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3" r:id="rId4"/>
    <p:sldMasterId id="2147483756" r:id="rId5"/>
    <p:sldMasterId id="2147483660" r:id="rId6"/>
    <p:sldMasterId id="2147483673" r:id="rId7"/>
    <p:sldMasterId id="2147483781" r:id="rId8"/>
  </p:sldMasterIdLst>
  <p:notesMasterIdLst>
    <p:notesMasterId r:id="rId14"/>
  </p:notesMasterIdLst>
  <p:handoutMasterIdLst>
    <p:handoutMasterId r:id="rId15"/>
  </p:handoutMasterIdLst>
  <p:sldIdLst>
    <p:sldId id="414" r:id="rId9"/>
    <p:sldId id="2147471301" r:id="rId10"/>
    <p:sldId id="2147471305" r:id="rId11"/>
    <p:sldId id="413" r:id="rId12"/>
    <p:sldId id="2147471306" r:id="rId13"/>
  </p:sldIdLst>
  <p:sldSz cx="12192000" cy="6858000"/>
  <p:notesSz cx="6858000" cy="9144000"/>
  <p:embeddedFontLst>
    <p:embeddedFont>
      <p:font typeface="Aptos ExtraBold" panose="020B0004020202020204" pitchFamily="34" charset="0"/>
      <p:bold r:id="rId16"/>
      <p:italic r:id="rId17"/>
      <p:boldItalic r:id="rId18"/>
    </p:embeddedFont>
    <p:embeddedFont>
      <p:font typeface="Aptos Light" panose="020B0004020202020204" pitchFamily="34" charset="0"/>
      <p:regular r:id="rId19"/>
      <p:italic r:id="rId20"/>
    </p:embeddedFont>
    <p:embeddedFont>
      <p:font typeface="Aptos SemiBold" panose="020B0004020202020204" pitchFamily="34" charset="0"/>
      <p:regular r:id="rId21"/>
      <p:bold r:id="rId22"/>
      <p:italic r:id="rId23"/>
      <p:boldItalic r:id="rId24"/>
    </p:embeddedFont>
  </p:embeddedFont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41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FA"/>
    <a:srgbClr val="FFFFFF"/>
    <a:srgbClr val="0AF6FF"/>
    <a:srgbClr val="EDEDED"/>
    <a:srgbClr val="1F1F1F"/>
    <a:srgbClr val="13DDB5"/>
    <a:srgbClr val="7DB8FF"/>
    <a:srgbClr val="89BEFF"/>
    <a:srgbClr val="01DBFF"/>
    <a:srgbClr val="5D5D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C6992-C3A5-460D-A2F4-709727F39F80}" v="299" dt="2025-04-22T13:40:38.62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588" y="-294"/>
      </p:cViewPr>
      <p:guideLst>
        <p:guide orient="horz" pos="1117"/>
        <p:guide pos="41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font" Target="fonts/font9.fntdata"/><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ROEHR" userId="be5a35af-6834-4843-b1e0-b341e8ad6568" providerId="ADAL" clId="{33C0C9E9-231A-46CE-ACC9-884326EF3959}"/>
    <pc:docChg chg="undo custSel addSld delSld modSld sldOrd modMainMaster modShowInfo">
      <pc:chgData name="Matthias ROEHR" userId="be5a35af-6834-4843-b1e0-b341e8ad6568" providerId="ADAL" clId="{33C0C9E9-231A-46CE-ACC9-884326EF3959}" dt="2025-03-20T10:03:44.986" v="367" actId="2744"/>
      <pc:docMkLst>
        <pc:docMk/>
      </pc:docMkLst>
      <pc:sldChg chg="add del setBg">
        <pc:chgData name="Matthias ROEHR" userId="be5a35af-6834-4843-b1e0-b341e8ad6568" providerId="ADAL" clId="{33C0C9E9-231A-46CE-ACC9-884326EF3959}" dt="2025-03-17T10:43:32.321" v="177"/>
        <pc:sldMkLst>
          <pc:docMk/>
          <pc:sldMk cId="954681460" sldId="407"/>
        </pc:sldMkLst>
      </pc:sldChg>
      <pc:sldChg chg="addSp modSp mod ord">
        <pc:chgData name="Matthias ROEHR" userId="be5a35af-6834-4843-b1e0-b341e8ad6568" providerId="ADAL" clId="{33C0C9E9-231A-46CE-ACC9-884326EF3959}" dt="2025-03-18T09:57:18.571" v="299" actId="20578"/>
        <pc:sldMkLst>
          <pc:docMk/>
          <pc:sldMk cId="2436277658" sldId="413"/>
        </pc:sldMkLst>
        <pc:spChg chg="mod">
          <ac:chgData name="Matthias ROEHR" userId="be5a35af-6834-4843-b1e0-b341e8ad6568" providerId="ADAL" clId="{33C0C9E9-231A-46CE-ACC9-884326EF3959}" dt="2025-03-17T10:31:54.604" v="26" actId="20577"/>
          <ac:spMkLst>
            <pc:docMk/>
            <pc:sldMk cId="2436277658" sldId="413"/>
            <ac:spMk id="2" creationId="{F4EC54DE-19CD-3D64-445A-B023DA10DC21}"/>
          </ac:spMkLst>
        </pc:spChg>
        <pc:spChg chg="mod">
          <ac:chgData name="Matthias ROEHR" userId="be5a35af-6834-4843-b1e0-b341e8ad6568" providerId="ADAL" clId="{33C0C9E9-231A-46CE-ACC9-884326EF3959}" dt="2025-03-17T10:32:26.042" v="76" actId="20577"/>
          <ac:spMkLst>
            <pc:docMk/>
            <pc:sldMk cId="2436277658" sldId="413"/>
            <ac:spMk id="3" creationId="{D2CA4456-568A-463F-82EA-F9810B752021}"/>
          </ac:spMkLst>
        </pc:spChg>
        <pc:spChg chg="mod">
          <ac:chgData name="Matthias ROEHR" userId="be5a35af-6834-4843-b1e0-b341e8ad6568" providerId="ADAL" clId="{33C0C9E9-231A-46CE-ACC9-884326EF3959}" dt="2025-03-17T10:38:21.940" v="134" actId="404"/>
          <ac:spMkLst>
            <pc:docMk/>
            <pc:sldMk cId="2436277658" sldId="413"/>
            <ac:spMk id="4" creationId="{143D75B9-DB85-F1C8-BDAC-BE5441021E13}"/>
          </ac:spMkLst>
        </pc:spChg>
        <pc:spChg chg="mod">
          <ac:chgData name="Matthias ROEHR" userId="be5a35af-6834-4843-b1e0-b341e8ad6568" providerId="ADAL" clId="{33C0C9E9-231A-46CE-ACC9-884326EF3959}" dt="2025-03-17T10:38:07.515" v="132"/>
          <ac:spMkLst>
            <pc:docMk/>
            <pc:sldMk cId="2436277658" sldId="413"/>
            <ac:spMk id="5" creationId="{D1F7CDE1-2037-9E35-6A5C-7DD039B43E71}"/>
          </ac:spMkLst>
        </pc:spChg>
        <pc:spChg chg="mod">
          <ac:chgData name="Matthias ROEHR" userId="be5a35af-6834-4843-b1e0-b341e8ad6568" providerId="ADAL" clId="{33C0C9E9-231A-46CE-ACC9-884326EF3959}" dt="2025-03-17T10:33:28.259" v="126"/>
          <ac:spMkLst>
            <pc:docMk/>
            <pc:sldMk cId="2436277658" sldId="413"/>
            <ac:spMk id="6" creationId="{1CA7B82B-5677-3085-32B7-5B3D00E23738}"/>
          </ac:spMkLst>
        </pc:spChg>
        <pc:picChg chg="add mod">
          <ac:chgData name="Matthias ROEHR" userId="be5a35af-6834-4843-b1e0-b341e8ad6568" providerId="ADAL" clId="{33C0C9E9-231A-46CE-ACC9-884326EF3959}" dt="2025-03-17T10:41:47.871" v="170" actId="1076"/>
          <ac:picMkLst>
            <pc:docMk/>
            <pc:sldMk cId="2436277658" sldId="413"/>
            <ac:picMk id="8" creationId="{2E67AAF3-9470-BC4E-DC14-642B38D5941C}"/>
          </ac:picMkLst>
        </pc:picChg>
        <pc:picChg chg="add mod">
          <ac:chgData name="Matthias ROEHR" userId="be5a35af-6834-4843-b1e0-b341e8ad6568" providerId="ADAL" clId="{33C0C9E9-231A-46CE-ACC9-884326EF3959}" dt="2025-03-17T10:41:35.087" v="169" actId="1076"/>
          <ac:picMkLst>
            <pc:docMk/>
            <pc:sldMk cId="2436277658" sldId="413"/>
            <ac:picMk id="9" creationId="{800FE751-3EED-772A-D5C3-877AF444A8C8}"/>
          </ac:picMkLst>
        </pc:picChg>
      </pc:sldChg>
      <pc:sldChg chg="addSp delSp modSp mod modClrScheme chgLayout">
        <pc:chgData name="Matthias ROEHR" userId="be5a35af-6834-4843-b1e0-b341e8ad6568" providerId="ADAL" clId="{33C0C9E9-231A-46CE-ACC9-884326EF3959}" dt="2025-03-17T10:39:58.335" v="162" actId="700"/>
        <pc:sldMkLst>
          <pc:docMk/>
          <pc:sldMk cId="3177989787" sldId="414"/>
        </pc:sldMkLst>
        <pc:spChg chg="mod ord">
          <ac:chgData name="Matthias ROEHR" userId="be5a35af-6834-4843-b1e0-b341e8ad6568" providerId="ADAL" clId="{33C0C9E9-231A-46CE-ACC9-884326EF3959}" dt="2025-03-17T10:39:58.335" v="162" actId="700"/>
          <ac:spMkLst>
            <pc:docMk/>
            <pc:sldMk cId="3177989787" sldId="414"/>
            <ac:spMk id="2" creationId="{487B3AE4-646D-A6FA-5B63-4FD28931EA79}"/>
          </ac:spMkLst>
        </pc:spChg>
        <pc:spChg chg="mod ord">
          <ac:chgData name="Matthias ROEHR" userId="be5a35af-6834-4843-b1e0-b341e8ad6568" providerId="ADAL" clId="{33C0C9E9-231A-46CE-ACC9-884326EF3959}" dt="2025-03-17T10:39:58.335" v="162" actId="700"/>
          <ac:spMkLst>
            <pc:docMk/>
            <pc:sldMk cId="3177989787" sldId="414"/>
            <ac:spMk id="4" creationId="{A4169F0F-FC8B-C08E-72B9-63E0F5ECD9A3}"/>
          </ac:spMkLst>
        </pc:spChg>
        <pc:spChg chg="mod ord">
          <ac:chgData name="Matthias ROEHR" userId="be5a35af-6834-4843-b1e0-b341e8ad6568" providerId="ADAL" clId="{33C0C9E9-231A-46CE-ACC9-884326EF3959}" dt="2025-03-17T10:39:58.335" v="162" actId="700"/>
          <ac:spMkLst>
            <pc:docMk/>
            <pc:sldMk cId="3177989787" sldId="414"/>
            <ac:spMk id="6" creationId="{7D037C91-DD4C-28A8-939E-3194480D008B}"/>
          </ac:spMkLst>
        </pc:spChg>
      </pc:sldChg>
      <pc:sldChg chg="modSp add del mod">
        <pc:chgData name="Matthias ROEHR" userId="be5a35af-6834-4843-b1e0-b341e8ad6568" providerId="ADAL" clId="{33C0C9E9-231A-46CE-ACC9-884326EF3959}" dt="2025-03-17T10:44:04.227" v="204" actId="20577"/>
        <pc:sldMkLst>
          <pc:docMk/>
          <pc:sldMk cId="4243732963" sldId="416"/>
        </pc:sldMkLst>
      </pc:sldChg>
      <pc:sldChg chg="modSp add del mod">
        <pc:chgData name="Matthias ROEHR" userId="be5a35af-6834-4843-b1e0-b341e8ad6568" providerId="ADAL" clId="{33C0C9E9-231A-46CE-ACC9-884326EF3959}" dt="2025-03-17T10:46:23.731" v="229" actId="5793"/>
        <pc:sldMkLst>
          <pc:docMk/>
          <pc:sldMk cId="2335107592" sldId="419"/>
        </pc:sldMkLst>
      </pc:sldChg>
      <pc:sldChg chg="modSp add mod">
        <pc:chgData name="Matthias ROEHR" userId="be5a35af-6834-4843-b1e0-b341e8ad6568" providerId="ADAL" clId="{33C0C9E9-231A-46CE-ACC9-884326EF3959}" dt="2025-03-17T11:02:56.228" v="294" actId="20577"/>
        <pc:sldMkLst>
          <pc:docMk/>
          <pc:sldMk cId="1270761604" sldId="421"/>
        </pc:sldMkLst>
      </pc:sldChg>
      <pc:sldChg chg="modSp add mod setBg">
        <pc:chgData name="Matthias ROEHR" userId="be5a35af-6834-4843-b1e0-b341e8ad6568" providerId="ADAL" clId="{33C0C9E9-231A-46CE-ACC9-884326EF3959}" dt="2025-03-17T10:42:07.419" v="174"/>
        <pc:sldMkLst>
          <pc:docMk/>
          <pc:sldMk cId="1497807840" sldId="423"/>
        </pc:sldMkLst>
      </pc:sldChg>
      <pc:sldChg chg="modSp add del mod">
        <pc:chgData name="Matthias ROEHR" userId="be5a35af-6834-4843-b1e0-b341e8ad6568" providerId="ADAL" clId="{33C0C9E9-231A-46CE-ACC9-884326EF3959}" dt="2025-03-17T10:45:44.778" v="227" actId="20577"/>
        <pc:sldMkLst>
          <pc:docMk/>
          <pc:sldMk cId="411946057" sldId="432"/>
        </pc:sldMkLst>
      </pc:sldChg>
      <pc:sldChg chg="del">
        <pc:chgData name="Matthias ROEHR" userId="be5a35af-6834-4843-b1e0-b341e8ad6568" providerId="ADAL" clId="{33C0C9E9-231A-46CE-ACC9-884326EF3959}" dt="2025-03-17T10:51:27.365" v="235" actId="47"/>
        <pc:sldMkLst>
          <pc:docMk/>
          <pc:sldMk cId="41774843" sldId="433"/>
        </pc:sldMkLst>
      </pc:sldChg>
      <pc:sldChg chg="addSp delSp modSp new del mod modClrScheme chgLayout">
        <pc:chgData name="Matthias ROEHR" userId="be5a35af-6834-4843-b1e0-b341e8ad6568" providerId="ADAL" clId="{33C0C9E9-231A-46CE-ACC9-884326EF3959}" dt="2025-03-17T10:49:36.455" v="234" actId="47"/>
        <pc:sldMkLst>
          <pc:docMk/>
          <pc:sldMk cId="671494187" sldId="433"/>
        </pc:sldMkLst>
      </pc:sldChg>
      <pc:sldChg chg="addSp delSp modSp new mod modClrScheme chgLayout">
        <pc:chgData name="Matthias ROEHR" userId="be5a35af-6834-4843-b1e0-b341e8ad6568" providerId="ADAL" clId="{33C0C9E9-231A-46CE-ACC9-884326EF3959}" dt="2025-03-17T10:52:48.816" v="257" actId="12269"/>
        <pc:sldMkLst>
          <pc:docMk/>
          <pc:sldMk cId="2353548219" sldId="433"/>
        </pc:sldMkLst>
      </pc:sldChg>
      <pc:sldChg chg="mod modShow">
        <pc:chgData name="Matthias ROEHR" userId="be5a35af-6834-4843-b1e0-b341e8ad6568" providerId="ADAL" clId="{33C0C9E9-231A-46CE-ACC9-884326EF3959}" dt="2025-03-17T10:55:37.738" v="258" actId="729"/>
        <pc:sldMkLst>
          <pc:docMk/>
          <pc:sldMk cId="781978375" sldId="444"/>
        </pc:sldMkLst>
      </pc:sldChg>
      <pc:sldChg chg="mod modShow">
        <pc:chgData name="Matthias ROEHR" userId="be5a35af-6834-4843-b1e0-b341e8ad6568" providerId="ADAL" clId="{33C0C9E9-231A-46CE-ACC9-884326EF3959}" dt="2025-03-17T10:55:37.738" v="258" actId="729"/>
        <pc:sldMkLst>
          <pc:docMk/>
          <pc:sldMk cId="257165150" sldId="445"/>
        </pc:sldMkLst>
      </pc:sldChg>
      <pc:sldChg chg="modSp add del mod">
        <pc:chgData name="Matthias ROEHR" userId="be5a35af-6834-4843-b1e0-b341e8ad6568" providerId="ADAL" clId="{33C0C9E9-231A-46CE-ACC9-884326EF3959}" dt="2025-03-17T10:57:21.107" v="267" actId="20577"/>
        <pc:sldMkLst>
          <pc:docMk/>
          <pc:sldMk cId="121409793" sldId="2147471121"/>
        </pc:sldMkLst>
      </pc:sldChg>
      <pc:sldChg chg="addSp delSp modSp new mod modClrScheme chgLayout">
        <pc:chgData name="Matthias ROEHR" userId="be5a35af-6834-4843-b1e0-b341e8ad6568" providerId="ADAL" clId="{33C0C9E9-231A-46CE-ACC9-884326EF3959}" dt="2025-03-17T11:02:23.406" v="293" actId="1076"/>
        <pc:sldMkLst>
          <pc:docMk/>
          <pc:sldMk cId="2204408588" sldId="2147471122"/>
        </pc:sldMkLst>
      </pc:sldChg>
      <pc:sldChg chg="new del">
        <pc:chgData name="Matthias ROEHR" userId="be5a35af-6834-4843-b1e0-b341e8ad6568" providerId="ADAL" clId="{33C0C9E9-231A-46CE-ACC9-884326EF3959}" dt="2025-03-18T09:57:17.789" v="298" actId="680"/>
        <pc:sldMkLst>
          <pc:docMk/>
          <pc:sldMk cId="2077401797" sldId="2147471123"/>
        </pc:sldMkLst>
      </pc:sldChg>
      <pc:sldChg chg="modSp add mod">
        <pc:chgData name="Matthias ROEHR" userId="be5a35af-6834-4843-b1e0-b341e8ad6568" providerId="ADAL" clId="{33C0C9E9-231A-46CE-ACC9-884326EF3959}" dt="2025-03-20T09:15:31.779" v="366" actId="20577"/>
        <pc:sldMkLst>
          <pc:docMk/>
          <pc:sldMk cId="3442038021" sldId="2147471300"/>
        </pc:sldMkLst>
      </pc:sldChg>
      <pc:sldMasterChg chg="modSldLayout">
        <pc:chgData name="Matthias ROEHR" userId="be5a35af-6834-4843-b1e0-b341e8ad6568" providerId="ADAL" clId="{33C0C9E9-231A-46CE-ACC9-884326EF3959}" dt="2025-03-17T10:31:32.850" v="12" actId="20577"/>
        <pc:sldMasterMkLst>
          <pc:docMk/>
          <pc:sldMasterMk cId="4017542112" sldId="2147483703"/>
        </pc:sldMasterMkLst>
        <pc:sldLayoutChg chg="modSp mod">
          <pc:chgData name="Matthias ROEHR" userId="be5a35af-6834-4843-b1e0-b341e8ad6568" providerId="ADAL" clId="{33C0C9E9-231A-46CE-ACC9-884326EF3959}" dt="2025-03-17T10:31:32.850" v="12" actId="20577"/>
          <pc:sldLayoutMkLst>
            <pc:docMk/>
            <pc:sldMasterMk cId="4017542112" sldId="2147483703"/>
            <pc:sldLayoutMk cId="3652913557" sldId="2147483671"/>
          </pc:sldLayoutMkLst>
          <pc:spChg chg="mod">
            <ac:chgData name="Matthias ROEHR" userId="be5a35af-6834-4843-b1e0-b341e8ad6568" providerId="ADAL" clId="{33C0C9E9-231A-46CE-ACC9-884326EF3959}" dt="2025-03-17T10:31:10.124" v="4" actId="20577"/>
            <ac:spMkLst>
              <pc:docMk/>
              <pc:sldMasterMk cId="4017542112" sldId="2147483703"/>
              <pc:sldLayoutMk cId="3652913557" sldId="2147483671"/>
              <ac:spMk id="2" creationId="{AE8A0ADB-BBF6-28F9-C581-DA9FD1E8AB4E}"/>
            </ac:spMkLst>
          </pc:spChg>
          <pc:spChg chg="mod">
            <ac:chgData name="Matthias ROEHR" userId="be5a35af-6834-4843-b1e0-b341e8ad6568" providerId="ADAL" clId="{33C0C9E9-231A-46CE-ACC9-884326EF3959}" dt="2025-03-17T10:31:32.850" v="12" actId="20577"/>
            <ac:spMkLst>
              <pc:docMk/>
              <pc:sldMasterMk cId="4017542112" sldId="2147483703"/>
              <pc:sldLayoutMk cId="3652913557" sldId="2147483671"/>
              <ac:spMk id="53" creationId="{F80E28A8-B16E-F719-B086-05C6C02465BB}"/>
            </ac:spMkLst>
          </pc:spChg>
        </pc:sldLayoutChg>
      </pc:sldMasterChg>
    </pc:docChg>
  </pc:docChgLst>
  <pc:docChgLst>
    <pc:chgData name="Alexandra MUELLER" userId="41891643-4dca-4759-8683-579d4f8de79f" providerId="ADAL" clId="{F938380B-4442-4428-872D-75365D22B64B}"/>
    <pc:docChg chg="undo custSel addSld modSld">
      <pc:chgData name="Alexandra MUELLER" userId="41891643-4dca-4759-8683-579d4f8de79f" providerId="ADAL" clId="{F938380B-4442-4428-872D-75365D22B64B}" dt="2025-04-14T10:04:46.093" v="1113" actId="1076"/>
      <pc:docMkLst>
        <pc:docMk/>
      </pc:docMkLst>
      <pc:sldChg chg="addSp delSp modSp mod">
        <pc:chgData name="Alexandra MUELLER" userId="41891643-4dca-4759-8683-579d4f8de79f" providerId="ADAL" clId="{F938380B-4442-4428-872D-75365D22B64B}" dt="2025-04-14T09:49:20.015" v="924" actId="478"/>
        <pc:sldMkLst>
          <pc:docMk/>
          <pc:sldMk cId="3534752015" sldId="2147471304"/>
        </pc:sldMkLst>
      </pc:sldChg>
      <pc:sldChg chg="addSp delSp modSp add mod">
        <pc:chgData name="Alexandra MUELLER" userId="41891643-4dca-4759-8683-579d4f8de79f" providerId="ADAL" clId="{F938380B-4442-4428-872D-75365D22B64B}" dt="2025-04-14T10:04:46.093" v="1113" actId="1076"/>
        <pc:sldMkLst>
          <pc:docMk/>
          <pc:sldMk cId="2994574947" sldId="2147471305"/>
        </pc:sldMkLst>
        <pc:spChg chg="add mod ord">
          <ac:chgData name="Alexandra MUELLER" userId="41891643-4dca-4759-8683-579d4f8de79f" providerId="ADAL" clId="{F938380B-4442-4428-872D-75365D22B64B}" dt="2025-04-14T09:52:14.802" v="956" actId="14100"/>
          <ac:spMkLst>
            <pc:docMk/>
            <pc:sldMk cId="2994574947" sldId="2147471305"/>
            <ac:spMk id="5" creationId="{3E626475-6CD7-1A4F-C818-001613F9A671}"/>
          </ac:spMkLst>
        </pc:spChg>
        <pc:spChg chg="add mod">
          <ac:chgData name="Alexandra MUELLER" userId="41891643-4dca-4759-8683-579d4f8de79f" providerId="ADAL" clId="{F938380B-4442-4428-872D-75365D22B64B}" dt="2025-04-14T09:57:34.896" v="1085" actId="1076"/>
          <ac:spMkLst>
            <pc:docMk/>
            <pc:sldMk cId="2994574947" sldId="2147471305"/>
            <ac:spMk id="6" creationId="{0B53C997-AD79-BEB7-94E2-C409E9383B28}"/>
          </ac:spMkLst>
        </pc:spChg>
        <pc:spChg chg="mod">
          <ac:chgData name="Alexandra MUELLER" userId="41891643-4dca-4759-8683-579d4f8de79f" providerId="ADAL" clId="{F938380B-4442-4428-872D-75365D22B64B}" dt="2025-04-14T09:56:32.641" v="1051" actId="1076"/>
          <ac:spMkLst>
            <pc:docMk/>
            <pc:sldMk cId="2994574947" sldId="2147471305"/>
            <ac:spMk id="9" creationId="{7983619B-C19B-7A88-6A2B-DBAAA3069D4A}"/>
          </ac:spMkLst>
        </pc:spChg>
        <pc:spChg chg="add del mod">
          <ac:chgData name="Alexandra MUELLER" userId="41891643-4dca-4759-8683-579d4f8de79f" providerId="ADAL" clId="{F938380B-4442-4428-872D-75365D22B64B}" dt="2025-04-14T09:57:27.362" v="1083" actId="14100"/>
          <ac:spMkLst>
            <pc:docMk/>
            <pc:sldMk cId="2994574947" sldId="2147471305"/>
            <ac:spMk id="10" creationId="{27E86C75-A49B-51EB-A5C0-48756CB3C552}"/>
          </ac:spMkLst>
        </pc:spChg>
        <pc:spChg chg="mod">
          <ac:chgData name="Alexandra MUELLER" userId="41891643-4dca-4759-8683-579d4f8de79f" providerId="ADAL" clId="{F938380B-4442-4428-872D-75365D22B64B}" dt="2025-04-14T09:56:44.826" v="1081" actId="1036"/>
          <ac:spMkLst>
            <pc:docMk/>
            <pc:sldMk cId="2994574947" sldId="2147471305"/>
            <ac:spMk id="12" creationId="{984B3A0E-469A-7E59-651D-DDF7412F0FFF}"/>
          </ac:spMkLst>
        </pc:spChg>
        <pc:spChg chg="add mod">
          <ac:chgData name="Alexandra MUELLER" userId="41891643-4dca-4759-8683-579d4f8de79f" providerId="ADAL" clId="{F938380B-4442-4428-872D-75365D22B64B}" dt="2025-04-14T09:58:25.529" v="1089" actId="1076"/>
          <ac:spMkLst>
            <pc:docMk/>
            <pc:sldMk cId="2994574947" sldId="2147471305"/>
            <ac:spMk id="16" creationId="{5C289D50-8FBC-E4B2-DAA1-6BCE34350FE9}"/>
          </ac:spMkLst>
        </pc:spChg>
        <pc:spChg chg="mod">
          <ac:chgData name="Alexandra MUELLER" userId="41891643-4dca-4759-8683-579d4f8de79f" providerId="ADAL" clId="{F938380B-4442-4428-872D-75365D22B64B}" dt="2025-04-14T09:58:25.529" v="1089" actId="1076"/>
          <ac:spMkLst>
            <pc:docMk/>
            <pc:sldMk cId="2994574947" sldId="2147471305"/>
            <ac:spMk id="18" creationId="{0308D99E-21BC-B01A-0017-A03E0E39BD4E}"/>
          </ac:spMkLst>
        </pc:spChg>
        <pc:spChg chg="mod">
          <ac:chgData name="Alexandra MUELLER" userId="41891643-4dca-4759-8683-579d4f8de79f" providerId="ADAL" clId="{F938380B-4442-4428-872D-75365D22B64B}" dt="2025-04-14T10:04:46.093" v="1113" actId="1076"/>
          <ac:spMkLst>
            <pc:docMk/>
            <pc:sldMk cId="2994574947" sldId="2147471305"/>
            <ac:spMk id="19" creationId="{0163C9BB-AC73-035A-2016-A7997FDAA4CD}"/>
          </ac:spMkLst>
        </pc:spChg>
        <pc:spChg chg="add mod">
          <ac:chgData name="Alexandra MUELLER" userId="41891643-4dca-4759-8683-579d4f8de79f" providerId="ADAL" clId="{F938380B-4442-4428-872D-75365D22B64B}" dt="2025-04-14T09:56:44.826" v="1081" actId="1036"/>
          <ac:spMkLst>
            <pc:docMk/>
            <pc:sldMk cId="2994574947" sldId="2147471305"/>
            <ac:spMk id="51" creationId="{21255E89-3091-C53F-0209-2C99FED5089E}"/>
          </ac:spMkLst>
        </pc:spChg>
        <pc:spChg chg="add mod">
          <ac:chgData name="Alexandra MUELLER" userId="41891643-4dca-4759-8683-579d4f8de79f" providerId="ADAL" clId="{F938380B-4442-4428-872D-75365D22B64B}" dt="2025-04-14T09:56:32.641" v="1051" actId="1076"/>
          <ac:spMkLst>
            <pc:docMk/>
            <pc:sldMk cId="2994574947" sldId="2147471305"/>
            <ac:spMk id="52" creationId="{0AAB2928-6BD7-05D3-03C8-F41584F62BEF}"/>
          </ac:spMkLst>
        </pc:spChg>
        <pc:spChg chg="add mod">
          <ac:chgData name="Alexandra MUELLER" userId="41891643-4dca-4759-8683-579d4f8de79f" providerId="ADAL" clId="{F938380B-4442-4428-872D-75365D22B64B}" dt="2025-04-14T09:39:00.675" v="452" actId="164"/>
          <ac:spMkLst>
            <pc:docMk/>
            <pc:sldMk cId="2994574947" sldId="2147471305"/>
            <ac:spMk id="53" creationId="{EDAD94D4-CD74-37B4-2E6D-3064D5CE2503}"/>
          </ac:spMkLst>
        </pc:spChg>
        <pc:spChg chg="add mod">
          <ac:chgData name="Alexandra MUELLER" userId="41891643-4dca-4759-8683-579d4f8de79f" providerId="ADAL" clId="{F938380B-4442-4428-872D-75365D22B64B}" dt="2025-04-14T09:39:00.675" v="452" actId="164"/>
          <ac:spMkLst>
            <pc:docMk/>
            <pc:sldMk cId="2994574947" sldId="2147471305"/>
            <ac:spMk id="54" creationId="{89365733-63D6-18DA-1E04-D5280847D1BC}"/>
          </ac:spMkLst>
        </pc:spChg>
        <pc:spChg chg="add mod">
          <ac:chgData name="Alexandra MUELLER" userId="41891643-4dca-4759-8683-579d4f8de79f" providerId="ADAL" clId="{F938380B-4442-4428-872D-75365D22B64B}" dt="2025-04-14T09:39:00.675" v="452" actId="164"/>
          <ac:spMkLst>
            <pc:docMk/>
            <pc:sldMk cId="2994574947" sldId="2147471305"/>
            <ac:spMk id="55" creationId="{1842D830-F606-E0B4-0B68-F2A3BAA3D5AE}"/>
          </ac:spMkLst>
        </pc:spChg>
        <pc:spChg chg="add mod ord">
          <ac:chgData name="Alexandra MUELLER" userId="41891643-4dca-4759-8683-579d4f8de79f" providerId="ADAL" clId="{F938380B-4442-4428-872D-75365D22B64B}" dt="2025-04-14T09:52:31.664" v="958" actId="14100"/>
          <ac:spMkLst>
            <pc:docMk/>
            <pc:sldMk cId="2994574947" sldId="2147471305"/>
            <ac:spMk id="59" creationId="{BAB40490-9BE7-354B-271C-D53913B3FDE8}"/>
          </ac:spMkLst>
        </pc:spChg>
        <pc:spChg chg="mod">
          <ac:chgData name="Alexandra MUELLER" userId="41891643-4dca-4759-8683-579d4f8de79f" providerId="ADAL" clId="{F938380B-4442-4428-872D-75365D22B64B}" dt="2025-04-14T09:59:03.016" v="1112" actId="1076"/>
          <ac:spMkLst>
            <pc:docMk/>
            <pc:sldMk cId="2994574947" sldId="2147471305"/>
            <ac:spMk id="87" creationId="{4FB555F8-81A5-1B18-7D2B-F67E18706637}"/>
          </ac:spMkLst>
        </pc:spChg>
        <pc:spChg chg="mod ord topLvl">
          <ac:chgData name="Alexandra MUELLER" userId="41891643-4dca-4759-8683-579d4f8de79f" providerId="ADAL" clId="{F938380B-4442-4428-872D-75365D22B64B}" dt="2025-04-14T09:56:38.752" v="1065" actId="1036"/>
          <ac:spMkLst>
            <pc:docMk/>
            <pc:sldMk cId="2994574947" sldId="2147471305"/>
            <ac:spMk id="94" creationId="{7ADE3B66-8858-0C10-D007-7D5AE5CC9B77}"/>
          </ac:spMkLst>
        </pc:spChg>
        <pc:spChg chg="mod">
          <ac:chgData name="Alexandra MUELLER" userId="41891643-4dca-4759-8683-579d4f8de79f" providerId="ADAL" clId="{F938380B-4442-4428-872D-75365D22B64B}" dt="2025-04-14T09:57:49.604" v="1088" actId="1076"/>
          <ac:spMkLst>
            <pc:docMk/>
            <pc:sldMk cId="2994574947" sldId="2147471305"/>
            <ac:spMk id="105" creationId="{0B4DFF88-41B5-E3E0-4A84-A1CB7DF0466A}"/>
          </ac:spMkLst>
        </pc:spChg>
        <pc:grpChg chg="add mod">
          <ac:chgData name="Alexandra MUELLER" userId="41891643-4dca-4759-8683-579d4f8de79f" providerId="ADAL" clId="{F938380B-4442-4428-872D-75365D22B64B}" dt="2025-04-14T09:56:38.752" v="1065" actId="1036"/>
          <ac:grpSpMkLst>
            <pc:docMk/>
            <pc:sldMk cId="2994574947" sldId="2147471305"/>
            <ac:grpSpMk id="56" creationId="{8938B9C3-2BB6-7587-2808-018EDDBA5B53}"/>
          </ac:grpSpMkLst>
        </pc:grpChg>
        <pc:grpChg chg="mod ord">
          <ac:chgData name="Alexandra MUELLER" userId="41891643-4dca-4759-8683-579d4f8de79f" providerId="ADAL" clId="{F938380B-4442-4428-872D-75365D22B64B}" dt="2025-04-14T09:58:48.900" v="1109" actId="1076"/>
          <ac:grpSpMkLst>
            <pc:docMk/>
            <pc:sldMk cId="2994574947" sldId="2147471305"/>
            <ac:grpSpMk id="103" creationId="{D5A7295C-7867-57B0-7DBD-2BD0CDF81AA7}"/>
          </ac:grpSpMkLst>
        </pc:grpChg>
        <pc:grpChg chg="mod ord">
          <ac:chgData name="Alexandra MUELLER" userId="41891643-4dca-4759-8683-579d4f8de79f" providerId="ADAL" clId="{F938380B-4442-4428-872D-75365D22B64B}" dt="2025-04-14T09:58:34.681" v="1108" actId="1035"/>
          <ac:grpSpMkLst>
            <pc:docMk/>
            <pc:sldMk cId="2994574947" sldId="2147471305"/>
            <ac:grpSpMk id="111" creationId="{8076382F-6C85-3FA9-66AB-1A30F9D410C4}"/>
          </ac:grpSpMkLst>
        </pc:grpChg>
        <pc:grpChg chg="mod ord">
          <ac:chgData name="Alexandra MUELLER" userId="41891643-4dca-4759-8683-579d4f8de79f" providerId="ADAL" clId="{F938380B-4442-4428-872D-75365D22B64B}" dt="2025-04-14T09:57:30.894" v="1084" actId="1076"/>
          <ac:grpSpMkLst>
            <pc:docMk/>
            <pc:sldMk cId="2994574947" sldId="2147471305"/>
            <ac:grpSpMk id="113" creationId="{5CFDCA63-55F0-8BE0-50AB-F8B8A1A4D70E}"/>
          </ac:grpSpMkLst>
        </pc:grpChg>
        <pc:picChg chg="mod">
          <ac:chgData name="Alexandra MUELLER" userId="41891643-4dca-4759-8683-579d4f8de79f" providerId="ADAL" clId="{F938380B-4442-4428-872D-75365D22B64B}" dt="2025-04-14T09:52:03.477" v="953" actId="1076"/>
          <ac:picMkLst>
            <pc:docMk/>
            <pc:sldMk cId="2994574947" sldId="2147471305"/>
            <ac:picMk id="20" creationId="{3DF97457-4C8D-83C0-EC80-59153CC9D439}"/>
          </ac:picMkLst>
        </pc:picChg>
        <pc:picChg chg="mod">
          <ac:chgData name="Alexandra MUELLER" userId="41891643-4dca-4759-8683-579d4f8de79f" providerId="ADAL" clId="{F938380B-4442-4428-872D-75365D22B64B}" dt="2025-04-14T09:52:03.477" v="953" actId="1076"/>
          <ac:picMkLst>
            <pc:docMk/>
            <pc:sldMk cId="2994574947" sldId="2147471305"/>
            <ac:picMk id="21" creationId="{EFD4DC21-36BC-D661-23A3-85D5C933857F}"/>
          </ac:picMkLst>
        </pc:picChg>
        <pc:picChg chg="mod">
          <ac:chgData name="Alexandra MUELLER" userId="41891643-4dca-4759-8683-579d4f8de79f" providerId="ADAL" clId="{F938380B-4442-4428-872D-75365D22B64B}" dt="2025-04-14T09:52:03.477" v="953" actId="1076"/>
          <ac:picMkLst>
            <pc:docMk/>
            <pc:sldMk cId="2994574947" sldId="2147471305"/>
            <ac:picMk id="22" creationId="{99E4D185-99C6-F97A-9260-D99ABAD2C0DA}"/>
          </ac:picMkLst>
        </pc:picChg>
        <pc:picChg chg="mod">
          <ac:chgData name="Alexandra MUELLER" userId="41891643-4dca-4759-8683-579d4f8de79f" providerId="ADAL" clId="{F938380B-4442-4428-872D-75365D22B64B}" dt="2025-04-14T09:42:19.357" v="786" actId="1037"/>
          <ac:picMkLst>
            <pc:docMk/>
            <pc:sldMk cId="2994574947" sldId="2147471305"/>
            <ac:picMk id="24" creationId="{54A78C8F-3F87-449A-9F13-0AD027AB38DB}"/>
          </ac:picMkLst>
        </pc:picChg>
        <pc:picChg chg="mod">
          <ac:chgData name="Alexandra MUELLER" userId="41891643-4dca-4759-8683-579d4f8de79f" providerId="ADAL" clId="{F938380B-4442-4428-872D-75365D22B64B}" dt="2025-04-14T09:42:42.217" v="852" actId="1038"/>
          <ac:picMkLst>
            <pc:docMk/>
            <pc:sldMk cId="2994574947" sldId="2147471305"/>
            <ac:picMk id="26" creationId="{86988620-D503-10CD-C261-8C937848C5A5}"/>
          </ac:picMkLst>
        </pc:picChg>
        <pc:picChg chg="mod">
          <ac:chgData name="Alexandra MUELLER" userId="41891643-4dca-4759-8683-579d4f8de79f" providerId="ADAL" clId="{F938380B-4442-4428-872D-75365D22B64B}" dt="2025-04-14T09:52:03.477" v="953" actId="1076"/>
          <ac:picMkLst>
            <pc:docMk/>
            <pc:sldMk cId="2994574947" sldId="2147471305"/>
            <ac:picMk id="27" creationId="{C2F5CC0E-1354-A7A3-38AC-B4E681544BE0}"/>
          </ac:picMkLst>
        </pc:picChg>
        <pc:picChg chg="mod">
          <ac:chgData name="Alexandra MUELLER" userId="41891643-4dca-4759-8683-579d4f8de79f" providerId="ADAL" clId="{F938380B-4442-4428-872D-75365D22B64B}" dt="2025-04-14T09:52:03.477" v="953" actId="1076"/>
          <ac:picMkLst>
            <pc:docMk/>
            <pc:sldMk cId="2994574947" sldId="2147471305"/>
            <ac:picMk id="28" creationId="{FE8A2053-89C2-86F0-CFDE-8A858C08D821}"/>
          </ac:picMkLst>
        </pc:picChg>
        <pc:picChg chg="mod">
          <ac:chgData name="Alexandra MUELLER" userId="41891643-4dca-4759-8683-579d4f8de79f" providerId="ADAL" clId="{F938380B-4442-4428-872D-75365D22B64B}" dt="2025-04-14T09:52:03.477" v="953" actId="1076"/>
          <ac:picMkLst>
            <pc:docMk/>
            <pc:sldMk cId="2994574947" sldId="2147471305"/>
            <ac:picMk id="29" creationId="{F5CD2519-1B66-BC10-CD60-5B86D66FD58C}"/>
          </ac:picMkLst>
        </pc:picChg>
        <pc:picChg chg="mod">
          <ac:chgData name="Alexandra MUELLER" userId="41891643-4dca-4759-8683-579d4f8de79f" providerId="ADAL" clId="{F938380B-4442-4428-872D-75365D22B64B}" dt="2025-04-14T09:52:03.477" v="953" actId="1076"/>
          <ac:picMkLst>
            <pc:docMk/>
            <pc:sldMk cId="2994574947" sldId="2147471305"/>
            <ac:picMk id="30" creationId="{B79D6466-1BC8-2A96-8930-7DA51FEE7F2F}"/>
          </ac:picMkLst>
        </pc:picChg>
        <pc:picChg chg="mod">
          <ac:chgData name="Alexandra MUELLER" userId="41891643-4dca-4759-8683-579d4f8de79f" providerId="ADAL" clId="{F938380B-4442-4428-872D-75365D22B64B}" dt="2025-04-14T09:42:16.525" v="774" actId="1036"/>
          <ac:picMkLst>
            <pc:docMk/>
            <pc:sldMk cId="2994574947" sldId="2147471305"/>
            <ac:picMk id="34" creationId="{A183271D-DCF3-4BC4-84B6-170429D606FA}"/>
          </ac:picMkLst>
        </pc:picChg>
        <pc:picChg chg="mod">
          <ac:chgData name="Alexandra MUELLER" userId="41891643-4dca-4759-8683-579d4f8de79f" providerId="ADAL" clId="{F938380B-4442-4428-872D-75365D22B64B}" dt="2025-04-14T09:52:03.477" v="953" actId="1076"/>
          <ac:picMkLst>
            <pc:docMk/>
            <pc:sldMk cId="2994574947" sldId="2147471305"/>
            <ac:picMk id="35" creationId="{D891D43A-9A11-BCE3-AB70-50328F023F6A}"/>
          </ac:picMkLst>
        </pc:picChg>
        <pc:picChg chg="mod">
          <ac:chgData name="Alexandra MUELLER" userId="41891643-4dca-4759-8683-579d4f8de79f" providerId="ADAL" clId="{F938380B-4442-4428-872D-75365D22B64B}" dt="2025-04-14T09:52:03.477" v="953" actId="1076"/>
          <ac:picMkLst>
            <pc:docMk/>
            <pc:sldMk cId="2994574947" sldId="2147471305"/>
            <ac:picMk id="65" creationId="{0E68966E-E11E-CB67-37DF-9388CDBFD9BD}"/>
          </ac:picMkLst>
        </pc:picChg>
        <pc:picChg chg="add mod">
          <ac:chgData name="Alexandra MUELLER" userId="41891643-4dca-4759-8683-579d4f8de79f" providerId="ADAL" clId="{F938380B-4442-4428-872D-75365D22B64B}" dt="2025-04-14T09:53:19.820" v="1019" actId="1035"/>
          <ac:picMkLst>
            <pc:docMk/>
            <pc:sldMk cId="2994574947" sldId="2147471305"/>
            <ac:picMk id="66" creationId="{0C22A652-3E02-3EE8-4AC3-D21FB1B290A8}"/>
          </ac:picMkLst>
        </pc:picChg>
        <pc:picChg chg="mod">
          <ac:chgData name="Alexandra MUELLER" userId="41891643-4dca-4759-8683-579d4f8de79f" providerId="ADAL" clId="{F938380B-4442-4428-872D-75365D22B64B}" dt="2025-04-14T09:53:19.820" v="1019" actId="1035"/>
          <ac:picMkLst>
            <pc:docMk/>
            <pc:sldMk cId="2994574947" sldId="2147471305"/>
            <ac:picMk id="77" creationId="{55EE6889-6C2A-227F-E5CD-B3F2FD671C0D}"/>
          </ac:picMkLst>
        </pc:picChg>
        <pc:picChg chg="mod">
          <ac:chgData name="Alexandra MUELLER" userId="41891643-4dca-4759-8683-579d4f8de79f" providerId="ADAL" clId="{F938380B-4442-4428-872D-75365D22B64B}" dt="2025-04-14T09:53:19.820" v="1019" actId="1035"/>
          <ac:picMkLst>
            <pc:docMk/>
            <pc:sldMk cId="2994574947" sldId="2147471305"/>
            <ac:picMk id="1026" creationId="{890BDA04-6114-B8E5-BB85-F54DF130DFB7}"/>
          </ac:picMkLst>
        </pc:picChg>
        <pc:picChg chg="mod">
          <ac:chgData name="Alexandra MUELLER" userId="41891643-4dca-4759-8683-579d4f8de79f" providerId="ADAL" clId="{F938380B-4442-4428-872D-75365D22B64B}" dt="2025-04-14T09:53:19.820" v="1019" actId="1035"/>
          <ac:picMkLst>
            <pc:docMk/>
            <pc:sldMk cId="2994574947" sldId="2147471305"/>
            <ac:picMk id="1030" creationId="{F08E16DD-1899-0381-8953-EE796B3742D3}"/>
          </ac:picMkLst>
        </pc:picChg>
        <pc:picChg chg="mod">
          <ac:chgData name="Alexandra MUELLER" userId="41891643-4dca-4759-8683-579d4f8de79f" providerId="ADAL" clId="{F938380B-4442-4428-872D-75365D22B64B}" dt="2025-04-14T09:53:19.820" v="1019" actId="1035"/>
          <ac:picMkLst>
            <pc:docMk/>
            <pc:sldMk cId="2994574947" sldId="2147471305"/>
            <ac:picMk id="1034" creationId="{C373E492-9403-0816-2807-A47FDE6938F2}"/>
          </ac:picMkLst>
        </pc:picChg>
      </pc:sldChg>
    </pc:docChg>
  </pc:docChgLst>
  <pc:docChgLst>
    <pc:chgData name="Robert RIMBOECK" userId="e2acc9cc-4b92-41b5-9e35-fa6775ec59a6" providerId="ADAL" clId="{C0BE53B7-7A55-491C-A1C2-1D5D265EDC3C}"/>
    <pc:docChg chg="modSld">
      <pc:chgData name="Robert RIMBOECK" userId="e2acc9cc-4b92-41b5-9e35-fa6775ec59a6" providerId="ADAL" clId="{C0BE53B7-7A55-491C-A1C2-1D5D265EDC3C}" dt="2025-04-14T09:24:01.342" v="1" actId="1076"/>
      <pc:docMkLst>
        <pc:docMk/>
      </pc:docMkLst>
      <pc:sldChg chg="modSp">
        <pc:chgData name="Robert RIMBOECK" userId="e2acc9cc-4b92-41b5-9e35-fa6775ec59a6" providerId="ADAL" clId="{C0BE53B7-7A55-491C-A1C2-1D5D265EDC3C}" dt="2025-04-14T09:24:01.342" v="1" actId="1076"/>
        <pc:sldMkLst>
          <pc:docMk/>
          <pc:sldMk cId="3534752015" sldId="2147471304"/>
        </pc:sldMkLst>
      </pc:sldChg>
    </pc:docChg>
  </pc:docChgLst>
  <pc:docChgLst>
    <pc:chgData name="Matthias ROEHR" userId="be5a35af-6834-4843-b1e0-b341e8ad6568" providerId="ADAL" clId="{125C6992-C3A5-460D-A2F4-709727F39F80}"/>
    <pc:docChg chg="undo redo custSel addSld delSld modSld sldOrd modMainMaster">
      <pc:chgData name="Matthias ROEHR" userId="be5a35af-6834-4843-b1e0-b341e8ad6568" providerId="ADAL" clId="{125C6992-C3A5-460D-A2F4-709727F39F80}" dt="2025-04-22T13:40:38.621" v="1977" actId="164"/>
      <pc:docMkLst>
        <pc:docMk/>
      </pc:docMkLst>
      <pc:sldChg chg="del">
        <pc:chgData name="Matthias ROEHR" userId="be5a35af-6834-4843-b1e0-b341e8ad6568" providerId="ADAL" clId="{125C6992-C3A5-460D-A2F4-709727F39F80}" dt="2025-04-11T15:29:34.159" v="1164" actId="47"/>
        <pc:sldMkLst>
          <pc:docMk/>
          <pc:sldMk cId="4205494203" sldId="404"/>
        </pc:sldMkLst>
      </pc:sldChg>
      <pc:sldChg chg="del">
        <pc:chgData name="Matthias ROEHR" userId="be5a35af-6834-4843-b1e0-b341e8ad6568" providerId="ADAL" clId="{125C6992-C3A5-460D-A2F4-709727F39F80}" dt="2025-04-11T16:06:42.767" v="1807" actId="47"/>
        <pc:sldMkLst>
          <pc:docMk/>
          <pc:sldMk cId="954681460" sldId="407"/>
        </pc:sldMkLst>
      </pc:sldChg>
      <pc:sldChg chg="modTransition">
        <pc:chgData name="Matthias ROEHR" userId="be5a35af-6834-4843-b1e0-b341e8ad6568" providerId="ADAL" clId="{125C6992-C3A5-460D-A2F4-709727F39F80}" dt="2025-04-14T08:10:46.990" v="1859"/>
        <pc:sldMkLst>
          <pc:docMk/>
          <pc:sldMk cId="2436277658" sldId="413"/>
        </pc:sldMkLst>
      </pc:sldChg>
      <pc:sldChg chg="addSp delSp modSp mod modTransition modClrScheme chgLayout">
        <pc:chgData name="Matthias ROEHR" userId="be5a35af-6834-4843-b1e0-b341e8ad6568" providerId="ADAL" clId="{125C6992-C3A5-460D-A2F4-709727F39F80}" dt="2025-04-14T08:10:46.990" v="1859"/>
        <pc:sldMkLst>
          <pc:docMk/>
          <pc:sldMk cId="3177989787" sldId="414"/>
        </pc:sldMkLst>
        <pc:spChg chg="mod ord">
          <ac:chgData name="Matthias ROEHR" userId="be5a35af-6834-4843-b1e0-b341e8ad6568" providerId="ADAL" clId="{125C6992-C3A5-460D-A2F4-709727F39F80}" dt="2025-04-14T08:09:31.572" v="1852" actId="14100"/>
          <ac:spMkLst>
            <pc:docMk/>
            <pc:sldMk cId="3177989787" sldId="414"/>
            <ac:spMk id="2" creationId="{487B3AE4-646D-A6FA-5B63-4FD28931EA79}"/>
          </ac:spMkLst>
        </pc:spChg>
        <pc:spChg chg="mod ord">
          <ac:chgData name="Matthias ROEHR" userId="be5a35af-6834-4843-b1e0-b341e8ad6568" providerId="ADAL" clId="{125C6992-C3A5-460D-A2F4-709727F39F80}" dt="2025-04-11T14:47:37.295" v="446" actId="700"/>
          <ac:spMkLst>
            <pc:docMk/>
            <pc:sldMk cId="3177989787" sldId="414"/>
            <ac:spMk id="4" creationId="{A4169F0F-FC8B-C08E-72B9-63E0F5ECD9A3}"/>
          </ac:spMkLst>
        </pc:spChg>
        <pc:spChg chg="mod ord">
          <ac:chgData name="Matthias ROEHR" userId="be5a35af-6834-4843-b1e0-b341e8ad6568" providerId="ADAL" clId="{125C6992-C3A5-460D-A2F4-709727F39F80}" dt="2025-04-11T14:47:37.295" v="446" actId="700"/>
          <ac:spMkLst>
            <pc:docMk/>
            <pc:sldMk cId="3177989787" sldId="414"/>
            <ac:spMk id="6" creationId="{7D037C91-DD4C-28A8-939E-3194480D008B}"/>
          </ac:spMkLst>
        </pc:spChg>
        <pc:spChg chg="add mod ord">
          <ac:chgData name="Matthias ROEHR" userId="be5a35af-6834-4843-b1e0-b341e8ad6568" providerId="ADAL" clId="{125C6992-C3A5-460D-A2F4-709727F39F80}" dt="2025-04-14T08:09:05.470" v="1833" actId="164"/>
          <ac:spMkLst>
            <pc:docMk/>
            <pc:sldMk cId="3177989787" sldId="414"/>
            <ac:spMk id="14" creationId="{39CD5D4D-A8E6-E366-E793-7B51CD528D32}"/>
          </ac:spMkLst>
        </pc:spChg>
        <pc:grpChg chg="add mod">
          <ac:chgData name="Matthias ROEHR" userId="be5a35af-6834-4843-b1e0-b341e8ad6568" providerId="ADAL" clId="{125C6992-C3A5-460D-A2F4-709727F39F80}" dt="2025-04-14T08:09:17.158" v="1851" actId="1076"/>
          <ac:grpSpMkLst>
            <pc:docMk/>
            <pc:sldMk cId="3177989787" sldId="414"/>
            <ac:grpSpMk id="15" creationId="{2004F313-0F59-6DBC-ADB2-CB769A6A19E2}"/>
          </ac:grpSpMkLst>
        </pc:grpChg>
        <pc:picChg chg="add mod">
          <ac:chgData name="Matthias ROEHR" userId="be5a35af-6834-4843-b1e0-b341e8ad6568" providerId="ADAL" clId="{125C6992-C3A5-460D-A2F4-709727F39F80}" dt="2025-04-14T08:09:05.470" v="1833" actId="164"/>
          <ac:picMkLst>
            <pc:docMk/>
            <pc:sldMk cId="3177989787" sldId="414"/>
            <ac:picMk id="13" creationId="{78763428-EC9D-A586-AC22-B4B38D120D51}"/>
          </ac:picMkLst>
        </pc:picChg>
      </pc:sldChg>
      <pc:sldChg chg="del">
        <pc:chgData name="Matthias ROEHR" userId="be5a35af-6834-4843-b1e0-b341e8ad6568" providerId="ADAL" clId="{125C6992-C3A5-460D-A2F4-709727F39F80}" dt="2025-04-11T16:06:42.767" v="1807" actId="47"/>
        <pc:sldMkLst>
          <pc:docMk/>
          <pc:sldMk cId="4243732963" sldId="416"/>
        </pc:sldMkLst>
      </pc:sldChg>
      <pc:sldChg chg="del">
        <pc:chgData name="Matthias ROEHR" userId="be5a35af-6834-4843-b1e0-b341e8ad6568" providerId="ADAL" clId="{125C6992-C3A5-460D-A2F4-709727F39F80}" dt="2025-04-11T16:06:42.767" v="1807" actId="47"/>
        <pc:sldMkLst>
          <pc:docMk/>
          <pc:sldMk cId="2335107592" sldId="419"/>
        </pc:sldMkLst>
      </pc:sldChg>
      <pc:sldChg chg="del">
        <pc:chgData name="Matthias ROEHR" userId="be5a35af-6834-4843-b1e0-b341e8ad6568" providerId="ADAL" clId="{125C6992-C3A5-460D-A2F4-709727F39F80}" dt="2025-04-11T16:06:42.767" v="1807" actId="47"/>
        <pc:sldMkLst>
          <pc:docMk/>
          <pc:sldMk cId="1270761604" sldId="421"/>
        </pc:sldMkLst>
      </pc:sldChg>
      <pc:sldChg chg="del">
        <pc:chgData name="Matthias ROEHR" userId="be5a35af-6834-4843-b1e0-b341e8ad6568" providerId="ADAL" clId="{125C6992-C3A5-460D-A2F4-709727F39F80}" dt="2025-04-11T16:06:42.767" v="1807" actId="47"/>
        <pc:sldMkLst>
          <pc:docMk/>
          <pc:sldMk cId="1497807840" sldId="423"/>
        </pc:sldMkLst>
      </pc:sldChg>
      <pc:sldChg chg="del">
        <pc:chgData name="Matthias ROEHR" userId="be5a35af-6834-4843-b1e0-b341e8ad6568" providerId="ADAL" clId="{125C6992-C3A5-460D-A2F4-709727F39F80}" dt="2025-04-11T16:06:42.767" v="1807" actId="47"/>
        <pc:sldMkLst>
          <pc:docMk/>
          <pc:sldMk cId="373428385" sldId="429"/>
        </pc:sldMkLst>
      </pc:sldChg>
      <pc:sldChg chg="del">
        <pc:chgData name="Matthias ROEHR" userId="be5a35af-6834-4843-b1e0-b341e8ad6568" providerId="ADAL" clId="{125C6992-C3A5-460D-A2F4-709727F39F80}" dt="2025-04-11T16:06:42.767" v="1807" actId="47"/>
        <pc:sldMkLst>
          <pc:docMk/>
          <pc:sldMk cId="411946057" sldId="432"/>
        </pc:sldMkLst>
      </pc:sldChg>
      <pc:sldChg chg="del">
        <pc:chgData name="Matthias ROEHR" userId="be5a35af-6834-4843-b1e0-b341e8ad6568" providerId="ADAL" clId="{125C6992-C3A5-460D-A2F4-709727F39F80}" dt="2025-04-11T16:06:42.767" v="1807" actId="47"/>
        <pc:sldMkLst>
          <pc:docMk/>
          <pc:sldMk cId="2353548219" sldId="433"/>
        </pc:sldMkLst>
      </pc:sldChg>
      <pc:sldChg chg="del">
        <pc:chgData name="Matthias ROEHR" userId="be5a35af-6834-4843-b1e0-b341e8ad6568" providerId="ADAL" clId="{125C6992-C3A5-460D-A2F4-709727F39F80}" dt="2025-04-11T16:06:42.767" v="1807" actId="47"/>
        <pc:sldMkLst>
          <pc:docMk/>
          <pc:sldMk cId="781978375" sldId="444"/>
        </pc:sldMkLst>
      </pc:sldChg>
      <pc:sldChg chg="del">
        <pc:chgData name="Matthias ROEHR" userId="be5a35af-6834-4843-b1e0-b341e8ad6568" providerId="ADAL" clId="{125C6992-C3A5-460D-A2F4-709727F39F80}" dt="2025-04-11T16:06:42.767" v="1807" actId="47"/>
        <pc:sldMkLst>
          <pc:docMk/>
          <pc:sldMk cId="257165150" sldId="445"/>
        </pc:sldMkLst>
      </pc:sldChg>
      <pc:sldChg chg="del">
        <pc:chgData name="Matthias ROEHR" userId="be5a35af-6834-4843-b1e0-b341e8ad6568" providerId="ADAL" clId="{125C6992-C3A5-460D-A2F4-709727F39F80}" dt="2025-04-11T16:06:42.767" v="1807" actId="47"/>
        <pc:sldMkLst>
          <pc:docMk/>
          <pc:sldMk cId="121409793" sldId="2147471121"/>
        </pc:sldMkLst>
      </pc:sldChg>
      <pc:sldChg chg="addSp delSp modSp del mod ord modTransition modShow">
        <pc:chgData name="Matthias ROEHR" userId="be5a35af-6834-4843-b1e0-b341e8ad6568" providerId="ADAL" clId="{125C6992-C3A5-460D-A2F4-709727F39F80}" dt="2025-04-22T13:39:45.368" v="1975" actId="47"/>
        <pc:sldMkLst>
          <pc:docMk/>
          <pc:sldMk cId="2204408588" sldId="2147471122"/>
        </pc:sldMkLst>
      </pc:sldChg>
      <pc:sldChg chg="del">
        <pc:chgData name="Matthias ROEHR" userId="be5a35af-6834-4843-b1e0-b341e8ad6568" providerId="ADAL" clId="{125C6992-C3A5-460D-A2F4-709727F39F80}" dt="2025-04-11T16:06:42.767" v="1807" actId="47"/>
        <pc:sldMkLst>
          <pc:docMk/>
          <pc:sldMk cId="3442038021" sldId="2147471300"/>
        </pc:sldMkLst>
      </pc:sldChg>
      <pc:sldChg chg="add del">
        <pc:chgData name="Matthias ROEHR" userId="be5a35af-6834-4843-b1e0-b341e8ad6568" providerId="ADAL" clId="{125C6992-C3A5-460D-A2F4-709727F39F80}" dt="2025-04-11T14:41:13.166" v="342"/>
        <pc:sldMkLst>
          <pc:docMk/>
          <pc:sldMk cId="1172117541" sldId="2147471301"/>
        </pc:sldMkLst>
      </pc:sldChg>
      <pc:sldChg chg="addSp delSp modSp add mod modTransition modClrScheme chgLayout">
        <pc:chgData name="Matthias ROEHR" userId="be5a35af-6834-4843-b1e0-b341e8ad6568" providerId="ADAL" clId="{125C6992-C3A5-460D-A2F4-709727F39F80}" dt="2025-04-14T08:10:46.990" v="1859"/>
        <pc:sldMkLst>
          <pc:docMk/>
          <pc:sldMk cId="3929083767" sldId="2147471301"/>
        </pc:sldMkLst>
        <pc:spChg chg="add mod">
          <ac:chgData name="Matthias ROEHR" userId="be5a35af-6834-4843-b1e0-b341e8ad6568" providerId="ADAL" clId="{125C6992-C3A5-460D-A2F4-709727F39F80}" dt="2025-04-14T08:09:41.235" v="1858" actId="20577"/>
          <ac:spMkLst>
            <pc:docMk/>
            <pc:sldMk cId="3929083767" sldId="2147471301"/>
            <ac:spMk id="16" creationId="{48F0AAD7-CB28-70D8-433D-596073CA98DA}"/>
          </ac:spMkLst>
        </pc:spChg>
        <pc:spChg chg="add mod">
          <ac:chgData name="Matthias ROEHR" userId="be5a35af-6834-4843-b1e0-b341e8ad6568" providerId="ADAL" clId="{125C6992-C3A5-460D-A2F4-709727F39F80}" dt="2025-04-11T14:43:20.934" v="353"/>
          <ac:spMkLst>
            <pc:docMk/>
            <pc:sldMk cId="3929083767" sldId="2147471301"/>
            <ac:spMk id="17" creationId="{DBEF5EFD-2F8A-0DA1-FF30-E87EC7232793}"/>
          </ac:spMkLst>
        </pc:spChg>
        <pc:spChg chg="add mod">
          <ac:chgData name="Matthias ROEHR" userId="be5a35af-6834-4843-b1e0-b341e8ad6568" providerId="ADAL" clId="{125C6992-C3A5-460D-A2F4-709727F39F80}" dt="2025-04-11T14:47:01.080" v="445" actId="113"/>
          <ac:spMkLst>
            <pc:docMk/>
            <pc:sldMk cId="3929083767" sldId="2147471301"/>
            <ac:spMk id="18" creationId="{975C9EBF-A2B8-36A3-24A1-E5085A8F5C8A}"/>
          </ac:spMkLst>
        </pc:spChg>
        <pc:spChg chg="add mod">
          <ac:chgData name="Matthias ROEHR" userId="be5a35af-6834-4843-b1e0-b341e8ad6568" providerId="ADAL" clId="{125C6992-C3A5-460D-A2F4-709727F39F80}" dt="2025-04-11T14:44:13.629" v="358" actId="20577"/>
          <ac:spMkLst>
            <pc:docMk/>
            <pc:sldMk cId="3929083767" sldId="2147471301"/>
            <ac:spMk id="19" creationId="{5CB3C0B4-59FF-3EE8-99B2-CE9934C5FC80}"/>
          </ac:spMkLst>
        </pc:spChg>
        <pc:spChg chg="add mod">
          <ac:chgData name="Matthias ROEHR" userId="be5a35af-6834-4843-b1e0-b341e8ad6568" providerId="ADAL" clId="{125C6992-C3A5-460D-A2F4-709727F39F80}" dt="2025-04-11T16:05:03.799" v="1740" actId="164"/>
          <ac:spMkLst>
            <pc:docMk/>
            <pc:sldMk cId="3929083767" sldId="2147471301"/>
            <ac:spMk id="24" creationId="{3DC35D35-8487-7545-BD48-64DFF1BCA9E0}"/>
          </ac:spMkLst>
        </pc:spChg>
        <pc:spChg chg="add mod">
          <ac:chgData name="Matthias ROEHR" userId="be5a35af-6834-4843-b1e0-b341e8ad6568" providerId="ADAL" clId="{125C6992-C3A5-460D-A2F4-709727F39F80}" dt="2025-04-11T16:05:03.799" v="1740" actId="164"/>
          <ac:spMkLst>
            <pc:docMk/>
            <pc:sldMk cId="3929083767" sldId="2147471301"/>
            <ac:spMk id="25" creationId="{0FC07456-32EA-C6CA-76F3-F2A33581C87C}"/>
          </ac:spMkLst>
        </pc:spChg>
        <pc:spChg chg="add mod">
          <ac:chgData name="Matthias ROEHR" userId="be5a35af-6834-4843-b1e0-b341e8ad6568" providerId="ADAL" clId="{125C6992-C3A5-460D-A2F4-709727F39F80}" dt="2025-04-11T16:05:03.799" v="1740" actId="164"/>
          <ac:spMkLst>
            <pc:docMk/>
            <pc:sldMk cId="3929083767" sldId="2147471301"/>
            <ac:spMk id="26" creationId="{F56F789E-01B5-B23C-20A8-45CA991DBC84}"/>
          </ac:spMkLst>
        </pc:spChg>
        <pc:grpChg chg="add mod">
          <ac:chgData name="Matthias ROEHR" userId="be5a35af-6834-4843-b1e0-b341e8ad6568" providerId="ADAL" clId="{125C6992-C3A5-460D-A2F4-709727F39F80}" dt="2025-04-11T16:06:26.368" v="1806" actId="1076"/>
          <ac:grpSpMkLst>
            <pc:docMk/>
            <pc:sldMk cId="3929083767" sldId="2147471301"/>
            <ac:grpSpMk id="27" creationId="{C79FA817-7C30-835B-AAAE-971BE0E4728C}"/>
          </ac:grpSpMkLst>
        </pc:grpChg>
        <pc:picChg chg="mod ord">
          <ac:chgData name="Matthias ROEHR" userId="be5a35af-6834-4843-b1e0-b341e8ad6568" providerId="ADAL" clId="{125C6992-C3A5-460D-A2F4-709727F39F80}" dt="2025-04-11T14:42:05.073" v="348" actId="700"/>
          <ac:picMkLst>
            <pc:docMk/>
            <pc:sldMk cId="3929083767" sldId="2147471301"/>
            <ac:picMk id="13" creationId="{923DB2A8-8C54-6710-D191-229C1CAA4348}"/>
          </ac:picMkLst>
        </pc:picChg>
        <pc:picChg chg="add mod">
          <ac:chgData name="Matthias ROEHR" userId="be5a35af-6834-4843-b1e0-b341e8ad6568" providerId="ADAL" clId="{125C6992-C3A5-460D-A2F4-709727F39F80}" dt="2025-04-11T16:03:17.733" v="1730" actId="1076"/>
          <ac:picMkLst>
            <pc:docMk/>
            <pc:sldMk cId="3929083767" sldId="2147471301"/>
            <ac:picMk id="20" creationId="{267DEB64-12DE-2141-981B-DA00AF290F7F}"/>
          </ac:picMkLst>
        </pc:picChg>
        <pc:picChg chg="add mod">
          <ac:chgData name="Matthias ROEHR" userId="be5a35af-6834-4843-b1e0-b341e8ad6568" providerId="ADAL" clId="{125C6992-C3A5-460D-A2F4-709727F39F80}" dt="2025-04-11T16:05:48.600" v="1790" actId="1036"/>
          <ac:picMkLst>
            <pc:docMk/>
            <pc:sldMk cId="3929083767" sldId="2147471301"/>
            <ac:picMk id="21" creationId="{E872E083-B76D-289D-0B80-BE0E25FEB4F3}"/>
          </ac:picMkLst>
        </pc:picChg>
      </pc:sldChg>
      <pc:sldChg chg="addSp delSp modSp new del mod modClrScheme chgLayout">
        <pc:chgData name="Matthias ROEHR" userId="be5a35af-6834-4843-b1e0-b341e8ad6568" providerId="ADAL" clId="{125C6992-C3A5-460D-A2F4-709727F39F80}" dt="2025-04-11T14:52:42.532" v="461" actId="47"/>
        <pc:sldMkLst>
          <pc:docMk/>
          <pc:sldMk cId="2027173731" sldId="2147471302"/>
        </pc:sldMkLst>
      </pc:sldChg>
      <pc:sldChg chg="addSp delSp modSp new del mod ord">
        <pc:chgData name="Matthias ROEHR" userId="be5a35af-6834-4843-b1e0-b341e8ad6568" providerId="ADAL" clId="{125C6992-C3A5-460D-A2F4-709727F39F80}" dt="2025-04-11T15:07:52.481" v="576" actId="47"/>
        <pc:sldMkLst>
          <pc:docMk/>
          <pc:sldMk cId="2528408724" sldId="2147471303"/>
        </pc:sldMkLst>
      </pc:sldChg>
      <pc:sldChg chg="new del">
        <pc:chgData name="Matthias ROEHR" userId="be5a35af-6834-4843-b1e0-b341e8ad6568" providerId="ADAL" clId="{125C6992-C3A5-460D-A2F4-709727F39F80}" dt="2025-04-11T14:51:40.554" v="454" actId="680"/>
        <pc:sldMkLst>
          <pc:docMk/>
          <pc:sldMk cId="3653370501" sldId="2147471303"/>
        </pc:sldMkLst>
      </pc:sldChg>
      <pc:sldChg chg="new del">
        <pc:chgData name="Matthias ROEHR" userId="be5a35af-6834-4843-b1e0-b341e8ad6568" providerId="ADAL" clId="{125C6992-C3A5-460D-A2F4-709727F39F80}" dt="2025-04-11T14:56:15.336" v="474" actId="680"/>
        <pc:sldMkLst>
          <pc:docMk/>
          <pc:sldMk cId="1109154567" sldId="2147471304"/>
        </pc:sldMkLst>
      </pc:sldChg>
      <pc:sldChg chg="addSp delSp modSp add del mod modTransition modShow">
        <pc:chgData name="Matthias ROEHR" userId="be5a35af-6834-4843-b1e0-b341e8ad6568" providerId="ADAL" clId="{125C6992-C3A5-460D-A2F4-709727F39F80}" dt="2025-04-22T13:39:42.207" v="1974" actId="47"/>
        <pc:sldMkLst>
          <pc:docMk/>
          <pc:sldMk cId="3534752015" sldId="2147471304"/>
        </pc:sldMkLst>
      </pc:sldChg>
      <pc:sldChg chg="addSp modSp">
        <pc:chgData name="Matthias ROEHR" userId="be5a35af-6834-4843-b1e0-b341e8ad6568" providerId="ADAL" clId="{125C6992-C3A5-460D-A2F4-709727F39F80}" dt="2025-04-22T13:40:38.621" v="1977" actId="164"/>
        <pc:sldMkLst>
          <pc:docMk/>
          <pc:sldMk cId="2994574947" sldId="2147471305"/>
        </pc:sldMkLst>
        <pc:spChg chg="mod">
          <ac:chgData name="Matthias ROEHR" userId="be5a35af-6834-4843-b1e0-b341e8ad6568" providerId="ADAL" clId="{125C6992-C3A5-460D-A2F4-709727F39F80}" dt="2025-04-22T13:40:38.621" v="1977" actId="164"/>
          <ac:spMkLst>
            <pc:docMk/>
            <pc:sldMk cId="2994574947" sldId="2147471305"/>
            <ac:spMk id="5" creationId="{3E626475-6CD7-1A4F-C818-001613F9A671}"/>
          </ac:spMkLst>
        </pc:spChg>
        <pc:spChg chg="mod">
          <ac:chgData name="Matthias ROEHR" userId="be5a35af-6834-4843-b1e0-b341e8ad6568" providerId="ADAL" clId="{125C6992-C3A5-460D-A2F4-709727F39F80}" dt="2025-04-22T13:40:30.238" v="1976" actId="164"/>
          <ac:spMkLst>
            <pc:docMk/>
            <pc:sldMk cId="2994574947" sldId="2147471305"/>
            <ac:spMk id="59" creationId="{BAB40490-9BE7-354B-271C-D53913B3FDE8}"/>
          </ac:spMkLst>
        </pc:spChg>
        <pc:grpChg chg="add mod">
          <ac:chgData name="Matthias ROEHR" userId="be5a35af-6834-4843-b1e0-b341e8ad6568" providerId="ADAL" clId="{125C6992-C3A5-460D-A2F4-709727F39F80}" dt="2025-04-22T13:40:30.238" v="1976" actId="164"/>
          <ac:grpSpMkLst>
            <pc:docMk/>
            <pc:sldMk cId="2994574947" sldId="2147471305"/>
            <ac:grpSpMk id="11" creationId="{94EFF3C2-3EE6-2A47-4E15-83CBAD600812}"/>
          </ac:grpSpMkLst>
        </pc:grpChg>
        <pc:picChg chg="mod">
          <ac:chgData name="Matthias ROEHR" userId="be5a35af-6834-4843-b1e0-b341e8ad6568" providerId="ADAL" clId="{125C6992-C3A5-460D-A2F4-709727F39F80}" dt="2025-04-22T13:40:38.621" v="1977" actId="164"/>
          <ac:picMkLst>
            <pc:docMk/>
            <pc:sldMk cId="2994574947" sldId="2147471305"/>
            <ac:picMk id="20" creationId="{3DF97457-4C8D-83C0-EC80-59153CC9D439}"/>
          </ac:picMkLst>
        </pc:picChg>
        <pc:picChg chg="mod">
          <ac:chgData name="Matthias ROEHR" userId="be5a35af-6834-4843-b1e0-b341e8ad6568" providerId="ADAL" clId="{125C6992-C3A5-460D-A2F4-709727F39F80}" dt="2025-04-22T13:40:38.621" v="1977" actId="164"/>
          <ac:picMkLst>
            <pc:docMk/>
            <pc:sldMk cId="2994574947" sldId="2147471305"/>
            <ac:picMk id="22" creationId="{99E4D185-99C6-F97A-9260-D99ABAD2C0DA}"/>
          </ac:picMkLst>
        </pc:picChg>
        <pc:picChg chg="mod">
          <ac:chgData name="Matthias ROEHR" userId="be5a35af-6834-4843-b1e0-b341e8ad6568" providerId="ADAL" clId="{125C6992-C3A5-460D-A2F4-709727F39F80}" dt="2025-04-22T13:40:38.621" v="1977" actId="164"/>
          <ac:picMkLst>
            <pc:docMk/>
            <pc:sldMk cId="2994574947" sldId="2147471305"/>
            <ac:picMk id="24" creationId="{54A78C8F-3F87-449A-9F13-0AD027AB38DB}"/>
          </ac:picMkLst>
        </pc:picChg>
        <pc:picChg chg="mod">
          <ac:chgData name="Matthias ROEHR" userId="be5a35af-6834-4843-b1e0-b341e8ad6568" providerId="ADAL" clId="{125C6992-C3A5-460D-A2F4-709727F39F80}" dt="2025-04-22T13:40:38.621" v="1977" actId="164"/>
          <ac:picMkLst>
            <pc:docMk/>
            <pc:sldMk cId="2994574947" sldId="2147471305"/>
            <ac:picMk id="27" creationId="{C2F5CC0E-1354-A7A3-38AC-B4E681544BE0}"/>
          </ac:picMkLst>
        </pc:picChg>
        <pc:picChg chg="mod">
          <ac:chgData name="Matthias ROEHR" userId="be5a35af-6834-4843-b1e0-b341e8ad6568" providerId="ADAL" clId="{125C6992-C3A5-460D-A2F4-709727F39F80}" dt="2025-04-22T13:40:38.621" v="1977" actId="164"/>
          <ac:picMkLst>
            <pc:docMk/>
            <pc:sldMk cId="2994574947" sldId="2147471305"/>
            <ac:picMk id="29" creationId="{F5CD2519-1B66-BC10-CD60-5B86D66FD58C}"/>
          </ac:picMkLst>
        </pc:picChg>
        <pc:picChg chg="mod">
          <ac:chgData name="Matthias ROEHR" userId="be5a35af-6834-4843-b1e0-b341e8ad6568" providerId="ADAL" clId="{125C6992-C3A5-460D-A2F4-709727F39F80}" dt="2025-04-22T13:40:38.621" v="1977" actId="164"/>
          <ac:picMkLst>
            <pc:docMk/>
            <pc:sldMk cId="2994574947" sldId="2147471305"/>
            <ac:picMk id="30" creationId="{B79D6466-1BC8-2A96-8930-7DA51FEE7F2F}"/>
          </ac:picMkLst>
        </pc:picChg>
        <pc:picChg chg="mod">
          <ac:chgData name="Matthias ROEHR" userId="be5a35af-6834-4843-b1e0-b341e8ad6568" providerId="ADAL" clId="{125C6992-C3A5-460D-A2F4-709727F39F80}" dt="2025-04-22T13:40:38.621" v="1977" actId="164"/>
          <ac:picMkLst>
            <pc:docMk/>
            <pc:sldMk cId="2994574947" sldId="2147471305"/>
            <ac:picMk id="34" creationId="{A183271D-DCF3-4BC4-84B6-170429D606FA}"/>
          </ac:picMkLst>
        </pc:picChg>
        <pc:picChg chg="mod">
          <ac:chgData name="Matthias ROEHR" userId="be5a35af-6834-4843-b1e0-b341e8ad6568" providerId="ADAL" clId="{125C6992-C3A5-460D-A2F4-709727F39F80}" dt="2025-04-22T13:40:38.621" v="1977" actId="164"/>
          <ac:picMkLst>
            <pc:docMk/>
            <pc:sldMk cId="2994574947" sldId="2147471305"/>
            <ac:picMk id="35" creationId="{D891D43A-9A11-BCE3-AB70-50328F023F6A}"/>
          </ac:picMkLst>
        </pc:picChg>
        <pc:picChg chg="mod">
          <ac:chgData name="Matthias ROEHR" userId="be5a35af-6834-4843-b1e0-b341e8ad6568" providerId="ADAL" clId="{125C6992-C3A5-460D-A2F4-709727F39F80}" dt="2025-04-22T13:40:38.621" v="1977" actId="164"/>
          <ac:picMkLst>
            <pc:docMk/>
            <pc:sldMk cId="2994574947" sldId="2147471305"/>
            <ac:picMk id="65" creationId="{0E68966E-E11E-CB67-37DF-9388CDBFD9BD}"/>
          </ac:picMkLst>
        </pc:picChg>
        <pc:picChg chg="mod">
          <ac:chgData name="Matthias ROEHR" userId="be5a35af-6834-4843-b1e0-b341e8ad6568" providerId="ADAL" clId="{125C6992-C3A5-460D-A2F4-709727F39F80}" dt="2025-04-22T13:40:30.238" v="1976" actId="164"/>
          <ac:picMkLst>
            <pc:docMk/>
            <pc:sldMk cId="2994574947" sldId="2147471305"/>
            <ac:picMk id="66" creationId="{0C22A652-3E02-3EE8-4AC3-D21FB1B290A8}"/>
          </ac:picMkLst>
        </pc:picChg>
        <pc:picChg chg="mod">
          <ac:chgData name="Matthias ROEHR" userId="be5a35af-6834-4843-b1e0-b341e8ad6568" providerId="ADAL" clId="{125C6992-C3A5-460D-A2F4-709727F39F80}" dt="2025-04-22T13:40:30.238" v="1976" actId="164"/>
          <ac:picMkLst>
            <pc:docMk/>
            <pc:sldMk cId="2994574947" sldId="2147471305"/>
            <ac:picMk id="77" creationId="{55EE6889-6C2A-227F-E5CD-B3F2FD671C0D}"/>
          </ac:picMkLst>
        </pc:picChg>
        <pc:picChg chg="mod">
          <ac:chgData name="Matthias ROEHR" userId="be5a35af-6834-4843-b1e0-b341e8ad6568" providerId="ADAL" clId="{125C6992-C3A5-460D-A2F4-709727F39F80}" dt="2025-04-22T13:40:30.238" v="1976" actId="164"/>
          <ac:picMkLst>
            <pc:docMk/>
            <pc:sldMk cId="2994574947" sldId="2147471305"/>
            <ac:picMk id="1026" creationId="{890BDA04-6114-B8E5-BB85-F54DF130DFB7}"/>
          </ac:picMkLst>
        </pc:picChg>
        <pc:picChg chg="mod">
          <ac:chgData name="Matthias ROEHR" userId="be5a35af-6834-4843-b1e0-b341e8ad6568" providerId="ADAL" clId="{125C6992-C3A5-460D-A2F4-709727F39F80}" dt="2025-04-22T13:40:30.238" v="1976" actId="164"/>
          <ac:picMkLst>
            <pc:docMk/>
            <pc:sldMk cId="2994574947" sldId="2147471305"/>
            <ac:picMk id="1030" creationId="{F08E16DD-1899-0381-8953-EE796B3742D3}"/>
          </ac:picMkLst>
        </pc:picChg>
        <pc:picChg chg="mod">
          <ac:chgData name="Matthias ROEHR" userId="be5a35af-6834-4843-b1e0-b341e8ad6568" providerId="ADAL" clId="{125C6992-C3A5-460D-A2F4-709727F39F80}" dt="2025-04-22T13:40:30.238" v="1976" actId="164"/>
          <ac:picMkLst>
            <pc:docMk/>
            <pc:sldMk cId="2994574947" sldId="2147471305"/>
            <ac:picMk id="1034" creationId="{C373E492-9403-0816-2807-A47FDE6938F2}"/>
          </ac:picMkLst>
        </pc:picChg>
      </pc:sldChg>
      <pc:sldChg chg="addSp delSp modSp new mod">
        <pc:chgData name="Matthias ROEHR" userId="be5a35af-6834-4843-b1e0-b341e8ad6568" providerId="ADAL" clId="{125C6992-C3A5-460D-A2F4-709727F39F80}" dt="2025-04-14T13:05:57.299" v="1973" actId="164"/>
        <pc:sldMkLst>
          <pc:docMk/>
          <pc:sldMk cId="1431068873" sldId="2147471306"/>
        </pc:sldMkLst>
        <pc:spChg chg="add mod">
          <ac:chgData name="Matthias ROEHR" userId="be5a35af-6834-4843-b1e0-b341e8ad6568" providerId="ADAL" clId="{125C6992-C3A5-460D-A2F4-709727F39F80}" dt="2025-04-14T13:01:59.488" v="1961" actId="404"/>
          <ac:spMkLst>
            <pc:docMk/>
            <pc:sldMk cId="1431068873" sldId="2147471306"/>
            <ac:spMk id="8" creationId="{168BECE8-BC7F-9480-E517-FFF9A4A0FB7C}"/>
          </ac:spMkLst>
        </pc:spChg>
        <pc:grpChg chg="add mod">
          <ac:chgData name="Matthias ROEHR" userId="be5a35af-6834-4843-b1e0-b341e8ad6568" providerId="ADAL" clId="{125C6992-C3A5-460D-A2F4-709727F39F80}" dt="2025-04-14T13:05:57.299" v="1973" actId="164"/>
          <ac:grpSpMkLst>
            <pc:docMk/>
            <pc:sldMk cId="1431068873" sldId="2147471306"/>
            <ac:grpSpMk id="27" creationId="{7D68D1DA-0922-05B4-9F79-4626EAEC3C96}"/>
          </ac:grpSpMkLst>
        </pc:grpChg>
        <pc:picChg chg="add mod ord">
          <ac:chgData name="Matthias ROEHR" userId="be5a35af-6834-4843-b1e0-b341e8ad6568" providerId="ADAL" clId="{125C6992-C3A5-460D-A2F4-709727F39F80}" dt="2025-04-14T13:01:52.759" v="1955" actId="1036"/>
          <ac:picMkLst>
            <pc:docMk/>
            <pc:sldMk cId="1431068873" sldId="2147471306"/>
            <ac:picMk id="10" creationId="{93479618-612A-D2DB-75F0-DDCD14D1B52E}"/>
          </ac:picMkLst>
        </pc:picChg>
        <pc:picChg chg="add mod topLvl">
          <ac:chgData name="Matthias ROEHR" userId="be5a35af-6834-4843-b1e0-b341e8ad6568" providerId="ADAL" clId="{125C6992-C3A5-460D-A2F4-709727F39F80}" dt="2025-04-14T13:05:57.299" v="1973" actId="164"/>
          <ac:picMkLst>
            <pc:docMk/>
            <pc:sldMk cId="1431068873" sldId="2147471306"/>
            <ac:picMk id="19" creationId="{BBF17312-1E44-5E27-8C25-DFF235AC15B9}"/>
          </ac:picMkLst>
        </pc:picChg>
        <pc:picChg chg="add mod topLvl">
          <ac:chgData name="Matthias ROEHR" userId="be5a35af-6834-4843-b1e0-b341e8ad6568" providerId="ADAL" clId="{125C6992-C3A5-460D-A2F4-709727F39F80}" dt="2025-04-14T13:05:57.299" v="1973" actId="164"/>
          <ac:picMkLst>
            <pc:docMk/>
            <pc:sldMk cId="1431068873" sldId="2147471306"/>
            <ac:picMk id="21" creationId="{CA0D66EE-D601-E6D5-E9B7-928AB35F6DB6}"/>
          </ac:picMkLst>
        </pc:picChg>
        <pc:picChg chg="add mod">
          <ac:chgData name="Matthias ROEHR" userId="be5a35af-6834-4843-b1e0-b341e8ad6568" providerId="ADAL" clId="{125C6992-C3A5-460D-A2F4-709727F39F80}" dt="2025-04-14T13:05:57.299" v="1973" actId="164"/>
          <ac:picMkLst>
            <pc:docMk/>
            <pc:sldMk cId="1431068873" sldId="2147471306"/>
            <ac:picMk id="26" creationId="{86CBABBF-A4D7-97A2-BF68-16050FC16F22}"/>
          </ac:picMkLst>
        </pc:picChg>
      </pc:sldChg>
      <pc:sldMasterChg chg="delSldLayout">
        <pc:chgData name="Matthias ROEHR" userId="be5a35af-6834-4843-b1e0-b341e8ad6568" providerId="ADAL" clId="{125C6992-C3A5-460D-A2F4-709727F39F80}" dt="2025-04-11T16:06:42.767" v="1807" actId="47"/>
        <pc:sldMasterMkLst>
          <pc:docMk/>
          <pc:sldMasterMk cId="3970009381" sldId="2147483673"/>
        </pc:sldMasterMkLst>
        <pc:sldLayoutChg chg="del">
          <pc:chgData name="Matthias ROEHR" userId="be5a35af-6834-4843-b1e0-b341e8ad6568" providerId="ADAL" clId="{125C6992-C3A5-460D-A2F4-709727F39F80}" dt="2025-04-11T16:06:42.767" v="1807" actId="47"/>
          <pc:sldLayoutMkLst>
            <pc:docMk/>
            <pc:sldMasterMk cId="3970009381" sldId="2147483673"/>
            <pc:sldLayoutMk cId="3928047151" sldId="2147483814"/>
          </pc:sldLayoutMkLst>
        </pc:sldLayoutChg>
      </pc:sldMasterChg>
      <pc:sldMasterChg chg="addSldLayout delSldLayout modSldLayout">
        <pc:chgData name="Matthias ROEHR" userId="be5a35af-6834-4843-b1e0-b341e8ad6568" providerId="ADAL" clId="{125C6992-C3A5-460D-A2F4-709727F39F80}" dt="2025-04-11T16:06:42.767" v="1807" actId="47"/>
        <pc:sldMasterMkLst>
          <pc:docMk/>
          <pc:sldMasterMk cId="4017542112" sldId="2147483703"/>
        </pc:sldMasterMkLst>
        <pc:sldLayoutChg chg="addSp delSp modSp mod">
          <pc:chgData name="Matthias ROEHR" userId="be5a35af-6834-4843-b1e0-b341e8ad6568" providerId="ADAL" clId="{125C6992-C3A5-460D-A2F4-709727F39F80}" dt="2025-04-11T13:26:11.760" v="25" actId="1076"/>
          <pc:sldLayoutMkLst>
            <pc:docMk/>
            <pc:sldMasterMk cId="4017542112" sldId="2147483703"/>
            <pc:sldLayoutMk cId="2534447008" sldId="2147483708"/>
          </pc:sldLayoutMkLst>
          <pc:picChg chg="add del">
            <ac:chgData name="Matthias ROEHR" userId="be5a35af-6834-4843-b1e0-b341e8ad6568" providerId="ADAL" clId="{125C6992-C3A5-460D-A2F4-709727F39F80}" dt="2025-04-11T13:26:09.743" v="22" actId="478"/>
            <ac:picMkLst>
              <pc:docMk/>
              <pc:sldMasterMk cId="4017542112" sldId="2147483703"/>
              <pc:sldLayoutMk cId="2534447008" sldId="2147483708"/>
              <ac:picMk id="2" creationId="{4EB0674A-74BE-6ECA-0E5B-83286E5FCCBE}"/>
            </ac:picMkLst>
          </pc:picChg>
          <pc:picChg chg="mod ord">
            <ac:chgData name="Matthias ROEHR" userId="be5a35af-6834-4843-b1e0-b341e8ad6568" providerId="ADAL" clId="{125C6992-C3A5-460D-A2F4-709727F39F80}" dt="2025-04-11T13:26:11.760" v="25" actId="1076"/>
            <ac:picMkLst>
              <pc:docMk/>
              <pc:sldMasterMk cId="4017542112" sldId="2147483703"/>
              <pc:sldLayoutMk cId="2534447008" sldId="2147483708"/>
              <ac:picMk id="3" creationId="{76D0B7B3-84CB-EC46-1D9F-897D88E67256}"/>
            </ac:picMkLst>
          </pc:picChg>
        </pc:sldLayoutChg>
        <pc:sldLayoutChg chg="del">
          <pc:chgData name="Matthias ROEHR" userId="be5a35af-6834-4843-b1e0-b341e8ad6568" providerId="ADAL" clId="{125C6992-C3A5-460D-A2F4-709727F39F80}" dt="2025-04-11T16:06:42.767" v="1807" actId="47"/>
          <pc:sldLayoutMkLst>
            <pc:docMk/>
            <pc:sldMasterMk cId="4017542112" sldId="2147483703"/>
            <pc:sldLayoutMk cId="3662245217" sldId="2147483779"/>
          </pc:sldLayoutMkLst>
        </pc:sldLayoutChg>
        <pc:sldLayoutChg chg="del">
          <pc:chgData name="Matthias ROEHR" userId="be5a35af-6834-4843-b1e0-b341e8ad6568" providerId="ADAL" clId="{125C6992-C3A5-460D-A2F4-709727F39F80}" dt="2025-04-11T16:06:42.767" v="1807" actId="47"/>
          <pc:sldLayoutMkLst>
            <pc:docMk/>
            <pc:sldMasterMk cId="4017542112" sldId="2147483703"/>
            <pc:sldLayoutMk cId="732454731" sldId="2147483780"/>
          </pc:sldLayoutMkLst>
        </pc:sldLayoutChg>
        <pc:sldLayoutChg chg="addSp delSp modSp add mod replId modTransition">
          <pc:chgData name="Matthias ROEHR" userId="be5a35af-6834-4843-b1e0-b341e8ad6568" providerId="ADAL" clId="{125C6992-C3A5-460D-A2F4-709727F39F80}" dt="2025-04-11T14:27:59.903" v="64"/>
          <pc:sldLayoutMkLst>
            <pc:docMk/>
            <pc:sldMasterMk cId="4017542112" sldId="2147483703"/>
            <pc:sldLayoutMk cId="190930040" sldId="2147483815"/>
          </pc:sldLayoutMkLst>
          <pc:spChg chg="mod">
            <ac:chgData name="Matthias ROEHR" userId="be5a35af-6834-4843-b1e0-b341e8ad6568" providerId="ADAL" clId="{125C6992-C3A5-460D-A2F4-709727F39F80}" dt="2025-04-11T14:27:54.490" v="54" actId="1076"/>
            <ac:spMkLst>
              <pc:docMk/>
              <pc:sldMasterMk cId="4017542112" sldId="2147483703"/>
              <pc:sldLayoutMk cId="190930040" sldId="2147483815"/>
              <ac:spMk id="16" creationId="{9FC70AB0-78D2-FA9A-5D16-57C749B9E2D7}"/>
            </ac:spMkLst>
          </pc:spChg>
          <pc:spChg chg="mod">
            <ac:chgData name="Matthias ROEHR" userId="be5a35af-6834-4843-b1e0-b341e8ad6568" providerId="ADAL" clId="{125C6992-C3A5-460D-A2F4-709727F39F80}" dt="2025-04-11T14:27:54.490" v="54" actId="1076"/>
            <ac:spMkLst>
              <pc:docMk/>
              <pc:sldMasterMk cId="4017542112" sldId="2147483703"/>
              <pc:sldLayoutMk cId="190930040" sldId="2147483815"/>
              <ac:spMk id="122" creationId="{7F82DCC3-672B-FDB6-7779-B09F31EF6002}"/>
            </ac:spMkLst>
          </pc:spChg>
        </pc:sldLayoutChg>
        <pc:sldLayoutChg chg="addSp delSp modSp add mod modTransition">
          <pc:chgData name="Matthias ROEHR" userId="be5a35af-6834-4843-b1e0-b341e8ad6568" providerId="ADAL" clId="{125C6992-C3A5-460D-A2F4-709727F39F80}" dt="2025-04-11T14:35:39.660" v="340" actId="1035"/>
          <pc:sldLayoutMkLst>
            <pc:docMk/>
            <pc:sldMasterMk cId="4017542112" sldId="2147483703"/>
            <pc:sldLayoutMk cId="3991571548" sldId="2147483816"/>
          </pc:sldLayoutMkLst>
          <pc:spChg chg="mod">
            <ac:chgData name="Matthias ROEHR" userId="be5a35af-6834-4843-b1e0-b341e8ad6568" providerId="ADAL" clId="{125C6992-C3A5-460D-A2F4-709727F39F80}" dt="2025-04-11T14:31:01.534" v="228" actId="1036"/>
            <ac:spMkLst>
              <pc:docMk/>
              <pc:sldMasterMk cId="4017542112" sldId="2147483703"/>
              <pc:sldLayoutMk cId="3991571548" sldId="2147483816"/>
              <ac:spMk id="11" creationId="{F7AACA42-8700-5B68-0E75-4FCA5615B7D9}"/>
            </ac:spMkLst>
          </pc:spChg>
          <pc:spChg chg="mod">
            <ac:chgData name="Matthias ROEHR" userId="be5a35af-6834-4843-b1e0-b341e8ad6568" providerId="ADAL" clId="{125C6992-C3A5-460D-A2F4-709727F39F80}" dt="2025-04-11T14:31:01.534" v="228" actId="1036"/>
            <ac:spMkLst>
              <pc:docMk/>
              <pc:sldMasterMk cId="4017542112" sldId="2147483703"/>
              <pc:sldLayoutMk cId="3991571548" sldId="2147483816"/>
              <ac:spMk id="12" creationId="{54CA6ECD-C51E-3084-92D2-2A15545A4232}"/>
            </ac:spMkLst>
          </pc:spChg>
          <pc:spChg chg="mod">
            <ac:chgData name="Matthias ROEHR" userId="be5a35af-6834-4843-b1e0-b341e8ad6568" providerId="ADAL" clId="{125C6992-C3A5-460D-A2F4-709727F39F80}" dt="2025-04-11T14:31:01.534" v="228" actId="1036"/>
            <ac:spMkLst>
              <pc:docMk/>
              <pc:sldMasterMk cId="4017542112" sldId="2147483703"/>
              <pc:sldLayoutMk cId="3991571548" sldId="2147483816"/>
              <ac:spMk id="13" creationId="{1C9AB2DE-88FD-B287-CDEE-7781DA06148D}"/>
            </ac:spMkLst>
          </pc:spChg>
          <pc:picChg chg="add mod ord modCrop">
            <ac:chgData name="Matthias ROEHR" userId="be5a35af-6834-4843-b1e0-b341e8ad6568" providerId="ADAL" clId="{125C6992-C3A5-460D-A2F4-709727F39F80}" dt="2025-04-11T14:35:39.660" v="340" actId="1035"/>
            <ac:picMkLst>
              <pc:docMk/>
              <pc:sldMasterMk cId="4017542112" sldId="2147483703"/>
              <pc:sldLayoutMk cId="3991571548" sldId="2147483816"/>
              <ac:picMk id="15" creationId="{08751413-95F6-1B31-0EB5-A904A30A7257}"/>
            </ac:picMkLst>
          </pc:picChg>
          <pc:cxnChg chg="mod">
            <ac:chgData name="Matthias ROEHR" userId="be5a35af-6834-4843-b1e0-b341e8ad6568" providerId="ADAL" clId="{125C6992-C3A5-460D-A2F4-709727F39F80}" dt="2025-04-11T14:31:01.534" v="228" actId="1036"/>
            <ac:cxnSpMkLst>
              <pc:docMk/>
              <pc:sldMasterMk cId="4017542112" sldId="2147483703"/>
              <pc:sldLayoutMk cId="3991571548" sldId="2147483816"/>
              <ac:cxnSpMk id="7" creationId="{FF76892C-F90E-519B-CE6D-E1C217B22917}"/>
            </ac:cxnSpMkLst>
          </pc:cxnChg>
          <pc:cxnChg chg="mod">
            <ac:chgData name="Matthias ROEHR" userId="be5a35af-6834-4843-b1e0-b341e8ad6568" providerId="ADAL" clId="{125C6992-C3A5-460D-A2F4-709727F39F80}" dt="2025-04-11T14:31:01.534" v="228" actId="1036"/>
            <ac:cxnSpMkLst>
              <pc:docMk/>
              <pc:sldMasterMk cId="4017542112" sldId="2147483703"/>
              <pc:sldLayoutMk cId="3991571548" sldId="2147483816"/>
              <ac:cxnSpMk id="8" creationId="{338D169C-A544-7758-A9AB-CAB2B1D0A0BB}"/>
            </ac:cxnSpMkLst>
          </pc:cxnChg>
          <pc:cxnChg chg="mod">
            <ac:chgData name="Matthias ROEHR" userId="be5a35af-6834-4843-b1e0-b341e8ad6568" providerId="ADAL" clId="{125C6992-C3A5-460D-A2F4-709727F39F80}" dt="2025-04-11T14:31:13.940" v="229" actId="14100"/>
            <ac:cxnSpMkLst>
              <pc:docMk/>
              <pc:sldMasterMk cId="4017542112" sldId="2147483703"/>
              <pc:sldLayoutMk cId="3991571548" sldId="2147483816"/>
              <ac:cxnSpMk id="9" creationId="{283BAF2A-FC85-9519-5D84-894D6AED97BC}"/>
            </ac:cxnSpMkLst>
          </pc:cxnChg>
          <pc:cxnChg chg="mod">
            <ac:chgData name="Matthias ROEHR" userId="be5a35af-6834-4843-b1e0-b341e8ad6568" providerId="ADAL" clId="{125C6992-C3A5-460D-A2F4-709727F39F80}" dt="2025-04-11T14:31:01.534" v="228" actId="1036"/>
            <ac:cxnSpMkLst>
              <pc:docMk/>
              <pc:sldMasterMk cId="4017542112" sldId="2147483703"/>
              <pc:sldLayoutMk cId="3991571548" sldId="2147483816"/>
              <ac:cxnSpMk id="10" creationId="{5C7D3E17-7E31-5E4A-28BE-7043C2081D40}"/>
            </ac:cxnSpMkLst>
          </pc:cxnChg>
        </pc:sldLayoutChg>
        <pc:sldLayoutChg chg="del">
          <pc:chgData name="Matthias ROEHR" userId="be5a35af-6834-4843-b1e0-b341e8ad6568" providerId="ADAL" clId="{125C6992-C3A5-460D-A2F4-709727F39F80}" dt="2025-04-11T15:29:34.159" v="1164" actId="47"/>
          <pc:sldLayoutMkLst>
            <pc:docMk/>
            <pc:sldMasterMk cId="4017542112" sldId="2147483703"/>
            <pc:sldLayoutMk cId="2891133595" sldId="2147483817"/>
          </pc:sldLayoutMkLst>
        </pc:sldLayoutChg>
      </pc:sldMasterChg>
      <pc:sldMasterChg chg="delSldLayout">
        <pc:chgData name="Matthias ROEHR" userId="be5a35af-6834-4843-b1e0-b341e8ad6568" providerId="ADAL" clId="{125C6992-C3A5-460D-A2F4-709727F39F80}" dt="2025-04-11T16:06:42.767" v="1807" actId="47"/>
        <pc:sldMasterMkLst>
          <pc:docMk/>
          <pc:sldMasterMk cId="2316540228" sldId="2147483781"/>
        </pc:sldMasterMkLst>
        <pc:sldLayoutChg chg="del">
          <pc:chgData name="Matthias ROEHR" userId="be5a35af-6834-4843-b1e0-b341e8ad6568" providerId="ADAL" clId="{125C6992-C3A5-460D-A2F4-709727F39F80}" dt="2025-04-11T16:06:42.767" v="1807" actId="47"/>
          <pc:sldLayoutMkLst>
            <pc:docMk/>
            <pc:sldMasterMk cId="2316540228" sldId="2147483781"/>
            <pc:sldLayoutMk cId="1767280357" sldId="214748381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Feuil1!$B$1</c:f>
              <c:strCache>
                <c:ptCount val="1"/>
                <c:pt idx="0">
                  <c:v>Sales</c:v>
                </c:pt>
              </c:strCache>
            </c:strRef>
          </c:tx>
          <c:spPr>
            <a:noFill/>
            <a:ln>
              <a:noFill/>
            </a:ln>
          </c:spPr>
          <c:dPt>
            <c:idx val="0"/>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1-D273-404E-9B77-549669547D50}"/>
              </c:ext>
            </c:extLst>
          </c:dPt>
          <c:dPt>
            <c:idx val="1"/>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3-D273-404E-9B77-549669547D50}"/>
              </c:ext>
            </c:extLst>
          </c:dPt>
          <c:dPt>
            <c:idx val="2"/>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5-D273-404E-9B77-549669547D50}"/>
              </c:ext>
            </c:extLst>
          </c:dPt>
          <c:dPt>
            <c:idx val="3"/>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7-D273-404E-9B77-549669547D50}"/>
              </c:ext>
            </c:extLst>
          </c:dPt>
          <c:dPt>
            <c:idx val="4"/>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9-D273-404E-9B77-549669547D50}"/>
              </c:ext>
            </c:extLst>
          </c:dPt>
          <c:dPt>
            <c:idx val="5"/>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B-D273-404E-9B77-549669547D50}"/>
              </c:ext>
            </c:extLst>
          </c:dPt>
          <c:dLbls>
            <c:dLbl>
              <c:idx val="0"/>
              <c:layout>
                <c:manualLayout>
                  <c:x val="-4.5224135444505388E-3"/>
                  <c:y val="0"/>
                </c:manualLayout>
              </c:layout>
              <c:tx>
                <c:rich>
                  <a:bodyPr/>
                  <a:lstStyle/>
                  <a:p>
                    <a:r>
                      <a:rPr lang="en-US">
                        <a:latin typeface="Aptos SemiBold" panose="020B0004020202020204" pitchFamily="34" charset="0"/>
                      </a:rPr>
                      <a:t>PROVEN</a:t>
                    </a:r>
                  </a:p>
                </c:rich>
              </c:tx>
              <c:dLblPos val="bestFit"/>
              <c:showLegendKey val="0"/>
              <c:showVal val="1"/>
              <c:showCatName val="0"/>
              <c:showSerName val="0"/>
              <c:showPercent val="0"/>
              <c:showBubbleSize val="0"/>
              <c:extLst xmlns:mc="http://schemas.openxmlformats.org/markup-compatibility/2006" xmlns:c16="http://schemas.microsoft.com/office/drawing/2014/chart" xmlns:c15="http://schemas.microsoft.com/office/drawing/2012/chart" xmlns:c14="http://schemas.microsoft.com/office/drawing/2007/8/2/chart">
                <c:ext xmlns:c15="http://schemas.microsoft.com/office/drawing/2012/chart" uri="{CE6537A1-D6FC-4f65-9D91-7224C49458BB}">
                  <c15:showDataLabelsRange val="0"/>
                </c:ext>
                <c:ext xmlns:c16="http://schemas.microsoft.com/office/drawing/2014/chart" uri="{C3380CC4-5D6E-409C-BE32-E72D297353CC}">
                  <c16:uniqueId val="{00000001-D273-404E-9B77-549669547D50}"/>
                </c:ext>
              </c:extLst>
            </c:dLbl>
            <c:dLbl>
              <c:idx val="1"/>
              <c:layout>
                <c:manualLayout>
                  <c:x val="-2.3967062085447716E-2"/>
                  <c:y val="1.8453803735805466E-2"/>
                </c:manualLayout>
              </c:layout>
              <c:tx>
                <c:rich>
                  <a:bodyPr/>
                  <a:lstStyle/>
                  <a:p>
                    <a:r>
                      <a:rPr lang="en-US">
                        <a:latin typeface="Aptos SemiBold" panose="020B0004020202020204" pitchFamily="34" charset="0"/>
                      </a:rPr>
                      <a:t>HIGH</a:t>
                    </a:r>
                  </a:p>
                </c:rich>
              </c:tx>
              <c:dLblPos val="bestFit"/>
              <c:showLegendKey val="0"/>
              <c:showVal val="1"/>
              <c:showCatName val="0"/>
              <c:showSerName val="0"/>
              <c:showPercent val="0"/>
              <c:showBubbleSize val="0"/>
              <c:extLst xmlns:mc="http://schemas.openxmlformats.org/markup-compatibility/2006" xmlns:c16="http://schemas.microsoft.com/office/drawing/2014/chart" xmlns:c15="http://schemas.microsoft.com/office/drawing/2012/chart" xmlns:c14="http://schemas.microsoft.com/office/drawing/2007/8/2/chart">
                <c:ext xmlns:c15="http://schemas.microsoft.com/office/drawing/2012/chart" uri="{CE6537A1-D6FC-4f65-9D91-7224C49458BB}">
                  <c15:showDataLabelsRange val="0"/>
                </c:ext>
                <c:ext xmlns:c16="http://schemas.microsoft.com/office/drawing/2014/chart" uri="{C3380CC4-5D6E-409C-BE32-E72D297353CC}">
                  <c16:uniqueId val="{00000003-D273-404E-9B77-549669547D50}"/>
                </c:ext>
              </c:extLst>
            </c:dLbl>
            <c:dLbl>
              <c:idx val="2"/>
              <c:layout>
                <c:manualLayout>
                  <c:x val="1.6408233209961864E-8"/>
                  <c:y val="1.7280207806374924E-3"/>
                </c:manualLayout>
              </c:layout>
              <c:tx>
                <c:rich>
                  <a:bodyPr/>
                  <a:lstStyle/>
                  <a:p>
                    <a:r>
                      <a:rPr lang="en-US">
                        <a:latin typeface="Aptos SemiBold" panose="020B0004020202020204" pitchFamily="34" charset="0"/>
                      </a:rPr>
                      <a:t>INTERMEDIATE</a:t>
                    </a:r>
                  </a:p>
                </c:rich>
              </c:tx>
              <c:dLblPos val="bestFit"/>
              <c:showLegendKey val="0"/>
              <c:showVal val="1"/>
              <c:showCatName val="0"/>
              <c:showSerName val="0"/>
              <c:showPercent val="0"/>
              <c:showBubbleSize val="0"/>
              <c:extLst xmlns:mc="http://schemas.openxmlformats.org/markup-compatibility/2006" xmlns:c16="http://schemas.microsoft.com/office/drawing/2014/chart" xmlns:c15="http://schemas.microsoft.com/office/drawing/2012/chart" xmlns:c14="http://schemas.microsoft.com/office/drawing/2007/8/2/chart">
                <c:ext xmlns:c15="http://schemas.microsoft.com/office/drawing/2012/chart" uri="{CE6537A1-D6FC-4f65-9D91-7224C49458BB}">
                  <c15:layout>
                    <c:manualLayout>
                      <c:w val="0.25869558637364748"/>
                      <c:h val="6.1770558038266365E-2"/>
                    </c:manualLayout>
                  </c15:layout>
                  <c15:showDataLabelsRange val="0"/>
                </c:ext>
                <c:ext xmlns:c16="http://schemas.microsoft.com/office/drawing/2014/chart" uri="{C3380CC4-5D6E-409C-BE32-E72D297353CC}">
                  <c16:uniqueId val="{00000005-D273-404E-9B77-549669547D50}"/>
                </c:ext>
              </c:extLst>
            </c:dLbl>
            <c:dLbl>
              <c:idx val="3"/>
              <c:layout>
                <c:manualLayout>
                  <c:x val="3.2097935077190988E-3"/>
                  <c:y val="2.9526085977288761E-2"/>
                </c:manualLayout>
              </c:layout>
              <c:tx>
                <c:rich>
                  <a:bodyPr/>
                  <a:lstStyle/>
                  <a:p>
                    <a:r>
                      <a:rPr lang="en-US">
                        <a:latin typeface="Aptos SemiBold" panose="020B0004020202020204" pitchFamily="34" charset="0"/>
                      </a:rPr>
                      <a:t>UNCERTAIN</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14870425730040396"/>
                      <c:h val="7.4132291883441184E-2"/>
                    </c:manualLayout>
                  </c15:layout>
                  <c15:showDataLabelsRange val="0"/>
                </c:ext>
                <c:ext xmlns:c16="http://schemas.microsoft.com/office/drawing/2014/chart" uri="{C3380CC4-5D6E-409C-BE32-E72D297353CC}">
                  <c16:uniqueId val="{00000007-D273-404E-9B77-549669547D50}"/>
                </c:ext>
              </c:extLst>
            </c:dLbl>
            <c:dLbl>
              <c:idx val="4"/>
              <c:layout>
                <c:manualLayout>
                  <c:x val="-6.5803391525404153E-3"/>
                  <c:y val="4.5253713271261459E-3"/>
                </c:manualLayout>
              </c:layout>
              <c:tx>
                <c:rich>
                  <a:bodyPr/>
                  <a:lstStyle/>
                  <a:p>
                    <a:r>
                      <a:rPr lang="en-US">
                        <a:latin typeface="Aptos SemiBold" panose="020B0004020202020204" pitchFamily="34" charset="0"/>
                      </a:rPr>
                      <a:t>NOT LIKELY</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14470538347393697"/>
                      <c:h val="0.14634999745715302"/>
                    </c:manualLayout>
                  </c15:layout>
                  <c15:showDataLabelsRange val="0"/>
                </c:ext>
                <c:ext xmlns:c16="http://schemas.microsoft.com/office/drawing/2014/chart" uri="{C3380CC4-5D6E-409C-BE32-E72D297353CC}">
                  <c16:uniqueId val="{00000009-D273-404E-9B77-549669547D50}"/>
                </c:ext>
              </c:extLst>
            </c:dLbl>
            <c:dLbl>
              <c:idx val="5"/>
              <c:delete val="1"/>
              <c:extLst xmlns:mc="http://schemas.openxmlformats.org/markup-compatibility/2006" xmlns:c16="http://schemas.microsoft.com/office/drawing/2014/chart" xmlns:c15="http://schemas.microsoft.com/office/drawing/2012/chart" xmlns:c14="http://schemas.microsoft.com/office/drawing/2007/8/2/chart">
                <c:ext xmlns:c15="http://schemas.microsoft.com/office/drawing/2012/chart" uri="{CE6537A1-D6FC-4f65-9D91-7224C49458BB}"/>
                <c:ext xmlns:c16="http://schemas.microsoft.com/office/drawing/2014/chart" uri="{C3380CC4-5D6E-409C-BE32-E72D297353CC}">
                  <c16:uniqueId val="{0000000B-D273-404E-9B77-549669547D50}"/>
                </c:ext>
              </c:extLst>
            </c:dLbl>
            <c:spPr>
              <a:noFill/>
              <a:ln>
                <a:noFill/>
              </a:ln>
              <a:effectLst/>
            </c:spPr>
            <c:txPr>
              <a:bodyPr rot="0" spcFirstLastPara="1" vertOverflow="ellipsis" vert="horz" wrap="square" anchor="ctr" anchorCtr="1"/>
              <a:lstStyle/>
              <a:p>
                <a:pPr>
                  <a:defRPr sz="1100" b="0" i="0" u="none" strike="noStrike" kern="1200" baseline="0">
                    <a:solidFill>
                      <a:srgbClr val="1F1F1F"/>
                    </a:solidFill>
                    <a:latin typeface="Aptos SemiBold" panose="020B0004020202020204" pitchFamily="34" charset="0"/>
                    <a:ea typeface="+mn-ea"/>
                    <a:cs typeface="+mn-cs"/>
                  </a:defRPr>
                </a:pPr>
                <a:endParaRPr lang="fr-FR"/>
              </a:p>
            </c:txPr>
            <c:dLblPos val="outEnd"/>
            <c:showLegendKey val="0"/>
            <c:showVal val="1"/>
            <c:showCatName val="0"/>
            <c:showSerName val="0"/>
            <c:showPercent val="0"/>
            <c:showBubbleSize val="0"/>
            <c:showLeaderLines val="1"/>
            <c:leaderLines>
              <c:spPr>
                <a:ln w="9525" cap="flat" cmpd="sng" algn="ctr">
                  <a:noFill/>
                  <a:round/>
                </a:ln>
                <a:effectLst/>
              </c:spPr>
            </c:leaderLines>
            <c:extLst xmlns:mc="http://schemas.openxmlformats.org/markup-compatibility/2006" xmlns:c16="http://schemas.microsoft.com/office/drawing/2014/chart" xmlns:c15="http://schemas.microsoft.com/office/drawing/2012/chart" xmlns:c14="http://schemas.microsoft.com/office/drawing/2007/8/2/chart">
              <c:ext xmlns:c15="http://schemas.microsoft.com/office/drawing/2012/chart" uri="{CE6537A1-D6FC-4f65-9D91-7224C49458BB}"/>
            </c:extLst>
          </c:dLbls>
          <c:cat>
            <c:strRef>
              <c:f>Feuil1!$A$2:$A$7</c:f>
              <c:strCache>
                <c:ptCount val="5"/>
                <c:pt idx="0">
                  <c:v>Critical</c:v>
                </c:pt>
                <c:pt idx="1">
                  <c:v>Insufficient</c:v>
                </c:pt>
                <c:pt idx="2">
                  <c:v>Low</c:v>
                </c:pt>
                <c:pt idx="3">
                  <c:v>Perfectible</c:v>
                </c:pt>
                <c:pt idx="4">
                  <c:v>Excellent</c:v>
                </c:pt>
              </c:strCache>
            </c:strRef>
          </c:cat>
          <c:val>
            <c:numRef>
              <c:f>Feuil1!$B$2:$B$7</c:f>
              <c:numCache>
                <c:formatCode>General</c:formatCode>
                <c:ptCount val="6"/>
                <c:pt idx="0">
                  <c:v>1</c:v>
                </c:pt>
                <c:pt idx="1">
                  <c:v>1</c:v>
                </c:pt>
                <c:pt idx="2">
                  <c:v>1</c:v>
                </c:pt>
                <c:pt idx="3">
                  <c:v>1</c:v>
                </c:pt>
                <c:pt idx="4">
                  <c:v>1</c:v>
                </c:pt>
                <c:pt idx="5">
                  <c:v>5</c:v>
                </c:pt>
              </c:numCache>
            </c:numRef>
          </c:val>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C-D273-404E-9B77-549669547D50}"/>
            </c:ext>
          </c:extLst>
        </c:ser>
        <c:dLbls>
          <c:showLegendKey val="0"/>
          <c:showVal val="0"/>
          <c:showCatName val="0"/>
          <c:showSerName val="0"/>
          <c:showPercent val="0"/>
          <c:showBubbleSize val="0"/>
          <c:showLeaderLines val="1"/>
        </c:dLbls>
        <c:firstSliceAng val="271"/>
      </c:pieChart>
      <c:spPr>
        <a:noFill/>
        <a:ln>
          <a:noFill/>
        </a:ln>
        <a:effectLst/>
      </c:spPr>
    </c:plotArea>
    <c:plotVisOnly val="1"/>
    <c:dispBlanksAs val="gap"/>
    <c:showDLblsOverMax val="0"/>
  </c:chart>
  <c:spPr>
    <a:noFill/>
    <a:ln>
      <a:noFill/>
    </a:ln>
    <a:effectLst/>
  </c:spPr>
  <c:txPr>
    <a:bodyPr/>
    <a:lstStyle/>
    <a:p>
      <a:pPr>
        <a:defRPr sz="1000"/>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Feuil1!$B$1</c:f>
              <c:strCache>
                <c:ptCount val="1"/>
                <c:pt idx="0">
                  <c:v>Sales</c:v>
                </c:pt>
              </c:strCache>
            </c:strRef>
          </c:tx>
          <c:spPr>
            <a:noFill/>
            <a:ln>
              <a:noFill/>
            </a:ln>
          </c:spPr>
          <c:dPt>
            <c:idx val="0"/>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1-5E03-4816-A07E-B1AE37DEC1DA}"/>
              </c:ext>
            </c:extLst>
          </c:dPt>
          <c:dPt>
            <c:idx val="1"/>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3-5E03-4816-A07E-B1AE37DEC1DA}"/>
              </c:ext>
            </c:extLst>
          </c:dPt>
          <c:dPt>
            <c:idx val="2"/>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5-5E03-4816-A07E-B1AE37DEC1DA}"/>
              </c:ext>
            </c:extLst>
          </c:dPt>
          <c:dPt>
            <c:idx val="3"/>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7-5E03-4816-A07E-B1AE37DEC1DA}"/>
              </c:ext>
            </c:extLst>
          </c:dPt>
          <c:dPt>
            <c:idx val="4"/>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9-5E03-4816-A07E-B1AE37DEC1DA}"/>
              </c:ext>
            </c:extLst>
          </c:dPt>
          <c:dPt>
            <c:idx val="5"/>
            <c:bubble3D val="0"/>
            <c:spPr>
              <a:noFill/>
              <a:ln w="19050">
                <a:noFill/>
              </a:ln>
              <a:effectLst/>
            </c:spPr>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B-5E03-4816-A07E-B1AE37DEC1DA}"/>
              </c:ext>
            </c:extLst>
          </c:dPt>
          <c:dLbls>
            <c:dLbl>
              <c:idx val="0"/>
              <c:layout>
                <c:manualLayout>
                  <c:x val="-4.5224135444505388E-3"/>
                  <c:y val="0"/>
                </c:manualLayout>
              </c:layout>
              <c:tx>
                <c:rich>
                  <a:bodyPr/>
                  <a:lstStyle/>
                  <a:p>
                    <a:r>
                      <a:rPr lang="en-US">
                        <a:latin typeface="Aptos SemiBold" panose="020B0004020202020204" pitchFamily="34" charset="0"/>
                      </a:rPr>
                      <a:t>CRITICAL</a:t>
                    </a:r>
                  </a:p>
                </c:rich>
              </c:tx>
              <c:dLblPos val="bestFit"/>
              <c:showLegendKey val="0"/>
              <c:showVal val="1"/>
              <c:showCatName val="0"/>
              <c:showSerName val="0"/>
              <c:showPercent val="0"/>
              <c:showBubbleSize val="0"/>
              <c:extLst xmlns:mc="http://schemas.openxmlformats.org/markup-compatibility/2006" xmlns:c16="http://schemas.microsoft.com/office/drawing/2014/chart" xmlns:c15="http://schemas.microsoft.com/office/drawing/2012/chart" xmlns:c14="http://schemas.microsoft.com/office/drawing/2007/8/2/chart">
                <c:ext xmlns:c15="http://schemas.microsoft.com/office/drawing/2012/chart" uri="{CE6537A1-D6FC-4f65-9D91-7224C49458BB}">
                  <c15:showDataLabelsRange val="0"/>
                </c:ext>
                <c:ext xmlns:c16="http://schemas.microsoft.com/office/drawing/2014/chart" uri="{C3380CC4-5D6E-409C-BE32-E72D297353CC}">
                  <c16:uniqueId val="{00000001-5E03-4816-A07E-B1AE37DEC1DA}"/>
                </c:ext>
              </c:extLst>
            </c:dLbl>
            <c:dLbl>
              <c:idx val="1"/>
              <c:layout>
                <c:manualLayout>
                  <c:x val="-9.5868248341790686E-3"/>
                  <c:y val="1.8453803735805466E-2"/>
                </c:manualLayout>
              </c:layout>
              <c:tx>
                <c:rich>
                  <a:bodyPr/>
                  <a:lstStyle/>
                  <a:p>
                    <a:r>
                      <a:rPr lang="en-US">
                        <a:latin typeface="Aptos SemiBold" panose="020B0004020202020204" pitchFamily="34" charset="0"/>
                      </a:rPr>
                      <a:t>INSUFFICIENT</a:t>
                    </a:r>
                  </a:p>
                </c:rich>
              </c:tx>
              <c:dLblPos val="bestFit"/>
              <c:showLegendKey val="0"/>
              <c:showVal val="1"/>
              <c:showCatName val="0"/>
              <c:showSerName val="0"/>
              <c:showPercent val="0"/>
              <c:showBubbleSize val="0"/>
              <c:extLst xmlns:mc="http://schemas.openxmlformats.org/markup-compatibility/2006" xmlns:c16="http://schemas.microsoft.com/office/drawing/2014/chart" xmlns:c15="http://schemas.microsoft.com/office/drawing/2012/chart" xmlns:c14="http://schemas.microsoft.com/office/drawing/2007/8/2/chart">
                <c:ext xmlns:c15="http://schemas.microsoft.com/office/drawing/2012/chart" uri="{CE6537A1-D6FC-4f65-9D91-7224C49458BB}">
                  <c15:showDataLabelsRange val="0"/>
                </c:ext>
                <c:ext xmlns:c16="http://schemas.microsoft.com/office/drawing/2014/chart" uri="{C3380CC4-5D6E-409C-BE32-E72D297353CC}">
                  <c16:uniqueId val="{00000003-5E03-4816-A07E-B1AE37DEC1DA}"/>
                </c:ext>
              </c:extLst>
            </c:dLbl>
            <c:dLbl>
              <c:idx val="2"/>
              <c:layout>
                <c:manualLayout>
                  <c:x val="1.6408233209961864E-8"/>
                  <c:y val="1.7280207806374924E-3"/>
                </c:manualLayout>
              </c:layout>
              <c:tx>
                <c:rich>
                  <a:bodyPr/>
                  <a:lstStyle/>
                  <a:p>
                    <a:r>
                      <a:rPr lang="en-US" b="0">
                        <a:latin typeface="Aptos SemiBold" panose="020B0004020202020204" pitchFamily="34" charset="0"/>
                      </a:rPr>
                      <a:t>MEDIUM</a:t>
                    </a:r>
                  </a:p>
                </c:rich>
              </c:tx>
              <c:dLblPos val="bestFit"/>
              <c:showLegendKey val="0"/>
              <c:showVal val="1"/>
              <c:showCatName val="0"/>
              <c:showSerName val="0"/>
              <c:showPercent val="0"/>
              <c:showBubbleSize val="0"/>
              <c:extLst xmlns:mc="http://schemas.openxmlformats.org/markup-compatibility/2006" xmlns:c16="http://schemas.microsoft.com/office/drawing/2014/chart" xmlns:c15="http://schemas.microsoft.com/office/drawing/2012/chart" xmlns:c14="http://schemas.microsoft.com/office/drawing/2007/8/2/chart">
                <c:ext xmlns:c15="http://schemas.microsoft.com/office/drawing/2012/chart" uri="{CE6537A1-D6FC-4f65-9D91-7224C49458BB}">
                  <c15:layout>
                    <c:manualLayout>
                      <c:w val="0.25869558637364748"/>
                      <c:h val="6.1770558038266365E-2"/>
                    </c:manualLayout>
                  </c15:layout>
                  <c15:showDataLabelsRange val="0"/>
                </c:ext>
                <c:ext xmlns:c16="http://schemas.microsoft.com/office/drawing/2014/chart" uri="{C3380CC4-5D6E-409C-BE32-E72D297353CC}">
                  <c16:uniqueId val="{00000005-5E03-4816-A07E-B1AE37DEC1DA}"/>
                </c:ext>
              </c:extLst>
            </c:dLbl>
            <c:dLbl>
              <c:idx val="3"/>
              <c:layout>
                <c:manualLayout>
                  <c:x val="8.0032059248086335E-3"/>
                  <c:y val="2.9525940671747502E-2"/>
                </c:manualLayout>
              </c:layout>
              <c:tx>
                <c:rich>
                  <a:bodyPr/>
                  <a:lstStyle/>
                  <a:p>
                    <a:r>
                      <a:rPr lang="en-US" b="0">
                        <a:latin typeface="Aptos SemiBold" panose="020B0004020202020204" pitchFamily="34" charset="0"/>
                      </a:rPr>
                      <a:t>PERFECTIBLE</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18225818413837183"/>
                      <c:h val="7.4132271634178765E-2"/>
                    </c:manualLayout>
                  </c15:layout>
                  <c15:showDataLabelsRange val="0"/>
                </c:ext>
                <c:ext xmlns:c16="http://schemas.microsoft.com/office/drawing/2014/chart" uri="{C3380CC4-5D6E-409C-BE32-E72D297353CC}">
                  <c16:uniqueId val="{00000007-5E03-4816-A07E-B1AE37DEC1DA}"/>
                </c:ext>
              </c:extLst>
            </c:dLbl>
            <c:dLbl>
              <c:idx val="4"/>
              <c:layout>
                <c:manualLayout>
                  <c:x val="-1.8563904962861522E-2"/>
                  <c:y val="8.3463502880682359E-4"/>
                </c:manualLayout>
              </c:layout>
              <c:tx>
                <c:rich>
                  <a:bodyPr/>
                  <a:lstStyle/>
                  <a:p>
                    <a:r>
                      <a:rPr lang="en-US" b="0">
                        <a:latin typeface="Aptos SemiBold" panose="020B0004020202020204" pitchFamily="34" charset="0"/>
                      </a:rPr>
                      <a:t>EXCELLENT</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16867244555938463"/>
                      <c:h val="7.2534782513931167E-2"/>
                    </c:manualLayout>
                  </c15:layout>
                  <c15:showDataLabelsRange val="0"/>
                </c:ext>
                <c:ext xmlns:c16="http://schemas.microsoft.com/office/drawing/2014/chart" uri="{C3380CC4-5D6E-409C-BE32-E72D297353CC}">
                  <c16:uniqueId val="{00000009-5E03-4816-A07E-B1AE37DEC1DA}"/>
                </c:ext>
              </c:extLst>
            </c:dLbl>
            <c:dLbl>
              <c:idx val="5"/>
              <c:delete val="1"/>
              <c:extLst xmlns:mc="http://schemas.openxmlformats.org/markup-compatibility/2006" xmlns:c16="http://schemas.microsoft.com/office/drawing/2014/chart" xmlns:c15="http://schemas.microsoft.com/office/drawing/2012/chart" xmlns:c14="http://schemas.microsoft.com/office/drawing/2007/8/2/chart">
                <c:ext xmlns:c15="http://schemas.microsoft.com/office/drawing/2012/chart" uri="{CE6537A1-D6FC-4f65-9D91-7224C49458BB}"/>
                <c:ext xmlns:c16="http://schemas.microsoft.com/office/drawing/2014/chart" uri="{C3380CC4-5D6E-409C-BE32-E72D297353CC}">
                  <c16:uniqueId val="{0000000B-5E03-4816-A07E-B1AE37DEC1DA}"/>
                </c:ext>
              </c:extLst>
            </c:dLbl>
            <c:spPr>
              <a:noFill/>
              <a:ln>
                <a:noFill/>
              </a:ln>
              <a:effectLst/>
            </c:spPr>
            <c:txPr>
              <a:bodyPr rot="0" spcFirstLastPara="1" vertOverflow="ellipsis" vert="horz" wrap="square" anchor="ctr" anchorCtr="1"/>
              <a:lstStyle/>
              <a:p>
                <a:pPr>
                  <a:defRPr sz="1100" b="0" i="0" u="none" strike="noStrike" kern="1200" baseline="0">
                    <a:solidFill>
                      <a:srgbClr val="1F1F1F"/>
                    </a:solidFill>
                    <a:latin typeface="Aptos SemiBold" panose="020B0004020202020204" pitchFamily="34" charset="0"/>
                    <a:ea typeface="+mn-ea"/>
                    <a:cs typeface="+mn-cs"/>
                  </a:defRPr>
                </a:pPr>
                <a:endParaRPr lang="fr-FR"/>
              </a:p>
            </c:txPr>
            <c:dLblPos val="outEnd"/>
            <c:showLegendKey val="0"/>
            <c:showVal val="1"/>
            <c:showCatName val="0"/>
            <c:showSerName val="0"/>
            <c:showPercent val="0"/>
            <c:showBubbleSize val="0"/>
            <c:showLeaderLines val="1"/>
            <c:leaderLines>
              <c:spPr>
                <a:ln w="9525" cap="flat" cmpd="sng" algn="ctr">
                  <a:noFill/>
                  <a:round/>
                </a:ln>
                <a:effectLst/>
              </c:spPr>
            </c:leaderLines>
            <c:extLst xmlns:mc="http://schemas.openxmlformats.org/markup-compatibility/2006" xmlns:c16="http://schemas.microsoft.com/office/drawing/2014/chart" xmlns:c15="http://schemas.microsoft.com/office/drawing/2012/chart" xmlns:c14="http://schemas.microsoft.com/office/drawing/2007/8/2/chart">
              <c:ext xmlns:c15="http://schemas.microsoft.com/office/drawing/2012/chart" uri="{CE6537A1-D6FC-4f65-9D91-7224C49458BB}"/>
            </c:extLst>
          </c:dLbls>
          <c:cat>
            <c:strRef>
              <c:f>Feuil1!$A$2:$A$7</c:f>
              <c:strCache>
                <c:ptCount val="5"/>
                <c:pt idx="0">
                  <c:v>Critical</c:v>
                </c:pt>
                <c:pt idx="1">
                  <c:v>Insufficient</c:v>
                </c:pt>
                <c:pt idx="2">
                  <c:v>Low</c:v>
                </c:pt>
                <c:pt idx="3">
                  <c:v>Perfectible</c:v>
                </c:pt>
                <c:pt idx="4">
                  <c:v>Excellent</c:v>
                </c:pt>
              </c:strCache>
            </c:strRef>
          </c:cat>
          <c:val>
            <c:numRef>
              <c:f>Feuil1!$B$2:$B$7</c:f>
              <c:numCache>
                <c:formatCode>General</c:formatCode>
                <c:ptCount val="6"/>
                <c:pt idx="0">
                  <c:v>1</c:v>
                </c:pt>
                <c:pt idx="1">
                  <c:v>1</c:v>
                </c:pt>
                <c:pt idx="2">
                  <c:v>1</c:v>
                </c:pt>
                <c:pt idx="3">
                  <c:v>1</c:v>
                </c:pt>
                <c:pt idx="4">
                  <c:v>1</c:v>
                </c:pt>
                <c:pt idx="5">
                  <c:v>5</c:v>
                </c:pt>
              </c:numCache>
            </c:numRef>
          </c:val>
          <c:extLst xmlns:mc="http://schemas.openxmlformats.org/markup-compatibility/2006" xmlns:c16="http://schemas.microsoft.com/office/drawing/2014/chart" xmlns:c15="http://schemas.microsoft.com/office/drawing/2012/chart" xmlns:c14="http://schemas.microsoft.com/office/drawing/2007/8/2/chart">
            <c:ext xmlns:c16="http://schemas.microsoft.com/office/drawing/2014/chart" uri="{C3380CC4-5D6E-409C-BE32-E72D297353CC}">
              <c16:uniqueId val="{0000000C-5E03-4816-A07E-B1AE37DEC1DA}"/>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showDLblsOverMax val="0"/>
  </c:chart>
  <c:spPr>
    <a:noFill/>
    <a:ln>
      <a:noFill/>
    </a:ln>
    <a:effectLst/>
  </c:spPr>
  <c:txPr>
    <a:bodyPr/>
    <a:lstStyle/>
    <a:p>
      <a:pPr>
        <a:defRPr sz="1000"/>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Feuil1!$B$1</c:f>
              <c:strCache>
                <c:ptCount val="1"/>
                <c:pt idx="0">
                  <c:v>Ventes</c:v>
                </c:pt>
              </c:strCache>
            </c:strRef>
          </c:tx>
          <c:spPr>
            <a:noFill/>
            <a:ln>
              <a:noFill/>
            </a:ln>
          </c:spPr>
          <c:dPt>
            <c:idx val="0"/>
            <c:bubble3D val="0"/>
            <c:spPr>
              <a:noFill/>
              <a:ln w="19050">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273-404E-9B77-549669547D50}"/>
              </c:ext>
            </c:extLst>
          </c:dPt>
          <c:dPt>
            <c:idx val="1"/>
            <c:bubble3D val="0"/>
            <c:spPr>
              <a:noFill/>
              <a:ln w="19050">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273-404E-9B77-549669547D50}"/>
              </c:ext>
            </c:extLst>
          </c:dPt>
          <c:dPt>
            <c:idx val="2"/>
            <c:bubble3D val="0"/>
            <c:spPr>
              <a:noFill/>
              <a:ln w="19050">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273-404E-9B77-549669547D50}"/>
              </c:ext>
            </c:extLst>
          </c:dPt>
          <c:dPt>
            <c:idx val="3"/>
            <c:bubble3D val="0"/>
            <c:spPr>
              <a:noFill/>
              <a:ln w="19050">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273-404E-9B77-549669547D50}"/>
              </c:ext>
            </c:extLst>
          </c:dPt>
          <c:dPt>
            <c:idx val="4"/>
            <c:bubble3D val="0"/>
            <c:spPr>
              <a:noFill/>
              <a:ln w="19050">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273-404E-9B77-549669547D50}"/>
              </c:ext>
            </c:extLst>
          </c:dPt>
          <c:dPt>
            <c:idx val="5"/>
            <c:bubble3D val="0"/>
            <c:spPr>
              <a:noFill/>
              <a:ln w="19050">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273-404E-9B77-549669547D50}"/>
              </c:ext>
            </c:extLst>
          </c:dPt>
          <c:dLbls>
            <c:dLbl>
              <c:idx val="0"/>
              <c:layout>
                <c:manualLayout>
                  <c:x val="-4.5224135444505388E-3"/>
                  <c:y val="0"/>
                </c:manualLayout>
              </c:layout>
              <c:tx>
                <c:rich>
                  <a:bodyPr/>
                  <a:lstStyle/>
                  <a:p>
                    <a:r>
                      <a:rPr lang="en-US">
                        <a:latin typeface="Aptos SemiBold" panose="020B0004020202020204" pitchFamily="34" charset="0"/>
                      </a:rPr>
                      <a:t>AVÉRÉ</a:t>
                    </a:r>
                  </a:p>
                </c:rich>
              </c:tx>
              <c:dLblPos val="bestFi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1-D273-404E-9B77-549669547D50}"/>
                </c:ext>
              </c:extLst>
            </c:dLbl>
            <c:dLbl>
              <c:idx val="1"/>
              <c:layout>
                <c:manualLayout>
                  <c:x val="-2.3967062085447716E-2"/>
                  <c:y val="1.8453803735805466E-2"/>
                </c:manualLayout>
              </c:layout>
              <c:tx>
                <c:rich>
                  <a:bodyPr/>
                  <a:lstStyle/>
                  <a:p>
                    <a:r>
                      <a:rPr lang="en-US">
                        <a:latin typeface="Aptos SemiBold" panose="020B0004020202020204" pitchFamily="34" charset="0"/>
                      </a:rPr>
                      <a:t>ELEVÉ</a:t>
                    </a:r>
                  </a:p>
                </c:rich>
              </c:tx>
              <c:dLblPos val="bestFi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3-D273-404E-9B77-549669547D50}"/>
                </c:ext>
              </c:extLst>
            </c:dLbl>
            <c:dLbl>
              <c:idx val="2"/>
              <c:layout>
                <c:manualLayout>
                  <c:x val="1.6408233209961864E-8"/>
                  <c:y val="1.7280207806374924E-3"/>
                </c:manualLayout>
              </c:layout>
              <c:tx>
                <c:rich>
                  <a:bodyPr/>
                  <a:lstStyle/>
                  <a:p>
                    <a:r>
                      <a:rPr lang="en-US">
                        <a:latin typeface="Aptos SemiBold" panose="020B0004020202020204" pitchFamily="34" charset="0"/>
                      </a:rPr>
                      <a:t>INTERMÉDIAIRE</a:t>
                    </a:r>
                  </a:p>
                </c:rich>
              </c:tx>
              <c:dLblPos val="bestFi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layout>
                    <c:manualLayout>
                      <c:w val="0.25869558637364748"/>
                      <c:h val="6.1770558038266365E-2"/>
                    </c:manualLayout>
                  </c15:layout>
                  <c15:showDataLabelsRange val="0"/>
                </c:ext>
                <c:ext xmlns:c16="http://schemas.microsoft.com/office/drawing/2014/chart" uri="{C3380CC4-5D6E-409C-BE32-E72D297353CC}">
                  <c16:uniqueId val="{00000005-D273-404E-9B77-549669547D50}"/>
                </c:ext>
              </c:extLst>
            </c:dLbl>
            <c:dLbl>
              <c:idx val="3"/>
              <c:layout>
                <c:manualLayout>
                  <c:x val="3.2097935077190988E-3"/>
                  <c:y val="2.9526085977288761E-2"/>
                </c:manualLayout>
              </c:layout>
              <c:tx>
                <c:rich>
                  <a:bodyPr/>
                  <a:lstStyle/>
                  <a:p>
                    <a:r>
                      <a:rPr lang="en-US">
                        <a:latin typeface="Aptos SemiBold" panose="020B0004020202020204" pitchFamily="34" charset="0"/>
                      </a:rPr>
                      <a:t>INCERTAIN</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14870425730040396"/>
                      <c:h val="7.4132291883441184E-2"/>
                    </c:manualLayout>
                  </c15:layout>
                  <c15:showDataLabelsRange val="0"/>
                </c:ext>
                <c:ext xmlns:c16="http://schemas.microsoft.com/office/drawing/2014/chart" uri="{C3380CC4-5D6E-409C-BE32-E72D297353CC}">
                  <c16:uniqueId val="{00000007-D273-404E-9B77-549669547D50}"/>
                </c:ext>
              </c:extLst>
            </c:dLbl>
            <c:dLbl>
              <c:idx val="4"/>
              <c:layout>
                <c:manualLayout>
                  <c:x val="-6.5803391525404153E-3"/>
                  <c:y val="4.5253713271261459E-3"/>
                </c:manualLayout>
              </c:layout>
              <c:tx>
                <c:rich>
                  <a:bodyPr/>
                  <a:lstStyle/>
                  <a:p>
                    <a:r>
                      <a:rPr lang="en-US">
                        <a:latin typeface="Aptos SemiBold" panose="020B0004020202020204" pitchFamily="34" charset="0"/>
                      </a:rPr>
                      <a:t>PEU PROBABLE</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14470538347393697"/>
                      <c:h val="0.14634999745715302"/>
                    </c:manualLayout>
                  </c15:layout>
                  <c15:showDataLabelsRange val="0"/>
                </c:ext>
                <c:ext xmlns:c16="http://schemas.microsoft.com/office/drawing/2014/chart" uri="{C3380CC4-5D6E-409C-BE32-E72D297353CC}">
                  <c16:uniqueId val="{00000009-D273-404E-9B77-549669547D50}"/>
                </c:ext>
              </c:extLst>
            </c:dLbl>
            <c:dLbl>
              <c:idx val="5"/>
              <c:delete val="1"/>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 xmlns:c16="http://schemas.microsoft.com/office/drawing/2014/chart" uri="{C3380CC4-5D6E-409C-BE32-E72D297353CC}">
                  <c16:uniqueId val="{0000000B-D273-404E-9B77-549669547D50}"/>
                </c:ext>
              </c:extLst>
            </c:dLbl>
            <c:spPr>
              <a:noFill/>
              <a:ln>
                <a:noFill/>
              </a:ln>
              <a:effectLst/>
            </c:spPr>
            <c:txPr>
              <a:bodyPr rot="0" spcFirstLastPara="1" vertOverflow="ellipsis" vert="horz" wrap="square" anchor="ctr" anchorCtr="1"/>
              <a:lstStyle/>
              <a:p>
                <a:pPr>
                  <a:defRPr sz="1100" b="0" i="0" u="none" strike="noStrike" kern="1200" baseline="0">
                    <a:solidFill>
                      <a:srgbClr val="1F1F1F"/>
                    </a:solidFill>
                    <a:latin typeface="Aptos SemiBold" panose="020B0004020202020204" pitchFamily="34" charset="0"/>
                    <a:ea typeface="+mn-ea"/>
                    <a:cs typeface="+mn-cs"/>
                  </a:defRPr>
                </a:pPr>
                <a:endParaRPr lang="fr-FR"/>
              </a:p>
            </c:txPr>
            <c:dLblPos val="outEnd"/>
            <c:showLegendKey val="0"/>
            <c:showVal val="1"/>
            <c:showCatName val="0"/>
            <c:showSerName val="0"/>
            <c:showPercent val="0"/>
            <c:showBubbleSize val="0"/>
            <c:showLeaderLines val="1"/>
            <c:leaderLines>
              <c:spPr>
                <a:ln w="9525" cap="flat" cmpd="sng" algn="ctr">
                  <a:noFill/>
                  <a:round/>
                </a:ln>
                <a:effectLst/>
              </c:spPr>
            </c:leaderLines>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Lst>
          </c:dLbls>
          <c:cat>
            <c:strRef>
              <c:f>Feuil1!$A$2:$A$7</c:f>
              <c:strCache>
                <c:ptCount val="5"/>
                <c:pt idx="0">
                  <c:v>Critique</c:v>
                </c:pt>
                <c:pt idx="1">
                  <c:v>Insuffisant</c:v>
                </c:pt>
                <c:pt idx="2">
                  <c:v>Faible</c:v>
                </c:pt>
                <c:pt idx="3">
                  <c:v>Perfectible</c:v>
                </c:pt>
                <c:pt idx="4">
                  <c:v>Excellent</c:v>
                </c:pt>
              </c:strCache>
            </c:strRef>
          </c:cat>
          <c:val>
            <c:numRef>
              <c:f>Feuil1!$B$2:$B$7</c:f>
              <c:numCache>
                <c:formatCode>General</c:formatCode>
                <c:ptCount val="6"/>
                <c:pt idx="0">
                  <c:v>1</c:v>
                </c:pt>
                <c:pt idx="1">
                  <c:v>1</c:v>
                </c:pt>
                <c:pt idx="2">
                  <c:v>1</c:v>
                </c:pt>
                <c:pt idx="3">
                  <c:v>1</c:v>
                </c:pt>
                <c:pt idx="4">
                  <c:v>1</c:v>
                </c:pt>
                <c:pt idx="5">
                  <c:v>5</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273-404E-9B77-549669547D50}"/>
            </c:ext>
          </c:extLst>
        </c:ser>
        <c:dLbls>
          <c:showLegendKey val="0"/>
          <c:showVal val="0"/>
          <c:showCatName val="0"/>
          <c:showSerName val="0"/>
          <c:showPercent val="0"/>
          <c:showBubbleSize val="0"/>
          <c:showLeaderLines val="1"/>
        </c:dLbls>
        <c:firstSliceAng val="271"/>
      </c:pieChart>
      <c:spPr>
        <a:noFill/>
        <a:ln>
          <a:noFill/>
        </a:ln>
        <a:effectLst/>
      </c:spPr>
    </c:plotArea>
    <c:plotVisOnly val="1"/>
    <c:dispBlanksAs val="gap"/>
    <c:showDLblsOverMax val="0"/>
  </c:chart>
  <c:spPr>
    <a:noFill/>
    <a:ln>
      <a:noFill/>
    </a:ln>
    <a:effectLst/>
  </c:spPr>
  <c:txPr>
    <a:bodyPr/>
    <a:lstStyle/>
    <a:p>
      <a:pPr>
        <a:defRPr sz="1000"/>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Feuil1!$B$1</c:f>
              <c:strCache>
                <c:ptCount val="1"/>
                <c:pt idx="0">
                  <c:v>Ventes</c:v>
                </c:pt>
              </c:strCache>
            </c:strRef>
          </c:tx>
          <c:spPr>
            <a:noFill/>
            <a:ln>
              <a:noFill/>
            </a:ln>
          </c:spPr>
          <c:dPt>
            <c:idx val="0"/>
            <c:bubble3D val="0"/>
            <c:spPr>
              <a:noFill/>
              <a:ln w="190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03-4816-A07E-B1AE37DEC1DA}"/>
              </c:ext>
            </c:extLst>
          </c:dPt>
          <c:dPt>
            <c:idx val="1"/>
            <c:bubble3D val="0"/>
            <c:spPr>
              <a:noFill/>
              <a:ln w="190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03-4816-A07E-B1AE37DEC1DA}"/>
              </c:ext>
            </c:extLst>
          </c:dPt>
          <c:dPt>
            <c:idx val="2"/>
            <c:bubble3D val="0"/>
            <c:spPr>
              <a:noFill/>
              <a:ln w="190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03-4816-A07E-B1AE37DEC1DA}"/>
              </c:ext>
            </c:extLst>
          </c:dPt>
          <c:dPt>
            <c:idx val="3"/>
            <c:bubble3D val="0"/>
            <c:spPr>
              <a:noFill/>
              <a:ln w="190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03-4816-A07E-B1AE37DEC1DA}"/>
              </c:ext>
            </c:extLst>
          </c:dPt>
          <c:dPt>
            <c:idx val="4"/>
            <c:bubble3D val="0"/>
            <c:spPr>
              <a:noFill/>
              <a:ln w="190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03-4816-A07E-B1AE37DEC1DA}"/>
              </c:ext>
            </c:extLst>
          </c:dPt>
          <c:dPt>
            <c:idx val="5"/>
            <c:bubble3D val="0"/>
            <c:spPr>
              <a:noFill/>
              <a:ln w="190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5E03-4816-A07E-B1AE37DEC1DA}"/>
              </c:ext>
            </c:extLst>
          </c:dPt>
          <c:dLbls>
            <c:dLbl>
              <c:idx val="0"/>
              <c:layout>
                <c:manualLayout>
                  <c:x val="-4.5224135444505388E-3"/>
                  <c:y val="0"/>
                </c:manualLayout>
              </c:layout>
              <c:tx>
                <c:rich>
                  <a:bodyPr/>
                  <a:lstStyle/>
                  <a:p>
                    <a:r>
                      <a:rPr lang="en-US">
                        <a:latin typeface="Aptos SemiBold" panose="020B0004020202020204" pitchFamily="34" charset="0"/>
                      </a:rPr>
                      <a:t>CRITIQUE</a:t>
                    </a:r>
                  </a:p>
                </c:rich>
              </c:tx>
              <c:dLblPos val="bestFit"/>
              <c:showLegendKey val="0"/>
              <c:showVal val="1"/>
              <c:showCatName val="0"/>
              <c:showSerName val="0"/>
              <c:showPercent val="0"/>
              <c:showBubbleSize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1-5E03-4816-A07E-B1AE37DEC1DA}"/>
                </c:ext>
              </c:extLst>
            </c:dLbl>
            <c:dLbl>
              <c:idx val="1"/>
              <c:layout>
                <c:manualLayout>
                  <c:x val="-9.5868248341790686E-3"/>
                  <c:y val="1.8453803735805466E-2"/>
                </c:manualLayout>
              </c:layout>
              <c:tx>
                <c:rich>
                  <a:bodyPr/>
                  <a:lstStyle/>
                  <a:p>
                    <a:r>
                      <a:rPr lang="en-US">
                        <a:latin typeface="Aptos SemiBold" panose="020B0004020202020204" pitchFamily="34" charset="0"/>
                      </a:rPr>
                      <a:t>INSUFFISANT</a:t>
                    </a:r>
                  </a:p>
                </c:rich>
              </c:tx>
              <c:dLblPos val="bestFit"/>
              <c:showLegendKey val="0"/>
              <c:showVal val="1"/>
              <c:showCatName val="0"/>
              <c:showSerName val="0"/>
              <c:showPercent val="0"/>
              <c:showBubbleSize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3-5E03-4816-A07E-B1AE37DEC1DA}"/>
                </c:ext>
              </c:extLst>
            </c:dLbl>
            <c:dLbl>
              <c:idx val="2"/>
              <c:layout>
                <c:manualLayout>
                  <c:x val="1.6408233209961864E-8"/>
                  <c:y val="1.7280207806374924E-3"/>
                </c:manualLayout>
              </c:layout>
              <c:tx>
                <c:rich>
                  <a:bodyPr/>
                  <a:lstStyle/>
                  <a:p>
                    <a:r>
                      <a:rPr lang="en-US" b="0">
                        <a:latin typeface="Aptos SemiBold" panose="020B0004020202020204" pitchFamily="34" charset="0"/>
                      </a:rPr>
                      <a:t>MOYEN</a:t>
                    </a:r>
                  </a:p>
                </c:rich>
              </c:tx>
              <c:dLblPos val="bestFit"/>
              <c:showLegendKey val="0"/>
              <c:showVal val="1"/>
              <c:showCatName val="0"/>
              <c:showSerName val="0"/>
              <c:showPercent val="0"/>
              <c:showBubbleSize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5869558637364748"/>
                      <c:h val="6.1770558038266365E-2"/>
                    </c:manualLayout>
                  </c15:layout>
                  <c15:showDataLabelsRange val="0"/>
                </c:ext>
                <c:ext xmlns:c16="http://schemas.microsoft.com/office/drawing/2014/chart" uri="{C3380CC4-5D6E-409C-BE32-E72D297353CC}">
                  <c16:uniqueId val="{00000005-5E03-4816-A07E-B1AE37DEC1DA}"/>
                </c:ext>
              </c:extLst>
            </c:dLbl>
            <c:dLbl>
              <c:idx val="3"/>
              <c:layout>
                <c:manualLayout>
                  <c:x val="8.0032059248086335E-3"/>
                  <c:y val="2.9525940671747502E-2"/>
                </c:manualLayout>
              </c:layout>
              <c:tx>
                <c:rich>
                  <a:bodyPr/>
                  <a:lstStyle/>
                  <a:p>
                    <a:r>
                      <a:rPr lang="en-US" b="0">
                        <a:latin typeface="Aptos SemiBold" panose="020B0004020202020204" pitchFamily="34" charset="0"/>
                      </a:rPr>
                      <a:t>PERFECTIBLE</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18225818413837183"/>
                      <c:h val="7.4132271634178765E-2"/>
                    </c:manualLayout>
                  </c15:layout>
                  <c15:showDataLabelsRange val="0"/>
                </c:ext>
                <c:ext xmlns:c16="http://schemas.microsoft.com/office/drawing/2014/chart" uri="{C3380CC4-5D6E-409C-BE32-E72D297353CC}">
                  <c16:uniqueId val="{00000007-5E03-4816-A07E-B1AE37DEC1DA}"/>
                </c:ext>
              </c:extLst>
            </c:dLbl>
            <c:dLbl>
              <c:idx val="4"/>
              <c:layout>
                <c:manualLayout>
                  <c:x val="-1.8563904962861522E-2"/>
                  <c:y val="8.3463502880682359E-4"/>
                </c:manualLayout>
              </c:layout>
              <c:tx>
                <c:rich>
                  <a:bodyPr/>
                  <a:lstStyle/>
                  <a:p>
                    <a:r>
                      <a:rPr lang="en-US" b="0">
                        <a:latin typeface="Aptos SemiBold" panose="020B0004020202020204" pitchFamily="34" charset="0"/>
                      </a:rPr>
                      <a:t>EXCELLENT</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16867244555938463"/>
                      <c:h val="7.2534782513931167E-2"/>
                    </c:manualLayout>
                  </c15:layout>
                  <c15:showDataLabelsRange val="0"/>
                </c:ext>
                <c:ext xmlns:c16="http://schemas.microsoft.com/office/drawing/2014/chart" uri="{C3380CC4-5D6E-409C-BE32-E72D297353CC}">
                  <c16:uniqueId val="{00000009-5E03-4816-A07E-B1AE37DEC1DA}"/>
                </c:ext>
              </c:extLst>
            </c:dLbl>
            <c:dLbl>
              <c:idx val="5"/>
              <c:delete val="1"/>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B-5E03-4816-A07E-B1AE37DEC1DA}"/>
                </c:ext>
              </c:extLst>
            </c:dLbl>
            <c:spPr>
              <a:noFill/>
              <a:ln>
                <a:noFill/>
              </a:ln>
              <a:effectLst/>
            </c:spPr>
            <c:txPr>
              <a:bodyPr rot="0" spcFirstLastPara="1" vertOverflow="ellipsis" vert="horz" wrap="square" anchor="ctr" anchorCtr="1"/>
              <a:lstStyle/>
              <a:p>
                <a:pPr>
                  <a:defRPr sz="1100" b="0" i="0" u="none" strike="noStrike" kern="1200" baseline="0">
                    <a:solidFill>
                      <a:srgbClr val="1F1F1F"/>
                    </a:solidFill>
                    <a:latin typeface="Aptos SemiBold" panose="020B0004020202020204" pitchFamily="34" charset="0"/>
                    <a:ea typeface="+mn-ea"/>
                    <a:cs typeface="+mn-cs"/>
                  </a:defRPr>
                </a:pPr>
                <a:endParaRPr lang="fr-FR"/>
              </a:p>
            </c:txPr>
            <c:dLblPos val="outEnd"/>
            <c:showLegendKey val="0"/>
            <c:showVal val="1"/>
            <c:showCatName val="0"/>
            <c:showSerName val="0"/>
            <c:showPercent val="0"/>
            <c:showBubbleSize val="0"/>
            <c:showLeaderLines val="1"/>
            <c:leaderLines>
              <c:spPr>
                <a:ln w="9525" cap="flat" cmpd="sng" algn="ctr">
                  <a:noFill/>
                  <a:round/>
                </a:ln>
                <a:effectLst/>
              </c:spPr>
            </c:leaderLines>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Feuil1!$A$2:$A$7</c:f>
              <c:strCache>
                <c:ptCount val="5"/>
                <c:pt idx="0">
                  <c:v>Critique</c:v>
                </c:pt>
                <c:pt idx="1">
                  <c:v>Insuffisant</c:v>
                </c:pt>
                <c:pt idx="2">
                  <c:v>Faible</c:v>
                </c:pt>
                <c:pt idx="3">
                  <c:v>Perfectible</c:v>
                </c:pt>
                <c:pt idx="4">
                  <c:v>Excellent</c:v>
                </c:pt>
              </c:strCache>
            </c:strRef>
          </c:cat>
          <c:val>
            <c:numRef>
              <c:f>Feuil1!$B$2:$B$7</c:f>
              <c:numCache>
                <c:formatCode>General</c:formatCode>
                <c:ptCount val="6"/>
                <c:pt idx="0">
                  <c:v>1</c:v>
                </c:pt>
                <c:pt idx="1">
                  <c:v>1</c:v>
                </c:pt>
                <c:pt idx="2">
                  <c:v>1</c:v>
                </c:pt>
                <c:pt idx="3">
                  <c:v>1</c:v>
                </c:pt>
                <c:pt idx="4">
                  <c:v>1</c:v>
                </c:pt>
                <c:pt idx="5">
                  <c:v>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03-4816-A07E-B1AE37DEC1DA}"/>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showDLblsOverMax val="0"/>
  </c:chart>
  <c:spPr>
    <a:noFill/>
    <a:ln>
      <a:noFill/>
    </a:ln>
    <a:effectLst/>
  </c:spPr>
  <c:txPr>
    <a:bodyPr/>
    <a:lstStyle/>
    <a:p>
      <a:pPr>
        <a:defRPr sz="1000"/>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7366F3-6D4C-39D6-9577-0C4E5A1752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r>
              <a:rPr lang="en-gb"/>
              <a:t>CONFIDENTIAL</a:t>
            </a:r>
          </a:p>
        </p:txBody>
      </p:sp>
      <p:sp>
        <p:nvSpPr>
          <p:cNvPr id="3" name="Date placeholder 2">
            <a:extLst>
              <a:ext uri="{FF2B5EF4-FFF2-40B4-BE49-F238E27FC236}">
                <a16:creationId xmlns:a16="http://schemas.microsoft.com/office/drawing/2014/main" id="{721277C2-7362-AC1F-9435-081147AD8E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r>
              <a:t>13/11/2024</a:t>
            </a:r>
            <a:endParaRPr lang="fr-FR"/>
          </a:p>
        </p:txBody>
      </p:sp>
      <p:sp>
        <p:nvSpPr>
          <p:cNvPr id="4" name="Footer placeholder 3">
            <a:extLst>
              <a:ext uri="{FF2B5EF4-FFF2-40B4-BE49-F238E27FC236}">
                <a16:creationId xmlns:a16="http://schemas.microsoft.com/office/drawing/2014/main" id="{9060FBC1-B3D2-223C-F8A8-972EF0BB4E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Tree>
    <p:extLst>
      <p:ext uri="{BB962C8B-B14F-4D97-AF65-F5344CB8AC3E}">
        <p14:creationId xmlns:p14="http://schemas.microsoft.com/office/powerpoint/2010/main" val="154683946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r>
              <a:rPr lang="en-gb"/>
              <a:t>CONFIDENTIAL</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r>
              <a:t>13/11/2024</a:t>
            </a:r>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763C04F-7F97-4994-AEEA-509AD3916496}" type="slidenum">
              <a:rPr lang="fr-FR" smtClean="0"/>
              <a:t>‹#›</a:t>
            </a:fld>
            <a:endParaRPr lang="fr-FR"/>
          </a:p>
        </p:txBody>
      </p:sp>
    </p:spTree>
    <p:extLst>
      <p:ext uri="{BB962C8B-B14F-4D97-AF65-F5344CB8AC3E}">
        <p14:creationId xmlns:p14="http://schemas.microsoft.com/office/powerpoint/2010/main" val="32555984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476FC-8638-87BC-D66C-4E360A159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51983-F427-6907-B71A-D825A415A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17416-EAE5-43C2-6952-F947DFF4386B}"/>
              </a:ext>
            </a:extLst>
          </p:cNvPr>
          <p:cNvSpPr>
            <a:spLocks noGrp="1"/>
          </p:cNvSpPr>
          <p:nvPr>
            <p:ph type="body" idx="1"/>
          </p:nvPr>
        </p:nvSpPr>
        <p:spPr/>
        <p:txBody>
          <a:bodyPr/>
          <a:lstStyle/>
          <a:p>
            <a:r>
              <a:rPr lang="en-US">
                <a:cs typeface="Calibri"/>
              </a:rPr>
              <a:t>3 </a:t>
            </a:r>
            <a:r>
              <a:rPr lang="en-US" err="1">
                <a:cs typeface="Calibri"/>
              </a:rPr>
              <a:t>valeurs</a:t>
            </a:r>
            <a:r>
              <a:rPr lang="en-US">
                <a:cs typeface="Calibri"/>
              </a:rPr>
              <a:t>  </a:t>
            </a:r>
          </a:p>
          <a:p>
            <a:r>
              <a:rPr lang="en-US">
                <a:cs typeface="Calibri"/>
              </a:rPr>
              <a:t>Audace: esprit entrepreneur, lancer de nouveaux </a:t>
            </a:r>
            <a:r>
              <a:rPr lang="en-US" err="1">
                <a:cs typeface="Calibri"/>
              </a:rPr>
              <a:t>projets</a:t>
            </a:r>
            <a:r>
              <a:rPr lang="en-US">
                <a:cs typeface="Calibri"/>
              </a:rPr>
              <a:t>, nouveaux clients, </a:t>
            </a:r>
            <a:r>
              <a:rPr lang="en-US" err="1">
                <a:cs typeface="Calibri"/>
              </a:rPr>
              <a:t>nouvelles</a:t>
            </a:r>
            <a:r>
              <a:rPr lang="en-US">
                <a:cs typeface="Calibri"/>
              </a:rPr>
              <a:t> </a:t>
            </a:r>
            <a:r>
              <a:rPr lang="en-US" err="1">
                <a:cs typeface="Calibri"/>
              </a:rPr>
              <a:t>offres</a:t>
            </a:r>
            <a:r>
              <a:rPr lang="en-US">
                <a:cs typeface="Calibri"/>
              </a:rPr>
              <a:t>, nouveaux pays, </a:t>
            </a:r>
            <a:r>
              <a:rPr lang="en-US" err="1">
                <a:cs typeface="Calibri"/>
              </a:rPr>
              <a:t>nouvelles</a:t>
            </a:r>
            <a:r>
              <a:rPr lang="en-US">
                <a:cs typeface="Calibri"/>
              </a:rPr>
              <a:t> solutions à des </a:t>
            </a:r>
            <a:r>
              <a:rPr lang="en-US" err="1">
                <a:cs typeface="Calibri"/>
              </a:rPr>
              <a:t>problèmes</a:t>
            </a:r>
            <a:r>
              <a:rPr lang="en-US">
                <a:cs typeface="Calibri"/>
              </a:rPr>
              <a:t> cyber</a:t>
            </a:r>
          </a:p>
          <a:p>
            <a:r>
              <a:rPr lang="en-US">
                <a:cs typeface="Calibri"/>
              </a:rPr>
              <a:t>Impact: faire </a:t>
            </a:r>
            <a:r>
              <a:rPr lang="en-US" err="1">
                <a:cs typeface="Calibri"/>
              </a:rPr>
              <a:t>en</a:t>
            </a:r>
            <a:r>
              <a:rPr lang="en-US">
                <a:cs typeface="Calibri"/>
              </a:rPr>
              <a:t> </a:t>
            </a:r>
            <a:r>
              <a:rPr lang="en-US" err="1">
                <a:cs typeface="Calibri"/>
              </a:rPr>
              <a:t>sorte</a:t>
            </a:r>
            <a:r>
              <a:rPr lang="en-US">
                <a:cs typeface="Calibri"/>
              </a:rPr>
              <a:t> que </a:t>
            </a:r>
            <a:r>
              <a:rPr lang="en-US" err="1">
                <a:cs typeface="Calibri"/>
              </a:rPr>
              <a:t>nos</a:t>
            </a:r>
            <a:r>
              <a:rPr lang="en-US">
                <a:cs typeface="Calibri"/>
              </a:rPr>
              <a:t> missions de cyber </a:t>
            </a:r>
            <a:r>
              <a:rPr lang="en-US" err="1">
                <a:cs typeface="Calibri"/>
              </a:rPr>
              <a:t>aient</a:t>
            </a:r>
            <a:r>
              <a:rPr lang="en-US">
                <a:cs typeface="Calibri"/>
              </a:rPr>
              <a:t> un </a:t>
            </a:r>
            <a:r>
              <a:rPr lang="en-US" err="1">
                <a:cs typeface="Calibri"/>
              </a:rPr>
              <a:t>vrai</a:t>
            </a:r>
            <a:r>
              <a:rPr lang="en-US">
                <a:cs typeface="Calibri"/>
              </a:rPr>
              <a:t> impact chez le client, augmenter son </a:t>
            </a:r>
            <a:r>
              <a:rPr lang="en-US" err="1">
                <a:cs typeface="Calibri"/>
              </a:rPr>
              <a:t>niveau</a:t>
            </a:r>
            <a:r>
              <a:rPr lang="en-US">
                <a:cs typeface="Calibri"/>
              </a:rPr>
              <a:t> de </a:t>
            </a:r>
            <a:r>
              <a:rPr lang="en-US" err="1">
                <a:cs typeface="Calibri"/>
              </a:rPr>
              <a:t>sécurité</a:t>
            </a:r>
            <a:r>
              <a:rPr lang="en-US">
                <a:cs typeface="Calibri"/>
              </a:rPr>
              <a:t>, </a:t>
            </a:r>
            <a:r>
              <a:rPr lang="en-US" err="1">
                <a:cs typeface="Calibri"/>
              </a:rPr>
              <a:t>mieux</a:t>
            </a:r>
            <a:r>
              <a:rPr lang="en-US">
                <a:cs typeface="Calibri"/>
              </a:rPr>
              <a:t> le </a:t>
            </a:r>
            <a:r>
              <a:rPr lang="en-US" err="1">
                <a:cs typeface="Calibri"/>
              </a:rPr>
              <a:t>protéger</a:t>
            </a:r>
            <a:endParaRPr lang="en-US">
              <a:cs typeface="Calibri"/>
            </a:endParaRPr>
          </a:p>
          <a:p>
            <a:r>
              <a:rPr lang="en-US">
                <a:cs typeface="Calibri"/>
              </a:rPr>
              <a:t>Impact sur la Société: les actions des </a:t>
            </a:r>
            <a:r>
              <a:rPr lang="en-US" err="1">
                <a:cs typeface="Calibri"/>
              </a:rPr>
              <a:t>collaborateurs</a:t>
            </a:r>
            <a:r>
              <a:rPr lang="en-US">
                <a:cs typeface="Calibri"/>
              </a:rPr>
              <a:t> via </a:t>
            </a:r>
            <a:r>
              <a:rPr lang="en-US" err="1">
                <a:cs typeface="Calibri"/>
              </a:rPr>
              <a:t>leur</a:t>
            </a:r>
            <a:r>
              <a:rPr lang="en-US">
                <a:cs typeface="Calibri"/>
              </a:rPr>
              <a:t> engagement </a:t>
            </a:r>
            <a:r>
              <a:rPr lang="en-US" err="1">
                <a:cs typeface="Calibri"/>
              </a:rPr>
              <a:t>ont</a:t>
            </a:r>
            <a:r>
              <a:rPr lang="en-US">
                <a:cs typeface="Calibri"/>
              </a:rPr>
              <a:t> un impact sur la Société</a:t>
            </a:r>
          </a:p>
          <a:p>
            <a:r>
              <a:rPr lang="en-US" err="1">
                <a:cs typeface="Calibri"/>
              </a:rPr>
              <a:t>Collectif</a:t>
            </a:r>
            <a:r>
              <a:rPr lang="en-US">
                <a:cs typeface="Calibri"/>
              </a:rPr>
              <a:t>: esprit </a:t>
            </a:r>
            <a:r>
              <a:rPr lang="en-US" err="1">
                <a:cs typeface="Calibri"/>
              </a:rPr>
              <a:t>d'équipe</a:t>
            </a:r>
            <a:r>
              <a:rPr lang="en-US">
                <a:cs typeface="Calibri"/>
              </a:rPr>
              <a:t>. Les </a:t>
            </a:r>
            <a:r>
              <a:rPr lang="en-US" err="1">
                <a:cs typeface="Calibri"/>
              </a:rPr>
              <a:t>défenseurs</a:t>
            </a:r>
            <a:r>
              <a:rPr lang="en-US">
                <a:cs typeface="Calibri"/>
              </a:rPr>
              <a:t> </a:t>
            </a:r>
            <a:r>
              <a:rPr lang="en-US" err="1">
                <a:cs typeface="Calibri"/>
              </a:rPr>
              <a:t>doivent</a:t>
            </a:r>
            <a:r>
              <a:rPr lang="en-US">
                <a:cs typeface="Calibri"/>
              </a:rPr>
              <a:t> </a:t>
            </a:r>
            <a:r>
              <a:rPr lang="en-US" err="1">
                <a:cs typeface="Calibri"/>
              </a:rPr>
              <a:t>travailler</a:t>
            </a:r>
            <a:r>
              <a:rPr lang="en-US">
                <a:cs typeface="Calibri"/>
              </a:rPr>
              <a:t> main dans la main avec les clients, les </a:t>
            </a:r>
            <a:r>
              <a:rPr lang="en-US" err="1">
                <a:cs typeface="Calibri"/>
              </a:rPr>
              <a:t>partenaires</a:t>
            </a:r>
            <a:r>
              <a:rPr lang="en-US">
                <a:cs typeface="Calibri"/>
              </a:rPr>
              <a:t>, </a:t>
            </a:r>
            <a:r>
              <a:rPr lang="en-US" err="1">
                <a:cs typeface="Calibri"/>
              </a:rPr>
              <a:t>etc.contre</a:t>
            </a:r>
            <a:r>
              <a:rPr lang="en-US">
                <a:cs typeface="Calibri"/>
              </a:rPr>
              <a:t> des </a:t>
            </a:r>
            <a:r>
              <a:rPr lang="en-US" err="1">
                <a:cs typeface="Calibri"/>
              </a:rPr>
              <a:t>attaquants</a:t>
            </a:r>
            <a:r>
              <a:rPr lang="en-US">
                <a:cs typeface="Calibri"/>
              </a:rPr>
              <a:t> </a:t>
            </a:r>
            <a:r>
              <a:rPr lang="en-US" err="1">
                <a:cs typeface="Calibri"/>
              </a:rPr>
              <a:t>toujours</a:t>
            </a:r>
            <a:r>
              <a:rPr lang="en-US">
                <a:cs typeface="Calibri"/>
              </a:rPr>
              <a:t> plus </a:t>
            </a:r>
            <a:r>
              <a:rPr lang="en-US" err="1">
                <a:cs typeface="Calibri"/>
              </a:rPr>
              <a:t>virulents</a:t>
            </a:r>
            <a:r>
              <a:rPr lang="en-US">
                <a:cs typeface="Calibri"/>
              </a:rPr>
              <a:t>.</a:t>
            </a:r>
          </a:p>
        </p:txBody>
      </p:sp>
      <p:sp>
        <p:nvSpPr>
          <p:cNvPr id="4" name="Date Placeholder 3">
            <a:extLst>
              <a:ext uri="{FF2B5EF4-FFF2-40B4-BE49-F238E27FC236}">
                <a16:creationId xmlns:a16="http://schemas.microsoft.com/office/drawing/2014/main" id="{86661E8D-5E4D-058E-EA9A-5192009D0E78}"/>
              </a:ext>
            </a:extLst>
          </p:cNvPr>
          <p:cNvSpPr>
            <a:spLocks noGrp="1"/>
          </p:cNvSpPr>
          <p:nvPr>
            <p:ph type="dt" idx="1"/>
          </p:nvPr>
        </p:nvSpPr>
        <p:spPr/>
        <p:txBody>
          <a:bodyPr/>
          <a:lstStyle/>
          <a:p>
            <a:fld id="{2DD0DC81-0236-4CC2-9BB2-34EDC2C8D76F}" type="datetime1">
              <a:rPr lang="fr-FR" smtClean="0"/>
              <a:t>22/04/2025</a:t>
            </a:fld>
            <a:endParaRPr lang="fr-FR"/>
          </a:p>
        </p:txBody>
      </p:sp>
      <p:sp>
        <p:nvSpPr>
          <p:cNvPr id="5" name="Footer Placeholder 4">
            <a:extLst>
              <a:ext uri="{FF2B5EF4-FFF2-40B4-BE49-F238E27FC236}">
                <a16:creationId xmlns:a16="http://schemas.microsoft.com/office/drawing/2014/main" id="{46C2A3C7-D268-113E-38DA-4CAF4D5FA2D7}"/>
              </a:ext>
            </a:extLst>
          </p:cNvPr>
          <p:cNvSpPr>
            <a:spLocks noGrp="1"/>
          </p:cNvSpPr>
          <p:nvPr>
            <p:ph type="ftr" sz="quarter" idx="4"/>
          </p:nvPr>
        </p:nvSpPr>
        <p:spPr/>
        <p:txBody>
          <a:bodyPr/>
          <a:lstStyle/>
          <a:p>
            <a:endParaRPr lang="fr-FR"/>
          </a:p>
        </p:txBody>
      </p:sp>
      <p:sp>
        <p:nvSpPr>
          <p:cNvPr id="6" name="Slide Number Placeholder 5">
            <a:extLst>
              <a:ext uri="{FF2B5EF4-FFF2-40B4-BE49-F238E27FC236}">
                <a16:creationId xmlns:a16="http://schemas.microsoft.com/office/drawing/2014/main" id="{B8B77E9B-557A-51FB-9E77-219CDDC60BEA}"/>
              </a:ext>
            </a:extLst>
          </p:cNvPr>
          <p:cNvSpPr>
            <a:spLocks noGrp="1"/>
          </p:cNvSpPr>
          <p:nvPr>
            <p:ph type="sldNum" sz="quarter" idx="5"/>
          </p:nvPr>
        </p:nvSpPr>
        <p:spPr/>
        <p:txBody>
          <a:bodyPr/>
          <a:lstStyle/>
          <a:p>
            <a:fld id="{984FB330-D6E1-4305-9545-AEA5D7ACB546}" type="slidenum">
              <a:rPr lang="fr-FR" smtClean="0"/>
              <a:t>3</a:t>
            </a:fld>
            <a:endParaRPr lang="fr-FR"/>
          </a:p>
        </p:txBody>
      </p:sp>
    </p:spTree>
    <p:extLst>
      <p:ext uri="{BB962C8B-B14F-4D97-AF65-F5344CB8AC3E}">
        <p14:creationId xmlns:p14="http://schemas.microsoft.com/office/powerpoint/2010/main" val="1294472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chart" Target="../charts/chart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chart" Target="../charts/chart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cover">
    <p:spTree>
      <p:nvGrpSpPr>
        <p:cNvPr id="1" name=""/>
        <p:cNvGrpSpPr/>
        <p:nvPr/>
      </p:nvGrpSpPr>
      <p:grpSpPr>
        <a:xfrm>
          <a:off x="0" y="0"/>
          <a:ext cx="0" cy="0"/>
          <a:chOff x="0" y="0"/>
          <a:chExt cx="0" cy="0"/>
        </a:xfrm>
      </p:grpSpPr>
      <p:sp>
        <p:nvSpPr>
          <p:cNvPr id="122" name="Text placeholder 51">
            <a:extLst>
              <a:ext uri="{FF2B5EF4-FFF2-40B4-BE49-F238E27FC236}">
                <a16:creationId xmlns:a16="http://schemas.microsoft.com/office/drawing/2014/main" id="{7F82DCC3-672B-FDB6-7779-B09F31EF6002}"/>
              </a:ext>
            </a:extLst>
          </p:cNvPr>
          <p:cNvSpPr>
            <a:spLocks noGrp="1"/>
          </p:cNvSpPr>
          <p:nvPr>
            <p:ph type="body" sz="quarter" idx="11" hasCustomPrompt="1"/>
          </p:nvPr>
        </p:nvSpPr>
        <p:spPr>
          <a:xfrm>
            <a:off x="4915101" y="3372928"/>
            <a:ext cx="5760000" cy="407218"/>
          </a:xfrm>
          <a:prstGeom prst="rect">
            <a:avLst/>
          </a:prstGeom>
        </p:spPr>
        <p:txBody>
          <a:bodyPr wrap="square" lIns="0" tIns="72000" rIns="0" bIns="0" rtlCol="0">
            <a:spAutoFit/>
          </a:bodyPr>
          <a:lstStyle>
            <a:lvl1pPr>
              <a:defRPr sz="2400">
                <a:solidFill>
                  <a:srgbClr val="0070FA"/>
                </a:solidFill>
              </a:defRPr>
            </a:lvl1pPr>
          </a:lstStyle>
          <a:p>
            <a:pPr lvl="0" rtl="0"/>
            <a:r>
              <a:rPr lang="en-gb"/>
              <a:t>Add a subtitle</a:t>
            </a:r>
          </a:p>
        </p:txBody>
      </p:sp>
      <p:sp>
        <p:nvSpPr>
          <p:cNvPr id="16" name="Title 3">
            <a:extLst>
              <a:ext uri="{FF2B5EF4-FFF2-40B4-BE49-F238E27FC236}">
                <a16:creationId xmlns:a16="http://schemas.microsoft.com/office/drawing/2014/main" id="{9FC70AB0-78D2-FA9A-5D16-57C749B9E2D7}"/>
              </a:ext>
            </a:extLst>
          </p:cNvPr>
          <p:cNvSpPr>
            <a:spLocks noGrp="1"/>
          </p:cNvSpPr>
          <p:nvPr>
            <p:ph type="title" hasCustomPrompt="1"/>
          </p:nvPr>
        </p:nvSpPr>
        <p:spPr>
          <a:xfrm>
            <a:off x="4914971" y="2244640"/>
            <a:ext cx="6029182" cy="1104213"/>
          </a:xfrm>
          <a:prstGeom prst="rect">
            <a:avLst/>
          </a:prstGeom>
        </p:spPr>
        <p:txBody>
          <a:bodyPr wrap="square" lIns="0" tIns="0" rIns="0" bIns="0" rtlCol="0" anchor="b" anchorCtr="0">
            <a:spAutoFit/>
          </a:bodyPr>
          <a:lstStyle>
            <a:lvl1pPr>
              <a:defRPr sz="4400">
                <a:solidFill>
                  <a:schemeClr val="bg1"/>
                </a:solidFill>
              </a:defRPr>
            </a:lvl1pPr>
          </a:lstStyle>
          <a:p>
            <a:pPr rtl="0"/>
            <a:r>
              <a:rPr lang="en-gb"/>
              <a:t>Add a two-line title</a:t>
            </a:r>
            <a:endParaRPr lang="en-GB"/>
          </a:p>
        </p:txBody>
      </p:sp>
      <p:sp>
        <p:nvSpPr>
          <p:cNvPr id="17" name="Image placeholder 139">
            <a:extLst>
              <a:ext uri="{FF2B5EF4-FFF2-40B4-BE49-F238E27FC236}">
                <a16:creationId xmlns:a16="http://schemas.microsoft.com/office/drawing/2014/main" id="{2657A66C-EB5D-4528-30ED-D6B1BA89A4E8}"/>
              </a:ext>
            </a:extLst>
          </p:cNvPr>
          <p:cNvSpPr>
            <a:spLocks noGrp="1" noChangeAspect="1"/>
          </p:cNvSpPr>
          <p:nvPr>
            <p:ph type="pic" sz="quarter" idx="38" hasCustomPrompt="1"/>
          </p:nvPr>
        </p:nvSpPr>
        <p:spPr>
          <a:xfrm>
            <a:off x="657433" y="2002758"/>
            <a:ext cx="1830426" cy="1830426"/>
          </a:xfrm>
          <a:prstGeom prst="rect">
            <a:avLst/>
          </a:prstGeom>
        </p:spPr>
        <p:txBody>
          <a:bodyPr rtlCol="0" anchor="ctr" anchorCtr="0">
            <a:noAutofit/>
          </a:bodyPr>
          <a:lstStyle>
            <a:lvl1pPr marL="0" indent="0" algn="ctr">
              <a:buNone/>
              <a:defRPr sz="1200">
                <a:solidFill>
                  <a:schemeClr val="bg1"/>
                </a:solidFill>
              </a:defRPr>
            </a:lvl1pPr>
          </a:lstStyle>
          <a:p>
            <a:pPr rtl="0"/>
            <a:r>
              <a:rPr lang="en-gb"/>
              <a:t>Click to add </a:t>
            </a:r>
            <a:br>
              <a:rPr lang="fr-FR"/>
            </a:br>
            <a:r>
              <a:rPr lang="en-gb"/>
              <a:t>a logo </a:t>
            </a:r>
            <a:br>
              <a:rPr lang="fr-FR"/>
            </a:br>
            <a:r>
              <a:rPr lang="en-gb"/>
              <a:t>Customer / Partner</a:t>
            </a:r>
            <a:br>
              <a:rPr lang="fr-FR"/>
            </a:br>
            <a:r>
              <a:rPr lang="en-gb"/>
              <a:t>colour or white</a:t>
            </a:r>
          </a:p>
        </p:txBody>
      </p:sp>
      <p:grpSp>
        <p:nvGrpSpPr>
          <p:cNvPr id="18" name="target">
            <a:extLst>
              <a:ext uri="{FF2B5EF4-FFF2-40B4-BE49-F238E27FC236}">
                <a16:creationId xmlns:a16="http://schemas.microsoft.com/office/drawing/2014/main" id="{6CBA4010-E525-D46B-82DF-F53B8D190398}"/>
              </a:ext>
            </a:extLst>
          </p:cNvPr>
          <p:cNvGrpSpPr/>
          <p:nvPr userDrawn="1"/>
        </p:nvGrpSpPr>
        <p:grpSpPr>
          <a:xfrm>
            <a:off x="0" y="0"/>
            <a:ext cx="12192000" cy="6858000"/>
            <a:chOff x="-510296" y="158947"/>
            <a:chExt cx="12192000" cy="6858000"/>
          </a:xfrm>
        </p:grpSpPr>
        <p:grpSp>
          <p:nvGrpSpPr>
            <p:cNvPr id="22" name="+">
              <a:extLst>
                <a:ext uri="{FF2B5EF4-FFF2-40B4-BE49-F238E27FC236}">
                  <a16:creationId xmlns:a16="http://schemas.microsoft.com/office/drawing/2014/main" id="{8D41514F-A8F7-0AAA-6963-E5256C5659FD}"/>
                </a:ext>
              </a:extLst>
            </p:cNvPr>
            <p:cNvGrpSpPr/>
            <p:nvPr/>
          </p:nvGrpSpPr>
          <p:grpSpPr>
            <a:xfrm>
              <a:off x="2243039" y="5159632"/>
              <a:ext cx="467582" cy="467582"/>
              <a:chOff x="5862637" y="3195637"/>
              <a:chExt cx="467582" cy="467582"/>
            </a:xfrm>
          </p:grpSpPr>
          <p:sp>
            <p:nvSpPr>
              <p:cNvPr id="27" name="Free form: shape 52">
                <a:extLst>
                  <a:ext uri="{FF2B5EF4-FFF2-40B4-BE49-F238E27FC236}">
                    <a16:creationId xmlns:a16="http://schemas.microsoft.com/office/drawing/2014/main" id="{7D1DD9BA-3FA4-4991-9B7D-75002A5D37B4}"/>
                  </a:ext>
                </a:extLst>
              </p:cNvPr>
              <p:cNvSpPr/>
              <p:nvPr/>
            </p:nvSpPr>
            <p:spPr>
              <a:xfrm>
                <a:off x="5862637" y="3395281"/>
                <a:ext cx="467582" cy="68294"/>
              </a:xfrm>
              <a:custGeom>
                <a:avLst/>
                <a:gdLst>
                  <a:gd name="connsiteX0" fmla="*/ 0 w 467582"/>
                  <a:gd name="connsiteY0" fmla="*/ 0 h 68294"/>
                  <a:gd name="connsiteX1" fmla="*/ 467582 w 467582"/>
                  <a:gd name="connsiteY1" fmla="*/ 0 h 68294"/>
                  <a:gd name="connsiteX2" fmla="*/ 467582 w 467582"/>
                  <a:gd name="connsiteY2" fmla="*/ 68294 h 68294"/>
                  <a:gd name="connsiteX3" fmla="*/ 0 w 467582"/>
                  <a:gd name="connsiteY3" fmla="*/ 68294 h 68294"/>
                </a:gdLst>
                <a:ahLst/>
                <a:cxnLst>
                  <a:cxn ang="0">
                    <a:pos x="connsiteX0" y="connsiteY0"/>
                  </a:cxn>
                  <a:cxn ang="0">
                    <a:pos x="connsiteX1" y="connsiteY1"/>
                  </a:cxn>
                  <a:cxn ang="0">
                    <a:pos x="connsiteX2" y="connsiteY2"/>
                  </a:cxn>
                  <a:cxn ang="0">
                    <a:pos x="connsiteX3" y="connsiteY3"/>
                  </a:cxn>
                </a:cxnLst>
                <a:rect l="l" t="t" r="r" b="b"/>
                <a:pathLst>
                  <a:path w="467582" h="68294">
                    <a:moveTo>
                      <a:pt x="0" y="0"/>
                    </a:moveTo>
                    <a:lnTo>
                      <a:pt x="467582" y="0"/>
                    </a:lnTo>
                    <a:lnTo>
                      <a:pt x="467582" y="68294"/>
                    </a:lnTo>
                    <a:lnTo>
                      <a:pt x="0" y="68294"/>
                    </a:lnTo>
                    <a:close/>
                  </a:path>
                </a:pathLst>
              </a:custGeom>
              <a:solidFill>
                <a:srgbClr val="0070FA"/>
              </a:solidFill>
              <a:ln w="0" cap="flat">
                <a:noFill/>
                <a:prstDash val="solid"/>
                <a:miter/>
              </a:ln>
            </p:spPr>
            <p:txBody>
              <a:bodyPr rtlCol="0" anchor="ctr"/>
              <a:lstStyle/>
              <a:p>
                <a:pPr rtl="0"/>
                <a:endParaRPr lang="fr-FR"/>
              </a:p>
            </p:txBody>
          </p:sp>
          <p:sp>
            <p:nvSpPr>
              <p:cNvPr id="28" name="Free form: shape 55">
                <a:extLst>
                  <a:ext uri="{FF2B5EF4-FFF2-40B4-BE49-F238E27FC236}">
                    <a16:creationId xmlns:a16="http://schemas.microsoft.com/office/drawing/2014/main" id="{7FF5FD56-64DE-CEF9-1072-FECB5B3C6E6C}"/>
                  </a:ext>
                </a:extLst>
              </p:cNvPr>
              <p:cNvSpPr/>
              <p:nvPr/>
            </p:nvSpPr>
            <p:spPr>
              <a:xfrm>
                <a:off x="6062281" y="3195637"/>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sp>
            <p:nvSpPr>
              <p:cNvPr id="29" name="Free form: shape 56">
                <a:extLst>
                  <a:ext uri="{FF2B5EF4-FFF2-40B4-BE49-F238E27FC236}">
                    <a16:creationId xmlns:a16="http://schemas.microsoft.com/office/drawing/2014/main" id="{5570CBED-2CB3-1ABB-351D-CE3C78255359}"/>
                  </a:ext>
                </a:extLst>
              </p:cNvPr>
              <p:cNvSpPr/>
              <p:nvPr/>
            </p:nvSpPr>
            <p:spPr>
              <a:xfrm>
                <a:off x="6062281" y="3497008"/>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grpSp>
        <p:cxnSp>
          <p:nvCxnSpPr>
            <p:cNvPr id="23" name="Straight connector 22">
              <a:extLst>
                <a:ext uri="{FF2B5EF4-FFF2-40B4-BE49-F238E27FC236}">
                  <a16:creationId xmlns:a16="http://schemas.microsoft.com/office/drawing/2014/main" id="{51169F08-EE59-EB3D-538F-7E1E1097A98E}"/>
                </a:ext>
              </a:extLst>
            </p:cNvPr>
            <p:cNvCxnSpPr>
              <a:cxnSpLocks/>
            </p:cNvCxnSpPr>
            <p:nvPr/>
          </p:nvCxnSpPr>
          <p:spPr>
            <a:xfrm>
              <a:off x="2784621" y="5395805"/>
              <a:ext cx="8897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875794-D172-0960-0985-94E1876A1849}"/>
                </a:ext>
              </a:extLst>
            </p:cNvPr>
            <p:cNvCxnSpPr>
              <a:cxnSpLocks/>
            </p:cNvCxnSpPr>
            <p:nvPr/>
          </p:nvCxnSpPr>
          <p:spPr>
            <a:xfrm>
              <a:off x="-510296" y="5395805"/>
              <a:ext cx="26793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286DAB3-500E-7A52-A1C0-2F764F775C2B}"/>
                </a:ext>
              </a:extLst>
            </p:cNvPr>
            <p:cNvCxnSpPr>
              <a:cxnSpLocks/>
            </p:cNvCxnSpPr>
            <p:nvPr/>
          </p:nvCxnSpPr>
          <p:spPr>
            <a:xfrm>
              <a:off x="2476830" y="5705804"/>
              <a:ext cx="0" cy="13111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9CDD09F-10D1-1964-BBB8-CE1821179B00}"/>
                </a:ext>
              </a:extLst>
            </p:cNvPr>
            <p:cNvCxnSpPr>
              <a:cxnSpLocks/>
            </p:cNvCxnSpPr>
            <p:nvPr/>
          </p:nvCxnSpPr>
          <p:spPr>
            <a:xfrm>
              <a:off x="2476830" y="158947"/>
              <a:ext cx="0" cy="49220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2ECD1F2D-FBAC-3E1E-3293-70E1D10345FE}"/>
              </a:ext>
            </a:extLst>
          </p:cNvPr>
          <p:cNvCxnSpPr>
            <a:cxnSpLocks/>
          </p:cNvCxnSpPr>
          <p:nvPr userDrawn="1"/>
        </p:nvCxnSpPr>
        <p:spPr>
          <a:xfrm>
            <a:off x="4927526" y="6018026"/>
            <a:ext cx="32535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Date placeholder 3">
            <a:extLst>
              <a:ext uri="{FF2B5EF4-FFF2-40B4-BE49-F238E27FC236}">
                <a16:creationId xmlns:a16="http://schemas.microsoft.com/office/drawing/2014/main" id="{807C2CE9-D42F-DDCF-FA4D-BB37E6A91483}"/>
              </a:ext>
            </a:extLst>
          </p:cNvPr>
          <p:cNvSpPr>
            <a:spLocks noGrp="1"/>
          </p:cNvSpPr>
          <p:nvPr>
            <p:ph type="dt" sz="half" idx="2"/>
          </p:nvPr>
        </p:nvSpPr>
        <p:spPr>
          <a:xfrm>
            <a:off x="4943476" y="5690042"/>
            <a:ext cx="940980" cy="405957"/>
          </a:xfrm>
          <a:prstGeom prst="rect">
            <a:avLst/>
          </a:prstGeom>
        </p:spPr>
        <p:txBody>
          <a:bodyPr vert="horz" lIns="0" tIns="0" rIns="0" bIns="0" rtlCol="0" anchor="ctr"/>
          <a:lstStyle>
            <a:lvl1pPr algn="l">
              <a:defRPr sz="900" b="1">
                <a:solidFill>
                  <a:schemeClr val="bg1"/>
                </a:solidFill>
              </a:defRPr>
            </a:lvl1pPr>
          </a:lstStyle>
          <a:p>
            <a:pPr rtl="0"/>
            <a:r>
              <a:rPr lang="fr-FR"/>
              <a:t>13/11/2024</a:t>
            </a:r>
            <a:endParaRPr lang="en-GB"/>
          </a:p>
        </p:txBody>
      </p:sp>
      <p:sp>
        <p:nvSpPr>
          <p:cNvPr id="68" name="Footer placeholder 4">
            <a:extLst>
              <a:ext uri="{FF2B5EF4-FFF2-40B4-BE49-F238E27FC236}">
                <a16:creationId xmlns:a16="http://schemas.microsoft.com/office/drawing/2014/main" id="{E27C4375-6DBC-482B-278C-9B7755C98005}"/>
              </a:ext>
            </a:extLst>
          </p:cNvPr>
          <p:cNvSpPr>
            <a:spLocks noGrp="1"/>
          </p:cNvSpPr>
          <p:nvPr>
            <p:ph type="ftr" sz="quarter" idx="3"/>
          </p:nvPr>
        </p:nvSpPr>
        <p:spPr>
          <a:xfrm>
            <a:off x="4943475" y="6115345"/>
            <a:ext cx="3528236" cy="370514"/>
          </a:xfrm>
          <a:prstGeom prst="rect">
            <a:avLst/>
          </a:prstGeom>
        </p:spPr>
        <p:txBody>
          <a:bodyPr vert="horz" lIns="0" tIns="0" rIns="0" bIns="0" rtlCol="0" anchor="t" anchorCtr="0"/>
          <a:lstStyle>
            <a:lvl1pPr algn="l">
              <a:defRPr sz="800">
                <a:solidFill>
                  <a:schemeClr val="bg1"/>
                </a:solidFill>
              </a:defRPr>
            </a:lvl1pPr>
          </a:lstStyle>
          <a:p>
            <a:pPr rtl="0"/>
            <a:r>
              <a:rPr lang="en-gb"/>
              <a:t>ADVN Customer I Document name I CONFIDENTIAL  </a:t>
            </a:r>
            <a:endParaRPr lang="en-GB"/>
          </a:p>
        </p:txBody>
      </p:sp>
      <p:pic>
        <p:nvPicPr>
          <p:cNvPr id="7" name="Graphic 6">
            <a:extLst>
              <a:ext uri="{FF2B5EF4-FFF2-40B4-BE49-F238E27FC236}">
                <a16:creationId xmlns:a16="http://schemas.microsoft.com/office/drawing/2014/main" id="{C72D20DD-A5B6-6C5E-BD95-EB26B50613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025" y="4613887"/>
            <a:ext cx="2727860" cy="2727860"/>
          </a:xfrm>
          <a:prstGeom prst="rect">
            <a:avLst/>
          </a:prstGeom>
        </p:spPr>
      </p:pic>
    </p:spTree>
    <p:extLst>
      <p:ext uri="{BB962C8B-B14F-4D97-AF65-F5344CB8AC3E}">
        <p14:creationId xmlns:p14="http://schemas.microsoft.com/office/powerpoint/2010/main" val="601854962"/>
      </p:ext>
    </p:extLst>
  </p:cSld>
  <p:clrMapOvr>
    <a:masterClrMapping/>
  </p:clrMapOvr>
  <p:extLst>
    <p:ext uri="{DCECCB84-F9BA-43D5-87BE-67443E8EF086}">
      <p15:sldGuideLst xmlns:p15="http://schemas.microsoft.com/office/powerpoint/2012/main">
        <p15:guide id="1" orient="horz" pos="3793" userDrawn="1">
          <p15:clr>
            <a:srgbClr val="FBAE40"/>
          </p15:clr>
        </p15:guide>
        <p15:guide id="2" pos="311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s x3 + visual">
    <p:bg>
      <p:bgPr>
        <a:solidFill>
          <a:schemeClr val="bg1"/>
        </a:solidFill>
        <a:effectLst/>
      </p:bgPr>
    </p:bg>
    <p:spTree>
      <p:nvGrpSpPr>
        <p:cNvPr id="1" name=""/>
        <p:cNvGrpSpPr/>
        <p:nvPr/>
      </p:nvGrpSpPr>
      <p:grpSpPr>
        <a:xfrm>
          <a:off x="0" y="0"/>
          <a:ext cx="0" cy="0"/>
          <a:chOff x="0" y="0"/>
          <a:chExt cx="0" cy="0"/>
        </a:xfrm>
      </p:grpSpPr>
      <p:sp>
        <p:nvSpPr>
          <p:cNvPr id="3" name="editable VISUAL">
            <a:extLst>
              <a:ext uri="{FF2B5EF4-FFF2-40B4-BE49-F238E27FC236}">
                <a16:creationId xmlns:a16="http://schemas.microsoft.com/office/drawing/2014/main" id="{554F2029-4B10-C177-C198-611F46905616}"/>
              </a:ext>
            </a:extLst>
          </p:cNvPr>
          <p:cNvSpPr>
            <a:spLocks noGrp="1"/>
          </p:cNvSpPr>
          <p:nvPr>
            <p:ph type="pic" sz="quarter" idx="14" hasCustomPrompt="1"/>
          </p:nvPr>
        </p:nvSpPr>
        <p:spPr>
          <a:xfrm>
            <a:off x="8232000" y="1080000"/>
            <a:ext cx="3960000" cy="5777999"/>
          </a:xfrm>
          <a:prstGeom prst="rect">
            <a:avLst/>
          </a:prstGeom>
          <a:solidFill>
            <a:srgbClr val="EDEDED"/>
          </a:solidFill>
        </p:spPr>
        <p:txBody>
          <a:bodyPr lIns="180000" tIns="180000" rIns="180000" bIns="180000" rtlCol="0" anchor="ctr" anchorCtr="0"/>
          <a:lstStyle>
            <a:lvl1pPr algn="ctr">
              <a:defRPr>
                <a:solidFill>
                  <a:schemeClr val="tx1"/>
                </a:solidFill>
              </a:defRPr>
            </a:lvl1pPr>
          </a:lstStyle>
          <a:p>
            <a:pPr rtl="0"/>
            <a:r>
              <a:rPr lang="en-gb"/>
              <a:t>Click on the icon to add an image</a:t>
            </a:r>
          </a:p>
        </p:txBody>
      </p:sp>
      <p:sp>
        <p:nvSpPr>
          <p:cNvPr id="39" name="Slide number placeholder 8">
            <a:extLst>
              <a:ext uri="{FF2B5EF4-FFF2-40B4-BE49-F238E27FC236}">
                <a16:creationId xmlns:a16="http://schemas.microsoft.com/office/drawing/2014/main" id="{5A198701-7FD3-6ABF-22C0-03B9BF69F157}"/>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40" name="Graphic 58">
            <a:extLst>
              <a:ext uri="{FF2B5EF4-FFF2-40B4-BE49-F238E27FC236}">
                <a16:creationId xmlns:a16="http://schemas.microsoft.com/office/drawing/2014/main" id="{7EE443D5-BFD3-9235-6876-BD03F74EC6D2}"/>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
        <p:nvSpPr>
          <p:cNvPr id="79" name="Text placeholder 44">
            <a:extLst>
              <a:ext uri="{FF2B5EF4-FFF2-40B4-BE49-F238E27FC236}">
                <a16:creationId xmlns:a16="http://schemas.microsoft.com/office/drawing/2014/main" id="{5D46CB19-E305-2C11-C812-91782254D75E}"/>
              </a:ext>
            </a:extLst>
          </p:cNvPr>
          <p:cNvSpPr>
            <a:spLocks noGrp="1"/>
          </p:cNvSpPr>
          <p:nvPr>
            <p:ph type="body" sz="quarter" idx="10" hasCustomPrompt="1"/>
          </p:nvPr>
        </p:nvSpPr>
        <p:spPr>
          <a:xfrm>
            <a:off x="1382400" y="1487608"/>
            <a:ext cx="718746" cy="399148"/>
          </a:xfrm>
          <a:prstGeom prst="rect">
            <a:avLst/>
          </a:prstGeom>
          <a:noFill/>
        </p:spPr>
        <p:txBody>
          <a:bodyPr wrap="square" lIns="90000" rtlCol="0">
            <a:spAutoFit/>
          </a:bodyPr>
          <a:lstStyle>
            <a:lvl1pPr algn="l" defTabSz="981075">
              <a:lnSpc>
                <a:spcPct val="80000"/>
              </a:lnSpc>
              <a:defRPr sz="2400" b="1">
                <a:solidFill>
                  <a:srgbClr val="0070FA"/>
                </a:solidFill>
              </a:defRPr>
            </a:lvl1pPr>
          </a:lstStyle>
          <a:p>
            <a:pPr lvl="0" rtl="0"/>
            <a:r>
              <a:rPr lang="en-gb"/>
              <a:t>No. /</a:t>
            </a:r>
          </a:p>
        </p:txBody>
      </p:sp>
      <p:sp>
        <p:nvSpPr>
          <p:cNvPr id="80" name="Text placeholder 44">
            <a:extLst>
              <a:ext uri="{FF2B5EF4-FFF2-40B4-BE49-F238E27FC236}">
                <a16:creationId xmlns:a16="http://schemas.microsoft.com/office/drawing/2014/main" id="{B4818C53-5720-4C60-F6FE-D3F68B289BBA}"/>
              </a:ext>
            </a:extLst>
          </p:cNvPr>
          <p:cNvSpPr>
            <a:spLocks noGrp="1"/>
          </p:cNvSpPr>
          <p:nvPr>
            <p:ph type="body" sz="quarter" idx="11" hasCustomPrompt="1"/>
          </p:nvPr>
        </p:nvSpPr>
        <p:spPr>
          <a:xfrm>
            <a:off x="1950843" y="1487608"/>
            <a:ext cx="5868000" cy="399148"/>
          </a:xfrm>
          <a:prstGeom prst="rect">
            <a:avLst/>
          </a:prstGeom>
          <a:noFill/>
        </p:spPr>
        <p:txBody>
          <a:bodyPr wrap="square"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41" name="Text placeholder 51">
            <a:extLst>
              <a:ext uri="{FF2B5EF4-FFF2-40B4-BE49-F238E27FC236}">
                <a16:creationId xmlns:a16="http://schemas.microsoft.com/office/drawing/2014/main" id="{2042518D-79FC-19F5-F49E-233859971F28}"/>
              </a:ext>
            </a:extLst>
          </p:cNvPr>
          <p:cNvSpPr>
            <a:spLocks noGrp="1"/>
          </p:cNvSpPr>
          <p:nvPr>
            <p:ph type="body" sz="quarter" idx="12" hasCustomPrompt="1"/>
          </p:nvPr>
        </p:nvSpPr>
        <p:spPr>
          <a:xfrm>
            <a:off x="1951195" y="1901996"/>
            <a:ext cx="5867647" cy="1193725"/>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lvl="0" rtl="0"/>
            <a:r>
              <a:rPr lang="en-gb"/>
              <a:t>Subchapter</a:t>
            </a:r>
          </a:p>
          <a:p>
            <a:pPr lvl="0" rtl="0"/>
            <a:r>
              <a:rPr lang="en-gb"/>
              <a:t>Subchapter</a:t>
            </a:r>
          </a:p>
          <a:p>
            <a:pPr lvl="0" rtl="0"/>
            <a:r>
              <a:rPr lang="en-gb"/>
              <a:t>Subchapter</a:t>
            </a:r>
          </a:p>
          <a:p>
            <a:pPr lvl="0" rtl="0"/>
            <a:r>
              <a:rPr lang="en-gb"/>
              <a:t>Subchapter</a:t>
            </a:r>
          </a:p>
        </p:txBody>
      </p:sp>
      <p:sp>
        <p:nvSpPr>
          <p:cNvPr id="58" name="Text placeholder 44">
            <a:extLst>
              <a:ext uri="{FF2B5EF4-FFF2-40B4-BE49-F238E27FC236}">
                <a16:creationId xmlns:a16="http://schemas.microsoft.com/office/drawing/2014/main" id="{7835AD6E-3F49-F878-404C-D0BA0C00AA16}"/>
              </a:ext>
            </a:extLst>
          </p:cNvPr>
          <p:cNvSpPr>
            <a:spLocks noGrp="1"/>
          </p:cNvSpPr>
          <p:nvPr>
            <p:ph type="body" sz="quarter" idx="15" hasCustomPrompt="1"/>
          </p:nvPr>
        </p:nvSpPr>
        <p:spPr>
          <a:xfrm>
            <a:off x="1382400" y="3279815"/>
            <a:ext cx="718746" cy="399148"/>
          </a:xfrm>
          <a:prstGeom prst="rect">
            <a:avLst/>
          </a:prstGeom>
          <a:noFill/>
        </p:spPr>
        <p:txBody>
          <a:bodyPr wrap="square" lIns="90000" rtlCol="0">
            <a:spAutoFit/>
          </a:bodyPr>
          <a:lstStyle>
            <a:lvl1pPr algn="l" defTabSz="981075">
              <a:lnSpc>
                <a:spcPct val="80000"/>
              </a:lnSpc>
              <a:defRPr sz="2400" b="1">
                <a:solidFill>
                  <a:srgbClr val="0070FA"/>
                </a:solidFill>
              </a:defRPr>
            </a:lvl1pPr>
          </a:lstStyle>
          <a:p>
            <a:pPr lvl="0" rtl="0"/>
            <a:r>
              <a:rPr lang="en-gb"/>
              <a:t>No. /</a:t>
            </a:r>
          </a:p>
        </p:txBody>
      </p:sp>
      <p:sp>
        <p:nvSpPr>
          <p:cNvPr id="59" name="Text placeholder 44">
            <a:extLst>
              <a:ext uri="{FF2B5EF4-FFF2-40B4-BE49-F238E27FC236}">
                <a16:creationId xmlns:a16="http://schemas.microsoft.com/office/drawing/2014/main" id="{0DCA8E3E-A702-0631-A5E2-A1F4F6E72E42}"/>
              </a:ext>
            </a:extLst>
          </p:cNvPr>
          <p:cNvSpPr>
            <a:spLocks noGrp="1"/>
          </p:cNvSpPr>
          <p:nvPr>
            <p:ph type="body" sz="quarter" idx="16" hasCustomPrompt="1"/>
          </p:nvPr>
        </p:nvSpPr>
        <p:spPr>
          <a:xfrm>
            <a:off x="1950843" y="3279815"/>
            <a:ext cx="5868000" cy="399148"/>
          </a:xfrm>
          <a:prstGeom prst="rect">
            <a:avLst/>
          </a:prstGeom>
          <a:noFill/>
        </p:spPr>
        <p:txBody>
          <a:bodyPr wrap="square"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60" name="Text placeholder 51">
            <a:extLst>
              <a:ext uri="{FF2B5EF4-FFF2-40B4-BE49-F238E27FC236}">
                <a16:creationId xmlns:a16="http://schemas.microsoft.com/office/drawing/2014/main" id="{2A0152C3-E367-57D6-F6DB-7ACE27E03809}"/>
              </a:ext>
            </a:extLst>
          </p:cNvPr>
          <p:cNvSpPr>
            <a:spLocks noGrp="1"/>
          </p:cNvSpPr>
          <p:nvPr>
            <p:ph type="body" sz="quarter" idx="17" hasCustomPrompt="1"/>
          </p:nvPr>
        </p:nvSpPr>
        <p:spPr>
          <a:xfrm>
            <a:off x="1951195" y="3694203"/>
            <a:ext cx="5867647" cy="1193725"/>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lvl="0" rtl="0"/>
            <a:r>
              <a:rPr lang="en-gb"/>
              <a:t>Subchapter</a:t>
            </a:r>
          </a:p>
          <a:p>
            <a:pPr lvl="0" rtl="0"/>
            <a:r>
              <a:rPr lang="en-gb"/>
              <a:t>Subchapter</a:t>
            </a:r>
          </a:p>
          <a:p>
            <a:pPr lvl="0" rtl="0"/>
            <a:r>
              <a:rPr lang="en-gb"/>
              <a:t>Subchapter</a:t>
            </a:r>
          </a:p>
          <a:p>
            <a:pPr lvl="0" rtl="0"/>
            <a:r>
              <a:rPr lang="en-gb"/>
              <a:t>Subchapter</a:t>
            </a:r>
          </a:p>
        </p:txBody>
      </p:sp>
      <p:sp>
        <p:nvSpPr>
          <p:cNvPr id="61" name="Text placeholder 44">
            <a:extLst>
              <a:ext uri="{FF2B5EF4-FFF2-40B4-BE49-F238E27FC236}">
                <a16:creationId xmlns:a16="http://schemas.microsoft.com/office/drawing/2014/main" id="{98885B92-B19C-5064-F7B5-C1543DFA7812}"/>
              </a:ext>
            </a:extLst>
          </p:cNvPr>
          <p:cNvSpPr>
            <a:spLocks noGrp="1"/>
          </p:cNvSpPr>
          <p:nvPr>
            <p:ph type="body" sz="quarter" idx="18" hasCustomPrompt="1"/>
          </p:nvPr>
        </p:nvSpPr>
        <p:spPr>
          <a:xfrm>
            <a:off x="1382400" y="5072023"/>
            <a:ext cx="718746" cy="399148"/>
          </a:xfrm>
          <a:prstGeom prst="rect">
            <a:avLst/>
          </a:prstGeom>
          <a:noFill/>
        </p:spPr>
        <p:txBody>
          <a:bodyPr wrap="square" lIns="90000" rtlCol="0">
            <a:spAutoFit/>
          </a:bodyPr>
          <a:lstStyle>
            <a:lvl1pPr algn="l" defTabSz="981075">
              <a:lnSpc>
                <a:spcPct val="80000"/>
              </a:lnSpc>
              <a:defRPr sz="2400" b="1">
                <a:solidFill>
                  <a:srgbClr val="0070FA"/>
                </a:solidFill>
              </a:defRPr>
            </a:lvl1pPr>
          </a:lstStyle>
          <a:p>
            <a:pPr lvl="0" rtl="0"/>
            <a:r>
              <a:rPr lang="en-gb"/>
              <a:t>No. /</a:t>
            </a:r>
          </a:p>
        </p:txBody>
      </p:sp>
      <p:sp>
        <p:nvSpPr>
          <p:cNvPr id="62" name="Text placeholder 44">
            <a:extLst>
              <a:ext uri="{FF2B5EF4-FFF2-40B4-BE49-F238E27FC236}">
                <a16:creationId xmlns:a16="http://schemas.microsoft.com/office/drawing/2014/main" id="{90C0E0DF-DB62-02D8-3341-BC5F5308F4A8}"/>
              </a:ext>
            </a:extLst>
          </p:cNvPr>
          <p:cNvSpPr>
            <a:spLocks noGrp="1"/>
          </p:cNvSpPr>
          <p:nvPr>
            <p:ph type="body" sz="quarter" idx="19" hasCustomPrompt="1"/>
          </p:nvPr>
        </p:nvSpPr>
        <p:spPr>
          <a:xfrm>
            <a:off x="1950843" y="5072023"/>
            <a:ext cx="5868000" cy="399148"/>
          </a:xfrm>
          <a:prstGeom prst="rect">
            <a:avLst/>
          </a:prstGeom>
          <a:noFill/>
        </p:spPr>
        <p:txBody>
          <a:bodyPr wrap="square"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75" name="Text placeholder 51">
            <a:extLst>
              <a:ext uri="{FF2B5EF4-FFF2-40B4-BE49-F238E27FC236}">
                <a16:creationId xmlns:a16="http://schemas.microsoft.com/office/drawing/2014/main" id="{70DAF71F-AC90-8033-9AB8-5A0CAAD280E8}"/>
              </a:ext>
            </a:extLst>
          </p:cNvPr>
          <p:cNvSpPr>
            <a:spLocks noGrp="1"/>
          </p:cNvSpPr>
          <p:nvPr>
            <p:ph type="body" sz="quarter" idx="20" hasCustomPrompt="1"/>
          </p:nvPr>
        </p:nvSpPr>
        <p:spPr>
          <a:xfrm>
            <a:off x="1951195" y="5486411"/>
            <a:ext cx="5867647" cy="1193725"/>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lvl="0" rtl="0"/>
            <a:r>
              <a:rPr lang="en-gb"/>
              <a:t>Subchapter</a:t>
            </a:r>
          </a:p>
          <a:p>
            <a:pPr lvl="0" rtl="0"/>
            <a:r>
              <a:rPr lang="en-gb"/>
              <a:t>Subchapter</a:t>
            </a:r>
          </a:p>
          <a:p>
            <a:pPr lvl="0" rtl="0"/>
            <a:r>
              <a:rPr lang="en-gb"/>
              <a:t>Subchapter</a:t>
            </a:r>
          </a:p>
          <a:p>
            <a:pPr lvl="0" rtl="0"/>
            <a:r>
              <a:rPr lang="en-gb"/>
              <a:t>Subchapter</a:t>
            </a:r>
          </a:p>
        </p:txBody>
      </p:sp>
      <p:sp>
        <p:nvSpPr>
          <p:cNvPr id="2" name="Text Box 1">
            <a:extLst>
              <a:ext uri="{FF2B5EF4-FFF2-40B4-BE49-F238E27FC236}">
                <a16:creationId xmlns:a16="http://schemas.microsoft.com/office/drawing/2014/main" id="{62690032-08B9-E780-105F-254C83B6CDC0}"/>
              </a:ext>
            </a:extLst>
          </p:cNvPr>
          <p:cNvSpPr txBox="1"/>
          <p:nvPr userDrawn="1"/>
        </p:nvSpPr>
        <p:spPr>
          <a:xfrm>
            <a:off x="326065" y="6620540"/>
            <a:ext cx="184731" cy="369332"/>
          </a:xfrm>
          <a:prstGeom prst="rect">
            <a:avLst/>
          </a:prstGeom>
          <a:noFill/>
        </p:spPr>
        <p:txBody>
          <a:bodyPr wrap="none" rtlCol="0">
            <a:spAutoFit/>
          </a:bodyPr>
          <a:lstStyle/>
          <a:p>
            <a:pPr rtl="0"/>
            <a:endParaRPr lang="en-GB"/>
          </a:p>
        </p:txBody>
      </p:sp>
    </p:spTree>
    <p:extLst>
      <p:ext uri="{BB962C8B-B14F-4D97-AF65-F5344CB8AC3E}">
        <p14:creationId xmlns:p14="http://schemas.microsoft.com/office/powerpoint/2010/main" val="357132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s x6 + Visual">
    <p:bg>
      <p:bgPr>
        <a:solidFill>
          <a:schemeClr val="bg1"/>
        </a:solidFill>
        <a:effectLst/>
      </p:bgPr>
    </p:bg>
    <p:spTree>
      <p:nvGrpSpPr>
        <p:cNvPr id="1" name=""/>
        <p:cNvGrpSpPr/>
        <p:nvPr/>
      </p:nvGrpSpPr>
      <p:grpSpPr>
        <a:xfrm>
          <a:off x="0" y="0"/>
          <a:ext cx="0" cy="0"/>
          <a:chOff x="0" y="0"/>
          <a:chExt cx="0" cy="0"/>
        </a:xfrm>
      </p:grpSpPr>
      <p:sp>
        <p:nvSpPr>
          <p:cNvPr id="3" name="editable VISUAL">
            <a:extLst>
              <a:ext uri="{FF2B5EF4-FFF2-40B4-BE49-F238E27FC236}">
                <a16:creationId xmlns:a16="http://schemas.microsoft.com/office/drawing/2014/main" id="{554F2029-4B10-C177-C198-611F46905616}"/>
              </a:ext>
            </a:extLst>
          </p:cNvPr>
          <p:cNvSpPr>
            <a:spLocks noGrp="1"/>
          </p:cNvSpPr>
          <p:nvPr>
            <p:ph type="pic" sz="quarter" idx="14" hasCustomPrompt="1"/>
          </p:nvPr>
        </p:nvSpPr>
        <p:spPr>
          <a:xfrm>
            <a:off x="8232000" y="1080000"/>
            <a:ext cx="3960000" cy="5777999"/>
          </a:xfrm>
          <a:prstGeom prst="rect">
            <a:avLst/>
          </a:prstGeom>
          <a:solidFill>
            <a:srgbClr val="EDEDED"/>
          </a:solidFill>
        </p:spPr>
        <p:txBody>
          <a:bodyPr lIns="180000" tIns="180000" rIns="180000" bIns="180000" rtlCol="0" anchor="ctr" anchorCtr="0"/>
          <a:lstStyle>
            <a:lvl1pPr algn="ctr">
              <a:defRPr>
                <a:solidFill>
                  <a:schemeClr val="tx1"/>
                </a:solidFill>
              </a:defRPr>
            </a:lvl1pPr>
          </a:lstStyle>
          <a:p>
            <a:pPr rtl="0"/>
            <a:r>
              <a:rPr lang="en-gb"/>
              <a:t>Click on the icon to add an image</a:t>
            </a:r>
          </a:p>
        </p:txBody>
      </p:sp>
      <p:sp>
        <p:nvSpPr>
          <p:cNvPr id="39" name="Slide number placeholder 8">
            <a:extLst>
              <a:ext uri="{FF2B5EF4-FFF2-40B4-BE49-F238E27FC236}">
                <a16:creationId xmlns:a16="http://schemas.microsoft.com/office/drawing/2014/main" id="{5A198701-7FD3-6ABF-22C0-03B9BF69F157}"/>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40" name="Graphic 58">
            <a:extLst>
              <a:ext uri="{FF2B5EF4-FFF2-40B4-BE49-F238E27FC236}">
                <a16:creationId xmlns:a16="http://schemas.microsoft.com/office/drawing/2014/main" id="{7EE443D5-BFD3-9235-6876-BD03F74EC6D2}"/>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
        <p:nvSpPr>
          <p:cNvPr id="79" name="Text placeholder 44">
            <a:extLst>
              <a:ext uri="{FF2B5EF4-FFF2-40B4-BE49-F238E27FC236}">
                <a16:creationId xmlns:a16="http://schemas.microsoft.com/office/drawing/2014/main" id="{5D46CB19-E305-2C11-C812-91782254D75E}"/>
              </a:ext>
            </a:extLst>
          </p:cNvPr>
          <p:cNvSpPr>
            <a:spLocks noGrp="1"/>
          </p:cNvSpPr>
          <p:nvPr>
            <p:ph type="body" sz="quarter" idx="10" hasCustomPrompt="1"/>
          </p:nvPr>
        </p:nvSpPr>
        <p:spPr>
          <a:xfrm>
            <a:off x="1382400" y="1487608"/>
            <a:ext cx="718746" cy="399148"/>
          </a:xfrm>
          <a:prstGeom prst="rect">
            <a:avLst/>
          </a:prstGeom>
          <a:noFill/>
        </p:spPr>
        <p:txBody>
          <a:bodyPr wrap="square" lIns="90000" rtlCol="0">
            <a:spAutoFit/>
          </a:bodyPr>
          <a:lstStyle>
            <a:lvl1pPr algn="l" defTabSz="981075">
              <a:lnSpc>
                <a:spcPct val="80000"/>
              </a:lnSpc>
              <a:defRPr sz="2400" b="1">
                <a:solidFill>
                  <a:srgbClr val="0070FA"/>
                </a:solidFill>
              </a:defRPr>
            </a:lvl1pPr>
          </a:lstStyle>
          <a:p>
            <a:pPr lvl="0" rtl="0"/>
            <a:r>
              <a:rPr lang="en-gb"/>
              <a:t>No. /</a:t>
            </a:r>
          </a:p>
        </p:txBody>
      </p:sp>
      <p:sp>
        <p:nvSpPr>
          <p:cNvPr id="80" name="Text placeholder 44">
            <a:extLst>
              <a:ext uri="{FF2B5EF4-FFF2-40B4-BE49-F238E27FC236}">
                <a16:creationId xmlns:a16="http://schemas.microsoft.com/office/drawing/2014/main" id="{B4818C53-5720-4C60-F6FE-D3F68B289BBA}"/>
              </a:ext>
            </a:extLst>
          </p:cNvPr>
          <p:cNvSpPr>
            <a:spLocks noGrp="1"/>
          </p:cNvSpPr>
          <p:nvPr>
            <p:ph type="body" sz="quarter" idx="11" hasCustomPrompt="1"/>
          </p:nvPr>
        </p:nvSpPr>
        <p:spPr>
          <a:xfrm>
            <a:off x="1950843" y="1487608"/>
            <a:ext cx="5868000" cy="399148"/>
          </a:xfrm>
          <a:prstGeom prst="rect">
            <a:avLst/>
          </a:prstGeom>
          <a:noFill/>
        </p:spPr>
        <p:txBody>
          <a:bodyPr wrap="square"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43" name="Text placeholder 44">
            <a:extLst>
              <a:ext uri="{FF2B5EF4-FFF2-40B4-BE49-F238E27FC236}">
                <a16:creationId xmlns:a16="http://schemas.microsoft.com/office/drawing/2014/main" id="{EA7CE9E8-28F5-1D24-6DFE-01155471A002}"/>
              </a:ext>
            </a:extLst>
          </p:cNvPr>
          <p:cNvSpPr>
            <a:spLocks noGrp="1"/>
          </p:cNvSpPr>
          <p:nvPr>
            <p:ph type="body" sz="quarter" idx="29" hasCustomPrompt="1"/>
          </p:nvPr>
        </p:nvSpPr>
        <p:spPr>
          <a:xfrm>
            <a:off x="1382400" y="6049568"/>
            <a:ext cx="718746" cy="399148"/>
          </a:xfrm>
          <a:prstGeom prst="rect">
            <a:avLst/>
          </a:prstGeom>
          <a:noFill/>
        </p:spPr>
        <p:txBody>
          <a:bodyPr wrap="square" lIns="90000" rtlCol="0">
            <a:spAutoFit/>
          </a:bodyPr>
          <a:lstStyle>
            <a:lvl1pPr algn="l" defTabSz="981075">
              <a:lnSpc>
                <a:spcPct val="80000"/>
              </a:lnSpc>
              <a:defRPr sz="2400" b="1">
                <a:solidFill>
                  <a:srgbClr val="0070FA"/>
                </a:solidFill>
              </a:defRPr>
            </a:lvl1pPr>
          </a:lstStyle>
          <a:p>
            <a:pPr lvl="0" rtl="0"/>
            <a:r>
              <a:rPr lang="en-gb"/>
              <a:t>No. /</a:t>
            </a:r>
          </a:p>
        </p:txBody>
      </p:sp>
      <p:sp>
        <p:nvSpPr>
          <p:cNvPr id="44" name="Text placeholder 44">
            <a:extLst>
              <a:ext uri="{FF2B5EF4-FFF2-40B4-BE49-F238E27FC236}">
                <a16:creationId xmlns:a16="http://schemas.microsoft.com/office/drawing/2014/main" id="{F9B66BF7-331F-D198-4048-404A8045903C}"/>
              </a:ext>
            </a:extLst>
          </p:cNvPr>
          <p:cNvSpPr>
            <a:spLocks noGrp="1"/>
          </p:cNvSpPr>
          <p:nvPr>
            <p:ph type="body" sz="quarter" idx="30" hasCustomPrompt="1"/>
          </p:nvPr>
        </p:nvSpPr>
        <p:spPr>
          <a:xfrm>
            <a:off x="1950843" y="6049568"/>
            <a:ext cx="5868000" cy="399148"/>
          </a:xfrm>
          <a:prstGeom prst="rect">
            <a:avLst/>
          </a:prstGeom>
          <a:noFill/>
        </p:spPr>
        <p:txBody>
          <a:bodyPr wrap="square"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45" name="Text placeholder 44">
            <a:extLst>
              <a:ext uri="{FF2B5EF4-FFF2-40B4-BE49-F238E27FC236}">
                <a16:creationId xmlns:a16="http://schemas.microsoft.com/office/drawing/2014/main" id="{26E66EFE-E49E-05DC-AEEB-BED2C93E3445}"/>
              </a:ext>
            </a:extLst>
          </p:cNvPr>
          <p:cNvSpPr>
            <a:spLocks noGrp="1"/>
          </p:cNvSpPr>
          <p:nvPr>
            <p:ph type="body" sz="quarter" idx="31" hasCustomPrompt="1"/>
          </p:nvPr>
        </p:nvSpPr>
        <p:spPr>
          <a:xfrm>
            <a:off x="1382400" y="5137176"/>
            <a:ext cx="718746" cy="399148"/>
          </a:xfrm>
          <a:prstGeom prst="rect">
            <a:avLst/>
          </a:prstGeom>
          <a:noFill/>
        </p:spPr>
        <p:txBody>
          <a:bodyPr wrap="square" lIns="90000" rtlCol="0">
            <a:spAutoFit/>
          </a:bodyPr>
          <a:lstStyle>
            <a:lvl1pPr algn="l" defTabSz="981075">
              <a:lnSpc>
                <a:spcPct val="80000"/>
              </a:lnSpc>
              <a:defRPr sz="2400" b="1">
                <a:solidFill>
                  <a:srgbClr val="0070FA"/>
                </a:solidFill>
              </a:defRPr>
            </a:lvl1pPr>
          </a:lstStyle>
          <a:p>
            <a:pPr lvl="0" rtl="0"/>
            <a:r>
              <a:rPr lang="en-gb"/>
              <a:t>No. /</a:t>
            </a:r>
          </a:p>
        </p:txBody>
      </p:sp>
      <p:sp>
        <p:nvSpPr>
          <p:cNvPr id="46" name="Text placeholder 44">
            <a:extLst>
              <a:ext uri="{FF2B5EF4-FFF2-40B4-BE49-F238E27FC236}">
                <a16:creationId xmlns:a16="http://schemas.microsoft.com/office/drawing/2014/main" id="{E1D80BC4-16E2-C4CF-0364-0F6CA9B9ECB3}"/>
              </a:ext>
            </a:extLst>
          </p:cNvPr>
          <p:cNvSpPr>
            <a:spLocks noGrp="1"/>
          </p:cNvSpPr>
          <p:nvPr>
            <p:ph type="body" sz="quarter" idx="32" hasCustomPrompt="1"/>
          </p:nvPr>
        </p:nvSpPr>
        <p:spPr>
          <a:xfrm>
            <a:off x="1950843" y="5137176"/>
            <a:ext cx="5868000" cy="399148"/>
          </a:xfrm>
          <a:prstGeom prst="rect">
            <a:avLst/>
          </a:prstGeom>
          <a:noFill/>
        </p:spPr>
        <p:txBody>
          <a:bodyPr wrap="square"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47" name="Text placeholder 44">
            <a:extLst>
              <a:ext uri="{FF2B5EF4-FFF2-40B4-BE49-F238E27FC236}">
                <a16:creationId xmlns:a16="http://schemas.microsoft.com/office/drawing/2014/main" id="{FA161505-5723-7CCD-5D6F-99E4F1F5110D}"/>
              </a:ext>
            </a:extLst>
          </p:cNvPr>
          <p:cNvSpPr>
            <a:spLocks noGrp="1"/>
          </p:cNvSpPr>
          <p:nvPr>
            <p:ph type="body" sz="quarter" idx="33" hasCustomPrompt="1"/>
          </p:nvPr>
        </p:nvSpPr>
        <p:spPr>
          <a:xfrm>
            <a:off x="1382400" y="4224784"/>
            <a:ext cx="718746" cy="399148"/>
          </a:xfrm>
          <a:prstGeom prst="rect">
            <a:avLst/>
          </a:prstGeom>
          <a:noFill/>
        </p:spPr>
        <p:txBody>
          <a:bodyPr wrap="square" lIns="90000" rtlCol="0">
            <a:spAutoFit/>
          </a:bodyPr>
          <a:lstStyle>
            <a:lvl1pPr algn="l" defTabSz="981075">
              <a:lnSpc>
                <a:spcPct val="80000"/>
              </a:lnSpc>
              <a:defRPr sz="2400" b="1">
                <a:solidFill>
                  <a:srgbClr val="0070FA"/>
                </a:solidFill>
              </a:defRPr>
            </a:lvl1pPr>
          </a:lstStyle>
          <a:p>
            <a:pPr lvl="0" rtl="0"/>
            <a:r>
              <a:rPr lang="en-gb"/>
              <a:t>No. /</a:t>
            </a:r>
          </a:p>
        </p:txBody>
      </p:sp>
      <p:sp>
        <p:nvSpPr>
          <p:cNvPr id="48" name="Text placeholder 44">
            <a:extLst>
              <a:ext uri="{FF2B5EF4-FFF2-40B4-BE49-F238E27FC236}">
                <a16:creationId xmlns:a16="http://schemas.microsoft.com/office/drawing/2014/main" id="{E12AFD32-BE66-38BE-27DD-FBC93D86716A}"/>
              </a:ext>
            </a:extLst>
          </p:cNvPr>
          <p:cNvSpPr>
            <a:spLocks noGrp="1"/>
          </p:cNvSpPr>
          <p:nvPr>
            <p:ph type="body" sz="quarter" idx="34" hasCustomPrompt="1"/>
          </p:nvPr>
        </p:nvSpPr>
        <p:spPr>
          <a:xfrm>
            <a:off x="1950843" y="4224784"/>
            <a:ext cx="5868000" cy="399148"/>
          </a:xfrm>
          <a:prstGeom prst="rect">
            <a:avLst/>
          </a:prstGeom>
          <a:noFill/>
        </p:spPr>
        <p:txBody>
          <a:bodyPr wrap="square"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49" name="Text placeholder 44">
            <a:extLst>
              <a:ext uri="{FF2B5EF4-FFF2-40B4-BE49-F238E27FC236}">
                <a16:creationId xmlns:a16="http://schemas.microsoft.com/office/drawing/2014/main" id="{705255A6-E18A-C832-B307-885B8169E2D0}"/>
              </a:ext>
            </a:extLst>
          </p:cNvPr>
          <p:cNvSpPr>
            <a:spLocks noGrp="1"/>
          </p:cNvSpPr>
          <p:nvPr>
            <p:ph type="body" sz="quarter" idx="35" hasCustomPrompt="1"/>
          </p:nvPr>
        </p:nvSpPr>
        <p:spPr>
          <a:xfrm>
            <a:off x="1382400" y="3312392"/>
            <a:ext cx="718746" cy="399148"/>
          </a:xfrm>
          <a:prstGeom prst="rect">
            <a:avLst/>
          </a:prstGeom>
          <a:noFill/>
        </p:spPr>
        <p:txBody>
          <a:bodyPr wrap="square" lIns="90000" rtlCol="0">
            <a:spAutoFit/>
          </a:bodyPr>
          <a:lstStyle>
            <a:lvl1pPr algn="l" defTabSz="981075">
              <a:lnSpc>
                <a:spcPct val="80000"/>
              </a:lnSpc>
              <a:defRPr sz="2400" b="1">
                <a:solidFill>
                  <a:srgbClr val="0070FA"/>
                </a:solidFill>
              </a:defRPr>
            </a:lvl1pPr>
          </a:lstStyle>
          <a:p>
            <a:pPr lvl="0" rtl="0"/>
            <a:r>
              <a:rPr lang="en-gb"/>
              <a:t>No. /</a:t>
            </a:r>
          </a:p>
        </p:txBody>
      </p:sp>
      <p:sp>
        <p:nvSpPr>
          <p:cNvPr id="50" name="Text placeholder 44">
            <a:extLst>
              <a:ext uri="{FF2B5EF4-FFF2-40B4-BE49-F238E27FC236}">
                <a16:creationId xmlns:a16="http://schemas.microsoft.com/office/drawing/2014/main" id="{E62AFD9E-488D-BD3C-66C8-FC5DD310BE83}"/>
              </a:ext>
            </a:extLst>
          </p:cNvPr>
          <p:cNvSpPr>
            <a:spLocks noGrp="1"/>
          </p:cNvSpPr>
          <p:nvPr>
            <p:ph type="body" sz="quarter" idx="36" hasCustomPrompt="1"/>
          </p:nvPr>
        </p:nvSpPr>
        <p:spPr>
          <a:xfrm>
            <a:off x="1950843" y="3312392"/>
            <a:ext cx="5868000" cy="399148"/>
          </a:xfrm>
          <a:prstGeom prst="rect">
            <a:avLst/>
          </a:prstGeom>
          <a:noFill/>
        </p:spPr>
        <p:txBody>
          <a:bodyPr wrap="square"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51" name="Text placeholder 44">
            <a:extLst>
              <a:ext uri="{FF2B5EF4-FFF2-40B4-BE49-F238E27FC236}">
                <a16:creationId xmlns:a16="http://schemas.microsoft.com/office/drawing/2014/main" id="{F5CBA572-7035-4A68-D91B-256396F125F8}"/>
              </a:ext>
            </a:extLst>
          </p:cNvPr>
          <p:cNvSpPr>
            <a:spLocks noGrp="1"/>
          </p:cNvSpPr>
          <p:nvPr>
            <p:ph type="body" sz="quarter" idx="37" hasCustomPrompt="1"/>
          </p:nvPr>
        </p:nvSpPr>
        <p:spPr>
          <a:xfrm>
            <a:off x="1382400" y="2400000"/>
            <a:ext cx="718746" cy="399148"/>
          </a:xfrm>
          <a:prstGeom prst="rect">
            <a:avLst/>
          </a:prstGeom>
          <a:noFill/>
        </p:spPr>
        <p:txBody>
          <a:bodyPr wrap="square" lIns="90000" rtlCol="0">
            <a:spAutoFit/>
          </a:bodyPr>
          <a:lstStyle>
            <a:lvl1pPr algn="l" defTabSz="981075">
              <a:lnSpc>
                <a:spcPct val="80000"/>
              </a:lnSpc>
              <a:defRPr sz="2400" b="1">
                <a:solidFill>
                  <a:srgbClr val="0070FA"/>
                </a:solidFill>
              </a:defRPr>
            </a:lvl1pPr>
          </a:lstStyle>
          <a:p>
            <a:pPr lvl="0" rtl="0"/>
            <a:r>
              <a:rPr lang="en-gb"/>
              <a:t>No. /</a:t>
            </a:r>
          </a:p>
        </p:txBody>
      </p:sp>
      <p:sp>
        <p:nvSpPr>
          <p:cNvPr id="52" name="Text placeholder 44">
            <a:extLst>
              <a:ext uri="{FF2B5EF4-FFF2-40B4-BE49-F238E27FC236}">
                <a16:creationId xmlns:a16="http://schemas.microsoft.com/office/drawing/2014/main" id="{E8C55F45-A61C-6316-9F0F-BDB445DEE47F}"/>
              </a:ext>
            </a:extLst>
          </p:cNvPr>
          <p:cNvSpPr>
            <a:spLocks noGrp="1"/>
          </p:cNvSpPr>
          <p:nvPr>
            <p:ph type="body" sz="quarter" idx="38" hasCustomPrompt="1"/>
          </p:nvPr>
        </p:nvSpPr>
        <p:spPr>
          <a:xfrm>
            <a:off x="1950843" y="2400000"/>
            <a:ext cx="5868000" cy="399148"/>
          </a:xfrm>
          <a:prstGeom prst="rect">
            <a:avLst/>
          </a:prstGeom>
          <a:noFill/>
        </p:spPr>
        <p:txBody>
          <a:bodyPr wrap="square"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Tree>
    <p:extLst>
      <p:ext uri="{BB962C8B-B14F-4D97-AF65-F5344CB8AC3E}">
        <p14:creationId xmlns:p14="http://schemas.microsoft.com/office/powerpoint/2010/main" val="4256121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chapt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9DEF67C-94BC-6750-AC76-A8C1F0C618C6}"/>
              </a:ext>
            </a:extLst>
          </p:cNvPr>
          <p:cNvSpPr>
            <a:spLocks noGrp="1"/>
          </p:cNvSpPr>
          <p:nvPr>
            <p:ph type="body" sz="quarter" idx="10" hasCustomPrompt="1"/>
          </p:nvPr>
        </p:nvSpPr>
        <p:spPr>
          <a:xfrm>
            <a:off x="884145" y="2128544"/>
            <a:ext cx="1440000" cy="1095941"/>
          </a:xfrm>
          <a:prstGeom prst="rect">
            <a:avLst/>
          </a:prstGeom>
        </p:spPr>
        <p:txBody>
          <a:bodyPr rtlCol="0">
            <a:spAutoFit/>
          </a:bodyPr>
          <a:lstStyle>
            <a:lvl1pPr>
              <a:defRPr sz="7200" b="1">
                <a:solidFill>
                  <a:schemeClr val="bg1"/>
                </a:solidFill>
                <a:latin typeface="+mn-lt"/>
              </a:defRPr>
            </a:lvl1pPr>
            <a:lvl5pPr>
              <a:defRPr/>
            </a:lvl5pPr>
          </a:lstStyle>
          <a:p>
            <a:pPr lvl="0" rtl="0"/>
            <a:r>
              <a:rPr lang="en-gb"/>
              <a:t>No.</a:t>
            </a:r>
          </a:p>
        </p:txBody>
      </p:sp>
      <p:sp>
        <p:nvSpPr>
          <p:cNvPr id="2" name="Keyboard oblique">
            <a:extLst>
              <a:ext uri="{FF2B5EF4-FFF2-40B4-BE49-F238E27FC236}">
                <a16:creationId xmlns:a16="http://schemas.microsoft.com/office/drawing/2014/main" id="{FE93019A-A1A0-2E36-9832-94285DD582F6}"/>
              </a:ext>
            </a:extLst>
          </p:cNvPr>
          <p:cNvSpPr txBox="1"/>
          <p:nvPr userDrawn="1"/>
        </p:nvSpPr>
        <p:spPr>
          <a:xfrm>
            <a:off x="2124000" y="1632421"/>
            <a:ext cx="869622" cy="2215991"/>
          </a:xfrm>
          <a:prstGeom prst="rect">
            <a:avLst/>
          </a:prstGeom>
          <a:noFill/>
        </p:spPr>
        <p:txBody>
          <a:bodyPr wrap="square" rtlCol="0">
            <a:spAutoFit/>
          </a:bodyPr>
          <a:lstStyle/>
          <a:p>
            <a:pPr rtl="0"/>
            <a:r>
              <a:rPr lang="en-gb" sz="13800" b="0">
                <a:solidFill>
                  <a:srgbClr val="0070FA"/>
                </a:solidFill>
                <a:latin typeface="Aptos Light" panose="020B0004020202020204" pitchFamily="34" charset="0"/>
              </a:rPr>
              <a:t>/</a:t>
            </a:r>
            <a:endParaRPr lang="fr-FR" sz="2400">
              <a:latin typeface="Aptos Light" panose="020B0004020202020204" pitchFamily="34" charset="0"/>
            </a:endParaRPr>
          </a:p>
        </p:txBody>
      </p:sp>
      <p:sp>
        <p:nvSpPr>
          <p:cNvPr id="8" name="Text placeholder 51">
            <a:extLst>
              <a:ext uri="{FF2B5EF4-FFF2-40B4-BE49-F238E27FC236}">
                <a16:creationId xmlns:a16="http://schemas.microsoft.com/office/drawing/2014/main" id="{686CC623-BF21-94C4-ECC0-7179CE0A3B44}"/>
              </a:ext>
            </a:extLst>
          </p:cNvPr>
          <p:cNvSpPr>
            <a:spLocks noGrp="1"/>
          </p:cNvSpPr>
          <p:nvPr>
            <p:ph type="body" sz="quarter" idx="12" hasCustomPrompt="1"/>
          </p:nvPr>
        </p:nvSpPr>
        <p:spPr>
          <a:xfrm>
            <a:off x="3323369" y="3232757"/>
            <a:ext cx="6029052" cy="407218"/>
          </a:xfrm>
          <a:prstGeom prst="rect">
            <a:avLst/>
          </a:prstGeom>
        </p:spPr>
        <p:txBody>
          <a:bodyPr wrap="square" lIns="0" tIns="72000" rIns="0" bIns="0" rtlCol="0">
            <a:spAutoFit/>
          </a:bodyPr>
          <a:lstStyle>
            <a:lvl1pPr>
              <a:defRPr sz="2400">
                <a:solidFill>
                  <a:srgbClr val="0070FA"/>
                </a:solidFill>
              </a:defRPr>
            </a:lvl1pPr>
          </a:lstStyle>
          <a:p>
            <a:pPr lvl="0" rtl="0"/>
            <a:r>
              <a:rPr lang="en-gb"/>
              <a:t>Click to add a subtitle</a:t>
            </a:r>
          </a:p>
        </p:txBody>
      </p:sp>
      <p:sp>
        <p:nvSpPr>
          <p:cNvPr id="59" name="Title 58">
            <a:extLst>
              <a:ext uri="{FF2B5EF4-FFF2-40B4-BE49-F238E27FC236}">
                <a16:creationId xmlns:a16="http://schemas.microsoft.com/office/drawing/2014/main" id="{4712E383-75C2-7A71-1C88-E28581FB6E98}"/>
              </a:ext>
            </a:extLst>
          </p:cNvPr>
          <p:cNvSpPr>
            <a:spLocks noGrp="1"/>
          </p:cNvSpPr>
          <p:nvPr>
            <p:ph type="title" hasCustomPrompt="1"/>
          </p:nvPr>
        </p:nvSpPr>
        <p:spPr>
          <a:xfrm>
            <a:off x="3323369" y="2052742"/>
            <a:ext cx="6029052" cy="1104213"/>
          </a:xfrm>
          <a:prstGeom prst="rect">
            <a:avLst/>
          </a:prstGeom>
        </p:spPr>
        <p:txBody>
          <a:bodyPr wrap="square" lIns="0" tIns="0" rIns="0" bIns="0" rtlCol="0" anchor="b" anchorCtr="0">
            <a:spAutoFit/>
          </a:bodyPr>
          <a:lstStyle>
            <a:lvl1pPr>
              <a:defRPr sz="4400">
                <a:solidFill>
                  <a:schemeClr val="bg1"/>
                </a:solidFill>
              </a:defRPr>
            </a:lvl1pPr>
          </a:lstStyle>
          <a:p>
            <a:pPr rtl="0"/>
            <a:r>
              <a:rPr lang="en-gb"/>
              <a:t>Add a two-line title</a:t>
            </a:r>
            <a:endParaRPr lang="en-GB"/>
          </a:p>
        </p:txBody>
      </p:sp>
      <p:sp>
        <p:nvSpPr>
          <p:cNvPr id="66" name="Date placeholder 65">
            <a:extLst>
              <a:ext uri="{FF2B5EF4-FFF2-40B4-BE49-F238E27FC236}">
                <a16:creationId xmlns:a16="http://schemas.microsoft.com/office/drawing/2014/main" id="{E5F9727C-73D3-CE45-984F-AB37A09CEAA5}"/>
              </a:ext>
            </a:extLst>
          </p:cNvPr>
          <p:cNvSpPr>
            <a:spLocks noGrp="1"/>
          </p:cNvSpPr>
          <p:nvPr>
            <p:ph type="dt" sz="half" idx="13"/>
          </p:nvPr>
        </p:nvSpPr>
        <p:spPr>
          <a:xfrm>
            <a:off x="470713" y="1"/>
            <a:ext cx="755575" cy="347330"/>
          </a:xfrm>
          <a:prstGeom prst="rect">
            <a:avLst/>
          </a:prstGeom>
        </p:spPr>
        <p:txBody>
          <a:bodyPr rtlCol="0"/>
          <a:lstStyle/>
          <a:p>
            <a:pPr rtl="0"/>
            <a:r>
              <a:rPr lang="fr-FR"/>
              <a:t>13/11/2024</a:t>
            </a:r>
            <a:endParaRPr lang="en-GB"/>
          </a:p>
        </p:txBody>
      </p:sp>
      <p:sp>
        <p:nvSpPr>
          <p:cNvPr id="4" name="Footer placeholder 4">
            <a:extLst>
              <a:ext uri="{FF2B5EF4-FFF2-40B4-BE49-F238E27FC236}">
                <a16:creationId xmlns:a16="http://schemas.microsoft.com/office/drawing/2014/main" id="{B0D8AE69-456A-5D1C-036B-C70D888E2852}"/>
              </a:ext>
            </a:extLst>
          </p:cNvPr>
          <p:cNvSpPr>
            <a:spLocks noGrp="1"/>
          </p:cNvSpPr>
          <p:nvPr>
            <p:ph type="ftr" sz="quarter" idx="3"/>
          </p:nvPr>
        </p:nvSpPr>
        <p:spPr>
          <a:xfrm>
            <a:off x="1235727" y="1"/>
            <a:ext cx="3941218" cy="347330"/>
          </a:xfrm>
          <a:prstGeom prst="rect">
            <a:avLst/>
          </a:prstGeom>
        </p:spPr>
        <p:txBody>
          <a:bodyPr vert="horz" lIns="0" tIns="0" rIns="0" bIns="0" rtlCol="0" anchor="ctr" anchorCtr="0"/>
          <a:lstStyle>
            <a:lvl1pPr algn="l">
              <a:defRPr sz="800">
                <a:solidFill>
                  <a:schemeClr val="bg1"/>
                </a:solidFill>
              </a:defRPr>
            </a:lvl1pPr>
          </a:lstStyle>
          <a:p>
            <a:pPr rtl="0"/>
            <a:r>
              <a:rPr lang="en-gb"/>
              <a:t>ADVN Customer I Document name I CONFIDENTIAL  </a:t>
            </a:r>
            <a:endParaRPr lang="en-GB"/>
          </a:p>
        </p:txBody>
      </p:sp>
    </p:spTree>
    <p:extLst>
      <p:ext uri="{BB962C8B-B14F-4D97-AF65-F5344CB8AC3E}">
        <p14:creationId xmlns:p14="http://schemas.microsoft.com/office/powerpoint/2010/main" val="4245519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hapter + BG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9DEF67C-94BC-6750-AC76-A8C1F0C618C6}"/>
              </a:ext>
            </a:extLst>
          </p:cNvPr>
          <p:cNvSpPr>
            <a:spLocks noGrp="1"/>
          </p:cNvSpPr>
          <p:nvPr>
            <p:ph type="body" sz="quarter" idx="10" hasCustomPrompt="1"/>
          </p:nvPr>
        </p:nvSpPr>
        <p:spPr>
          <a:xfrm>
            <a:off x="884145" y="2128544"/>
            <a:ext cx="1440000" cy="1095941"/>
          </a:xfrm>
          <a:prstGeom prst="rect">
            <a:avLst/>
          </a:prstGeom>
        </p:spPr>
        <p:txBody>
          <a:bodyPr rtlCol="0">
            <a:spAutoFit/>
          </a:bodyPr>
          <a:lstStyle>
            <a:lvl1pPr>
              <a:defRPr sz="7200" b="1">
                <a:solidFill>
                  <a:schemeClr val="bg1"/>
                </a:solidFill>
                <a:latin typeface="+mn-lt"/>
              </a:defRPr>
            </a:lvl1pPr>
            <a:lvl5pPr>
              <a:defRPr/>
            </a:lvl5pPr>
          </a:lstStyle>
          <a:p>
            <a:pPr lvl="0" rtl="0"/>
            <a:r>
              <a:rPr lang="en-gb"/>
              <a:t>No.</a:t>
            </a:r>
          </a:p>
        </p:txBody>
      </p:sp>
      <p:sp>
        <p:nvSpPr>
          <p:cNvPr id="2" name="Keyboard oblique">
            <a:extLst>
              <a:ext uri="{FF2B5EF4-FFF2-40B4-BE49-F238E27FC236}">
                <a16:creationId xmlns:a16="http://schemas.microsoft.com/office/drawing/2014/main" id="{FE93019A-A1A0-2E36-9832-94285DD582F6}"/>
              </a:ext>
            </a:extLst>
          </p:cNvPr>
          <p:cNvSpPr txBox="1"/>
          <p:nvPr userDrawn="1"/>
        </p:nvSpPr>
        <p:spPr>
          <a:xfrm>
            <a:off x="2124000" y="1632421"/>
            <a:ext cx="869622" cy="2215991"/>
          </a:xfrm>
          <a:prstGeom prst="rect">
            <a:avLst/>
          </a:prstGeom>
          <a:noFill/>
        </p:spPr>
        <p:txBody>
          <a:bodyPr wrap="square" rtlCol="0">
            <a:spAutoFit/>
          </a:bodyPr>
          <a:lstStyle/>
          <a:p>
            <a:pPr rtl="0"/>
            <a:r>
              <a:rPr lang="en-gb" sz="13800" b="0">
                <a:solidFill>
                  <a:srgbClr val="0070FA"/>
                </a:solidFill>
                <a:latin typeface="Aptos Light" panose="020B0004020202020204" pitchFamily="34" charset="0"/>
              </a:rPr>
              <a:t>/</a:t>
            </a:r>
            <a:endParaRPr lang="fr-FR" sz="2400">
              <a:latin typeface="Aptos Light" panose="020B0004020202020204" pitchFamily="34" charset="0"/>
            </a:endParaRPr>
          </a:p>
        </p:txBody>
      </p:sp>
      <p:sp>
        <p:nvSpPr>
          <p:cNvPr id="8" name="Text placeholder 51">
            <a:extLst>
              <a:ext uri="{FF2B5EF4-FFF2-40B4-BE49-F238E27FC236}">
                <a16:creationId xmlns:a16="http://schemas.microsoft.com/office/drawing/2014/main" id="{686CC623-BF21-94C4-ECC0-7179CE0A3B44}"/>
              </a:ext>
            </a:extLst>
          </p:cNvPr>
          <p:cNvSpPr>
            <a:spLocks noGrp="1"/>
          </p:cNvSpPr>
          <p:nvPr>
            <p:ph type="body" sz="quarter" idx="12" hasCustomPrompt="1"/>
          </p:nvPr>
        </p:nvSpPr>
        <p:spPr>
          <a:xfrm>
            <a:off x="3323369" y="2942133"/>
            <a:ext cx="6029052" cy="407218"/>
          </a:xfrm>
          <a:prstGeom prst="rect">
            <a:avLst/>
          </a:prstGeom>
        </p:spPr>
        <p:txBody>
          <a:bodyPr wrap="square" lIns="0" tIns="72000" rIns="0" bIns="0" rtlCol="0">
            <a:spAutoFit/>
          </a:bodyPr>
          <a:lstStyle>
            <a:lvl1pPr>
              <a:defRPr sz="2400">
                <a:solidFill>
                  <a:srgbClr val="0070FA"/>
                </a:solidFill>
              </a:defRPr>
            </a:lvl1pPr>
          </a:lstStyle>
          <a:p>
            <a:pPr lvl="0" rtl="0"/>
            <a:r>
              <a:rPr lang="en-gb"/>
              <a:t>Add a subtitle</a:t>
            </a:r>
          </a:p>
        </p:txBody>
      </p:sp>
      <p:sp>
        <p:nvSpPr>
          <p:cNvPr id="59" name="Title 58">
            <a:extLst>
              <a:ext uri="{FF2B5EF4-FFF2-40B4-BE49-F238E27FC236}">
                <a16:creationId xmlns:a16="http://schemas.microsoft.com/office/drawing/2014/main" id="{4712E383-75C2-7A71-1C88-E28581FB6E98}"/>
              </a:ext>
            </a:extLst>
          </p:cNvPr>
          <p:cNvSpPr>
            <a:spLocks noGrp="1"/>
          </p:cNvSpPr>
          <p:nvPr>
            <p:ph type="title" hasCustomPrompt="1"/>
          </p:nvPr>
        </p:nvSpPr>
        <p:spPr>
          <a:xfrm>
            <a:off x="3323369" y="2303805"/>
            <a:ext cx="6029052" cy="562526"/>
          </a:xfrm>
          <a:prstGeom prst="rect">
            <a:avLst/>
          </a:prstGeom>
        </p:spPr>
        <p:txBody>
          <a:bodyPr wrap="square" lIns="0" tIns="0" rIns="0" bIns="0" rtlCol="0" anchor="b" anchorCtr="0">
            <a:spAutoFit/>
          </a:bodyPr>
          <a:lstStyle>
            <a:lvl1pPr>
              <a:defRPr sz="4400">
                <a:solidFill>
                  <a:schemeClr val="bg1"/>
                </a:solidFill>
              </a:defRPr>
            </a:lvl1pPr>
          </a:lstStyle>
          <a:p>
            <a:pPr rtl="0"/>
            <a:r>
              <a:rPr lang="en-gb"/>
              <a:t>Add a title</a:t>
            </a:r>
            <a:endParaRPr lang="en-GB"/>
          </a:p>
        </p:txBody>
      </p:sp>
      <p:sp>
        <p:nvSpPr>
          <p:cNvPr id="6" name="Date placeholder 3">
            <a:extLst>
              <a:ext uri="{FF2B5EF4-FFF2-40B4-BE49-F238E27FC236}">
                <a16:creationId xmlns:a16="http://schemas.microsoft.com/office/drawing/2014/main" id="{98F82214-FF0C-F29F-6E34-CF233B123DBF}"/>
              </a:ext>
            </a:extLst>
          </p:cNvPr>
          <p:cNvSpPr>
            <a:spLocks noGrp="1"/>
          </p:cNvSpPr>
          <p:nvPr>
            <p:ph type="dt" sz="half" idx="2"/>
          </p:nvPr>
        </p:nvSpPr>
        <p:spPr>
          <a:xfrm>
            <a:off x="470713" y="1"/>
            <a:ext cx="755575" cy="347330"/>
          </a:xfrm>
          <a:prstGeom prst="rect">
            <a:avLst/>
          </a:prstGeom>
        </p:spPr>
        <p:txBody>
          <a:bodyPr vert="horz" lIns="0" tIns="0" rIns="0" bIns="0" rtlCol="0" anchor="ctr"/>
          <a:lstStyle>
            <a:lvl1pPr algn="l">
              <a:defRPr sz="800" b="0">
                <a:solidFill>
                  <a:schemeClr val="bg1"/>
                </a:solidFill>
              </a:defRPr>
            </a:lvl1pPr>
          </a:lstStyle>
          <a:p>
            <a:pPr rtl="0"/>
            <a:r>
              <a:rPr lang="fr-FR"/>
              <a:t>13/11/2024</a:t>
            </a:r>
            <a:endParaRPr lang="en-GB"/>
          </a:p>
        </p:txBody>
      </p:sp>
      <p:sp>
        <p:nvSpPr>
          <p:cNvPr id="4" name="Footer placeholder 4">
            <a:extLst>
              <a:ext uri="{FF2B5EF4-FFF2-40B4-BE49-F238E27FC236}">
                <a16:creationId xmlns:a16="http://schemas.microsoft.com/office/drawing/2014/main" id="{663FD699-58A1-57F6-50D1-A68572C1DB46}"/>
              </a:ext>
            </a:extLst>
          </p:cNvPr>
          <p:cNvSpPr>
            <a:spLocks noGrp="1"/>
          </p:cNvSpPr>
          <p:nvPr>
            <p:ph type="ftr" sz="quarter" idx="3"/>
          </p:nvPr>
        </p:nvSpPr>
        <p:spPr>
          <a:xfrm>
            <a:off x="1235727" y="1"/>
            <a:ext cx="3941218" cy="347330"/>
          </a:xfrm>
          <a:prstGeom prst="rect">
            <a:avLst/>
          </a:prstGeom>
        </p:spPr>
        <p:txBody>
          <a:bodyPr vert="horz" lIns="0" tIns="0" rIns="0" bIns="0" rtlCol="0" anchor="ctr" anchorCtr="0"/>
          <a:lstStyle>
            <a:lvl1pPr algn="l">
              <a:defRPr sz="800">
                <a:solidFill>
                  <a:schemeClr val="bg1"/>
                </a:solidFill>
              </a:defRPr>
            </a:lvl1pPr>
          </a:lstStyle>
          <a:p>
            <a:pPr rtl="0"/>
            <a:r>
              <a:rPr lang="en-gb"/>
              <a:t>ADVN Customer I Document name I CONFIDENTIAL  </a:t>
            </a:r>
            <a:endParaRPr lang="en-GB"/>
          </a:p>
        </p:txBody>
      </p:sp>
    </p:spTree>
    <p:extLst>
      <p:ext uri="{BB962C8B-B14F-4D97-AF65-F5344CB8AC3E}">
        <p14:creationId xmlns:p14="http://schemas.microsoft.com/office/powerpoint/2010/main" val="3558449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hapter + Right Image">
    <p:bg>
      <p:bgPr>
        <a:blipFill>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9DEF67C-94BC-6750-AC76-A8C1F0C618C6}"/>
              </a:ext>
            </a:extLst>
          </p:cNvPr>
          <p:cNvSpPr>
            <a:spLocks noGrp="1"/>
          </p:cNvSpPr>
          <p:nvPr>
            <p:ph type="body" sz="quarter" idx="10" hasCustomPrompt="1"/>
          </p:nvPr>
        </p:nvSpPr>
        <p:spPr>
          <a:xfrm>
            <a:off x="884145" y="2128544"/>
            <a:ext cx="1440000" cy="1095941"/>
          </a:xfrm>
          <a:prstGeom prst="rect">
            <a:avLst/>
          </a:prstGeom>
        </p:spPr>
        <p:txBody>
          <a:bodyPr rtlCol="0">
            <a:spAutoFit/>
          </a:bodyPr>
          <a:lstStyle>
            <a:lvl1pPr>
              <a:defRPr sz="7200" b="1">
                <a:solidFill>
                  <a:schemeClr val="bg1"/>
                </a:solidFill>
                <a:latin typeface="+mn-lt"/>
              </a:defRPr>
            </a:lvl1pPr>
            <a:lvl5pPr>
              <a:defRPr/>
            </a:lvl5pPr>
          </a:lstStyle>
          <a:p>
            <a:pPr lvl="0" rtl="0"/>
            <a:r>
              <a:rPr lang="en-gb"/>
              <a:t>No.</a:t>
            </a:r>
          </a:p>
        </p:txBody>
      </p:sp>
      <p:sp>
        <p:nvSpPr>
          <p:cNvPr id="2" name="Keyboard oblique">
            <a:extLst>
              <a:ext uri="{FF2B5EF4-FFF2-40B4-BE49-F238E27FC236}">
                <a16:creationId xmlns:a16="http://schemas.microsoft.com/office/drawing/2014/main" id="{FE93019A-A1A0-2E36-9832-94285DD582F6}"/>
              </a:ext>
            </a:extLst>
          </p:cNvPr>
          <p:cNvSpPr txBox="1"/>
          <p:nvPr userDrawn="1"/>
        </p:nvSpPr>
        <p:spPr>
          <a:xfrm>
            <a:off x="2124000" y="1632421"/>
            <a:ext cx="869622" cy="2215991"/>
          </a:xfrm>
          <a:prstGeom prst="rect">
            <a:avLst/>
          </a:prstGeom>
          <a:noFill/>
        </p:spPr>
        <p:txBody>
          <a:bodyPr wrap="square" rtlCol="0">
            <a:spAutoFit/>
          </a:bodyPr>
          <a:lstStyle/>
          <a:p>
            <a:pPr rtl="0"/>
            <a:r>
              <a:rPr lang="en-gb" sz="13800" b="0">
                <a:solidFill>
                  <a:srgbClr val="0070FA"/>
                </a:solidFill>
                <a:latin typeface="Aptos Light" panose="020B0004020202020204" pitchFamily="34" charset="0"/>
              </a:rPr>
              <a:t>/</a:t>
            </a:r>
            <a:endParaRPr lang="fr-FR" sz="2400">
              <a:latin typeface="Aptos Light" panose="020B0004020202020204" pitchFamily="34" charset="0"/>
            </a:endParaRPr>
          </a:p>
        </p:txBody>
      </p:sp>
      <p:sp>
        <p:nvSpPr>
          <p:cNvPr id="8" name="Text placeholder 51">
            <a:extLst>
              <a:ext uri="{FF2B5EF4-FFF2-40B4-BE49-F238E27FC236}">
                <a16:creationId xmlns:a16="http://schemas.microsoft.com/office/drawing/2014/main" id="{686CC623-BF21-94C4-ECC0-7179CE0A3B44}"/>
              </a:ext>
            </a:extLst>
          </p:cNvPr>
          <p:cNvSpPr>
            <a:spLocks noGrp="1"/>
          </p:cNvSpPr>
          <p:nvPr>
            <p:ph type="body" sz="quarter" idx="12" hasCustomPrompt="1"/>
          </p:nvPr>
        </p:nvSpPr>
        <p:spPr>
          <a:xfrm>
            <a:off x="3323369" y="2942133"/>
            <a:ext cx="4622696" cy="407218"/>
          </a:xfrm>
          <a:prstGeom prst="rect">
            <a:avLst/>
          </a:prstGeom>
        </p:spPr>
        <p:txBody>
          <a:bodyPr wrap="square" lIns="0" tIns="72000" rIns="0" bIns="0" rtlCol="0">
            <a:spAutoFit/>
          </a:bodyPr>
          <a:lstStyle>
            <a:lvl1pPr>
              <a:defRPr sz="2400">
                <a:solidFill>
                  <a:srgbClr val="0070FA"/>
                </a:solidFill>
              </a:defRPr>
            </a:lvl1pPr>
          </a:lstStyle>
          <a:p>
            <a:pPr lvl="0" rtl="0"/>
            <a:r>
              <a:rPr lang="en-gb"/>
              <a:t>Add a subtitle</a:t>
            </a:r>
          </a:p>
        </p:txBody>
      </p:sp>
      <p:sp>
        <p:nvSpPr>
          <p:cNvPr id="59" name="Title 58">
            <a:extLst>
              <a:ext uri="{FF2B5EF4-FFF2-40B4-BE49-F238E27FC236}">
                <a16:creationId xmlns:a16="http://schemas.microsoft.com/office/drawing/2014/main" id="{4712E383-75C2-7A71-1C88-E28581FB6E98}"/>
              </a:ext>
            </a:extLst>
          </p:cNvPr>
          <p:cNvSpPr>
            <a:spLocks noGrp="1"/>
          </p:cNvSpPr>
          <p:nvPr>
            <p:ph type="title" hasCustomPrompt="1"/>
          </p:nvPr>
        </p:nvSpPr>
        <p:spPr>
          <a:xfrm>
            <a:off x="3323369" y="2303805"/>
            <a:ext cx="4622696" cy="562526"/>
          </a:xfrm>
          <a:prstGeom prst="rect">
            <a:avLst/>
          </a:prstGeom>
        </p:spPr>
        <p:txBody>
          <a:bodyPr wrap="square" lIns="0" tIns="0" rIns="0" bIns="0" rtlCol="0" anchor="b" anchorCtr="0">
            <a:spAutoFit/>
          </a:bodyPr>
          <a:lstStyle>
            <a:lvl1pPr>
              <a:defRPr sz="4400">
                <a:solidFill>
                  <a:schemeClr val="bg1"/>
                </a:solidFill>
              </a:defRPr>
            </a:lvl1pPr>
          </a:lstStyle>
          <a:p>
            <a:pPr rtl="0"/>
            <a:r>
              <a:rPr lang="en-gb"/>
              <a:t>Add a title</a:t>
            </a:r>
            <a:endParaRPr lang="en-GB"/>
          </a:p>
        </p:txBody>
      </p:sp>
      <p:sp>
        <p:nvSpPr>
          <p:cNvPr id="6" name="Date placeholder 3">
            <a:extLst>
              <a:ext uri="{FF2B5EF4-FFF2-40B4-BE49-F238E27FC236}">
                <a16:creationId xmlns:a16="http://schemas.microsoft.com/office/drawing/2014/main" id="{98F82214-FF0C-F29F-6E34-CF233B123DBF}"/>
              </a:ext>
            </a:extLst>
          </p:cNvPr>
          <p:cNvSpPr>
            <a:spLocks noGrp="1"/>
          </p:cNvSpPr>
          <p:nvPr>
            <p:ph type="dt" sz="half" idx="2"/>
          </p:nvPr>
        </p:nvSpPr>
        <p:spPr>
          <a:xfrm>
            <a:off x="470713" y="1"/>
            <a:ext cx="755575" cy="347330"/>
          </a:xfrm>
          <a:prstGeom prst="rect">
            <a:avLst/>
          </a:prstGeom>
        </p:spPr>
        <p:txBody>
          <a:bodyPr vert="horz" lIns="0" tIns="0" rIns="0" bIns="0" rtlCol="0" anchor="ctr"/>
          <a:lstStyle>
            <a:lvl1pPr algn="l">
              <a:defRPr sz="800" b="0">
                <a:solidFill>
                  <a:schemeClr val="bg1"/>
                </a:solidFill>
              </a:defRPr>
            </a:lvl1pPr>
          </a:lstStyle>
          <a:p>
            <a:pPr rtl="0"/>
            <a:r>
              <a:rPr lang="fr-FR"/>
              <a:t>13/11/2024</a:t>
            </a:r>
            <a:endParaRPr lang="en-GB"/>
          </a:p>
        </p:txBody>
      </p:sp>
      <p:sp>
        <p:nvSpPr>
          <p:cNvPr id="3" name="Image placeholder 6">
            <a:extLst>
              <a:ext uri="{FF2B5EF4-FFF2-40B4-BE49-F238E27FC236}">
                <a16:creationId xmlns:a16="http://schemas.microsoft.com/office/drawing/2014/main" id="{3C58229D-F5F5-C438-B10C-F3F464481D84}"/>
              </a:ext>
            </a:extLst>
          </p:cNvPr>
          <p:cNvSpPr>
            <a:spLocks noGrp="1"/>
          </p:cNvSpPr>
          <p:nvPr>
            <p:ph type="pic" sz="quarter" idx="13" hasCustomPrompt="1"/>
          </p:nvPr>
        </p:nvSpPr>
        <p:spPr>
          <a:xfrm>
            <a:off x="8171999" y="745067"/>
            <a:ext cx="3600000" cy="5694995"/>
          </a:xfrm>
          <a:prstGeom prst="roundRect">
            <a:avLst>
              <a:gd name="adj" fmla="val 4549"/>
            </a:avLst>
          </a:prstGeom>
        </p:spPr>
        <p:txBody>
          <a:bodyPr rtlCol="0" anchor="ctr" anchorCtr="0"/>
          <a:lstStyle>
            <a:lvl1pPr marL="0" indent="0" algn="ctr">
              <a:buNone/>
              <a:defRPr>
                <a:solidFill>
                  <a:schemeClr val="bg1"/>
                </a:solidFill>
              </a:defRPr>
            </a:lvl1pPr>
          </a:lstStyle>
          <a:p>
            <a:pPr rtl="0"/>
            <a:r>
              <a:rPr lang="en-gb"/>
              <a:t>Click on the icon </a:t>
            </a:r>
            <a:br>
              <a:rPr lang="fr-FR"/>
            </a:br>
            <a:r>
              <a:rPr lang="en-gb"/>
              <a:t>to add an image</a:t>
            </a:r>
          </a:p>
        </p:txBody>
      </p:sp>
      <p:sp>
        <p:nvSpPr>
          <p:cNvPr id="7" name="Footer placeholder 4">
            <a:extLst>
              <a:ext uri="{FF2B5EF4-FFF2-40B4-BE49-F238E27FC236}">
                <a16:creationId xmlns:a16="http://schemas.microsoft.com/office/drawing/2014/main" id="{03F92BB5-8BF5-405B-9CD5-F592EFB214E8}"/>
              </a:ext>
            </a:extLst>
          </p:cNvPr>
          <p:cNvSpPr>
            <a:spLocks noGrp="1"/>
          </p:cNvSpPr>
          <p:nvPr>
            <p:ph type="ftr" sz="quarter" idx="3"/>
          </p:nvPr>
        </p:nvSpPr>
        <p:spPr>
          <a:xfrm>
            <a:off x="1235727" y="1"/>
            <a:ext cx="3941218" cy="347330"/>
          </a:xfrm>
          <a:prstGeom prst="rect">
            <a:avLst/>
          </a:prstGeom>
        </p:spPr>
        <p:txBody>
          <a:bodyPr vert="horz" lIns="0" tIns="0" rIns="0" bIns="0" rtlCol="0" anchor="ctr" anchorCtr="0"/>
          <a:lstStyle>
            <a:lvl1pPr algn="l">
              <a:defRPr sz="800">
                <a:solidFill>
                  <a:schemeClr val="bg1"/>
                </a:solidFill>
              </a:defRPr>
            </a:lvl1pPr>
          </a:lstStyle>
          <a:p>
            <a:pPr rtl="0"/>
            <a:r>
              <a:rPr lang="en-gb"/>
              <a:t>ADVN Customer I Document name I CONFIDENTIAL  </a:t>
            </a:r>
            <a:endParaRPr lang="en-GB"/>
          </a:p>
        </p:txBody>
      </p:sp>
    </p:spTree>
    <p:extLst>
      <p:ext uri="{BB962C8B-B14F-4D97-AF65-F5344CB8AC3E}">
        <p14:creationId xmlns:p14="http://schemas.microsoft.com/office/powerpoint/2010/main" val="2099102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hapter + Right Imag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6" name="Date placeholder 65">
            <a:extLst>
              <a:ext uri="{FF2B5EF4-FFF2-40B4-BE49-F238E27FC236}">
                <a16:creationId xmlns:a16="http://schemas.microsoft.com/office/drawing/2014/main" id="{E5F9727C-73D3-CE45-984F-AB37A09CEAA5}"/>
              </a:ext>
            </a:extLst>
          </p:cNvPr>
          <p:cNvSpPr>
            <a:spLocks noGrp="1"/>
          </p:cNvSpPr>
          <p:nvPr>
            <p:ph type="dt" sz="half" idx="13"/>
          </p:nvPr>
        </p:nvSpPr>
        <p:spPr>
          <a:xfrm>
            <a:off x="470713" y="1"/>
            <a:ext cx="755575" cy="347330"/>
          </a:xfrm>
          <a:prstGeom prst="rect">
            <a:avLst/>
          </a:prstGeom>
        </p:spPr>
        <p:txBody>
          <a:bodyPr rtlCol="0"/>
          <a:lstStyle/>
          <a:p>
            <a:pPr rtl="0"/>
            <a:r>
              <a:rPr lang="fr-FR"/>
              <a:t>13/11/2024</a:t>
            </a:r>
            <a:endParaRPr lang="en-GB"/>
          </a:p>
        </p:txBody>
      </p:sp>
      <p:sp>
        <p:nvSpPr>
          <p:cNvPr id="9" name="Image placeholder 69">
            <a:extLst>
              <a:ext uri="{FF2B5EF4-FFF2-40B4-BE49-F238E27FC236}">
                <a16:creationId xmlns:a16="http://schemas.microsoft.com/office/drawing/2014/main" id="{A4E1BCDF-9201-1738-8ADB-3301666F1267}"/>
              </a:ext>
            </a:extLst>
          </p:cNvPr>
          <p:cNvSpPr>
            <a:spLocks noGrp="1"/>
          </p:cNvSpPr>
          <p:nvPr>
            <p:ph type="pic" sz="quarter" idx="14" hasCustomPrompt="1"/>
          </p:nvPr>
        </p:nvSpPr>
        <p:spPr>
          <a:xfrm>
            <a:off x="8232000" y="-1"/>
            <a:ext cx="3960000" cy="6858001"/>
          </a:xfrm>
          <a:prstGeom prst="rect">
            <a:avLst/>
          </a:prstGeom>
        </p:spPr>
        <p:txBody>
          <a:bodyPr rtlCol="0" anchor="ctr" anchorCtr="0"/>
          <a:lstStyle>
            <a:lvl1pPr marL="0" indent="0" algn="ctr">
              <a:buNone/>
              <a:defRPr>
                <a:solidFill>
                  <a:schemeClr val="bg1"/>
                </a:solidFill>
              </a:defRPr>
            </a:lvl1pPr>
          </a:lstStyle>
          <a:p>
            <a:pPr rtl="0"/>
            <a:r>
              <a:rPr lang="en-gb"/>
              <a:t>Click on the icon </a:t>
            </a:r>
            <a:br>
              <a:rPr lang="fr-FR"/>
            </a:br>
            <a:r>
              <a:rPr lang="en-gb"/>
              <a:t>to add an image</a:t>
            </a:r>
          </a:p>
        </p:txBody>
      </p:sp>
      <p:sp>
        <p:nvSpPr>
          <p:cNvPr id="10" name="Text placeholder 9">
            <a:extLst>
              <a:ext uri="{FF2B5EF4-FFF2-40B4-BE49-F238E27FC236}">
                <a16:creationId xmlns:a16="http://schemas.microsoft.com/office/drawing/2014/main" id="{98DC5CC1-A52D-1996-B2F1-DD5ED00BBE78}"/>
              </a:ext>
            </a:extLst>
          </p:cNvPr>
          <p:cNvSpPr>
            <a:spLocks noGrp="1"/>
          </p:cNvSpPr>
          <p:nvPr>
            <p:ph type="body" sz="quarter" idx="10" hasCustomPrompt="1"/>
          </p:nvPr>
        </p:nvSpPr>
        <p:spPr>
          <a:xfrm>
            <a:off x="884145" y="736248"/>
            <a:ext cx="1440000" cy="1095941"/>
          </a:xfrm>
          <a:prstGeom prst="rect">
            <a:avLst/>
          </a:prstGeom>
        </p:spPr>
        <p:txBody>
          <a:bodyPr rtlCol="0">
            <a:spAutoFit/>
          </a:bodyPr>
          <a:lstStyle>
            <a:lvl1pPr>
              <a:defRPr sz="7200" b="1">
                <a:solidFill>
                  <a:schemeClr val="bg1"/>
                </a:solidFill>
                <a:latin typeface="+mn-lt"/>
              </a:defRPr>
            </a:lvl1pPr>
            <a:lvl5pPr>
              <a:defRPr/>
            </a:lvl5pPr>
          </a:lstStyle>
          <a:p>
            <a:pPr lvl="0" rtl="0"/>
            <a:r>
              <a:rPr lang="en-gb"/>
              <a:t>No.</a:t>
            </a:r>
          </a:p>
        </p:txBody>
      </p:sp>
      <p:sp>
        <p:nvSpPr>
          <p:cNvPr id="11" name="Keyboard oblique">
            <a:extLst>
              <a:ext uri="{FF2B5EF4-FFF2-40B4-BE49-F238E27FC236}">
                <a16:creationId xmlns:a16="http://schemas.microsoft.com/office/drawing/2014/main" id="{7D75E572-033A-7DAD-2B6E-782E303E9795}"/>
              </a:ext>
            </a:extLst>
          </p:cNvPr>
          <p:cNvSpPr txBox="1"/>
          <p:nvPr userDrawn="1"/>
        </p:nvSpPr>
        <p:spPr>
          <a:xfrm>
            <a:off x="2124000" y="240125"/>
            <a:ext cx="869622" cy="2215991"/>
          </a:xfrm>
          <a:prstGeom prst="rect">
            <a:avLst/>
          </a:prstGeom>
          <a:noFill/>
        </p:spPr>
        <p:txBody>
          <a:bodyPr wrap="square" rtlCol="0">
            <a:spAutoFit/>
          </a:bodyPr>
          <a:lstStyle/>
          <a:p>
            <a:pPr rtl="0"/>
            <a:r>
              <a:rPr lang="en-gb" sz="13800" b="0">
                <a:solidFill>
                  <a:srgbClr val="0070FA"/>
                </a:solidFill>
                <a:latin typeface="Aptos Light" panose="020B0004020202020204" pitchFamily="34" charset="0"/>
              </a:rPr>
              <a:t>/</a:t>
            </a:r>
            <a:endParaRPr lang="fr-FR" sz="2400">
              <a:latin typeface="Aptos Light" panose="020B0004020202020204" pitchFamily="34" charset="0"/>
            </a:endParaRPr>
          </a:p>
        </p:txBody>
      </p:sp>
      <p:sp>
        <p:nvSpPr>
          <p:cNvPr id="12" name="Text placeholder 51">
            <a:extLst>
              <a:ext uri="{FF2B5EF4-FFF2-40B4-BE49-F238E27FC236}">
                <a16:creationId xmlns:a16="http://schemas.microsoft.com/office/drawing/2014/main" id="{45E1D0EC-C462-B5F7-BFA7-76B21DF37108}"/>
              </a:ext>
            </a:extLst>
          </p:cNvPr>
          <p:cNvSpPr>
            <a:spLocks noGrp="1"/>
          </p:cNvSpPr>
          <p:nvPr>
            <p:ph type="body" sz="quarter" idx="12" hasCustomPrompt="1"/>
          </p:nvPr>
        </p:nvSpPr>
        <p:spPr>
          <a:xfrm>
            <a:off x="881999" y="3425992"/>
            <a:ext cx="6029052" cy="407218"/>
          </a:xfrm>
          <a:prstGeom prst="rect">
            <a:avLst/>
          </a:prstGeom>
        </p:spPr>
        <p:txBody>
          <a:bodyPr wrap="square" lIns="0" tIns="72000" rIns="0" bIns="0" rtlCol="0">
            <a:spAutoFit/>
          </a:bodyPr>
          <a:lstStyle>
            <a:lvl1pPr>
              <a:defRPr sz="2400">
                <a:solidFill>
                  <a:srgbClr val="0070FA"/>
                </a:solidFill>
              </a:defRPr>
            </a:lvl1pPr>
          </a:lstStyle>
          <a:p>
            <a:pPr lvl="0" rtl="0"/>
            <a:r>
              <a:rPr lang="en-gb"/>
              <a:t>Add a subtitle</a:t>
            </a:r>
          </a:p>
        </p:txBody>
      </p:sp>
      <p:sp>
        <p:nvSpPr>
          <p:cNvPr id="13" name="Title 58">
            <a:extLst>
              <a:ext uri="{FF2B5EF4-FFF2-40B4-BE49-F238E27FC236}">
                <a16:creationId xmlns:a16="http://schemas.microsoft.com/office/drawing/2014/main" id="{061BA589-4DAA-07C9-EDB2-799A5FAB1943}"/>
              </a:ext>
            </a:extLst>
          </p:cNvPr>
          <p:cNvSpPr>
            <a:spLocks noGrp="1"/>
          </p:cNvSpPr>
          <p:nvPr>
            <p:ph type="title" hasCustomPrompt="1"/>
          </p:nvPr>
        </p:nvSpPr>
        <p:spPr>
          <a:xfrm>
            <a:off x="881999" y="2245977"/>
            <a:ext cx="6029052" cy="1104213"/>
          </a:xfrm>
          <a:prstGeom prst="rect">
            <a:avLst/>
          </a:prstGeom>
        </p:spPr>
        <p:txBody>
          <a:bodyPr wrap="square" lIns="0" tIns="0" rIns="0" bIns="0" rtlCol="0" anchor="b" anchorCtr="0">
            <a:spAutoFit/>
          </a:bodyPr>
          <a:lstStyle>
            <a:lvl1pPr>
              <a:defRPr sz="4400"/>
            </a:lvl1pPr>
          </a:lstStyle>
          <a:p>
            <a:pPr rtl="0"/>
            <a:r>
              <a:rPr lang="en-gb"/>
              <a:t>Add a two-line title</a:t>
            </a:r>
            <a:endParaRPr lang="en-GB"/>
          </a:p>
        </p:txBody>
      </p:sp>
      <p:sp>
        <p:nvSpPr>
          <p:cNvPr id="3" name="Footer placeholder 4">
            <a:extLst>
              <a:ext uri="{FF2B5EF4-FFF2-40B4-BE49-F238E27FC236}">
                <a16:creationId xmlns:a16="http://schemas.microsoft.com/office/drawing/2014/main" id="{56CEFFC4-7AEB-F194-4467-320E03084E68}"/>
              </a:ext>
            </a:extLst>
          </p:cNvPr>
          <p:cNvSpPr>
            <a:spLocks noGrp="1"/>
          </p:cNvSpPr>
          <p:nvPr>
            <p:ph type="ftr" sz="quarter" idx="3"/>
          </p:nvPr>
        </p:nvSpPr>
        <p:spPr>
          <a:xfrm>
            <a:off x="1235727" y="1"/>
            <a:ext cx="3941218" cy="347330"/>
          </a:xfrm>
          <a:prstGeom prst="rect">
            <a:avLst/>
          </a:prstGeom>
        </p:spPr>
        <p:txBody>
          <a:bodyPr vert="horz" lIns="0" tIns="0" rIns="0" bIns="0" rtlCol="0" anchor="ctr" anchorCtr="0"/>
          <a:lstStyle>
            <a:lvl1pPr algn="l">
              <a:defRPr sz="800">
                <a:solidFill>
                  <a:schemeClr val="bg1"/>
                </a:solidFill>
              </a:defRPr>
            </a:lvl1pPr>
          </a:lstStyle>
          <a:p>
            <a:pPr rtl="0"/>
            <a:r>
              <a:rPr lang="en-gb"/>
              <a:t>ADVN Customer I Document name I CONFIDENTIAL  </a:t>
            </a:r>
            <a:endParaRPr lang="en-GB"/>
          </a:p>
        </p:txBody>
      </p:sp>
    </p:spTree>
    <p:extLst>
      <p:ext uri="{BB962C8B-B14F-4D97-AF65-F5344CB8AC3E}">
        <p14:creationId xmlns:p14="http://schemas.microsoft.com/office/powerpoint/2010/main" val="2878280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 BG White">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rtlCol="0"/>
          <a:lstStyle>
            <a:lvl1pPr>
              <a:defRPr>
                <a:latin typeface="+mj-lt"/>
              </a:defRPr>
            </a:lvl1pPr>
          </a:lstStyle>
          <a:p>
            <a:pPr rtl="0"/>
            <a:r>
              <a:rPr lang="en-gb"/>
              <a:t>Add a title</a:t>
            </a:r>
          </a:p>
        </p:txBody>
      </p:sp>
      <p:sp>
        <p:nvSpPr>
          <p:cNvPr id="4" name="Text placeholder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 </a:t>
            </a:r>
          </a:p>
        </p:txBody>
      </p:sp>
      <p:sp>
        <p:nvSpPr>
          <p:cNvPr id="2" name="Text placeholder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11387039"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5" name="Text placeholder 6">
            <a:extLst>
              <a:ext uri="{FF2B5EF4-FFF2-40B4-BE49-F238E27FC236}">
                <a16:creationId xmlns:a16="http://schemas.microsoft.com/office/drawing/2014/main" id="{0A514AB5-A6E0-FA56-3123-D12BDB2C4952}"/>
              </a:ext>
            </a:extLst>
          </p:cNvPr>
          <p:cNvSpPr>
            <a:spLocks noGrp="1"/>
          </p:cNvSpPr>
          <p:nvPr>
            <p:ph type="body" sz="quarter" idx="14" hasCustomPrompt="1"/>
          </p:nvPr>
        </p:nvSpPr>
        <p:spPr>
          <a:xfrm>
            <a:off x="503999" y="2112300"/>
            <a:ext cx="11387039"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3" name="Date placeholder 2">
            <a:extLst>
              <a:ext uri="{FF2B5EF4-FFF2-40B4-BE49-F238E27FC236}">
                <a16:creationId xmlns:a16="http://schemas.microsoft.com/office/drawing/2014/main" id="{1120525D-6422-62F9-1BC3-8D77584783D6}"/>
              </a:ext>
            </a:extLst>
          </p:cNvPr>
          <p:cNvSpPr>
            <a:spLocks noGrp="1"/>
          </p:cNvSpPr>
          <p:nvPr>
            <p:ph type="dt" sz="half" idx="18"/>
          </p:nvPr>
        </p:nvSpPr>
        <p:spPr/>
        <p:txBody>
          <a:bodyPr rtlCol="0"/>
          <a:lstStyle/>
          <a:p>
            <a:pPr rtl="0"/>
            <a:r>
              <a:rPr lang="fr-FR"/>
              <a:t>13/11/2024</a:t>
            </a:r>
            <a:endParaRPr lang="en-GB"/>
          </a:p>
        </p:txBody>
      </p:sp>
      <p:sp>
        <p:nvSpPr>
          <p:cNvPr id="8" name="Footer placeholder 7">
            <a:extLst>
              <a:ext uri="{FF2B5EF4-FFF2-40B4-BE49-F238E27FC236}">
                <a16:creationId xmlns:a16="http://schemas.microsoft.com/office/drawing/2014/main" id="{DB2F854A-3974-8850-4812-8656A72A1F93}"/>
              </a:ext>
            </a:extLst>
          </p:cNvPr>
          <p:cNvSpPr>
            <a:spLocks noGrp="1"/>
          </p:cNvSpPr>
          <p:nvPr>
            <p:ph type="ftr" sz="quarter" idx="19"/>
          </p:nvPr>
        </p:nvSpPr>
        <p:spPr/>
        <p:txBody>
          <a:bodyPr rtlCol="0"/>
          <a:lstStyle/>
          <a:p>
            <a:pPr rtl="0"/>
            <a:r>
              <a:rPr lang="en-gb"/>
              <a:t>ADVN Customer I Document name I CONFIDENTIAL  </a:t>
            </a:r>
            <a:endParaRPr lang="en-GB"/>
          </a:p>
        </p:txBody>
      </p:sp>
      <p:sp>
        <p:nvSpPr>
          <p:cNvPr id="7" name="Slide number placeholder 8">
            <a:extLst>
              <a:ext uri="{FF2B5EF4-FFF2-40B4-BE49-F238E27FC236}">
                <a16:creationId xmlns:a16="http://schemas.microsoft.com/office/drawing/2014/main" id="{8293F86A-6634-D28E-2A0C-FD1CF2AC3F85}"/>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9" name="Graphic 58">
            <a:extLst>
              <a:ext uri="{FF2B5EF4-FFF2-40B4-BE49-F238E27FC236}">
                <a16:creationId xmlns:a16="http://schemas.microsoft.com/office/drawing/2014/main" id="{6BC2082A-8704-D719-646A-A00A2C77AFD4}"/>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2398143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 BG Shading">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rtlCol="0"/>
          <a:lstStyle>
            <a:lvl1pPr>
              <a:defRPr>
                <a:latin typeface="+mj-lt"/>
              </a:defRPr>
            </a:lvl1pPr>
          </a:lstStyle>
          <a:p>
            <a:pPr rtl="0"/>
            <a:r>
              <a:rPr lang="en-gb"/>
              <a:t>Add a title</a:t>
            </a:r>
          </a:p>
        </p:txBody>
      </p:sp>
      <p:sp>
        <p:nvSpPr>
          <p:cNvPr id="4" name="Text placeholder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 </a:t>
            </a:r>
          </a:p>
        </p:txBody>
      </p:sp>
      <p:sp>
        <p:nvSpPr>
          <p:cNvPr id="2" name="Text placeholder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11387039"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5" name="Text placeholder 6">
            <a:extLst>
              <a:ext uri="{FF2B5EF4-FFF2-40B4-BE49-F238E27FC236}">
                <a16:creationId xmlns:a16="http://schemas.microsoft.com/office/drawing/2014/main" id="{0A514AB5-A6E0-FA56-3123-D12BDB2C4952}"/>
              </a:ext>
            </a:extLst>
          </p:cNvPr>
          <p:cNvSpPr>
            <a:spLocks noGrp="1"/>
          </p:cNvSpPr>
          <p:nvPr>
            <p:ph type="body" sz="quarter" idx="14" hasCustomPrompt="1"/>
          </p:nvPr>
        </p:nvSpPr>
        <p:spPr>
          <a:xfrm>
            <a:off x="503999" y="2112300"/>
            <a:ext cx="11387039"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8" name="Date placeholder 7">
            <a:extLst>
              <a:ext uri="{FF2B5EF4-FFF2-40B4-BE49-F238E27FC236}">
                <a16:creationId xmlns:a16="http://schemas.microsoft.com/office/drawing/2014/main" id="{3719C82F-B500-B77D-A7BC-C856CDFE3033}"/>
              </a:ext>
            </a:extLst>
          </p:cNvPr>
          <p:cNvSpPr>
            <a:spLocks noGrp="1"/>
          </p:cNvSpPr>
          <p:nvPr>
            <p:ph type="dt" sz="half" idx="18"/>
          </p:nvPr>
        </p:nvSpPr>
        <p:spPr/>
        <p:txBody>
          <a:bodyPr rtlCol="0"/>
          <a:lstStyle/>
          <a:p>
            <a:pPr rtl="0"/>
            <a:r>
              <a:rPr lang="fr-FR"/>
              <a:t>13/11/2024</a:t>
            </a:r>
            <a:endParaRPr lang="en-GB"/>
          </a:p>
        </p:txBody>
      </p:sp>
      <p:sp>
        <p:nvSpPr>
          <p:cNvPr id="9" name="Footer placeholder 8">
            <a:extLst>
              <a:ext uri="{FF2B5EF4-FFF2-40B4-BE49-F238E27FC236}">
                <a16:creationId xmlns:a16="http://schemas.microsoft.com/office/drawing/2014/main" id="{1DC237FB-98D7-EE42-4EA4-7B449D17F14B}"/>
              </a:ext>
            </a:extLst>
          </p:cNvPr>
          <p:cNvSpPr>
            <a:spLocks noGrp="1"/>
          </p:cNvSpPr>
          <p:nvPr>
            <p:ph type="ftr" sz="quarter" idx="19"/>
          </p:nvPr>
        </p:nvSpPr>
        <p:spPr/>
        <p:txBody>
          <a:bodyPr rtlCol="0"/>
          <a:lstStyle/>
          <a:p>
            <a:pPr rtl="0"/>
            <a:r>
              <a:rPr lang="en-gb"/>
              <a:t>ADVN Customer I Document name I CONFIDENTIAL  </a:t>
            </a:r>
            <a:endParaRPr lang="en-GB"/>
          </a:p>
        </p:txBody>
      </p:sp>
      <p:sp>
        <p:nvSpPr>
          <p:cNvPr id="3" name="Slide number placeholder 8">
            <a:extLst>
              <a:ext uri="{FF2B5EF4-FFF2-40B4-BE49-F238E27FC236}">
                <a16:creationId xmlns:a16="http://schemas.microsoft.com/office/drawing/2014/main" id="{6706A467-A468-2998-C788-7BFDF1DF3508}"/>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7" name="Graphic 58">
            <a:extLst>
              <a:ext uri="{FF2B5EF4-FFF2-40B4-BE49-F238E27FC236}">
                <a16:creationId xmlns:a16="http://schemas.microsoft.com/office/drawing/2014/main" id="{0948F0F6-EC8E-C78B-7398-22B1D894112F}"/>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338999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 + visual ">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rtlCol="0"/>
          <a:lstStyle>
            <a:lvl1pPr>
              <a:defRPr>
                <a:latin typeface="+mj-lt"/>
              </a:defRPr>
            </a:lvl1pPr>
          </a:lstStyle>
          <a:p>
            <a:pPr rtl="0"/>
            <a:r>
              <a:rPr lang="en-gb"/>
              <a:t>Add a title</a:t>
            </a:r>
          </a:p>
        </p:txBody>
      </p:sp>
      <p:sp>
        <p:nvSpPr>
          <p:cNvPr id="4" name="Text placeholder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 </a:t>
            </a:r>
          </a:p>
        </p:txBody>
      </p:sp>
      <p:sp>
        <p:nvSpPr>
          <p:cNvPr id="2" name="Text placeholder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7488533"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5" name="Text placeholder 6">
            <a:extLst>
              <a:ext uri="{FF2B5EF4-FFF2-40B4-BE49-F238E27FC236}">
                <a16:creationId xmlns:a16="http://schemas.microsoft.com/office/drawing/2014/main" id="{0A514AB5-A6E0-FA56-3123-D12BDB2C4952}"/>
              </a:ext>
            </a:extLst>
          </p:cNvPr>
          <p:cNvSpPr>
            <a:spLocks noGrp="1"/>
          </p:cNvSpPr>
          <p:nvPr>
            <p:ph type="body" sz="quarter" idx="14" hasCustomPrompt="1"/>
          </p:nvPr>
        </p:nvSpPr>
        <p:spPr>
          <a:xfrm>
            <a:off x="503999" y="2112300"/>
            <a:ext cx="7488533" cy="1290844"/>
          </a:xfrm>
          <a:prstGeom prst="rect">
            <a:avLst/>
          </a:prstGeom>
        </p:spPr>
        <p:txBody>
          <a:bodyPr wrap="square" lIns="90000" tIns="46800" rIns="90000" bIns="180000" rtlCol="0">
            <a:spAutoFit/>
          </a:bodyPr>
          <a:lstStyle>
            <a:lvl1pPr marL="182563" indent="-182563" fontAlgn="auto">
              <a:lnSpc>
                <a:spcPct val="100000"/>
              </a:lnSpc>
              <a:spcBef>
                <a:spcPts val="0"/>
              </a:spcBef>
              <a:spcAft>
                <a:spcPts val="600"/>
              </a:spcAft>
              <a:tabLs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3" name="Image placeholder 6">
            <a:extLst>
              <a:ext uri="{FF2B5EF4-FFF2-40B4-BE49-F238E27FC236}">
                <a16:creationId xmlns:a16="http://schemas.microsoft.com/office/drawing/2014/main" id="{C20DC324-11D5-A86D-50F4-7DD3DB6A7338}"/>
              </a:ext>
            </a:extLst>
          </p:cNvPr>
          <p:cNvSpPr>
            <a:spLocks noGrp="1"/>
          </p:cNvSpPr>
          <p:nvPr>
            <p:ph type="pic" sz="quarter" idx="10" hasCustomPrompt="1"/>
          </p:nvPr>
        </p:nvSpPr>
        <p:spPr>
          <a:xfrm>
            <a:off x="8269915" y="1696451"/>
            <a:ext cx="3600000" cy="4626000"/>
          </a:xfrm>
          <a:prstGeom prst="roundRect">
            <a:avLst>
              <a:gd name="adj" fmla="val 4549"/>
            </a:avLst>
          </a:prstGeom>
        </p:spPr>
        <p:txBody>
          <a:bodyPr rtlCol="0" anchor="ctr" anchorCtr="0"/>
          <a:lstStyle>
            <a:lvl1pPr marL="0" indent="0" algn="ctr">
              <a:buNone/>
              <a:defRPr/>
            </a:lvl1pPr>
          </a:lstStyle>
          <a:p>
            <a:pPr rtl="0"/>
            <a:r>
              <a:rPr lang="en-gb"/>
              <a:t>Click on the icon </a:t>
            </a:r>
            <a:br>
              <a:rPr lang="fr-FR"/>
            </a:br>
            <a:r>
              <a:rPr lang="en-gb"/>
              <a:t>to add an image</a:t>
            </a:r>
          </a:p>
        </p:txBody>
      </p:sp>
      <p:sp>
        <p:nvSpPr>
          <p:cNvPr id="8" name="Footer placeholder 4">
            <a:extLst>
              <a:ext uri="{FF2B5EF4-FFF2-40B4-BE49-F238E27FC236}">
                <a16:creationId xmlns:a16="http://schemas.microsoft.com/office/drawing/2014/main" id="{4E90608F-082E-FDA9-23A7-9727F4800FDE}"/>
              </a:ext>
            </a:extLst>
          </p:cNvPr>
          <p:cNvSpPr>
            <a:spLocks noGrp="1"/>
          </p:cNvSpPr>
          <p:nvPr>
            <p:ph type="ftr" sz="quarter" idx="3"/>
          </p:nvPr>
        </p:nvSpPr>
        <p:spPr>
          <a:xfrm>
            <a:off x="1235727" y="1"/>
            <a:ext cx="3941218" cy="347330"/>
          </a:xfrm>
          <a:prstGeom prst="rect">
            <a:avLst/>
          </a:prstGeom>
        </p:spPr>
        <p:txBody>
          <a:bodyPr vert="horz" lIns="0" tIns="0" rIns="0" bIns="0" rtlCol="0" anchor="ctr" anchorCtr="0"/>
          <a:lstStyle>
            <a:lvl1pPr algn="l">
              <a:defRPr sz="800">
                <a:solidFill>
                  <a:schemeClr val="tx1"/>
                </a:solidFill>
              </a:defRPr>
            </a:lvl1pPr>
          </a:lstStyle>
          <a:p>
            <a:pPr rtl="0"/>
            <a:r>
              <a:rPr lang="en-gb"/>
              <a:t>ADVN Customer I Document name I CONFIDENTIAL  </a:t>
            </a:r>
            <a:endParaRPr lang="en-GB"/>
          </a:p>
        </p:txBody>
      </p:sp>
      <p:sp>
        <p:nvSpPr>
          <p:cNvPr id="9" name="Date placeholder 8">
            <a:extLst>
              <a:ext uri="{FF2B5EF4-FFF2-40B4-BE49-F238E27FC236}">
                <a16:creationId xmlns:a16="http://schemas.microsoft.com/office/drawing/2014/main" id="{C8592095-D8FD-88D0-5881-F9238E7EA36A}"/>
              </a:ext>
            </a:extLst>
          </p:cNvPr>
          <p:cNvSpPr>
            <a:spLocks noGrp="1"/>
          </p:cNvSpPr>
          <p:nvPr>
            <p:ph type="dt" sz="half" idx="18"/>
          </p:nvPr>
        </p:nvSpPr>
        <p:spPr/>
        <p:txBody>
          <a:bodyPr rtlCol="0"/>
          <a:lstStyle/>
          <a:p>
            <a:pPr rtl="0"/>
            <a:r>
              <a:rPr lang="fr-FR"/>
              <a:t>13/11/2024</a:t>
            </a:r>
            <a:endParaRPr lang="en-GB"/>
          </a:p>
        </p:txBody>
      </p:sp>
      <p:sp>
        <p:nvSpPr>
          <p:cNvPr id="7" name="Slide number placeholder 8">
            <a:extLst>
              <a:ext uri="{FF2B5EF4-FFF2-40B4-BE49-F238E27FC236}">
                <a16:creationId xmlns:a16="http://schemas.microsoft.com/office/drawing/2014/main" id="{8488DA9E-51E2-1159-2937-B703A4642582}"/>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10" name="Graphic 58">
            <a:extLst>
              <a:ext uri="{FF2B5EF4-FFF2-40B4-BE49-F238E27FC236}">
                <a16:creationId xmlns:a16="http://schemas.microsoft.com/office/drawing/2014/main" id="{6CD3C3C2-3E4C-781C-FDB0-6E2F60D78ADB}"/>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47680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 + 3 blocks + visual ">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rtlCol="0"/>
          <a:lstStyle>
            <a:lvl1pPr>
              <a:defRPr>
                <a:latin typeface="+mj-lt"/>
              </a:defRPr>
            </a:lvl1pPr>
          </a:lstStyle>
          <a:p>
            <a:pPr rtl="0"/>
            <a:r>
              <a:rPr lang="en-gb"/>
              <a:t>Add a title</a:t>
            </a:r>
          </a:p>
        </p:txBody>
      </p:sp>
      <p:sp>
        <p:nvSpPr>
          <p:cNvPr id="4" name="Text placeholder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 </a:t>
            </a:r>
          </a:p>
        </p:txBody>
      </p:sp>
      <p:sp>
        <p:nvSpPr>
          <p:cNvPr id="2" name="Text placeholder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7488533"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3" name="Image placeholder 6">
            <a:extLst>
              <a:ext uri="{FF2B5EF4-FFF2-40B4-BE49-F238E27FC236}">
                <a16:creationId xmlns:a16="http://schemas.microsoft.com/office/drawing/2014/main" id="{C20DC324-11D5-A86D-50F4-7DD3DB6A7338}"/>
              </a:ext>
            </a:extLst>
          </p:cNvPr>
          <p:cNvSpPr>
            <a:spLocks noGrp="1"/>
          </p:cNvSpPr>
          <p:nvPr>
            <p:ph type="pic" sz="quarter" idx="10" hasCustomPrompt="1"/>
          </p:nvPr>
        </p:nvSpPr>
        <p:spPr>
          <a:xfrm>
            <a:off x="8269915" y="1696451"/>
            <a:ext cx="3600000" cy="4626000"/>
          </a:xfrm>
          <a:prstGeom prst="roundRect">
            <a:avLst>
              <a:gd name="adj" fmla="val 4549"/>
            </a:avLst>
          </a:prstGeom>
        </p:spPr>
        <p:txBody>
          <a:bodyPr rtlCol="0" anchor="ctr" anchorCtr="0"/>
          <a:lstStyle>
            <a:lvl1pPr marL="0" indent="0" algn="ctr">
              <a:buNone/>
              <a:defRPr/>
            </a:lvl1pPr>
          </a:lstStyle>
          <a:p>
            <a:pPr rtl="0"/>
            <a:r>
              <a:rPr lang="en-gb"/>
              <a:t>Click on the icon </a:t>
            </a:r>
            <a:br>
              <a:rPr lang="fr-FR"/>
            </a:br>
            <a:r>
              <a:rPr lang="en-gb"/>
              <a:t>to add an image</a:t>
            </a:r>
          </a:p>
        </p:txBody>
      </p:sp>
      <p:sp>
        <p:nvSpPr>
          <p:cNvPr id="10" name="Text placeholder 11">
            <a:extLst>
              <a:ext uri="{FF2B5EF4-FFF2-40B4-BE49-F238E27FC236}">
                <a16:creationId xmlns:a16="http://schemas.microsoft.com/office/drawing/2014/main" id="{D3E14277-E32C-E17D-93F7-4D877287B338}"/>
              </a:ext>
            </a:extLst>
          </p:cNvPr>
          <p:cNvSpPr>
            <a:spLocks noGrp="1"/>
          </p:cNvSpPr>
          <p:nvPr>
            <p:ph type="body" sz="quarter" idx="20" hasCustomPrompt="1"/>
          </p:nvPr>
        </p:nvSpPr>
        <p:spPr>
          <a:xfrm>
            <a:off x="503999" y="3608009"/>
            <a:ext cx="7488533"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12" name="Text placeholder 6">
            <a:extLst>
              <a:ext uri="{FF2B5EF4-FFF2-40B4-BE49-F238E27FC236}">
                <a16:creationId xmlns:a16="http://schemas.microsoft.com/office/drawing/2014/main" id="{187408B3-3D6E-B574-0C3A-FEF53E316C63}"/>
              </a:ext>
            </a:extLst>
          </p:cNvPr>
          <p:cNvSpPr>
            <a:spLocks noGrp="1"/>
          </p:cNvSpPr>
          <p:nvPr>
            <p:ph type="body" sz="quarter" idx="14" hasCustomPrompt="1"/>
          </p:nvPr>
        </p:nvSpPr>
        <p:spPr>
          <a:xfrm>
            <a:off x="503999" y="2121769"/>
            <a:ext cx="7488533" cy="1290844"/>
          </a:xfrm>
          <a:prstGeom prst="rect">
            <a:avLst/>
          </a:prstGeom>
        </p:spPr>
        <p:txBody>
          <a:bodyPr wrap="square" lIns="90000" tIns="46800" rIns="90000" bIns="180000" rtlCol="0">
            <a:spAutoFit/>
          </a:bodyPr>
          <a:lstStyle>
            <a:lvl1pPr marL="182563" indent="-182563" fontAlgn="auto">
              <a:lnSpc>
                <a:spcPct val="100000"/>
              </a:lnSpc>
              <a:spcBef>
                <a:spcPts val="0"/>
              </a:spcBef>
              <a:spcAft>
                <a:spcPts val="600"/>
              </a:spcAft>
              <a:tabLs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14" name="Text placeholder 6">
            <a:extLst>
              <a:ext uri="{FF2B5EF4-FFF2-40B4-BE49-F238E27FC236}">
                <a16:creationId xmlns:a16="http://schemas.microsoft.com/office/drawing/2014/main" id="{98B238E7-0A92-7323-2C38-C6D1AA624D4E}"/>
              </a:ext>
            </a:extLst>
          </p:cNvPr>
          <p:cNvSpPr>
            <a:spLocks noGrp="1"/>
          </p:cNvSpPr>
          <p:nvPr>
            <p:ph type="body" sz="quarter" idx="22" hasCustomPrompt="1"/>
          </p:nvPr>
        </p:nvSpPr>
        <p:spPr>
          <a:xfrm>
            <a:off x="503999" y="4022676"/>
            <a:ext cx="7488533" cy="644513"/>
          </a:xfrm>
          <a:prstGeom prst="rect">
            <a:avLst/>
          </a:prstGeom>
        </p:spPr>
        <p:txBody>
          <a:bodyPr wrap="square" lIns="90000" tIns="46800" rIns="90000" bIns="180000" rtlCol="0">
            <a:spAutoFit/>
          </a:bodyPr>
          <a:lstStyle>
            <a:lvl1pPr marL="182563" indent="-182563" fontAlgn="auto">
              <a:lnSpc>
                <a:spcPct val="100000"/>
              </a:lnSpc>
              <a:spcBef>
                <a:spcPts val="0"/>
              </a:spcBef>
              <a:spcAft>
                <a:spcPts val="600"/>
              </a:spcAft>
              <a:tabLs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p:txBody>
      </p:sp>
      <p:sp>
        <p:nvSpPr>
          <p:cNvPr id="15" name="Text placeholder 11">
            <a:extLst>
              <a:ext uri="{FF2B5EF4-FFF2-40B4-BE49-F238E27FC236}">
                <a16:creationId xmlns:a16="http://schemas.microsoft.com/office/drawing/2014/main" id="{C9A9DC12-9F1A-11DB-19C3-59018A8358CD}"/>
              </a:ext>
            </a:extLst>
          </p:cNvPr>
          <p:cNvSpPr>
            <a:spLocks noGrp="1"/>
          </p:cNvSpPr>
          <p:nvPr>
            <p:ph type="body" sz="quarter" idx="23" hasCustomPrompt="1"/>
          </p:nvPr>
        </p:nvSpPr>
        <p:spPr>
          <a:xfrm>
            <a:off x="503999" y="4855562"/>
            <a:ext cx="7488533"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16" name="Text placeholder 6">
            <a:extLst>
              <a:ext uri="{FF2B5EF4-FFF2-40B4-BE49-F238E27FC236}">
                <a16:creationId xmlns:a16="http://schemas.microsoft.com/office/drawing/2014/main" id="{60EC0D78-1D34-B6E2-471D-04CFC892C770}"/>
              </a:ext>
            </a:extLst>
          </p:cNvPr>
          <p:cNvSpPr>
            <a:spLocks noGrp="1"/>
          </p:cNvSpPr>
          <p:nvPr>
            <p:ph type="body" sz="quarter" idx="24" hasCustomPrompt="1"/>
          </p:nvPr>
        </p:nvSpPr>
        <p:spPr>
          <a:xfrm>
            <a:off x="503999" y="5270229"/>
            <a:ext cx="7488533" cy="644513"/>
          </a:xfrm>
          <a:prstGeom prst="rect">
            <a:avLst/>
          </a:prstGeom>
        </p:spPr>
        <p:txBody>
          <a:bodyPr wrap="square" lIns="90000" tIns="46800" rIns="90000" bIns="180000" rtlCol="0">
            <a:spAutoFit/>
          </a:bodyPr>
          <a:lstStyle>
            <a:lvl1pPr marL="182563" indent="-182563" fontAlgn="auto">
              <a:lnSpc>
                <a:spcPct val="100000"/>
              </a:lnSpc>
              <a:spcBef>
                <a:spcPts val="0"/>
              </a:spcBef>
              <a:spcAft>
                <a:spcPts val="600"/>
              </a:spcAft>
              <a:tabLs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p:txBody>
      </p:sp>
      <p:sp>
        <p:nvSpPr>
          <p:cNvPr id="5" name="Footer placeholder 4">
            <a:extLst>
              <a:ext uri="{FF2B5EF4-FFF2-40B4-BE49-F238E27FC236}">
                <a16:creationId xmlns:a16="http://schemas.microsoft.com/office/drawing/2014/main" id="{C61EB284-20FC-566F-DBC0-C725E1232671}"/>
              </a:ext>
            </a:extLst>
          </p:cNvPr>
          <p:cNvSpPr>
            <a:spLocks noGrp="1"/>
          </p:cNvSpPr>
          <p:nvPr>
            <p:ph type="ftr" sz="quarter" idx="3"/>
          </p:nvPr>
        </p:nvSpPr>
        <p:spPr>
          <a:xfrm>
            <a:off x="1235727" y="1"/>
            <a:ext cx="3941218" cy="347330"/>
          </a:xfrm>
          <a:prstGeom prst="rect">
            <a:avLst/>
          </a:prstGeom>
        </p:spPr>
        <p:txBody>
          <a:bodyPr vert="horz" lIns="0" tIns="0" rIns="0" bIns="0" rtlCol="0" anchor="ctr" anchorCtr="0"/>
          <a:lstStyle>
            <a:lvl1pPr algn="l">
              <a:defRPr sz="800">
                <a:solidFill>
                  <a:schemeClr val="tx1"/>
                </a:solidFill>
              </a:defRPr>
            </a:lvl1pPr>
          </a:lstStyle>
          <a:p>
            <a:pPr rtl="0"/>
            <a:r>
              <a:rPr lang="en-gb"/>
              <a:t>ADVN Customer I Document name I CONFIDENTIAL  </a:t>
            </a:r>
            <a:endParaRPr lang="en-GB"/>
          </a:p>
        </p:txBody>
      </p:sp>
      <p:sp>
        <p:nvSpPr>
          <p:cNvPr id="8" name="Date placeholder 7">
            <a:extLst>
              <a:ext uri="{FF2B5EF4-FFF2-40B4-BE49-F238E27FC236}">
                <a16:creationId xmlns:a16="http://schemas.microsoft.com/office/drawing/2014/main" id="{907A1797-FB59-1B14-55D0-D03987BAA2BA}"/>
              </a:ext>
            </a:extLst>
          </p:cNvPr>
          <p:cNvSpPr>
            <a:spLocks noGrp="1"/>
          </p:cNvSpPr>
          <p:nvPr>
            <p:ph type="dt" sz="half" idx="25"/>
          </p:nvPr>
        </p:nvSpPr>
        <p:spPr/>
        <p:txBody>
          <a:bodyPr rtlCol="0"/>
          <a:lstStyle/>
          <a:p>
            <a:pPr rtl="0"/>
            <a:r>
              <a:rPr lang="fr-FR"/>
              <a:t>13/11/2024</a:t>
            </a:r>
            <a:endParaRPr lang="en-GB"/>
          </a:p>
        </p:txBody>
      </p:sp>
      <p:sp>
        <p:nvSpPr>
          <p:cNvPr id="7" name="Slide number placeholder 8">
            <a:extLst>
              <a:ext uri="{FF2B5EF4-FFF2-40B4-BE49-F238E27FC236}">
                <a16:creationId xmlns:a16="http://schemas.microsoft.com/office/drawing/2014/main" id="{2CE0B39C-2B57-6F72-4CBE-59B568ED17D8}"/>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9" name="Graphic 58">
            <a:extLst>
              <a:ext uri="{FF2B5EF4-FFF2-40B4-BE49-F238E27FC236}">
                <a16:creationId xmlns:a16="http://schemas.microsoft.com/office/drawing/2014/main" id="{3C9A883F-E3A2-9A10-A7E9-B3E509BE22C7}"/>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3397502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Visual cover +">
    <p:spTree>
      <p:nvGrpSpPr>
        <p:cNvPr id="1" name=""/>
        <p:cNvGrpSpPr/>
        <p:nvPr/>
      </p:nvGrpSpPr>
      <p:grpSpPr>
        <a:xfrm>
          <a:off x="0" y="0"/>
          <a:ext cx="0" cy="0"/>
          <a:chOff x="0" y="0"/>
          <a:chExt cx="0" cy="0"/>
        </a:xfrm>
      </p:grpSpPr>
      <p:pic>
        <p:nvPicPr>
          <p:cNvPr id="2" name="VISUAL">
            <a:extLst>
              <a:ext uri="{FF2B5EF4-FFF2-40B4-BE49-F238E27FC236}">
                <a16:creationId xmlns:a16="http://schemas.microsoft.com/office/drawing/2014/main" id="{4EB0674A-74BE-6ECA-0E5B-83286E5FCCBE}"/>
              </a:ext>
            </a:extLst>
          </p:cNvPr>
          <p:cNvPicPr>
            <a:picLocks noChangeAspect="1"/>
          </p:cNvPicPr>
          <p:nvPr userDrawn="1"/>
        </p:nvPicPr>
        <p:blipFill>
          <a:blip r:embed="rId2">
            <a:extLst>
              <a:ext uri="{28A0092B-C50C-407E-A947-70E740481C1C}">
                <a14:useLocalDpi xmlns:a14="http://schemas.microsoft.com/office/drawing/2010/main" val="0"/>
              </a:ext>
            </a:extLst>
          </a:blip>
          <a:srcRect l="35325" r="7939"/>
          <a:stretch/>
        </p:blipFill>
        <p:spPr>
          <a:xfrm>
            <a:off x="5661511" y="0"/>
            <a:ext cx="6530489" cy="6474449"/>
          </a:xfrm>
          <a:prstGeom prst="rect">
            <a:avLst/>
          </a:prstGeom>
        </p:spPr>
      </p:pic>
      <p:pic>
        <p:nvPicPr>
          <p:cNvPr id="3" name="MASTER">
            <a:extLst>
              <a:ext uri="{FF2B5EF4-FFF2-40B4-BE49-F238E27FC236}">
                <a16:creationId xmlns:a16="http://schemas.microsoft.com/office/drawing/2014/main" id="{76D0B7B3-84CB-EC46-1D9F-897D88E672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5" name="target">
            <a:extLst>
              <a:ext uri="{FF2B5EF4-FFF2-40B4-BE49-F238E27FC236}">
                <a16:creationId xmlns:a16="http://schemas.microsoft.com/office/drawing/2014/main" id="{746BFB73-D229-3343-834B-8A8A933451FD}"/>
              </a:ext>
            </a:extLst>
          </p:cNvPr>
          <p:cNvGrpSpPr/>
          <p:nvPr userDrawn="1"/>
        </p:nvGrpSpPr>
        <p:grpSpPr>
          <a:xfrm>
            <a:off x="1" y="-1"/>
            <a:ext cx="12191999" cy="6858000"/>
            <a:chOff x="0" y="0"/>
            <a:chExt cx="12191999" cy="6858000"/>
          </a:xfrm>
        </p:grpSpPr>
        <p:grpSp>
          <p:nvGrpSpPr>
            <p:cNvPr id="6" name="+">
              <a:extLst>
                <a:ext uri="{FF2B5EF4-FFF2-40B4-BE49-F238E27FC236}">
                  <a16:creationId xmlns:a16="http://schemas.microsoft.com/office/drawing/2014/main" id="{6BC571A5-9BCF-8D3C-EAA8-9D30C6164952}"/>
                </a:ext>
              </a:extLst>
            </p:cNvPr>
            <p:cNvGrpSpPr/>
            <p:nvPr/>
          </p:nvGrpSpPr>
          <p:grpSpPr>
            <a:xfrm>
              <a:off x="2243039" y="5159632"/>
              <a:ext cx="467582" cy="467582"/>
              <a:chOff x="5862637" y="3195637"/>
              <a:chExt cx="467582" cy="467582"/>
            </a:xfrm>
          </p:grpSpPr>
          <p:sp>
            <p:nvSpPr>
              <p:cNvPr id="11" name="Free form: shape 23">
                <a:extLst>
                  <a:ext uri="{FF2B5EF4-FFF2-40B4-BE49-F238E27FC236}">
                    <a16:creationId xmlns:a16="http://schemas.microsoft.com/office/drawing/2014/main" id="{F7AACA42-8700-5B68-0E75-4FCA5615B7D9}"/>
                  </a:ext>
                </a:extLst>
              </p:cNvPr>
              <p:cNvSpPr/>
              <p:nvPr/>
            </p:nvSpPr>
            <p:spPr>
              <a:xfrm>
                <a:off x="5862637" y="3395281"/>
                <a:ext cx="467582" cy="68294"/>
              </a:xfrm>
              <a:custGeom>
                <a:avLst/>
                <a:gdLst>
                  <a:gd name="connsiteX0" fmla="*/ 0 w 467582"/>
                  <a:gd name="connsiteY0" fmla="*/ 0 h 68294"/>
                  <a:gd name="connsiteX1" fmla="*/ 467582 w 467582"/>
                  <a:gd name="connsiteY1" fmla="*/ 0 h 68294"/>
                  <a:gd name="connsiteX2" fmla="*/ 467582 w 467582"/>
                  <a:gd name="connsiteY2" fmla="*/ 68294 h 68294"/>
                  <a:gd name="connsiteX3" fmla="*/ 0 w 467582"/>
                  <a:gd name="connsiteY3" fmla="*/ 68294 h 68294"/>
                </a:gdLst>
                <a:ahLst/>
                <a:cxnLst>
                  <a:cxn ang="0">
                    <a:pos x="connsiteX0" y="connsiteY0"/>
                  </a:cxn>
                  <a:cxn ang="0">
                    <a:pos x="connsiteX1" y="connsiteY1"/>
                  </a:cxn>
                  <a:cxn ang="0">
                    <a:pos x="connsiteX2" y="connsiteY2"/>
                  </a:cxn>
                  <a:cxn ang="0">
                    <a:pos x="connsiteX3" y="connsiteY3"/>
                  </a:cxn>
                </a:cxnLst>
                <a:rect l="l" t="t" r="r" b="b"/>
                <a:pathLst>
                  <a:path w="467582" h="68294">
                    <a:moveTo>
                      <a:pt x="0" y="0"/>
                    </a:moveTo>
                    <a:lnTo>
                      <a:pt x="467582" y="0"/>
                    </a:lnTo>
                    <a:lnTo>
                      <a:pt x="467582" y="68294"/>
                    </a:lnTo>
                    <a:lnTo>
                      <a:pt x="0" y="68294"/>
                    </a:lnTo>
                    <a:close/>
                  </a:path>
                </a:pathLst>
              </a:custGeom>
              <a:solidFill>
                <a:srgbClr val="0070FA"/>
              </a:solidFill>
              <a:ln w="0" cap="flat">
                <a:noFill/>
                <a:prstDash val="solid"/>
                <a:miter/>
              </a:ln>
            </p:spPr>
            <p:txBody>
              <a:bodyPr rtlCol="0" anchor="ctr"/>
              <a:lstStyle/>
              <a:p>
                <a:pPr rtl="0"/>
                <a:endParaRPr lang="fr-FR"/>
              </a:p>
            </p:txBody>
          </p:sp>
          <p:sp>
            <p:nvSpPr>
              <p:cNvPr id="12" name="Free form: shape 24">
                <a:extLst>
                  <a:ext uri="{FF2B5EF4-FFF2-40B4-BE49-F238E27FC236}">
                    <a16:creationId xmlns:a16="http://schemas.microsoft.com/office/drawing/2014/main" id="{54CA6ECD-C51E-3084-92D2-2A15545A4232}"/>
                  </a:ext>
                </a:extLst>
              </p:cNvPr>
              <p:cNvSpPr/>
              <p:nvPr/>
            </p:nvSpPr>
            <p:spPr>
              <a:xfrm>
                <a:off x="6062281" y="3195637"/>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sp>
            <p:nvSpPr>
              <p:cNvPr id="13" name="Free form: shape 25">
                <a:extLst>
                  <a:ext uri="{FF2B5EF4-FFF2-40B4-BE49-F238E27FC236}">
                    <a16:creationId xmlns:a16="http://schemas.microsoft.com/office/drawing/2014/main" id="{1C9AB2DE-88FD-B287-CDEE-7781DA06148D}"/>
                  </a:ext>
                </a:extLst>
              </p:cNvPr>
              <p:cNvSpPr/>
              <p:nvPr/>
            </p:nvSpPr>
            <p:spPr>
              <a:xfrm>
                <a:off x="6062281" y="3497008"/>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grpSp>
        <p:cxnSp>
          <p:nvCxnSpPr>
            <p:cNvPr id="7" name="Straight connector 6">
              <a:extLst>
                <a:ext uri="{FF2B5EF4-FFF2-40B4-BE49-F238E27FC236}">
                  <a16:creationId xmlns:a16="http://schemas.microsoft.com/office/drawing/2014/main" id="{FF76892C-F90E-519B-CE6D-E1C217B22917}"/>
                </a:ext>
              </a:extLst>
            </p:cNvPr>
            <p:cNvCxnSpPr>
              <a:cxnSpLocks/>
            </p:cNvCxnSpPr>
            <p:nvPr/>
          </p:nvCxnSpPr>
          <p:spPr>
            <a:xfrm>
              <a:off x="2784621" y="5395805"/>
              <a:ext cx="940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8D169C-A544-7758-A9AB-CAB2B1D0A0BB}"/>
                </a:ext>
              </a:extLst>
            </p:cNvPr>
            <p:cNvCxnSpPr>
              <a:cxnSpLocks/>
            </p:cNvCxnSpPr>
            <p:nvPr/>
          </p:nvCxnSpPr>
          <p:spPr>
            <a:xfrm>
              <a:off x="0" y="5395805"/>
              <a:ext cx="21690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3BAF2A-FC85-9519-5D84-894D6AED97BC}"/>
                </a:ext>
              </a:extLst>
            </p:cNvPr>
            <p:cNvCxnSpPr>
              <a:cxnSpLocks/>
            </p:cNvCxnSpPr>
            <p:nvPr/>
          </p:nvCxnSpPr>
          <p:spPr>
            <a:xfrm>
              <a:off x="2476830" y="5705804"/>
              <a:ext cx="0" cy="11521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7D3E17-7E31-5E4A-28BE-7043C2081D40}"/>
                </a:ext>
              </a:extLst>
            </p:cNvPr>
            <p:cNvCxnSpPr>
              <a:cxnSpLocks/>
            </p:cNvCxnSpPr>
            <p:nvPr/>
          </p:nvCxnSpPr>
          <p:spPr>
            <a:xfrm>
              <a:off x="2476830" y="0"/>
              <a:ext cx="0" cy="50810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2" name="Text placeholder 51">
            <a:extLst>
              <a:ext uri="{FF2B5EF4-FFF2-40B4-BE49-F238E27FC236}">
                <a16:creationId xmlns:a16="http://schemas.microsoft.com/office/drawing/2014/main" id="{7F82DCC3-672B-FDB6-7779-B09F31EF6002}"/>
              </a:ext>
            </a:extLst>
          </p:cNvPr>
          <p:cNvSpPr>
            <a:spLocks noGrp="1"/>
          </p:cNvSpPr>
          <p:nvPr>
            <p:ph type="body" sz="quarter" idx="11" hasCustomPrompt="1"/>
          </p:nvPr>
        </p:nvSpPr>
        <p:spPr>
          <a:xfrm>
            <a:off x="2822524" y="4672189"/>
            <a:ext cx="5513396" cy="334515"/>
          </a:xfrm>
          <a:prstGeom prst="rect">
            <a:avLst/>
          </a:prstGeom>
        </p:spPr>
        <p:txBody>
          <a:bodyPr wrap="square" lIns="0" tIns="0" rIns="0" bIns="0" rtlCol="0">
            <a:spAutoFit/>
          </a:bodyPr>
          <a:lstStyle>
            <a:lvl1pPr>
              <a:defRPr sz="2400">
                <a:solidFill>
                  <a:srgbClr val="0070FA"/>
                </a:solidFill>
              </a:defRPr>
            </a:lvl1pPr>
          </a:lstStyle>
          <a:p>
            <a:pPr lvl="0" rtl="0"/>
            <a:r>
              <a:rPr lang="en-gb"/>
              <a:t>Add a subtitle</a:t>
            </a:r>
          </a:p>
        </p:txBody>
      </p:sp>
      <p:sp>
        <p:nvSpPr>
          <p:cNvPr id="15" name="Image placeholder 139">
            <a:extLst>
              <a:ext uri="{FF2B5EF4-FFF2-40B4-BE49-F238E27FC236}">
                <a16:creationId xmlns:a16="http://schemas.microsoft.com/office/drawing/2014/main" id="{C14A5AD5-BDC1-88D7-66E7-CE1FE00EA37A}"/>
              </a:ext>
            </a:extLst>
          </p:cNvPr>
          <p:cNvSpPr>
            <a:spLocks noGrp="1" noChangeAspect="1"/>
          </p:cNvSpPr>
          <p:nvPr>
            <p:ph type="pic" sz="quarter" idx="35" hasCustomPrompt="1"/>
          </p:nvPr>
        </p:nvSpPr>
        <p:spPr>
          <a:xfrm>
            <a:off x="2888945" y="5575055"/>
            <a:ext cx="1563412" cy="1103687"/>
          </a:xfrm>
          <a:prstGeom prst="rect">
            <a:avLst/>
          </a:prstGeom>
        </p:spPr>
        <p:txBody>
          <a:bodyPr rtlCol="0" anchor="ctr" anchorCtr="0">
            <a:noAutofit/>
          </a:bodyPr>
          <a:lstStyle>
            <a:lvl1pPr marL="0" indent="0" algn="ctr">
              <a:buNone/>
              <a:defRPr sz="1200">
                <a:solidFill>
                  <a:schemeClr val="bg1"/>
                </a:solidFill>
              </a:defRPr>
            </a:lvl1pPr>
          </a:lstStyle>
          <a:p>
            <a:pPr rtl="0"/>
            <a:r>
              <a:rPr lang="en-gb"/>
              <a:t>Click to add </a:t>
            </a:r>
            <a:br>
              <a:rPr lang="fr-FR"/>
            </a:br>
            <a:r>
              <a:rPr lang="en-gb"/>
              <a:t>a logo </a:t>
            </a:r>
            <a:br>
              <a:rPr lang="fr-FR"/>
            </a:br>
            <a:r>
              <a:rPr lang="en-gb"/>
              <a:t>Customer / Partner</a:t>
            </a:r>
            <a:br>
              <a:rPr lang="fr-FR"/>
            </a:br>
            <a:r>
              <a:rPr lang="en-gb"/>
              <a:t>colour or white</a:t>
            </a:r>
          </a:p>
        </p:txBody>
      </p:sp>
      <p:sp>
        <p:nvSpPr>
          <p:cNvPr id="16" name="Title 3">
            <a:extLst>
              <a:ext uri="{FF2B5EF4-FFF2-40B4-BE49-F238E27FC236}">
                <a16:creationId xmlns:a16="http://schemas.microsoft.com/office/drawing/2014/main" id="{9FC70AB0-78D2-FA9A-5D16-57C749B9E2D7}"/>
              </a:ext>
            </a:extLst>
          </p:cNvPr>
          <p:cNvSpPr>
            <a:spLocks noGrp="1"/>
          </p:cNvSpPr>
          <p:nvPr>
            <p:ph type="title" hasCustomPrompt="1"/>
          </p:nvPr>
        </p:nvSpPr>
        <p:spPr>
          <a:xfrm>
            <a:off x="2821325" y="3555847"/>
            <a:ext cx="5514598" cy="1104213"/>
          </a:xfrm>
          <a:prstGeom prst="rect">
            <a:avLst/>
          </a:prstGeom>
        </p:spPr>
        <p:txBody>
          <a:bodyPr wrap="square" lIns="0" tIns="0" rIns="0" bIns="0" rtlCol="0" anchor="b" anchorCtr="0">
            <a:spAutoFit/>
          </a:bodyPr>
          <a:lstStyle>
            <a:lvl1pPr>
              <a:defRPr sz="4400">
                <a:solidFill>
                  <a:schemeClr val="bg1"/>
                </a:solidFill>
              </a:defRPr>
            </a:lvl1pPr>
          </a:lstStyle>
          <a:p>
            <a:pPr rtl="0"/>
            <a:r>
              <a:rPr lang="en-gb"/>
              <a:t>Add a two-line title</a:t>
            </a:r>
            <a:endParaRPr lang="en-GB"/>
          </a:p>
        </p:txBody>
      </p:sp>
      <p:sp>
        <p:nvSpPr>
          <p:cNvPr id="23" name="Date placeholder 3">
            <a:extLst>
              <a:ext uri="{FF2B5EF4-FFF2-40B4-BE49-F238E27FC236}">
                <a16:creationId xmlns:a16="http://schemas.microsoft.com/office/drawing/2014/main" id="{08746DBF-CD6D-E375-FFD2-1D2A6141CA43}"/>
              </a:ext>
            </a:extLst>
          </p:cNvPr>
          <p:cNvSpPr>
            <a:spLocks noGrp="1"/>
          </p:cNvSpPr>
          <p:nvPr>
            <p:ph type="dt" sz="half" idx="2"/>
          </p:nvPr>
        </p:nvSpPr>
        <p:spPr>
          <a:xfrm>
            <a:off x="455430" y="5059178"/>
            <a:ext cx="940980" cy="405957"/>
          </a:xfrm>
          <a:prstGeom prst="rect">
            <a:avLst/>
          </a:prstGeom>
        </p:spPr>
        <p:txBody>
          <a:bodyPr vert="horz" lIns="0" tIns="0" rIns="0" bIns="0" rtlCol="0" anchor="ctr"/>
          <a:lstStyle>
            <a:lvl1pPr algn="l">
              <a:defRPr sz="900" b="1">
                <a:solidFill>
                  <a:schemeClr val="bg1"/>
                </a:solidFill>
              </a:defRPr>
            </a:lvl1pPr>
          </a:lstStyle>
          <a:p>
            <a:pPr rtl="0"/>
            <a:r>
              <a:rPr lang="fr-FR"/>
              <a:t>13/11/2024</a:t>
            </a:r>
            <a:endParaRPr lang="en-GB"/>
          </a:p>
        </p:txBody>
      </p:sp>
      <p:sp>
        <p:nvSpPr>
          <p:cNvPr id="24" name="Footer placeholder 4">
            <a:extLst>
              <a:ext uri="{FF2B5EF4-FFF2-40B4-BE49-F238E27FC236}">
                <a16:creationId xmlns:a16="http://schemas.microsoft.com/office/drawing/2014/main" id="{00519C03-BBB8-2FD3-8434-2E0FB154CEFC}"/>
              </a:ext>
            </a:extLst>
          </p:cNvPr>
          <p:cNvSpPr>
            <a:spLocks noGrp="1"/>
          </p:cNvSpPr>
          <p:nvPr>
            <p:ph type="ftr" sz="quarter" idx="3"/>
          </p:nvPr>
        </p:nvSpPr>
        <p:spPr>
          <a:xfrm>
            <a:off x="455429" y="5484481"/>
            <a:ext cx="1734877" cy="654050"/>
          </a:xfrm>
          <a:prstGeom prst="rect">
            <a:avLst/>
          </a:prstGeom>
        </p:spPr>
        <p:txBody>
          <a:bodyPr vert="horz" lIns="0" tIns="0" rIns="0" bIns="0" rtlCol="0" anchor="t" anchorCtr="0"/>
          <a:lstStyle>
            <a:lvl1pPr algn="l">
              <a:defRPr sz="800">
                <a:solidFill>
                  <a:schemeClr val="bg1"/>
                </a:solidFill>
              </a:defRPr>
            </a:lvl1pPr>
          </a:lstStyle>
          <a:p>
            <a:pPr rtl="0"/>
            <a:r>
              <a:rPr lang="en-gb"/>
              <a:t>ADVN Customer I Document name I CONFIDENTIAL  </a:t>
            </a:r>
            <a:endParaRPr lang="en-GB"/>
          </a:p>
        </p:txBody>
      </p:sp>
      <p:pic>
        <p:nvPicPr>
          <p:cNvPr id="18" name="Graphic 17">
            <a:extLst>
              <a:ext uri="{FF2B5EF4-FFF2-40B4-BE49-F238E27FC236}">
                <a16:creationId xmlns:a16="http://schemas.microsoft.com/office/drawing/2014/main" id="{4E2FE6A2-00C1-D5A3-6CA8-ECB9A74DEE4E}"/>
              </a:ext>
            </a:extLst>
          </p:cNvPr>
          <p:cNvPicPr>
            <a:picLocks/>
          </p:cNvPicPr>
          <p:nvPr userDrawn="1"/>
        </p:nvPicPr>
        <p:blipFill rotWithShape="1">
          <a:blip r:embed="rId4">
            <a:alphaModFix/>
            <a:extLst>
              <a:ext uri="{28A0092B-C50C-407E-A947-70E740481C1C}">
                <a14:useLocalDpi xmlns:a14="http://schemas.microsoft.com/office/drawing/2010/main" val="0"/>
              </a:ext>
              <a:ext uri="{96DAC541-7B7A-43D3-8B79-37D633B846F1}">
                <asvg:svgBlip xmlns:asvg="http://schemas.microsoft.com/office/drawing/2016/SVG/main" r:embed="rId5"/>
              </a:ext>
            </a:extLst>
          </a:blip>
          <a:srcRect l="5039" t="21822" r="3937" b="18706"/>
          <a:stretch/>
        </p:blipFill>
        <p:spPr>
          <a:xfrm>
            <a:off x="263037" y="171517"/>
            <a:ext cx="1950758" cy="1266825"/>
          </a:xfrm>
          <a:prstGeom prst="rect">
            <a:avLst/>
          </a:prstGeom>
        </p:spPr>
      </p:pic>
    </p:spTree>
    <p:extLst>
      <p:ext uri="{BB962C8B-B14F-4D97-AF65-F5344CB8AC3E}">
        <p14:creationId xmlns:p14="http://schemas.microsoft.com/office/powerpoint/2010/main" val="2534447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s + 2 blocks + visual ">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rtlCol="0"/>
          <a:lstStyle>
            <a:lvl1pPr>
              <a:defRPr>
                <a:latin typeface="+mj-lt"/>
              </a:defRPr>
            </a:lvl1pPr>
          </a:lstStyle>
          <a:p>
            <a:pPr rtl="0"/>
            <a:r>
              <a:rPr lang="en-gb"/>
              <a:t>Add a title</a:t>
            </a:r>
          </a:p>
        </p:txBody>
      </p:sp>
      <p:sp>
        <p:nvSpPr>
          <p:cNvPr id="4" name="Text placeholder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 </a:t>
            </a:r>
          </a:p>
        </p:txBody>
      </p:sp>
      <p:sp>
        <p:nvSpPr>
          <p:cNvPr id="2" name="Text placeholder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3740455"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5" name="Text placeholder 6">
            <a:extLst>
              <a:ext uri="{FF2B5EF4-FFF2-40B4-BE49-F238E27FC236}">
                <a16:creationId xmlns:a16="http://schemas.microsoft.com/office/drawing/2014/main" id="{0A514AB5-A6E0-FA56-3123-D12BDB2C4952}"/>
              </a:ext>
            </a:extLst>
          </p:cNvPr>
          <p:cNvSpPr>
            <a:spLocks noGrp="1"/>
          </p:cNvSpPr>
          <p:nvPr>
            <p:ph type="body" sz="quarter" idx="14" hasCustomPrompt="1"/>
          </p:nvPr>
        </p:nvSpPr>
        <p:spPr>
          <a:xfrm>
            <a:off x="503999" y="2112300"/>
            <a:ext cx="3740455"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3" name="Image placeholder 6">
            <a:extLst>
              <a:ext uri="{FF2B5EF4-FFF2-40B4-BE49-F238E27FC236}">
                <a16:creationId xmlns:a16="http://schemas.microsoft.com/office/drawing/2014/main" id="{C20DC324-11D5-A86D-50F4-7DD3DB6A7338}"/>
              </a:ext>
            </a:extLst>
          </p:cNvPr>
          <p:cNvSpPr>
            <a:spLocks noGrp="1"/>
          </p:cNvSpPr>
          <p:nvPr>
            <p:ph type="pic" sz="quarter" idx="10" hasCustomPrompt="1"/>
          </p:nvPr>
        </p:nvSpPr>
        <p:spPr>
          <a:xfrm>
            <a:off x="8269915" y="1696451"/>
            <a:ext cx="3600000" cy="4626000"/>
          </a:xfrm>
          <a:prstGeom prst="roundRect">
            <a:avLst>
              <a:gd name="adj" fmla="val 4549"/>
            </a:avLst>
          </a:prstGeom>
        </p:spPr>
        <p:txBody>
          <a:bodyPr rtlCol="0" anchor="ctr" anchorCtr="0"/>
          <a:lstStyle>
            <a:lvl1pPr marL="0" indent="0" algn="ctr">
              <a:buNone/>
              <a:defRPr/>
            </a:lvl1pPr>
          </a:lstStyle>
          <a:p>
            <a:pPr rtl="0"/>
            <a:r>
              <a:rPr lang="en-gb"/>
              <a:t>Click on the icon </a:t>
            </a:r>
            <a:br>
              <a:rPr lang="fr-FR"/>
            </a:br>
            <a:r>
              <a:rPr lang="en-gb"/>
              <a:t>to add an image</a:t>
            </a:r>
          </a:p>
        </p:txBody>
      </p:sp>
      <p:sp>
        <p:nvSpPr>
          <p:cNvPr id="12" name="Text placeholder 11">
            <a:extLst>
              <a:ext uri="{FF2B5EF4-FFF2-40B4-BE49-F238E27FC236}">
                <a16:creationId xmlns:a16="http://schemas.microsoft.com/office/drawing/2014/main" id="{B9446C85-A24D-4FB8-253F-9A962E76835B}"/>
              </a:ext>
            </a:extLst>
          </p:cNvPr>
          <p:cNvSpPr>
            <a:spLocks noGrp="1"/>
          </p:cNvSpPr>
          <p:nvPr>
            <p:ph type="body" sz="quarter" idx="18" hasCustomPrompt="1"/>
          </p:nvPr>
        </p:nvSpPr>
        <p:spPr>
          <a:xfrm>
            <a:off x="4386787" y="1710858"/>
            <a:ext cx="3740455"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14" name="Text placeholder 6">
            <a:extLst>
              <a:ext uri="{FF2B5EF4-FFF2-40B4-BE49-F238E27FC236}">
                <a16:creationId xmlns:a16="http://schemas.microsoft.com/office/drawing/2014/main" id="{9B34ADE7-49F8-0801-2B80-8EDAD5E5AC3D}"/>
              </a:ext>
            </a:extLst>
          </p:cNvPr>
          <p:cNvSpPr>
            <a:spLocks noGrp="1"/>
          </p:cNvSpPr>
          <p:nvPr>
            <p:ph type="body" sz="quarter" idx="19" hasCustomPrompt="1"/>
          </p:nvPr>
        </p:nvSpPr>
        <p:spPr>
          <a:xfrm>
            <a:off x="4388427" y="2112300"/>
            <a:ext cx="3740455"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9" name="Footer placeholder 8">
            <a:extLst>
              <a:ext uri="{FF2B5EF4-FFF2-40B4-BE49-F238E27FC236}">
                <a16:creationId xmlns:a16="http://schemas.microsoft.com/office/drawing/2014/main" id="{5A16DD35-DD70-A252-3F36-997BD18EA33B}"/>
              </a:ext>
            </a:extLst>
          </p:cNvPr>
          <p:cNvSpPr>
            <a:spLocks noGrp="1"/>
          </p:cNvSpPr>
          <p:nvPr>
            <p:ph type="ftr" sz="quarter" idx="21"/>
          </p:nvPr>
        </p:nvSpPr>
        <p:spPr/>
        <p:txBody>
          <a:bodyPr rtlCol="0"/>
          <a:lstStyle/>
          <a:p>
            <a:pPr rtl="0"/>
            <a:r>
              <a:rPr lang="en-gb"/>
              <a:t>ADVN Customer I Document name I CONFIDENTIAL  </a:t>
            </a:r>
            <a:endParaRPr lang="en-GB"/>
          </a:p>
        </p:txBody>
      </p:sp>
      <p:sp>
        <p:nvSpPr>
          <p:cNvPr id="10" name="Date placeholder 9">
            <a:extLst>
              <a:ext uri="{FF2B5EF4-FFF2-40B4-BE49-F238E27FC236}">
                <a16:creationId xmlns:a16="http://schemas.microsoft.com/office/drawing/2014/main" id="{3B32A508-97D2-693C-5AD3-A816ACE1D00E}"/>
              </a:ext>
            </a:extLst>
          </p:cNvPr>
          <p:cNvSpPr>
            <a:spLocks noGrp="1"/>
          </p:cNvSpPr>
          <p:nvPr>
            <p:ph type="dt" sz="half" idx="22"/>
          </p:nvPr>
        </p:nvSpPr>
        <p:spPr/>
        <p:txBody>
          <a:bodyPr rtlCol="0"/>
          <a:lstStyle/>
          <a:p>
            <a:pPr rtl="0"/>
            <a:r>
              <a:rPr lang="fr-FR"/>
              <a:t>13/11/2024</a:t>
            </a:r>
            <a:endParaRPr lang="en-GB"/>
          </a:p>
        </p:txBody>
      </p:sp>
      <p:sp>
        <p:nvSpPr>
          <p:cNvPr id="7" name="Slide number placeholder 8">
            <a:extLst>
              <a:ext uri="{FF2B5EF4-FFF2-40B4-BE49-F238E27FC236}">
                <a16:creationId xmlns:a16="http://schemas.microsoft.com/office/drawing/2014/main" id="{91D4DF4E-7DF9-F458-282D-41D57645D0DE}"/>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8" name="Graphic 58">
            <a:extLst>
              <a:ext uri="{FF2B5EF4-FFF2-40B4-BE49-F238E27FC236}">
                <a16:creationId xmlns:a16="http://schemas.microsoft.com/office/drawing/2014/main" id="{0EC495F8-B009-FE85-3A3E-7AECB803A300}"/>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1223062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s + 2 blocks + visual">
    <p:spTree>
      <p:nvGrpSpPr>
        <p:cNvPr id="1" name=""/>
        <p:cNvGrpSpPr/>
        <p:nvPr/>
      </p:nvGrpSpPr>
      <p:grpSpPr>
        <a:xfrm>
          <a:off x="0" y="0"/>
          <a:ext cx="0" cy="0"/>
          <a:chOff x="0" y="0"/>
          <a:chExt cx="0" cy="0"/>
        </a:xfrm>
      </p:grpSpPr>
      <p:sp>
        <p:nvSpPr>
          <p:cNvPr id="4" name="Image placeholder 6">
            <a:extLst>
              <a:ext uri="{FF2B5EF4-FFF2-40B4-BE49-F238E27FC236}">
                <a16:creationId xmlns:a16="http://schemas.microsoft.com/office/drawing/2014/main" id="{45116824-4BF8-515A-EE0E-4564939E4A58}"/>
              </a:ext>
            </a:extLst>
          </p:cNvPr>
          <p:cNvSpPr>
            <a:spLocks noGrp="1"/>
          </p:cNvSpPr>
          <p:nvPr>
            <p:ph type="pic" sz="quarter" idx="16" hasCustomPrompt="1"/>
          </p:nvPr>
        </p:nvSpPr>
        <p:spPr>
          <a:xfrm>
            <a:off x="8269915" y="1696451"/>
            <a:ext cx="3600000" cy="4626000"/>
          </a:xfrm>
          <a:prstGeom prst="roundRect">
            <a:avLst>
              <a:gd name="adj" fmla="val 4549"/>
            </a:avLst>
          </a:prstGeom>
        </p:spPr>
        <p:txBody>
          <a:bodyPr rtlCol="0" anchor="ctr" anchorCtr="0"/>
          <a:lstStyle>
            <a:lvl1pPr marL="0" indent="0" algn="ctr">
              <a:buNone/>
              <a:defRPr/>
            </a:lvl1pPr>
          </a:lstStyle>
          <a:p>
            <a:pPr rtl="0"/>
            <a:r>
              <a:rPr lang="en-gb"/>
              <a:t>Click on the icon </a:t>
            </a:r>
            <a:br>
              <a:rPr lang="fr-FR"/>
            </a:br>
            <a:r>
              <a:rPr lang="en-gb"/>
              <a:t>to add an image</a:t>
            </a:r>
          </a:p>
        </p:txBody>
      </p:sp>
      <p:sp>
        <p:nvSpPr>
          <p:cNvPr id="11" name="Repère Arrondi" hidden="1">
            <a:extLst>
              <a:ext uri="{FF2B5EF4-FFF2-40B4-BE49-F238E27FC236}">
                <a16:creationId xmlns:a16="http://schemas.microsoft.com/office/drawing/2014/main" id="{7A91B4F9-584F-8FFA-EF6C-09663B54A933}"/>
              </a:ext>
            </a:extLst>
          </p:cNvPr>
          <p:cNvSpPr>
            <a:spLocks noChangeAspect="1"/>
          </p:cNvSpPr>
          <p:nvPr userDrawn="1"/>
        </p:nvSpPr>
        <p:spPr>
          <a:xfrm>
            <a:off x="8269915" y="1689412"/>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2" name="Text placeholder 11">
            <a:extLst>
              <a:ext uri="{FF2B5EF4-FFF2-40B4-BE49-F238E27FC236}">
                <a16:creationId xmlns:a16="http://schemas.microsoft.com/office/drawing/2014/main" id="{F92FC157-7938-FDCE-B238-17C8EE9CCCC3}"/>
              </a:ext>
            </a:extLst>
          </p:cNvPr>
          <p:cNvSpPr>
            <a:spLocks noGrp="1"/>
          </p:cNvSpPr>
          <p:nvPr>
            <p:ph type="body" sz="quarter" idx="18" hasCustomPrompt="1"/>
          </p:nvPr>
        </p:nvSpPr>
        <p:spPr>
          <a:xfrm>
            <a:off x="506227" y="1710000"/>
            <a:ext cx="3600000" cy="565146"/>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3" name="Text placeholder 6">
            <a:extLst>
              <a:ext uri="{FF2B5EF4-FFF2-40B4-BE49-F238E27FC236}">
                <a16:creationId xmlns:a16="http://schemas.microsoft.com/office/drawing/2014/main" id="{DA0F7C81-DA68-C376-E616-8D00186CE91A}"/>
              </a:ext>
            </a:extLst>
          </p:cNvPr>
          <p:cNvSpPr>
            <a:spLocks noGrp="1"/>
          </p:cNvSpPr>
          <p:nvPr>
            <p:ph type="body" sz="quarter" idx="14" hasCustomPrompt="1"/>
          </p:nvPr>
        </p:nvSpPr>
        <p:spPr>
          <a:xfrm>
            <a:off x="503999" y="2357664"/>
            <a:ext cx="3600000"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7" name="Title 5">
            <a:extLst>
              <a:ext uri="{FF2B5EF4-FFF2-40B4-BE49-F238E27FC236}">
                <a16:creationId xmlns:a16="http://schemas.microsoft.com/office/drawing/2014/main" id="{DA1A7723-9599-0C04-DB20-A7F850EE33DE}"/>
              </a:ext>
            </a:extLst>
          </p:cNvPr>
          <p:cNvSpPr>
            <a:spLocks noGrp="1"/>
          </p:cNvSpPr>
          <p:nvPr>
            <p:ph type="title" hasCustomPrompt="1"/>
          </p:nvPr>
        </p:nvSpPr>
        <p:spPr>
          <a:xfrm>
            <a:off x="503999" y="540000"/>
            <a:ext cx="11387802" cy="528021"/>
          </a:xfrm>
        </p:spPr>
        <p:txBody>
          <a:bodyPr rtlCol="0"/>
          <a:lstStyle>
            <a:lvl1pPr>
              <a:defRPr>
                <a:latin typeface="+mj-lt"/>
              </a:defRPr>
            </a:lvl1pPr>
          </a:lstStyle>
          <a:p>
            <a:pPr rtl="0"/>
            <a:r>
              <a:rPr lang="en-gb"/>
              <a:t>Add a title</a:t>
            </a:r>
          </a:p>
        </p:txBody>
      </p:sp>
      <p:sp>
        <p:nvSpPr>
          <p:cNvPr id="14" name="Text placeholder 8">
            <a:extLst>
              <a:ext uri="{FF2B5EF4-FFF2-40B4-BE49-F238E27FC236}">
                <a16:creationId xmlns:a16="http://schemas.microsoft.com/office/drawing/2014/main" id="{6C93787E-E2EE-DBAA-74F6-DECF090B470A}"/>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 </a:t>
            </a:r>
          </a:p>
        </p:txBody>
      </p:sp>
      <p:sp>
        <p:nvSpPr>
          <p:cNvPr id="6" name="Footer placeholder 5">
            <a:extLst>
              <a:ext uri="{FF2B5EF4-FFF2-40B4-BE49-F238E27FC236}">
                <a16:creationId xmlns:a16="http://schemas.microsoft.com/office/drawing/2014/main" id="{6B658BE7-D562-EFB7-9E06-E902645A6C2E}"/>
              </a:ext>
            </a:extLst>
          </p:cNvPr>
          <p:cNvSpPr>
            <a:spLocks noGrp="1"/>
          </p:cNvSpPr>
          <p:nvPr>
            <p:ph type="ftr" sz="quarter" idx="21"/>
          </p:nvPr>
        </p:nvSpPr>
        <p:spPr/>
        <p:txBody>
          <a:bodyPr rtlCol="0"/>
          <a:lstStyle/>
          <a:p>
            <a:pPr rtl="0"/>
            <a:r>
              <a:rPr lang="en-gb"/>
              <a:t>ADVN Customer I Document name I CONFIDENTIAL  </a:t>
            </a:r>
            <a:endParaRPr lang="en-GB"/>
          </a:p>
        </p:txBody>
      </p:sp>
      <p:sp>
        <p:nvSpPr>
          <p:cNvPr id="9" name="Date placeholder 8">
            <a:extLst>
              <a:ext uri="{FF2B5EF4-FFF2-40B4-BE49-F238E27FC236}">
                <a16:creationId xmlns:a16="http://schemas.microsoft.com/office/drawing/2014/main" id="{AED7C738-78AD-7D76-7CC6-51484A5EF9B4}"/>
              </a:ext>
            </a:extLst>
          </p:cNvPr>
          <p:cNvSpPr>
            <a:spLocks noGrp="1"/>
          </p:cNvSpPr>
          <p:nvPr>
            <p:ph type="dt" sz="half" idx="22"/>
          </p:nvPr>
        </p:nvSpPr>
        <p:spPr/>
        <p:txBody>
          <a:bodyPr rtlCol="0"/>
          <a:lstStyle/>
          <a:p>
            <a:pPr rtl="0"/>
            <a:r>
              <a:rPr lang="fr-FR"/>
              <a:t>13/11/2024</a:t>
            </a:r>
            <a:endParaRPr lang="en-GB"/>
          </a:p>
        </p:txBody>
      </p:sp>
      <p:sp>
        <p:nvSpPr>
          <p:cNvPr id="18" name="Text placeholder 11">
            <a:extLst>
              <a:ext uri="{FF2B5EF4-FFF2-40B4-BE49-F238E27FC236}">
                <a16:creationId xmlns:a16="http://schemas.microsoft.com/office/drawing/2014/main" id="{0E74D3F4-D8E4-DBC2-6C26-3534F236FFE9}"/>
              </a:ext>
            </a:extLst>
          </p:cNvPr>
          <p:cNvSpPr>
            <a:spLocks noGrp="1"/>
          </p:cNvSpPr>
          <p:nvPr>
            <p:ph type="body" sz="quarter" idx="23" hasCustomPrompt="1"/>
          </p:nvPr>
        </p:nvSpPr>
        <p:spPr>
          <a:xfrm>
            <a:off x="4367808" y="1710000"/>
            <a:ext cx="3600000" cy="565146"/>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19" name="Text placeholder 6">
            <a:extLst>
              <a:ext uri="{FF2B5EF4-FFF2-40B4-BE49-F238E27FC236}">
                <a16:creationId xmlns:a16="http://schemas.microsoft.com/office/drawing/2014/main" id="{72154BE2-A0AF-7C1B-FDC8-3B072984FDF0}"/>
              </a:ext>
            </a:extLst>
          </p:cNvPr>
          <p:cNvSpPr>
            <a:spLocks noGrp="1"/>
          </p:cNvSpPr>
          <p:nvPr>
            <p:ph type="body" sz="quarter" idx="24" hasCustomPrompt="1"/>
          </p:nvPr>
        </p:nvSpPr>
        <p:spPr>
          <a:xfrm>
            <a:off x="4365580" y="2357664"/>
            <a:ext cx="3600000"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2" name="Slide number placeholder 8">
            <a:extLst>
              <a:ext uri="{FF2B5EF4-FFF2-40B4-BE49-F238E27FC236}">
                <a16:creationId xmlns:a16="http://schemas.microsoft.com/office/drawing/2014/main" id="{B457DBF7-F3C1-EACD-E7D7-5632BD0D92BE}"/>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5" name="Graphic 58">
            <a:extLst>
              <a:ext uri="{FF2B5EF4-FFF2-40B4-BE49-F238E27FC236}">
                <a16:creationId xmlns:a16="http://schemas.microsoft.com/office/drawing/2014/main" id="{C8130F1E-3AB4-D014-4714-82067C936998}"/>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2265643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s + 4 blocks + visual ">
    <p:spTree>
      <p:nvGrpSpPr>
        <p:cNvPr id="1" name=""/>
        <p:cNvGrpSpPr/>
        <p:nvPr/>
      </p:nvGrpSpPr>
      <p:grpSpPr>
        <a:xfrm>
          <a:off x="0" y="0"/>
          <a:ext cx="0" cy="0"/>
          <a:chOff x="0" y="0"/>
          <a:chExt cx="0" cy="0"/>
        </a:xfrm>
      </p:grpSpPr>
      <p:sp>
        <p:nvSpPr>
          <p:cNvPr id="4" name="Image placeholder 6">
            <a:extLst>
              <a:ext uri="{FF2B5EF4-FFF2-40B4-BE49-F238E27FC236}">
                <a16:creationId xmlns:a16="http://schemas.microsoft.com/office/drawing/2014/main" id="{45116824-4BF8-515A-EE0E-4564939E4A58}"/>
              </a:ext>
            </a:extLst>
          </p:cNvPr>
          <p:cNvSpPr>
            <a:spLocks noGrp="1"/>
          </p:cNvSpPr>
          <p:nvPr>
            <p:ph type="pic" sz="quarter" idx="16" hasCustomPrompt="1"/>
          </p:nvPr>
        </p:nvSpPr>
        <p:spPr>
          <a:xfrm>
            <a:off x="8269915" y="1696451"/>
            <a:ext cx="3600000" cy="4626000"/>
          </a:xfrm>
          <a:prstGeom prst="roundRect">
            <a:avLst>
              <a:gd name="adj" fmla="val 4549"/>
            </a:avLst>
          </a:prstGeom>
        </p:spPr>
        <p:txBody>
          <a:bodyPr rtlCol="0" anchor="ctr" anchorCtr="0"/>
          <a:lstStyle>
            <a:lvl1pPr marL="0" indent="0" algn="ctr">
              <a:buNone/>
              <a:defRPr/>
            </a:lvl1pPr>
          </a:lstStyle>
          <a:p>
            <a:pPr rtl="0"/>
            <a:r>
              <a:rPr lang="en-gb"/>
              <a:t>Click on the icon </a:t>
            </a:r>
            <a:br>
              <a:rPr lang="fr-FR"/>
            </a:br>
            <a:r>
              <a:rPr lang="en-gb"/>
              <a:t>to add an image</a:t>
            </a:r>
          </a:p>
        </p:txBody>
      </p:sp>
      <p:sp>
        <p:nvSpPr>
          <p:cNvPr id="11" name="Repère Arrondi" hidden="1">
            <a:extLst>
              <a:ext uri="{FF2B5EF4-FFF2-40B4-BE49-F238E27FC236}">
                <a16:creationId xmlns:a16="http://schemas.microsoft.com/office/drawing/2014/main" id="{7A91B4F9-584F-8FFA-EF6C-09663B54A933}"/>
              </a:ext>
            </a:extLst>
          </p:cNvPr>
          <p:cNvSpPr>
            <a:spLocks noChangeAspect="1"/>
          </p:cNvSpPr>
          <p:nvPr userDrawn="1"/>
        </p:nvSpPr>
        <p:spPr>
          <a:xfrm>
            <a:off x="8269915" y="1689412"/>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2" name="Text placeholder 11">
            <a:extLst>
              <a:ext uri="{FF2B5EF4-FFF2-40B4-BE49-F238E27FC236}">
                <a16:creationId xmlns:a16="http://schemas.microsoft.com/office/drawing/2014/main" id="{F92FC157-7938-FDCE-B238-17C8EE9CCCC3}"/>
              </a:ext>
            </a:extLst>
          </p:cNvPr>
          <p:cNvSpPr>
            <a:spLocks noGrp="1"/>
          </p:cNvSpPr>
          <p:nvPr>
            <p:ph type="body" sz="quarter" idx="18" hasCustomPrompt="1"/>
          </p:nvPr>
        </p:nvSpPr>
        <p:spPr>
          <a:xfrm>
            <a:off x="506227" y="1710000"/>
            <a:ext cx="3600000" cy="565146"/>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3" name="Text placeholder 6">
            <a:extLst>
              <a:ext uri="{FF2B5EF4-FFF2-40B4-BE49-F238E27FC236}">
                <a16:creationId xmlns:a16="http://schemas.microsoft.com/office/drawing/2014/main" id="{DA0F7C81-DA68-C376-E616-8D00186CE91A}"/>
              </a:ext>
            </a:extLst>
          </p:cNvPr>
          <p:cNvSpPr>
            <a:spLocks noGrp="1"/>
          </p:cNvSpPr>
          <p:nvPr>
            <p:ph type="body" sz="quarter" idx="14" hasCustomPrompt="1"/>
          </p:nvPr>
        </p:nvSpPr>
        <p:spPr>
          <a:xfrm>
            <a:off x="503999" y="2357664"/>
            <a:ext cx="3600000"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7" name="Title 5">
            <a:extLst>
              <a:ext uri="{FF2B5EF4-FFF2-40B4-BE49-F238E27FC236}">
                <a16:creationId xmlns:a16="http://schemas.microsoft.com/office/drawing/2014/main" id="{DA1A7723-9599-0C04-DB20-A7F850EE33DE}"/>
              </a:ext>
            </a:extLst>
          </p:cNvPr>
          <p:cNvSpPr>
            <a:spLocks noGrp="1"/>
          </p:cNvSpPr>
          <p:nvPr>
            <p:ph type="title" hasCustomPrompt="1"/>
          </p:nvPr>
        </p:nvSpPr>
        <p:spPr>
          <a:xfrm>
            <a:off x="503999" y="540000"/>
            <a:ext cx="11387802" cy="528021"/>
          </a:xfrm>
        </p:spPr>
        <p:txBody>
          <a:bodyPr rtlCol="0"/>
          <a:lstStyle>
            <a:lvl1pPr>
              <a:defRPr>
                <a:latin typeface="+mj-lt"/>
              </a:defRPr>
            </a:lvl1pPr>
          </a:lstStyle>
          <a:p>
            <a:pPr rtl="0"/>
            <a:r>
              <a:rPr lang="en-gb"/>
              <a:t>Add a title</a:t>
            </a:r>
          </a:p>
        </p:txBody>
      </p:sp>
      <p:sp>
        <p:nvSpPr>
          <p:cNvPr id="14" name="Text placeholder 8">
            <a:extLst>
              <a:ext uri="{FF2B5EF4-FFF2-40B4-BE49-F238E27FC236}">
                <a16:creationId xmlns:a16="http://schemas.microsoft.com/office/drawing/2014/main" id="{6C93787E-E2EE-DBAA-74F6-DECF090B470A}"/>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 </a:t>
            </a:r>
          </a:p>
        </p:txBody>
      </p:sp>
      <p:sp>
        <p:nvSpPr>
          <p:cNvPr id="6" name="Footer placeholder 5">
            <a:extLst>
              <a:ext uri="{FF2B5EF4-FFF2-40B4-BE49-F238E27FC236}">
                <a16:creationId xmlns:a16="http://schemas.microsoft.com/office/drawing/2014/main" id="{6B658BE7-D562-EFB7-9E06-E902645A6C2E}"/>
              </a:ext>
            </a:extLst>
          </p:cNvPr>
          <p:cNvSpPr>
            <a:spLocks noGrp="1"/>
          </p:cNvSpPr>
          <p:nvPr>
            <p:ph type="ftr" sz="quarter" idx="21"/>
          </p:nvPr>
        </p:nvSpPr>
        <p:spPr/>
        <p:txBody>
          <a:bodyPr rtlCol="0"/>
          <a:lstStyle/>
          <a:p>
            <a:pPr rtl="0"/>
            <a:r>
              <a:rPr lang="en-gb"/>
              <a:t>ADVN Customer I Document name I CONFIDENTIAL  </a:t>
            </a:r>
            <a:endParaRPr lang="en-GB"/>
          </a:p>
        </p:txBody>
      </p:sp>
      <p:sp>
        <p:nvSpPr>
          <p:cNvPr id="9" name="Date placeholder 8">
            <a:extLst>
              <a:ext uri="{FF2B5EF4-FFF2-40B4-BE49-F238E27FC236}">
                <a16:creationId xmlns:a16="http://schemas.microsoft.com/office/drawing/2014/main" id="{AED7C738-78AD-7D76-7CC6-51484A5EF9B4}"/>
              </a:ext>
            </a:extLst>
          </p:cNvPr>
          <p:cNvSpPr>
            <a:spLocks noGrp="1"/>
          </p:cNvSpPr>
          <p:nvPr>
            <p:ph type="dt" sz="half" idx="22"/>
          </p:nvPr>
        </p:nvSpPr>
        <p:spPr/>
        <p:txBody>
          <a:bodyPr rtlCol="0"/>
          <a:lstStyle/>
          <a:p>
            <a:pPr rtl="0"/>
            <a:r>
              <a:rPr lang="fr-FR"/>
              <a:t>13/11/2024</a:t>
            </a:r>
            <a:endParaRPr lang="en-GB"/>
          </a:p>
        </p:txBody>
      </p:sp>
      <p:sp>
        <p:nvSpPr>
          <p:cNvPr id="18" name="Text placeholder 11">
            <a:extLst>
              <a:ext uri="{FF2B5EF4-FFF2-40B4-BE49-F238E27FC236}">
                <a16:creationId xmlns:a16="http://schemas.microsoft.com/office/drawing/2014/main" id="{0E74D3F4-D8E4-DBC2-6C26-3534F236FFE9}"/>
              </a:ext>
            </a:extLst>
          </p:cNvPr>
          <p:cNvSpPr>
            <a:spLocks noGrp="1"/>
          </p:cNvSpPr>
          <p:nvPr>
            <p:ph type="body" sz="quarter" idx="23" hasCustomPrompt="1"/>
          </p:nvPr>
        </p:nvSpPr>
        <p:spPr>
          <a:xfrm>
            <a:off x="4367808" y="1710000"/>
            <a:ext cx="3600000" cy="565146"/>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19" name="Text placeholder 6">
            <a:extLst>
              <a:ext uri="{FF2B5EF4-FFF2-40B4-BE49-F238E27FC236}">
                <a16:creationId xmlns:a16="http://schemas.microsoft.com/office/drawing/2014/main" id="{72154BE2-A0AF-7C1B-FDC8-3B072984FDF0}"/>
              </a:ext>
            </a:extLst>
          </p:cNvPr>
          <p:cNvSpPr>
            <a:spLocks noGrp="1"/>
          </p:cNvSpPr>
          <p:nvPr>
            <p:ph type="body" sz="quarter" idx="24" hasCustomPrompt="1"/>
          </p:nvPr>
        </p:nvSpPr>
        <p:spPr>
          <a:xfrm>
            <a:off x="4365580" y="2357664"/>
            <a:ext cx="3600000"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2" name="Text placeholder 11">
            <a:extLst>
              <a:ext uri="{FF2B5EF4-FFF2-40B4-BE49-F238E27FC236}">
                <a16:creationId xmlns:a16="http://schemas.microsoft.com/office/drawing/2014/main" id="{0E24F6E2-9504-D79B-578C-DD8B546D9302}"/>
              </a:ext>
            </a:extLst>
          </p:cNvPr>
          <p:cNvSpPr>
            <a:spLocks noGrp="1"/>
          </p:cNvSpPr>
          <p:nvPr>
            <p:ph type="body" sz="quarter" idx="25" hasCustomPrompt="1"/>
          </p:nvPr>
        </p:nvSpPr>
        <p:spPr>
          <a:xfrm>
            <a:off x="506227" y="3933056"/>
            <a:ext cx="3600000" cy="565146"/>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5" name="Text placeholder 6">
            <a:extLst>
              <a:ext uri="{FF2B5EF4-FFF2-40B4-BE49-F238E27FC236}">
                <a16:creationId xmlns:a16="http://schemas.microsoft.com/office/drawing/2014/main" id="{69C1A217-1EAF-3A15-7921-F9B552B7E692}"/>
              </a:ext>
            </a:extLst>
          </p:cNvPr>
          <p:cNvSpPr>
            <a:spLocks noGrp="1"/>
          </p:cNvSpPr>
          <p:nvPr>
            <p:ph type="body" sz="quarter" idx="26" hasCustomPrompt="1"/>
          </p:nvPr>
        </p:nvSpPr>
        <p:spPr>
          <a:xfrm>
            <a:off x="503999" y="4580720"/>
            <a:ext cx="3600000"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8" name="Text placeholder 11">
            <a:extLst>
              <a:ext uri="{FF2B5EF4-FFF2-40B4-BE49-F238E27FC236}">
                <a16:creationId xmlns:a16="http://schemas.microsoft.com/office/drawing/2014/main" id="{34EB7529-7EBB-DD72-7914-63544198C0DC}"/>
              </a:ext>
            </a:extLst>
          </p:cNvPr>
          <p:cNvSpPr>
            <a:spLocks noGrp="1"/>
          </p:cNvSpPr>
          <p:nvPr>
            <p:ph type="body" sz="quarter" idx="27" hasCustomPrompt="1"/>
          </p:nvPr>
        </p:nvSpPr>
        <p:spPr>
          <a:xfrm>
            <a:off x="4367808" y="3933056"/>
            <a:ext cx="3600000" cy="565146"/>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10" name="Text placeholder 6">
            <a:extLst>
              <a:ext uri="{FF2B5EF4-FFF2-40B4-BE49-F238E27FC236}">
                <a16:creationId xmlns:a16="http://schemas.microsoft.com/office/drawing/2014/main" id="{FBCD114F-0E2E-FBCD-2CE3-96F8080BCF76}"/>
              </a:ext>
            </a:extLst>
          </p:cNvPr>
          <p:cNvSpPr>
            <a:spLocks noGrp="1"/>
          </p:cNvSpPr>
          <p:nvPr>
            <p:ph type="body" sz="quarter" idx="28" hasCustomPrompt="1"/>
          </p:nvPr>
        </p:nvSpPr>
        <p:spPr>
          <a:xfrm>
            <a:off x="4365580" y="4580720"/>
            <a:ext cx="3600000"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13" name="Slide number placeholder 8">
            <a:extLst>
              <a:ext uri="{FF2B5EF4-FFF2-40B4-BE49-F238E27FC236}">
                <a16:creationId xmlns:a16="http://schemas.microsoft.com/office/drawing/2014/main" id="{20E05E1A-2D62-8B9B-5644-287A53D6D126}"/>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15" name="Graphic 58">
            <a:extLst>
              <a:ext uri="{FF2B5EF4-FFF2-40B4-BE49-F238E27FC236}">
                <a16:creationId xmlns:a16="http://schemas.microsoft.com/office/drawing/2014/main" id="{E389B824-6042-1690-9567-EE3A8DE22C34}"/>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3464545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s + 4 blocks ">
    <p:spTree>
      <p:nvGrpSpPr>
        <p:cNvPr id="1" name=""/>
        <p:cNvGrpSpPr/>
        <p:nvPr/>
      </p:nvGrpSpPr>
      <p:grpSpPr>
        <a:xfrm>
          <a:off x="0" y="0"/>
          <a:ext cx="0" cy="0"/>
          <a:chOff x="0" y="0"/>
          <a:chExt cx="0" cy="0"/>
        </a:xfrm>
      </p:grpSpPr>
      <p:sp>
        <p:nvSpPr>
          <p:cNvPr id="11" name="Repère Arrondi" hidden="1">
            <a:extLst>
              <a:ext uri="{FF2B5EF4-FFF2-40B4-BE49-F238E27FC236}">
                <a16:creationId xmlns:a16="http://schemas.microsoft.com/office/drawing/2014/main" id="{7A91B4F9-584F-8FFA-EF6C-09663B54A933}"/>
              </a:ext>
            </a:extLst>
          </p:cNvPr>
          <p:cNvSpPr>
            <a:spLocks noChangeAspect="1"/>
          </p:cNvSpPr>
          <p:nvPr userDrawn="1"/>
        </p:nvSpPr>
        <p:spPr>
          <a:xfrm>
            <a:off x="8269915" y="1689412"/>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2" name="Text placeholder 11">
            <a:extLst>
              <a:ext uri="{FF2B5EF4-FFF2-40B4-BE49-F238E27FC236}">
                <a16:creationId xmlns:a16="http://schemas.microsoft.com/office/drawing/2014/main" id="{F92FC157-7938-FDCE-B238-17C8EE9CCCC3}"/>
              </a:ext>
            </a:extLst>
          </p:cNvPr>
          <p:cNvSpPr>
            <a:spLocks noGrp="1"/>
          </p:cNvSpPr>
          <p:nvPr>
            <p:ph type="body" sz="quarter" idx="18" hasCustomPrompt="1"/>
          </p:nvPr>
        </p:nvSpPr>
        <p:spPr>
          <a:xfrm>
            <a:off x="506227" y="1710000"/>
            <a:ext cx="5259952" cy="318924"/>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3" name="Text placeholder 6">
            <a:extLst>
              <a:ext uri="{FF2B5EF4-FFF2-40B4-BE49-F238E27FC236}">
                <a16:creationId xmlns:a16="http://schemas.microsoft.com/office/drawing/2014/main" id="{DA0F7C81-DA68-C376-E616-8D00186CE91A}"/>
              </a:ext>
            </a:extLst>
          </p:cNvPr>
          <p:cNvSpPr>
            <a:spLocks noGrp="1"/>
          </p:cNvSpPr>
          <p:nvPr>
            <p:ph type="body" sz="quarter" idx="14" hasCustomPrompt="1"/>
          </p:nvPr>
        </p:nvSpPr>
        <p:spPr>
          <a:xfrm>
            <a:off x="503999" y="2112004"/>
            <a:ext cx="5255356"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7" name="Title 5">
            <a:extLst>
              <a:ext uri="{FF2B5EF4-FFF2-40B4-BE49-F238E27FC236}">
                <a16:creationId xmlns:a16="http://schemas.microsoft.com/office/drawing/2014/main" id="{DA1A7723-9599-0C04-DB20-A7F850EE33DE}"/>
              </a:ext>
            </a:extLst>
          </p:cNvPr>
          <p:cNvSpPr>
            <a:spLocks noGrp="1"/>
          </p:cNvSpPr>
          <p:nvPr>
            <p:ph type="title" hasCustomPrompt="1"/>
          </p:nvPr>
        </p:nvSpPr>
        <p:spPr>
          <a:xfrm>
            <a:off x="503999" y="540000"/>
            <a:ext cx="11387802" cy="528021"/>
          </a:xfrm>
        </p:spPr>
        <p:txBody>
          <a:bodyPr rtlCol="0"/>
          <a:lstStyle>
            <a:lvl1pPr>
              <a:defRPr>
                <a:latin typeface="+mj-lt"/>
              </a:defRPr>
            </a:lvl1pPr>
          </a:lstStyle>
          <a:p>
            <a:pPr rtl="0"/>
            <a:r>
              <a:rPr lang="en-gb"/>
              <a:t>Add a title</a:t>
            </a:r>
          </a:p>
        </p:txBody>
      </p:sp>
      <p:sp>
        <p:nvSpPr>
          <p:cNvPr id="14" name="Text placeholder 8">
            <a:extLst>
              <a:ext uri="{FF2B5EF4-FFF2-40B4-BE49-F238E27FC236}">
                <a16:creationId xmlns:a16="http://schemas.microsoft.com/office/drawing/2014/main" id="{6C93787E-E2EE-DBAA-74F6-DECF090B470A}"/>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 </a:t>
            </a:r>
          </a:p>
        </p:txBody>
      </p:sp>
      <p:sp>
        <p:nvSpPr>
          <p:cNvPr id="6" name="Footer placeholder 5">
            <a:extLst>
              <a:ext uri="{FF2B5EF4-FFF2-40B4-BE49-F238E27FC236}">
                <a16:creationId xmlns:a16="http://schemas.microsoft.com/office/drawing/2014/main" id="{6B658BE7-D562-EFB7-9E06-E902645A6C2E}"/>
              </a:ext>
            </a:extLst>
          </p:cNvPr>
          <p:cNvSpPr>
            <a:spLocks noGrp="1"/>
          </p:cNvSpPr>
          <p:nvPr>
            <p:ph type="ftr" sz="quarter" idx="21"/>
          </p:nvPr>
        </p:nvSpPr>
        <p:spPr/>
        <p:txBody>
          <a:bodyPr rtlCol="0"/>
          <a:lstStyle/>
          <a:p>
            <a:pPr rtl="0"/>
            <a:r>
              <a:rPr lang="en-gb"/>
              <a:t>ADVN Customer I Document name I CONFIDENTIAL  </a:t>
            </a:r>
            <a:endParaRPr lang="en-GB"/>
          </a:p>
        </p:txBody>
      </p:sp>
      <p:sp>
        <p:nvSpPr>
          <p:cNvPr id="9" name="Date placeholder 8">
            <a:extLst>
              <a:ext uri="{FF2B5EF4-FFF2-40B4-BE49-F238E27FC236}">
                <a16:creationId xmlns:a16="http://schemas.microsoft.com/office/drawing/2014/main" id="{AED7C738-78AD-7D76-7CC6-51484A5EF9B4}"/>
              </a:ext>
            </a:extLst>
          </p:cNvPr>
          <p:cNvSpPr>
            <a:spLocks noGrp="1"/>
          </p:cNvSpPr>
          <p:nvPr>
            <p:ph type="dt" sz="half" idx="22"/>
          </p:nvPr>
        </p:nvSpPr>
        <p:spPr/>
        <p:txBody>
          <a:bodyPr rtlCol="0"/>
          <a:lstStyle/>
          <a:p>
            <a:pPr rtl="0"/>
            <a:r>
              <a:rPr lang="fr-FR"/>
              <a:t>13/11/2024</a:t>
            </a:r>
            <a:endParaRPr lang="en-GB"/>
          </a:p>
        </p:txBody>
      </p:sp>
      <p:sp>
        <p:nvSpPr>
          <p:cNvPr id="2" name="Text placeholder 11">
            <a:extLst>
              <a:ext uri="{FF2B5EF4-FFF2-40B4-BE49-F238E27FC236}">
                <a16:creationId xmlns:a16="http://schemas.microsoft.com/office/drawing/2014/main" id="{0E24F6E2-9504-D79B-578C-DD8B546D9302}"/>
              </a:ext>
            </a:extLst>
          </p:cNvPr>
          <p:cNvSpPr>
            <a:spLocks noGrp="1"/>
          </p:cNvSpPr>
          <p:nvPr>
            <p:ph type="body" sz="quarter" idx="25" hasCustomPrompt="1"/>
          </p:nvPr>
        </p:nvSpPr>
        <p:spPr>
          <a:xfrm>
            <a:off x="506227" y="3933056"/>
            <a:ext cx="5253128" cy="318924"/>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a:t>
            </a:r>
          </a:p>
        </p:txBody>
      </p:sp>
      <p:sp>
        <p:nvSpPr>
          <p:cNvPr id="5" name="Text placeholder 6">
            <a:extLst>
              <a:ext uri="{FF2B5EF4-FFF2-40B4-BE49-F238E27FC236}">
                <a16:creationId xmlns:a16="http://schemas.microsoft.com/office/drawing/2014/main" id="{69C1A217-1EAF-3A15-7921-F9B552B7E692}"/>
              </a:ext>
            </a:extLst>
          </p:cNvPr>
          <p:cNvSpPr>
            <a:spLocks noGrp="1"/>
          </p:cNvSpPr>
          <p:nvPr>
            <p:ph type="body" sz="quarter" idx="26" hasCustomPrompt="1"/>
          </p:nvPr>
        </p:nvSpPr>
        <p:spPr>
          <a:xfrm>
            <a:off x="503999" y="4314588"/>
            <a:ext cx="5269004"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13" name="Text placeholder 11">
            <a:extLst>
              <a:ext uri="{FF2B5EF4-FFF2-40B4-BE49-F238E27FC236}">
                <a16:creationId xmlns:a16="http://schemas.microsoft.com/office/drawing/2014/main" id="{0A12E154-8233-1860-7878-8EF5A6CB0E62}"/>
              </a:ext>
            </a:extLst>
          </p:cNvPr>
          <p:cNvSpPr>
            <a:spLocks noGrp="1"/>
          </p:cNvSpPr>
          <p:nvPr>
            <p:ph type="body" sz="quarter" idx="27" hasCustomPrompt="1"/>
          </p:nvPr>
        </p:nvSpPr>
        <p:spPr>
          <a:xfrm>
            <a:off x="6023992" y="1710000"/>
            <a:ext cx="5259952" cy="318924"/>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a:t>
            </a:r>
          </a:p>
        </p:txBody>
      </p:sp>
      <p:sp>
        <p:nvSpPr>
          <p:cNvPr id="15" name="Text placeholder 6">
            <a:extLst>
              <a:ext uri="{FF2B5EF4-FFF2-40B4-BE49-F238E27FC236}">
                <a16:creationId xmlns:a16="http://schemas.microsoft.com/office/drawing/2014/main" id="{553FE4CE-ED36-2C6A-0F7D-DE2BB0414DB5}"/>
              </a:ext>
            </a:extLst>
          </p:cNvPr>
          <p:cNvSpPr>
            <a:spLocks noGrp="1"/>
          </p:cNvSpPr>
          <p:nvPr>
            <p:ph type="body" sz="quarter" idx="28" hasCustomPrompt="1"/>
          </p:nvPr>
        </p:nvSpPr>
        <p:spPr>
          <a:xfrm>
            <a:off x="6021764" y="2112004"/>
            <a:ext cx="5255356"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16" name="Text placeholder 11">
            <a:extLst>
              <a:ext uri="{FF2B5EF4-FFF2-40B4-BE49-F238E27FC236}">
                <a16:creationId xmlns:a16="http://schemas.microsoft.com/office/drawing/2014/main" id="{F9D716EA-80FD-534C-211C-3C876CCDF199}"/>
              </a:ext>
            </a:extLst>
          </p:cNvPr>
          <p:cNvSpPr>
            <a:spLocks noGrp="1"/>
          </p:cNvSpPr>
          <p:nvPr>
            <p:ph type="body" sz="quarter" idx="29" hasCustomPrompt="1"/>
          </p:nvPr>
        </p:nvSpPr>
        <p:spPr>
          <a:xfrm>
            <a:off x="6023992" y="3933056"/>
            <a:ext cx="5253128" cy="318924"/>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17" name="Text placeholder 6">
            <a:extLst>
              <a:ext uri="{FF2B5EF4-FFF2-40B4-BE49-F238E27FC236}">
                <a16:creationId xmlns:a16="http://schemas.microsoft.com/office/drawing/2014/main" id="{5858592C-1D1D-10FA-16B9-D3F4488B5412}"/>
              </a:ext>
            </a:extLst>
          </p:cNvPr>
          <p:cNvSpPr>
            <a:spLocks noGrp="1"/>
          </p:cNvSpPr>
          <p:nvPr>
            <p:ph type="body" sz="quarter" idx="30" hasCustomPrompt="1"/>
          </p:nvPr>
        </p:nvSpPr>
        <p:spPr>
          <a:xfrm>
            <a:off x="6021764" y="4314588"/>
            <a:ext cx="5269004"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4" name="Slide number placeholder 8">
            <a:extLst>
              <a:ext uri="{FF2B5EF4-FFF2-40B4-BE49-F238E27FC236}">
                <a16:creationId xmlns:a16="http://schemas.microsoft.com/office/drawing/2014/main" id="{0FDAD760-A90B-EFB9-669D-D26E964F5AC7}"/>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8" name="Graphic 58">
            <a:extLst>
              <a:ext uri="{FF2B5EF4-FFF2-40B4-BE49-F238E27FC236}">
                <a16:creationId xmlns:a16="http://schemas.microsoft.com/office/drawing/2014/main" id="{1E187033-408C-DBE6-B59D-850380AC2D79}"/>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3970173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block +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FD84-8103-FB37-A2D0-C3217565CA4B}"/>
              </a:ext>
            </a:extLst>
          </p:cNvPr>
          <p:cNvSpPr>
            <a:spLocks noGrp="1"/>
          </p:cNvSpPr>
          <p:nvPr>
            <p:ph type="title" hasCustomPrompt="1"/>
          </p:nvPr>
        </p:nvSpPr>
        <p:spPr/>
        <p:txBody>
          <a:bodyPr rtlCol="0"/>
          <a:lstStyle>
            <a:lvl1pPr>
              <a:defRPr>
                <a:latin typeface="Aptos ExtraBold" panose="020B0004020202020204" pitchFamily="34" charset="0"/>
              </a:defRPr>
            </a:lvl1pPr>
          </a:lstStyle>
          <a:p>
            <a:pPr rtl="0"/>
            <a:r>
              <a:rPr lang="en-gb"/>
              <a:t>Add a title</a:t>
            </a:r>
          </a:p>
        </p:txBody>
      </p:sp>
      <p:sp>
        <p:nvSpPr>
          <p:cNvPr id="4" name="Rectangle : coins arrondis 3" hidden="1">
            <a:extLst>
              <a:ext uri="{FF2B5EF4-FFF2-40B4-BE49-F238E27FC236}">
                <a16:creationId xmlns:a16="http://schemas.microsoft.com/office/drawing/2014/main" id="{4B74C629-0225-9438-8931-D60202B3A3CF}"/>
              </a:ext>
            </a:extLst>
          </p:cNvPr>
          <p:cNvSpPr/>
          <p:nvPr userDrawn="1"/>
        </p:nvSpPr>
        <p:spPr>
          <a:xfrm>
            <a:off x="7410450" y="1800000"/>
            <a:ext cx="4505545" cy="4505545"/>
          </a:xfrm>
          <a:prstGeom prst="roundRect">
            <a:avLst>
              <a:gd name="adj" fmla="val 3128"/>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4" name="Rectangle : coins arrondis 33" hidden="1">
            <a:extLst>
              <a:ext uri="{FF2B5EF4-FFF2-40B4-BE49-F238E27FC236}">
                <a16:creationId xmlns:a16="http://schemas.microsoft.com/office/drawing/2014/main" id="{335D6102-15EA-67DC-DEAF-6D3FC06F9CEA}"/>
              </a:ext>
            </a:extLst>
          </p:cNvPr>
          <p:cNvSpPr/>
          <p:nvPr userDrawn="1"/>
        </p:nvSpPr>
        <p:spPr>
          <a:xfrm>
            <a:off x="8123991" y="2513541"/>
            <a:ext cx="3078462" cy="3078462"/>
          </a:xfrm>
          <a:prstGeom prst="roundRect">
            <a:avLst>
              <a:gd name="adj" fmla="val 4678"/>
            </a:avLst>
          </a:prstGeom>
          <a:solidFill>
            <a:srgbClr val="2F4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9" name="Rectangle : coins arrondis 8" hidden="1">
            <a:extLst>
              <a:ext uri="{FF2B5EF4-FFF2-40B4-BE49-F238E27FC236}">
                <a16:creationId xmlns:a16="http://schemas.microsoft.com/office/drawing/2014/main" id="{0D6D77FF-844F-72C5-AF8D-5A7585BC5DA8}"/>
              </a:ext>
            </a:extLst>
          </p:cNvPr>
          <p:cNvSpPr/>
          <p:nvPr userDrawn="1"/>
        </p:nvSpPr>
        <p:spPr>
          <a:xfrm>
            <a:off x="8969470" y="3308306"/>
            <a:ext cx="1488932" cy="1488932"/>
          </a:xfrm>
          <a:prstGeom prst="roundRect">
            <a:avLst>
              <a:gd name="adj" fmla="val 10435"/>
            </a:avLst>
          </a:prstGeom>
          <a:solidFill>
            <a:srgbClr val="1F1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 name="Text placeholder 11">
            <a:extLst>
              <a:ext uri="{FF2B5EF4-FFF2-40B4-BE49-F238E27FC236}">
                <a16:creationId xmlns:a16="http://schemas.microsoft.com/office/drawing/2014/main" id="{9212F5A2-EA52-7CA3-C0B7-8EF6D8BD8120}"/>
              </a:ext>
            </a:extLst>
          </p:cNvPr>
          <p:cNvSpPr>
            <a:spLocks noGrp="1"/>
          </p:cNvSpPr>
          <p:nvPr>
            <p:ph type="body" sz="quarter" idx="11" hasCustomPrompt="1"/>
          </p:nvPr>
        </p:nvSpPr>
        <p:spPr>
          <a:xfrm>
            <a:off x="1583473" y="1260000"/>
            <a:ext cx="10308328" cy="307777"/>
          </a:xfrm>
          <a:prstGeom prst="rect">
            <a:avLst/>
          </a:prstGeom>
        </p:spPr>
        <p:txBody>
          <a:bodyPr wrap="square" rtlCol="0">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a blue subtitle</a:t>
            </a:r>
          </a:p>
        </p:txBody>
      </p:sp>
      <p:sp>
        <p:nvSpPr>
          <p:cNvPr id="11" name="Text placeholder 11">
            <a:extLst>
              <a:ext uri="{FF2B5EF4-FFF2-40B4-BE49-F238E27FC236}">
                <a16:creationId xmlns:a16="http://schemas.microsoft.com/office/drawing/2014/main" id="{4A6852A2-15BE-29D3-CFBF-0B4367FC4591}"/>
              </a:ext>
            </a:extLst>
          </p:cNvPr>
          <p:cNvSpPr>
            <a:spLocks noGrp="1"/>
          </p:cNvSpPr>
          <p:nvPr>
            <p:ph type="body" sz="quarter" idx="14" hasCustomPrompt="1"/>
          </p:nvPr>
        </p:nvSpPr>
        <p:spPr>
          <a:xfrm>
            <a:off x="503999" y="2139067"/>
            <a:ext cx="11387802"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12" name="Text placeholder 6">
            <a:extLst>
              <a:ext uri="{FF2B5EF4-FFF2-40B4-BE49-F238E27FC236}">
                <a16:creationId xmlns:a16="http://schemas.microsoft.com/office/drawing/2014/main" id="{5CE8E516-D67C-8B96-0FC2-611430DC3769}"/>
              </a:ext>
            </a:extLst>
          </p:cNvPr>
          <p:cNvSpPr>
            <a:spLocks noGrp="1"/>
          </p:cNvSpPr>
          <p:nvPr>
            <p:ph type="body" sz="quarter" idx="15" hasCustomPrompt="1"/>
          </p:nvPr>
        </p:nvSpPr>
        <p:spPr>
          <a:xfrm>
            <a:off x="503999" y="2540509"/>
            <a:ext cx="11387802"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9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7" name="Footer placeholder 6">
            <a:extLst>
              <a:ext uri="{FF2B5EF4-FFF2-40B4-BE49-F238E27FC236}">
                <a16:creationId xmlns:a16="http://schemas.microsoft.com/office/drawing/2014/main" id="{4A755659-48AD-31F4-42BE-44BF607923E7}"/>
              </a:ext>
            </a:extLst>
          </p:cNvPr>
          <p:cNvSpPr>
            <a:spLocks noGrp="1"/>
          </p:cNvSpPr>
          <p:nvPr>
            <p:ph type="ftr" sz="quarter" idx="17"/>
          </p:nvPr>
        </p:nvSpPr>
        <p:spPr/>
        <p:txBody>
          <a:bodyPr rtlCol="0"/>
          <a:lstStyle/>
          <a:p>
            <a:pPr rtl="0"/>
            <a:r>
              <a:rPr lang="en-gb"/>
              <a:t>ADVN Customer I Document name I CONFIDENTIAL  </a:t>
            </a:r>
            <a:endParaRPr lang="en-GB"/>
          </a:p>
        </p:txBody>
      </p:sp>
      <p:sp>
        <p:nvSpPr>
          <p:cNvPr id="10" name="Date placeholder 9">
            <a:extLst>
              <a:ext uri="{FF2B5EF4-FFF2-40B4-BE49-F238E27FC236}">
                <a16:creationId xmlns:a16="http://schemas.microsoft.com/office/drawing/2014/main" id="{9F6C4498-C925-10B8-ACC3-9C50CB5E67A6}"/>
              </a:ext>
            </a:extLst>
          </p:cNvPr>
          <p:cNvSpPr>
            <a:spLocks noGrp="1"/>
          </p:cNvSpPr>
          <p:nvPr>
            <p:ph type="dt" sz="half" idx="18"/>
          </p:nvPr>
        </p:nvSpPr>
        <p:spPr/>
        <p:txBody>
          <a:bodyPr rtlCol="0"/>
          <a:lstStyle/>
          <a:p>
            <a:pPr rtl="0"/>
            <a:r>
              <a:rPr lang="fr-FR"/>
              <a:t>13/11/2024</a:t>
            </a:r>
            <a:endParaRPr lang="en-GB"/>
          </a:p>
        </p:txBody>
      </p:sp>
      <p:sp>
        <p:nvSpPr>
          <p:cNvPr id="14" name="Image placeholder 13">
            <a:extLst>
              <a:ext uri="{FF2B5EF4-FFF2-40B4-BE49-F238E27FC236}">
                <a16:creationId xmlns:a16="http://schemas.microsoft.com/office/drawing/2014/main" id="{64112990-7416-647C-F15C-5D743EC86889}"/>
              </a:ext>
            </a:extLst>
          </p:cNvPr>
          <p:cNvSpPr>
            <a:spLocks noGrp="1"/>
          </p:cNvSpPr>
          <p:nvPr>
            <p:ph type="pic" sz="quarter" idx="19" hasCustomPrompt="1"/>
          </p:nvPr>
        </p:nvSpPr>
        <p:spPr>
          <a:xfrm>
            <a:off x="614363" y="1181100"/>
            <a:ext cx="873125" cy="524870"/>
          </a:xfrm>
          <a:prstGeom prst="rect">
            <a:avLst/>
          </a:prstGeom>
        </p:spPr>
        <p:txBody>
          <a:bodyPr rtlCol="0"/>
          <a:lstStyle>
            <a:lvl1pPr marL="0" indent="0" algn="ctr">
              <a:buNone/>
              <a:defRPr sz="1100"/>
            </a:lvl1pPr>
          </a:lstStyle>
          <a:p>
            <a:pPr rtl="0"/>
            <a:r>
              <a:rPr lang="en-gb"/>
              <a:t>Add</a:t>
            </a:r>
            <a:br>
              <a:rPr lang="en-GB"/>
            </a:br>
            <a:r>
              <a:rPr lang="en-gb"/>
              <a:t>an icon</a:t>
            </a:r>
          </a:p>
        </p:txBody>
      </p:sp>
      <p:sp>
        <p:nvSpPr>
          <p:cNvPr id="5" name="Slide number placeholder 8">
            <a:extLst>
              <a:ext uri="{FF2B5EF4-FFF2-40B4-BE49-F238E27FC236}">
                <a16:creationId xmlns:a16="http://schemas.microsoft.com/office/drawing/2014/main" id="{08C7A310-3A5A-668A-48CA-F36C3BC5C600}"/>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6" name="Graphic 58">
            <a:extLst>
              <a:ext uri="{FF2B5EF4-FFF2-40B4-BE49-F238E27FC236}">
                <a16:creationId xmlns:a16="http://schemas.microsoft.com/office/drawing/2014/main" id="{2419A694-2871-659F-7A0C-6847521E843D}"/>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1562345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x4 blocks + icon">
    <p:spTree>
      <p:nvGrpSpPr>
        <p:cNvPr id="1" name=""/>
        <p:cNvGrpSpPr/>
        <p:nvPr/>
      </p:nvGrpSpPr>
      <p:grpSpPr>
        <a:xfrm>
          <a:off x="0" y="0"/>
          <a:ext cx="0" cy="0"/>
          <a:chOff x="0" y="0"/>
          <a:chExt cx="0" cy="0"/>
        </a:xfrm>
      </p:grpSpPr>
      <p:sp>
        <p:nvSpPr>
          <p:cNvPr id="11" name="Repère Arrondi" hidden="1">
            <a:extLst>
              <a:ext uri="{FF2B5EF4-FFF2-40B4-BE49-F238E27FC236}">
                <a16:creationId xmlns:a16="http://schemas.microsoft.com/office/drawing/2014/main" id="{7A91B4F9-584F-8FFA-EF6C-09663B54A933}"/>
              </a:ext>
            </a:extLst>
          </p:cNvPr>
          <p:cNvSpPr>
            <a:spLocks noChangeAspect="1"/>
          </p:cNvSpPr>
          <p:nvPr userDrawn="1"/>
        </p:nvSpPr>
        <p:spPr>
          <a:xfrm>
            <a:off x="8269915" y="1689412"/>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2" name="Text placeholder 11">
            <a:extLst>
              <a:ext uri="{FF2B5EF4-FFF2-40B4-BE49-F238E27FC236}">
                <a16:creationId xmlns:a16="http://schemas.microsoft.com/office/drawing/2014/main" id="{F92FC157-7938-FDCE-B238-17C8EE9CCCC3}"/>
              </a:ext>
            </a:extLst>
          </p:cNvPr>
          <p:cNvSpPr>
            <a:spLocks noGrp="1"/>
          </p:cNvSpPr>
          <p:nvPr>
            <p:ph type="body" sz="quarter" idx="18" hasCustomPrompt="1"/>
          </p:nvPr>
        </p:nvSpPr>
        <p:spPr>
          <a:xfrm>
            <a:off x="506227" y="2071666"/>
            <a:ext cx="5259952" cy="318924"/>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3" name="Text placeholder 6">
            <a:extLst>
              <a:ext uri="{FF2B5EF4-FFF2-40B4-BE49-F238E27FC236}">
                <a16:creationId xmlns:a16="http://schemas.microsoft.com/office/drawing/2014/main" id="{DA0F7C81-DA68-C376-E616-8D00186CE91A}"/>
              </a:ext>
            </a:extLst>
          </p:cNvPr>
          <p:cNvSpPr>
            <a:spLocks noGrp="1"/>
          </p:cNvSpPr>
          <p:nvPr>
            <p:ph type="body" sz="quarter" idx="14" hasCustomPrompt="1"/>
          </p:nvPr>
        </p:nvSpPr>
        <p:spPr>
          <a:xfrm>
            <a:off x="503999" y="2473670"/>
            <a:ext cx="5255356"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7" name="Title 5">
            <a:extLst>
              <a:ext uri="{FF2B5EF4-FFF2-40B4-BE49-F238E27FC236}">
                <a16:creationId xmlns:a16="http://schemas.microsoft.com/office/drawing/2014/main" id="{DA1A7723-9599-0C04-DB20-A7F850EE33DE}"/>
              </a:ext>
            </a:extLst>
          </p:cNvPr>
          <p:cNvSpPr>
            <a:spLocks noGrp="1"/>
          </p:cNvSpPr>
          <p:nvPr>
            <p:ph type="title" hasCustomPrompt="1"/>
          </p:nvPr>
        </p:nvSpPr>
        <p:spPr>
          <a:xfrm>
            <a:off x="503999" y="540000"/>
            <a:ext cx="11387802" cy="528021"/>
          </a:xfrm>
        </p:spPr>
        <p:txBody>
          <a:bodyPr rtlCol="0"/>
          <a:lstStyle>
            <a:lvl1pPr>
              <a:defRPr>
                <a:latin typeface="+mj-lt"/>
              </a:defRPr>
            </a:lvl1pPr>
          </a:lstStyle>
          <a:p>
            <a:pPr rtl="0"/>
            <a:r>
              <a:rPr lang="en-gb"/>
              <a:t>Add a title</a:t>
            </a:r>
          </a:p>
        </p:txBody>
      </p:sp>
      <p:sp>
        <p:nvSpPr>
          <p:cNvPr id="6" name="Footer placeholder 5">
            <a:extLst>
              <a:ext uri="{FF2B5EF4-FFF2-40B4-BE49-F238E27FC236}">
                <a16:creationId xmlns:a16="http://schemas.microsoft.com/office/drawing/2014/main" id="{6B658BE7-D562-EFB7-9E06-E902645A6C2E}"/>
              </a:ext>
            </a:extLst>
          </p:cNvPr>
          <p:cNvSpPr>
            <a:spLocks noGrp="1"/>
          </p:cNvSpPr>
          <p:nvPr>
            <p:ph type="ftr" sz="quarter" idx="21"/>
          </p:nvPr>
        </p:nvSpPr>
        <p:spPr/>
        <p:txBody>
          <a:bodyPr rtlCol="0"/>
          <a:lstStyle/>
          <a:p>
            <a:pPr rtl="0"/>
            <a:r>
              <a:rPr lang="en-gb"/>
              <a:t>ADVN Customer I Document name I CONFIDENTIAL  </a:t>
            </a:r>
            <a:endParaRPr lang="en-GB"/>
          </a:p>
        </p:txBody>
      </p:sp>
      <p:sp>
        <p:nvSpPr>
          <p:cNvPr id="9" name="Date placeholder 8">
            <a:extLst>
              <a:ext uri="{FF2B5EF4-FFF2-40B4-BE49-F238E27FC236}">
                <a16:creationId xmlns:a16="http://schemas.microsoft.com/office/drawing/2014/main" id="{AED7C738-78AD-7D76-7CC6-51484A5EF9B4}"/>
              </a:ext>
            </a:extLst>
          </p:cNvPr>
          <p:cNvSpPr>
            <a:spLocks noGrp="1"/>
          </p:cNvSpPr>
          <p:nvPr>
            <p:ph type="dt" sz="half" idx="22"/>
          </p:nvPr>
        </p:nvSpPr>
        <p:spPr/>
        <p:txBody>
          <a:bodyPr rtlCol="0"/>
          <a:lstStyle/>
          <a:p>
            <a:pPr rtl="0"/>
            <a:r>
              <a:rPr lang="fr-FR"/>
              <a:t>13/11/2024</a:t>
            </a:r>
            <a:endParaRPr lang="en-GB"/>
          </a:p>
        </p:txBody>
      </p:sp>
      <p:sp>
        <p:nvSpPr>
          <p:cNvPr id="2" name="Text placeholder 11">
            <a:extLst>
              <a:ext uri="{FF2B5EF4-FFF2-40B4-BE49-F238E27FC236}">
                <a16:creationId xmlns:a16="http://schemas.microsoft.com/office/drawing/2014/main" id="{0E24F6E2-9504-D79B-578C-DD8B546D9302}"/>
              </a:ext>
            </a:extLst>
          </p:cNvPr>
          <p:cNvSpPr>
            <a:spLocks noGrp="1"/>
          </p:cNvSpPr>
          <p:nvPr>
            <p:ph type="body" sz="quarter" idx="25" hasCustomPrompt="1"/>
          </p:nvPr>
        </p:nvSpPr>
        <p:spPr>
          <a:xfrm>
            <a:off x="506227" y="3933056"/>
            <a:ext cx="5253128" cy="318924"/>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a:t>
            </a:r>
          </a:p>
        </p:txBody>
      </p:sp>
      <p:sp>
        <p:nvSpPr>
          <p:cNvPr id="5" name="Text placeholder 6">
            <a:extLst>
              <a:ext uri="{FF2B5EF4-FFF2-40B4-BE49-F238E27FC236}">
                <a16:creationId xmlns:a16="http://schemas.microsoft.com/office/drawing/2014/main" id="{69C1A217-1EAF-3A15-7921-F9B552B7E692}"/>
              </a:ext>
            </a:extLst>
          </p:cNvPr>
          <p:cNvSpPr>
            <a:spLocks noGrp="1"/>
          </p:cNvSpPr>
          <p:nvPr>
            <p:ph type="body" sz="quarter" idx="26" hasCustomPrompt="1"/>
          </p:nvPr>
        </p:nvSpPr>
        <p:spPr>
          <a:xfrm>
            <a:off x="503999" y="4314588"/>
            <a:ext cx="5269004"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13" name="Text placeholder 11">
            <a:extLst>
              <a:ext uri="{FF2B5EF4-FFF2-40B4-BE49-F238E27FC236}">
                <a16:creationId xmlns:a16="http://schemas.microsoft.com/office/drawing/2014/main" id="{0A12E154-8233-1860-7878-8EF5A6CB0E62}"/>
              </a:ext>
            </a:extLst>
          </p:cNvPr>
          <p:cNvSpPr>
            <a:spLocks noGrp="1"/>
          </p:cNvSpPr>
          <p:nvPr>
            <p:ph type="body" sz="quarter" idx="27" hasCustomPrompt="1"/>
          </p:nvPr>
        </p:nvSpPr>
        <p:spPr>
          <a:xfrm>
            <a:off x="6023992" y="2071666"/>
            <a:ext cx="5259952" cy="318924"/>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a:t>
            </a:r>
          </a:p>
        </p:txBody>
      </p:sp>
      <p:sp>
        <p:nvSpPr>
          <p:cNvPr id="15" name="Text placeholder 6">
            <a:extLst>
              <a:ext uri="{FF2B5EF4-FFF2-40B4-BE49-F238E27FC236}">
                <a16:creationId xmlns:a16="http://schemas.microsoft.com/office/drawing/2014/main" id="{553FE4CE-ED36-2C6A-0F7D-DE2BB0414DB5}"/>
              </a:ext>
            </a:extLst>
          </p:cNvPr>
          <p:cNvSpPr>
            <a:spLocks noGrp="1"/>
          </p:cNvSpPr>
          <p:nvPr>
            <p:ph type="body" sz="quarter" idx="28" hasCustomPrompt="1"/>
          </p:nvPr>
        </p:nvSpPr>
        <p:spPr>
          <a:xfrm>
            <a:off x="6021764" y="2473670"/>
            <a:ext cx="5255356"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16" name="Text placeholder 11">
            <a:extLst>
              <a:ext uri="{FF2B5EF4-FFF2-40B4-BE49-F238E27FC236}">
                <a16:creationId xmlns:a16="http://schemas.microsoft.com/office/drawing/2014/main" id="{F9D716EA-80FD-534C-211C-3C876CCDF199}"/>
              </a:ext>
            </a:extLst>
          </p:cNvPr>
          <p:cNvSpPr>
            <a:spLocks noGrp="1"/>
          </p:cNvSpPr>
          <p:nvPr>
            <p:ph type="body" sz="quarter" idx="29" hasCustomPrompt="1"/>
          </p:nvPr>
        </p:nvSpPr>
        <p:spPr>
          <a:xfrm>
            <a:off x="6023992" y="3933056"/>
            <a:ext cx="5253128" cy="318924"/>
          </a:xfrm>
          <a:prstGeom prst="rect">
            <a:avLst/>
          </a:prstGeom>
        </p:spPr>
        <p:txBody>
          <a:bodyPr wrap="square" tIns="0" bIns="72000" rtlCol="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17" name="Text placeholder 6">
            <a:extLst>
              <a:ext uri="{FF2B5EF4-FFF2-40B4-BE49-F238E27FC236}">
                <a16:creationId xmlns:a16="http://schemas.microsoft.com/office/drawing/2014/main" id="{5858592C-1D1D-10FA-16B9-D3F4488B5412}"/>
              </a:ext>
            </a:extLst>
          </p:cNvPr>
          <p:cNvSpPr>
            <a:spLocks noGrp="1"/>
          </p:cNvSpPr>
          <p:nvPr>
            <p:ph type="body" sz="quarter" idx="30" hasCustomPrompt="1"/>
          </p:nvPr>
        </p:nvSpPr>
        <p:spPr>
          <a:xfrm>
            <a:off x="6021764" y="4314588"/>
            <a:ext cx="5269004"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8" name="Text placeholder 11">
            <a:extLst>
              <a:ext uri="{FF2B5EF4-FFF2-40B4-BE49-F238E27FC236}">
                <a16:creationId xmlns:a16="http://schemas.microsoft.com/office/drawing/2014/main" id="{F3586C47-1D41-24FD-D061-A9712524702F}"/>
              </a:ext>
            </a:extLst>
          </p:cNvPr>
          <p:cNvSpPr>
            <a:spLocks noGrp="1"/>
          </p:cNvSpPr>
          <p:nvPr>
            <p:ph type="body" sz="quarter" idx="11" hasCustomPrompt="1"/>
          </p:nvPr>
        </p:nvSpPr>
        <p:spPr>
          <a:xfrm>
            <a:off x="1583473" y="1260000"/>
            <a:ext cx="10308328" cy="307777"/>
          </a:xfrm>
          <a:prstGeom prst="rect">
            <a:avLst/>
          </a:prstGeom>
        </p:spPr>
        <p:txBody>
          <a:bodyPr wrap="square" rtlCol="0">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a blue subtitle</a:t>
            </a:r>
          </a:p>
        </p:txBody>
      </p:sp>
      <p:sp>
        <p:nvSpPr>
          <p:cNvPr id="10" name="Image placeholder 13">
            <a:extLst>
              <a:ext uri="{FF2B5EF4-FFF2-40B4-BE49-F238E27FC236}">
                <a16:creationId xmlns:a16="http://schemas.microsoft.com/office/drawing/2014/main" id="{9A6880C7-4FFA-320C-B7E0-D3F42F09FCDD}"/>
              </a:ext>
            </a:extLst>
          </p:cNvPr>
          <p:cNvSpPr>
            <a:spLocks noGrp="1"/>
          </p:cNvSpPr>
          <p:nvPr>
            <p:ph type="pic" sz="quarter" idx="19" hasCustomPrompt="1"/>
          </p:nvPr>
        </p:nvSpPr>
        <p:spPr>
          <a:xfrm>
            <a:off x="614363" y="1181100"/>
            <a:ext cx="873125" cy="524870"/>
          </a:xfrm>
          <a:prstGeom prst="rect">
            <a:avLst/>
          </a:prstGeom>
        </p:spPr>
        <p:txBody>
          <a:bodyPr rtlCol="0"/>
          <a:lstStyle>
            <a:lvl1pPr marL="0" indent="0" algn="ctr">
              <a:buNone/>
              <a:defRPr sz="1100"/>
            </a:lvl1pPr>
          </a:lstStyle>
          <a:p>
            <a:pPr rtl="0"/>
            <a:r>
              <a:rPr lang="en-gb"/>
              <a:t>Add</a:t>
            </a:r>
            <a:br>
              <a:rPr lang="en-GB"/>
            </a:br>
            <a:r>
              <a:rPr lang="en-gb"/>
              <a:t>an icon</a:t>
            </a:r>
          </a:p>
        </p:txBody>
      </p:sp>
      <p:sp>
        <p:nvSpPr>
          <p:cNvPr id="4" name="Slide number placeholder 8">
            <a:extLst>
              <a:ext uri="{FF2B5EF4-FFF2-40B4-BE49-F238E27FC236}">
                <a16:creationId xmlns:a16="http://schemas.microsoft.com/office/drawing/2014/main" id="{663B6274-D8A4-0748-6A61-900475D10084}"/>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14" name="Graphic 58">
            <a:extLst>
              <a:ext uri="{FF2B5EF4-FFF2-40B4-BE49-F238E27FC236}">
                <a16:creationId xmlns:a16="http://schemas.microsoft.com/office/drawing/2014/main" id="{2EBD1767-4443-5958-08ED-2B46207A85D3}"/>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3326974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block 1/4 visual">
    <p:spTree>
      <p:nvGrpSpPr>
        <p:cNvPr id="1" name=""/>
        <p:cNvGrpSpPr/>
        <p:nvPr/>
      </p:nvGrpSpPr>
      <p:grpSpPr>
        <a:xfrm>
          <a:off x="0" y="0"/>
          <a:ext cx="0" cy="0"/>
          <a:chOff x="0" y="0"/>
          <a:chExt cx="0" cy="0"/>
        </a:xfrm>
      </p:grpSpPr>
      <p:sp>
        <p:nvSpPr>
          <p:cNvPr id="4" name="Rectangle : coins arrondis 3" hidden="1">
            <a:extLst>
              <a:ext uri="{FF2B5EF4-FFF2-40B4-BE49-F238E27FC236}">
                <a16:creationId xmlns:a16="http://schemas.microsoft.com/office/drawing/2014/main" id="{4B74C629-0225-9438-8931-D60202B3A3CF}"/>
              </a:ext>
            </a:extLst>
          </p:cNvPr>
          <p:cNvSpPr/>
          <p:nvPr userDrawn="1"/>
        </p:nvSpPr>
        <p:spPr>
          <a:xfrm>
            <a:off x="7410450" y="1800000"/>
            <a:ext cx="4505545" cy="4505545"/>
          </a:xfrm>
          <a:prstGeom prst="roundRect">
            <a:avLst>
              <a:gd name="adj" fmla="val 3128"/>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4" name="Rectangle : coins arrondis 33" hidden="1">
            <a:extLst>
              <a:ext uri="{FF2B5EF4-FFF2-40B4-BE49-F238E27FC236}">
                <a16:creationId xmlns:a16="http://schemas.microsoft.com/office/drawing/2014/main" id="{335D6102-15EA-67DC-DEAF-6D3FC06F9CEA}"/>
              </a:ext>
            </a:extLst>
          </p:cNvPr>
          <p:cNvSpPr/>
          <p:nvPr userDrawn="1"/>
        </p:nvSpPr>
        <p:spPr>
          <a:xfrm>
            <a:off x="8123991" y="2513541"/>
            <a:ext cx="3078462" cy="3078462"/>
          </a:xfrm>
          <a:prstGeom prst="roundRect">
            <a:avLst>
              <a:gd name="adj" fmla="val 4678"/>
            </a:avLst>
          </a:prstGeom>
          <a:solidFill>
            <a:srgbClr val="2F4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9" name="Rectangle : coins arrondis 8" hidden="1">
            <a:extLst>
              <a:ext uri="{FF2B5EF4-FFF2-40B4-BE49-F238E27FC236}">
                <a16:creationId xmlns:a16="http://schemas.microsoft.com/office/drawing/2014/main" id="{0D6D77FF-844F-72C5-AF8D-5A7585BC5DA8}"/>
              </a:ext>
            </a:extLst>
          </p:cNvPr>
          <p:cNvSpPr/>
          <p:nvPr userDrawn="1"/>
        </p:nvSpPr>
        <p:spPr>
          <a:xfrm>
            <a:off x="8969470" y="3308306"/>
            <a:ext cx="1488932" cy="1488932"/>
          </a:xfrm>
          <a:prstGeom prst="roundRect">
            <a:avLst>
              <a:gd name="adj" fmla="val 10435"/>
            </a:avLst>
          </a:prstGeom>
          <a:solidFill>
            <a:srgbClr val="1F1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1" name="Text placeholder 11">
            <a:extLst>
              <a:ext uri="{FF2B5EF4-FFF2-40B4-BE49-F238E27FC236}">
                <a16:creationId xmlns:a16="http://schemas.microsoft.com/office/drawing/2014/main" id="{A78C238A-FE6E-4F32-52FC-00BE9EC6B815}"/>
              </a:ext>
            </a:extLst>
          </p:cNvPr>
          <p:cNvSpPr>
            <a:spLocks noGrp="1"/>
          </p:cNvSpPr>
          <p:nvPr>
            <p:ph type="body" sz="quarter" idx="11" hasCustomPrompt="1"/>
          </p:nvPr>
        </p:nvSpPr>
        <p:spPr>
          <a:xfrm>
            <a:off x="503998" y="1080000"/>
            <a:ext cx="7560000" cy="307777"/>
          </a:xfrm>
          <a:prstGeom prst="rect">
            <a:avLst/>
          </a:prstGeom>
        </p:spPr>
        <p:txBody>
          <a:bodyPr wrap="square" rtlCol="0">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a blue subtitle</a:t>
            </a:r>
          </a:p>
        </p:txBody>
      </p:sp>
      <p:sp>
        <p:nvSpPr>
          <p:cNvPr id="3" name="Image placeholder 139">
            <a:extLst>
              <a:ext uri="{FF2B5EF4-FFF2-40B4-BE49-F238E27FC236}">
                <a16:creationId xmlns:a16="http://schemas.microsoft.com/office/drawing/2014/main" id="{C6E26768-9144-F02E-C1D7-FCEC10173294}"/>
              </a:ext>
            </a:extLst>
          </p:cNvPr>
          <p:cNvSpPr>
            <a:spLocks noGrp="1"/>
          </p:cNvSpPr>
          <p:nvPr>
            <p:ph type="pic" sz="quarter" idx="13" hasCustomPrompt="1"/>
          </p:nvPr>
        </p:nvSpPr>
        <p:spPr>
          <a:xfrm>
            <a:off x="9171296" y="0"/>
            <a:ext cx="3020704" cy="6858000"/>
          </a:xfrm>
          <a:prstGeom prst="rect">
            <a:avLst/>
          </a:prstGeom>
        </p:spPr>
        <p:txBody>
          <a:bodyPr rtlCol="0" anchor="ctr" anchorCtr="0"/>
          <a:lstStyle>
            <a:lvl1pPr marL="0" indent="0" algn="ctr">
              <a:buNone/>
              <a:defRPr/>
            </a:lvl1pPr>
          </a:lstStyle>
          <a:p>
            <a:pPr rtl="0"/>
            <a:r>
              <a:rPr lang="en-gb"/>
              <a:t>Click to add an image</a:t>
            </a:r>
          </a:p>
        </p:txBody>
      </p:sp>
      <p:sp>
        <p:nvSpPr>
          <p:cNvPr id="2" name="Title 1">
            <a:extLst>
              <a:ext uri="{FF2B5EF4-FFF2-40B4-BE49-F238E27FC236}">
                <a16:creationId xmlns:a16="http://schemas.microsoft.com/office/drawing/2014/main" id="{65B0FC1B-F518-8F86-D3FE-6D5DDBE913BD}"/>
              </a:ext>
            </a:extLst>
          </p:cNvPr>
          <p:cNvSpPr>
            <a:spLocks noGrp="1"/>
          </p:cNvSpPr>
          <p:nvPr>
            <p:ph type="title" hasCustomPrompt="1"/>
          </p:nvPr>
        </p:nvSpPr>
        <p:spPr>
          <a:xfrm>
            <a:off x="503999" y="540000"/>
            <a:ext cx="7559239" cy="528021"/>
          </a:xfrm>
        </p:spPr>
        <p:txBody>
          <a:bodyPr rtlCol="0"/>
          <a:lstStyle/>
          <a:p>
            <a:pPr rtl="0"/>
            <a:r>
              <a:rPr lang="en-gb"/>
              <a:t>Add a title</a:t>
            </a:r>
          </a:p>
        </p:txBody>
      </p:sp>
      <p:sp>
        <p:nvSpPr>
          <p:cNvPr id="5" name="Text placeholder 11">
            <a:extLst>
              <a:ext uri="{FF2B5EF4-FFF2-40B4-BE49-F238E27FC236}">
                <a16:creationId xmlns:a16="http://schemas.microsoft.com/office/drawing/2014/main" id="{AC8B0568-931C-E059-5FC4-6575D5F56724}"/>
              </a:ext>
            </a:extLst>
          </p:cNvPr>
          <p:cNvSpPr>
            <a:spLocks noGrp="1"/>
          </p:cNvSpPr>
          <p:nvPr>
            <p:ph type="body" sz="quarter" idx="14" hasCustomPrompt="1"/>
          </p:nvPr>
        </p:nvSpPr>
        <p:spPr>
          <a:xfrm>
            <a:off x="503999" y="1710858"/>
            <a:ext cx="7559239"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8" name="Text placeholder 6">
            <a:extLst>
              <a:ext uri="{FF2B5EF4-FFF2-40B4-BE49-F238E27FC236}">
                <a16:creationId xmlns:a16="http://schemas.microsoft.com/office/drawing/2014/main" id="{74EE081D-4CAA-7B25-76FF-F8FF4A789ECF}"/>
              </a:ext>
            </a:extLst>
          </p:cNvPr>
          <p:cNvSpPr>
            <a:spLocks noGrp="1"/>
          </p:cNvSpPr>
          <p:nvPr>
            <p:ph type="body" sz="quarter" idx="15" hasCustomPrompt="1"/>
          </p:nvPr>
        </p:nvSpPr>
        <p:spPr>
          <a:xfrm>
            <a:off x="503999" y="2139320"/>
            <a:ext cx="7559239"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10" name="Footer placeholder 9">
            <a:extLst>
              <a:ext uri="{FF2B5EF4-FFF2-40B4-BE49-F238E27FC236}">
                <a16:creationId xmlns:a16="http://schemas.microsoft.com/office/drawing/2014/main" id="{F13C3BD7-536B-131C-329F-A1131D77B357}"/>
              </a:ext>
            </a:extLst>
          </p:cNvPr>
          <p:cNvSpPr>
            <a:spLocks noGrp="1"/>
          </p:cNvSpPr>
          <p:nvPr>
            <p:ph type="ftr" sz="quarter" idx="17"/>
          </p:nvPr>
        </p:nvSpPr>
        <p:spPr/>
        <p:txBody>
          <a:bodyPr rtlCol="0"/>
          <a:lstStyle/>
          <a:p>
            <a:pPr rtl="0"/>
            <a:r>
              <a:rPr lang="en-gb"/>
              <a:t>ADVN Customer I Document name I CONFIDENTIAL  </a:t>
            </a:r>
            <a:endParaRPr lang="en-GB"/>
          </a:p>
        </p:txBody>
      </p:sp>
      <p:sp>
        <p:nvSpPr>
          <p:cNvPr id="12" name="Date placeholder 11">
            <a:extLst>
              <a:ext uri="{FF2B5EF4-FFF2-40B4-BE49-F238E27FC236}">
                <a16:creationId xmlns:a16="http://schemas.microsoft.com/office/drawing/2014/main" id="{ADE44553-67BC-89A0-47A4-60FB46E939A6}"/>
              </a:ext>
            </a:extLst>
          </p:cNvPr>
          <p:cNvSpPr>
            <a:spLocks noGrp="1"/>
          </p:cNvSpPr>
          <p:nvPr>
            <p:ph type="dt" sz="half" idx="18"/>
          </p:nvPr>
        </p:nvSpPr>
        <p:spPr/>
        <p:txBody>
          <a:bodyPr rtlCol="0"/>
          <a:lstStyle/>
          <a:p>
            <a:pPr rtl="0"/>
            <a:r>
              <a:rPr lang="fr-FR"/>
              <a:t>13/11/2024</a:t>
            </a:r>
            <a:endParaRPr lang="en-GB"/>
          </a:p>
        </p:txBody>
      </p:sp>
      <p:sp>
        <p:nvSpPr>
          <p:cNvPr id="6" name="Slide number placeholder 8">
            <a:extLst>
              <a:ext uri="{FF2B5EF4-FFF2-40B4-BE49-F238E27FC236}">
                <a16:creationId xmlns:a16="http://schemas.microsoft.com/office/drawing/2014/main" id="{B5B9F1C0-F029-CAEB-81DF-F6B12E2C5A4F}"/>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7" name="Graphic 58">
            <a:extLst>
              <a:ext uri="{FF2B5EF4-FFF2-40B4-BE49-F238E27FC236}">
                <a16:creationId xmlns:a16="http://schemas.microsoft.com/office/drawing/2014/main" id="{98A2C193-CDE4-0E0F-16F6-543042BE5364}"/>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478225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block 1/3 visual">
    <p:spTree>
      <p:nvGrpSpPr>
        <p:cNvPr id="1" name=""/>
        <p:cNvGrpSpPr/>
        <p:nvPr/>
      </p:nvGrpSpPr>
      <p:grpSpPr>
        <a:xfrm>
          <a:off x="0" y="0"/>
          <a:ext cx="0" cy="0"/>
          <a:chOff x="0" y="0"/>
          <a:chExt cx="0" cy="0"/>
        </a:xfrm>
      </p:grpSpPr>
      <p:sp>
        <p:nvSpPr>
          <p:cNvPr id="4" name="Rectangle : coins arrondis 3" hidden="1">
            <a:extLst>
              <a:ext uri="{FF2B5EF4-FFF2-40B4-BE49-F238E27FC236}">
                <a16:creationId xmlns:a16="http://schemas.microsoft.com/office/drawing/2014/main" id="{4B74C629-0225-9438-8931-D60202B3A3CF}"/>
              </a:ext>
            </a:extLst>
          </p:cNvPr>
          <p:cNvSpPr/>
          <p:nvPr userDrawn="1"/>
        </p:nvSpPr>
        <p:spPr>
          <a:xfrm>
            <a:off x="7410450" y="1800000"/>
            <a:ext cx="4505545" cy="4505545"/>
          </a:xfrm>
          <a:prstGeom prst="roundRect">
            <a:avLst>
              <a:gd name="adj" fmla="val 3128"/>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4" name="Rectangle : coins arrondis 33" hidden="1">
            <a:extLst>
              <a:ext uri="{FF2B5EF4-FFF2-40B4-BE49-F238E27FC236}">
                <a16:creationId xmlns:a16="http://schemas.microsoft.com/office/drawing/2014/main" id="{335D6102-15EA-67DC-DEAF-6D3FC06F9CEA}"/>
              </a:ext>
            </a:extLst>
          </p:cNvPr>
          <p:cNvSpPr/>
          <p:nvPr userDrawn="1"/>
        </p:nvSpPr>
        <p:spPr>
          <a:xfrm>
            <a:off x="8123991" y="2513541"/>
            <a:ext cx="3078462" cy="3078462"/>
          </a:xfrm>
          <a:prstGeom prst="roundRect">
            <a:avLst>
              <a:gd name="adj" fmla="val 4678"/>
            </a:avLst>
          </a:prstGeom>
          <a:solidFill>
            <a:srgbClr val="2F4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9" name="Rectangle : coins arrondis 8" hidden="1">
            <a:extLst>
              <a:ext uri="{FF2B5EF4-FFF2-40B4-BE49-F238E27FC236}">
                <a16:creationId xmlns:a16="http://schemas.microsoft.com/office/drawing/2014/main" id="{0D6D77FF-844F-72C5-AF8D-5A7585BC5DA8}"/>
              </a:ext>
            </a:extLst>
          </p:cNvPr>
          <p:cNvSpPr/>
          <p:nvPr userDrawn="1"/>
        </p:nvSpPr>
        <p:spPr>
          <a:xfrm>
            <a:off x="8969470" y="3308306"/>
            <a:ext cx="1488932" cy="1488932"/>
          </a:xfrm>
          <a:prstGeom prst="roundRect">
            <a:avLst>
              <a:gd name="adj" fmla="val 10435"/>
            </a:avLst>
          </a:prstGeom>
          <a:solidFill>
            <a:srgbClr val="1F1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1" name="Text placeholder 11">
            <a:extLst>
              <a:ext uri="{FF2B5EF4-FFF2-40B4-BE49-F238E27FC236}">
                <a16:creationId xmlns:a16="http://schemas.microsoft.com/office/drawing/2014/main" id="{A78C238A-FE6E-4F32-52FC-00BE9EC6B815}"/>
              </a:ext>
            </a:extLst>
          </p:cNvPr>
          <p:cNvSpPr>
            <a:spLocks noGrp="1"/>
          </p:cNvSpPr>
          <p:nvPr>
            <p:ph type="body" sz="quarter" idx="11" hasCustomPrompt="1"/>
          </p:nvPr>
        </p:nvSpPr>
        <p:spPr>
          <a:xfrm>
            <a:off x="503998" y="1080000"/>
            <a:ext cx="7560000" cy="307777"/>
          </a:xfrm>
          <a:prstGeom prst="rect">
            <a:avLst/>
          </a:prstGeom>
        </p:spPr>
        <p:txBody>
          <a:bodyPr wrap="square" rtlCol="0">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a blue subtitle</a:t>
            </a:r>
          </a:p>
        </p:txBody>
      </p:sp>
      <p:sp>
        <p:nvSpPr>
          <p:cNvPr id="3" name="Image placeholder 139">
            <a:extLst>
              <a:ext uri="{FF2B5EF4-FFF2-40B4-BE49-F238E27FC236}">
                <a16:creationId xmlns:a16="http://schemas.microsoft.com/office/drawing/2014/main" id="{C6E26768-9144-F02E-C1D7-FCEC10173294}"/>
              </a:ext>
            </a:extLst>
          </p:cNvPr>
          <p:cNvSpPr>
            <a:spLocks noGrp="1"/>
          </p:cNvSpPr>
          <p:nvPr>
            <p:ph type="pic" sz="quarter" idx="13" hasCustomPrompt="1"/>
          </p:nvPr>
        </p:nvSpPr>
        <p:spPr>
          <a:xfrm>
            <a:off x="8232000" y="0"/>
            <a:ext cx="3960000" cy="6858000"/>
          </a:xfrm>
          <a:prstGeom prst="rect">
            <a:avLst/>
          </a:prstGeom>
        </p:spPr>
        <p:txBody>
          <a:bodyPr rtlCol="0" anchor="ctr" anchorCtr="0"/>
          <a:lstStyle>
            <a:lvl1pPr marL="0" indent="0" algn="ctr">
              <a:buNone/>
              <a:defRPr/>
            </a:lvl1pPr>
          </a:lstStyle>
          <a:p>
            <a:pPr rtl="0"/>
            <a:r>
              <a:rPr lang="en-gb"/>
              <a:t>Click to add an image</a:t>
            </a:r>
          </a:p>
        </p:txBody>
      </p:sp>
      <p:sp>
        <p:nvSpPr>
          <p:cNvPr id="2" name="Title 1">
            <a:extLst>
              <a:ext uri="{FF2B5EF4-FFF2-40B4-BE49-F238E27FC236}">
                <a16:creationId xmlns:a16="http://schemas.microsoft.com/office/drawing/2014/main" id="{65B0FC1B-F518-8F86-D3FE-6D5DDBE913BD}"/>
              </a:ext>
            </a:extLst>
          </p:cNvPr>
          <p:cNvSpPr>
            <a:spLocks noGrp="1"/>
          </p:cNvSpPr>
          <p:nvPr>
            <p:ph type="title" hasCustomPrompt="1"/>
          </p:nvPr>
        </p:nvSpPr>
        <p:spPr>
          <a:xfrm>
            <a:off x="503999" y="540000"/>
            <a:ext cx="7559239" cy="528021"/>
          </a:xfrm>
        </p:spPr>
        <p:txBody>
          <a:bodyPr rtlCol="0"/>
          <a:lstStyle/>
          <a:p>
            <a:pPr rtl="0"/>
            <a:r>
              <a:rPr lang="en-gb"/>
              <a:t>Add a title</a:t>
            </a:r>
          </a:p>
        </p:txBody>
      </p:sp>
      <p:sp>
        <p:nvSpPr>
          <p:cNvPr id="5" name="Text placeholder 11">
            <a:extLst>
              <a:ext uri="{FF2B5EF4-FFF2-40B4-BE49-F238E27FC236}">
                <a16:creationId xmlns:a16="http://schemas.microsoft.com/office/drawing/2014/main" id="{AC8B0568-931C-E059-5FC4-6575D5F56724}"/>
              </a:ext>
            </a:extLst>
          </p:cNvPr>
          <p:cNvSpPr>
            <a:spLocks noGrp="1"/>
          </p:cNvSpPr>
          <p:nvPr>
            <p:ph type="body" sz="quarter" idx="14" hasCustomPrompt="1"/>
          </p:nvPr>
        </p:nvSpPr>
        <p:spPr>
          <a:xfrm>
            <a:off x="503999" y="1710858"/>
            <a:ext cx="7559239"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8" name="Text placeholder 6">
            <a:extLst>
              <a:ext uri="{FF2B5EF4-FFF2-40B4-BE49-F238E27FC236}">
                <a16:creationId xmlns:a16="http://schemas.microsoft.com/office/drawing/2014/main" id="{74EE081D-4CAA-7B25-76FF-F8FF4A789ECF}"/>
              </a:ext>
            </a:extLst>
          </p:cNvPr>
          <p:cNvSpPr>
            <a:spLocks noGrp="1"/>
          </p:cNvSpPr>
          <p:nvPr>
            <p:ph type="body" sz="quarter" idx="15" hasCustomPrompt="1"/>
          </p:nvPr>
        </p:nvSpPr>
        <p:spPr>
          <a:xfrm>
            <a:off x="503999" y="2139320"/>
            <a:ext cx="7559239"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10" name="Footer placeholder 9">
            <a:extLst>
              <a:ext uri="{FF2B5EF4-FFF2-40B4-BE49-F238E27FC236}">
                <a16:creationId xmlns:a16="http://schemas.microsoft.com/office/drawing/2014/main" id="{F13C3BD7-536B-131C-329F-A1131D77B357}"/>
              </a:ext>
            </a:extLst>
          </p:cNvPr>
          <p:cNvSpPr>
            <a:spLocks noGrp="1"/>
          </p:cNvSpPr>
          <p:nvPr>
            <p:ph type="ftr" sz="quarter" idx="17"/>
          </p:nvPr>
        </p:nvSpPr>
        <p:spPr/>
        <p:txBody>
          <a:bodyPr rtlCol="0"/>
          <a:lstStyle/>
          <a:p>
            <a:pPr rtl="0"/>
            <a:r>
              <a:rPr lang="en-gb"/>
              <a:t>ADVN Customer I Document name I CONFIDENTIAL  </a:t>
            </a:r>
            <a:endParaRPr lang="en-GB"/>
          </a:p>
        </p:txBody>
      </p:sp>
      <p:sp>
        <p:nvSpPr>
          <p:cNvPr id="12" name="Date placeholder 11">
            <a:extLst>
              <a:ext uri="{FF2B5EF4-FFF2-40B4-BE49-F238E27FC236}">
                <a16:creationId xmlns:a16="http://schemas.microsoft.com/office/drawing/2014/main" id="{ADE44553-67BC-89A0-47A4-60FB46E939A6}"/>
              </a:ext>
            </a:extLst>
          </p:cNvPr>
          <p:cNvSpPr>
            <a:spLocks noGrp="1"/>
          </p:cNvSpPr>
          <p:nvPr>
            <p:ph type="dt" sz="half" idx="18"/>
          </p:nvPr>
        </p:nvSpPr>
        <p:spPr/>
        <p:txBody>
          <a:bodyPr rtlCol="0"/>
          <a:lstStyle/>
          <a:p>
            <a:pPr rtl="0"/>
            <a:r>
              <a:rPr lang="fr-FR"/>
              <a:t>13/11/2024</a:t>
            </a:r>
            <a:endParaRPr lang="en-GB"/>
          </a:p>
        </p:txBody>
      </p:sp>
      <p:sp>
        <p:nvSpPr>
          <p:cNvPr id="6" name="Slide number placeholder 8">
            <a:extLst>
              <a:ext uri="{FF2B5EF4-FFF2-40B4-BE49-F238E27FC236}">
                <a16:creationId xmlns:a16="http://schemas.microsoft.com/office/drawing/2014/main" id="{3287E634-3842-F7A0-6A7D-BE971DCD433F}"/>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7" name="Graphic 58">
            <a:extLst>
              <a:ext uri="{FF2B5EF4-FFF2-40B4-BE49-F238E27FC236}">
                <a16:creationId xmlns:a16="http://schemas.microsoft.com/office/drawing/2014/main" id="{B950A2F8-E1DA-3853-FBAB-B713BA811195}"/>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3482697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block 1/2 visual">
    <p:spTree>
      <p:nvGrpSpPr>
        <p:cNvPr id="1" name=""/>
        <p:cNvGrpSpPr/>
        <p:nvPr/>
      </p:nvGrpSpPr>
      <p:grpSpPr>
        <a:xfrm>
          <a:off x="0" y="0"/>
          <a:ext cx="0" cy="0"/>
          <a:chOff x="0" y="0"/>
          <a:chExt cx="0" cy="0"/>
        </a:xfrm>
      </p:grpSpPr>
      <p:sp>
        <p:nvSpPr>
          <p:cNvPr id="3" name="Image placeholder 139">
            <a:extLst>
              <a:ext uri="{FF2B5EF4-FFF2-40B4-BE49-F238E27FC236}">
                <a16:creationId xmlns:a16="http://schemas.microsoft.com/office/drawing/2014/main" id="{E460B9D5-44C9-CDB0-1FDE-BE2F39892FDF}"/>
              </a:ext>
            </a:extLst>
          </p:cNvPr>
          <p:cNvSpPr>
            <a:spLocks noGrp="1"/>
          </p:cNvSpPr>
          <p:nvPr>
            <p:ph type="pic" sz="quarter" idx="13" hasCustomPrompt="1"/>
          </p:nvPr>
        </p:nvSpPr>
        <p:spPr>
          <a:xfrm>
            <a:off x="6270000" y="0"/>
            <a:ext cx="5922000" cy="6858000"/>
          </a:xfrm>
          <a:prstGeom prst="rect">
            <a:avLst/>
          </a:prstGeom>
        </p:spPr>
        <p:txBody>
          <a:bodyPr rtlCol="0" anchor="ctr" anchorCtr="0"/>
          <a:lstStyle>
            <a:lvl1pPr marL="0" indent="0" algn="ctr">
              <a:buNone/>
              <a:defRPr/>
            </a:lvl1pPr>
          </a:lstStyle>
          <a:p>
            <a:pPr rtl="0"/>
            <a:r>
              <a:rPr lang="en-gb"/>
              <a:t>Click to add an image</a:t>
            </a:r>
          </a:p>
        </p:txBody>
      </p:sp>
      <p:sp>
        <p:nvSpPr>
          <p:cNvPr id="4" name="Rectangle : coins arrondis 3" hidden="1">
            <a:extLst>
              <a:ext uri="{FF2B5EF4-FFF2-40B4-BE49-F238E27FC236}">
                <a16:creationId xmlns:a16="http://schemas.microsoft.com/office/drawing/2014/main" id="{4B74C629-0225-9438-8931-D60202B3A3CF}"/>
              </a:ext>
            </a:extLst>
          </p:cNvPr>
          <p:cNvSpPr/>
          <p:nvPr userDrawn="1"/>
        </p:nvSpPr>
        <p:spPr>
          <a:xfrm>
            <a:off x="7410450" y="1800000"/>
            <a:ext cx="4505545" cy="4505545"/>
          </a:xfrm>
          <a:prstGeom prst="roundRect">
            <a:avLst>
              <a:gd name="adj" fmla="val 3128"/>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4" name="Rectangle : coins arrondis 33" hidden="1">
            <a:extLst>
              <a:ext uri="{FF2B5EF4-FFF2-40B4-BE49-F238E27FC236}">
                <a16:creationId xmlns:a16="http://schemas.microsoft.com/office/drawing/2014/main" id="{335D6102-15EA-67DC-DEAF-6D3FC06F9CEA}"/>
              </a:ext>
            </a:extLst>
          </p:cNvPr>
          <p:cNvSpPr/>
          <p:nvPr userDrawn="1"/>
        </p:nvSpPr>
        <p:spPr>
          <a:xfrm>
            <a:off x="8123991" y="2513541"/>
            <a:ext cx="3078462" cy="3078462"/>
          </a:xfrm>
          <a:prstGeom prst="roundRect">
            <a:avLst>
              <a:gd name="adj" fmla="val 4678"/>
            </a:avLst>
          </a:prstGeom>
          <a:solidFill>
            <a:srgbClr val="2F4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9" name="Rectangle : coins arrondis 8" hidden="1">
            <a:extLst>
              <a:ext uri="{FF2B5EF4-FFF2-40B4-BE49-F238E27FC236}">
                <a16:creationId xmlns:a16="http://schemas.microsoft.com/office/drawing/2014/main" id="{0D6D77FF-844F-72C5-AF8D-5A7585BC5DA8}"/>
              </a:ext>
            </a:extLst>
          </p:cNvPr>
          <p:cNvSpPr/>
          <p:nvPr userDrawn="1"/>
        </p:nvSpPr>
        <p:spPr>
          <a:xfrm>
            <a:off x="8969470" y="3308306"/>
            <a:ext cx="1488932" cy="1488932"/>
          </a:xfrm>
          <a:prstGeom prst="roundRect">
            <a:avLst>
              <a:gd name="adj" fmla="val 10435"/>
            </a:avLst>
          </a:prstGeom>
          <a:solidFill>
            <a:srgbClr val="1F1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 name="Text placeholder 11">
            <a:extLst>
              <a:ext uri="{FF2B5EF4-FFF2-40B4-BE49-F238E27FC236}">
                <a16:creationId xmlns:a16="http://schemas.microsoft.com/office/drawing/2014/main" id="{C21D95FB-048E-A72B-2E73-B7974DBCFC44}"/>
              </a:ext>
            </a:extLst>
          </p:cNvPr>
          <p:cNvSpPr>
            <a:spLocks noGrp="1"/>
          </p:cNvSpPr>
          <p:nvPr>
            <p:ph type="body" sz="quarter" idx="11" hasCustomPrompt="1"/>
          </p:nvPr>
        </p:nvSpPr>
        <p:spPr>
          <a:xfrm>
            <a:off x="503998" y="1080000"/>
            <a:ext cx="5592564" cy="307777"/>
          </a:xfrm>
          <a:prstGeom prst="rect">
            <a:avLst/>
          </a:prstGeom>
        </p:spPr>
        <p:txBody>
          <a:bodyPr wrap="square" rtlCol="0">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a blue subtitle</a:t>
            </a:r>
          </a:p>
        </p:txBody>
      </p:sp>
      <p:sp>
        <p:nvSpPr>
          <p:cNvPr id="8" name="Title 1">
            <a:extLst>
              <a:ext uri="{FF2B5EF4-FFF2-40B4-BE49-F238E27FC236}">
                <a16:creationId xmlns:a16="http://schemas.microsoft.com/office/drawing/2014/main" id="{50C415A7-EDAB-73BD-92D1-AA4410F6AA66}"/>
              </a:ext>
            </a:extLst>
          </p:cNvPr>
          <p:cNvSpPr>
            <a:spLocks noGrp="1"/>
          </p:cNvSpPr>
          <p:nvPr>
            <p:ph type="title" hasCustomPrompt="1"/>
          </p:nvPr>
        </p:nvSpPr>
        <p:spPr>
          <a:xfrm>
            <a:off x="503999" y="540000"/>
            <a:ext cx="5592001" cy="528021"/>
          </a:xfrm>
        </p:spPr>
        <p:txBody>
          <a:bodyPr rtlCol="0"/>
          <a:lstStyle/>
          <a:p>
            <a:pPr rtl="0"/>
            <a:r>
              <a:rPr lang="en-gb"/>
              <a:t>Add a title</a:t>
            </a:r>
          </a:p>
        </p:txBody>
      </p:sp>
      <p:sp>
        <p:nvSpPr>
          <p:cNvPr id="10" name="Text placeholder 11">
            <a:extLst>
              <a:ext uri="{FF2B5EF4-FFF2-40B4-BE49-F238E27FC236}">
                <a16:creationId xmlns:a16="http://schemas.microsoft.com/office/drawing/2014/main" id="{42C1AFC4-D55F-5EA7-385F-AF4BA79A7A0E}"/>
              </a:ext>
            </a:extLst>
          </p:cNvPr>
          <p:cNvSpPr>
            <a:spLocks noGrp="1"/>
          </p:cNvSpPr>
          <p:nvPr>
            <p:ph type="body" sz="quarter" idx="14" hasCustomPrompt="1"/>
          </p:nvPr>
        </p:nvSpPr>
        <p:spPr>
          <a:xfrm>
            <a:off x="503999" y="1710858"/>
            <a:ext cx="5592001"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14" name="Text placeholder 6">
            <a:extLst>
              <a:ext uri="{FF2B5EF4-FFF2-40B4-BE49-F238E27FC236}">
                <a16:creationId xmlns:a16="http://schemas.microsoft.com/office/drawing/2014/main" id="{FD6F6AAC-D647-0825-0DA1-2A1B154E80A9}"/>
              </a:ext>
            </a:extLst>
          </p:cNvPr>
          <p:cNvSpPr>
            <a:spLocks noGrp="1"/>
          </p:cNvSpPr>
          <p:nvPr>
            <p:ph type="body" sz="quarter" idx="15" hasCustomPrompt="1"/>
          </p:nvPr>
        </p:nvSpPr>
        <p:spPr>
          <a:xfrm>
            <a:off x="503999" y="2139320"/>
            <a:ext cx="5592001"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7" name="Footer placeholder 6">
            <a:extLst>
              <a:ext uri="{FF2B5EF4-FFF2-40B4-BE49-F238E27FC236}">
                <a16:creationId xmlns:a16="http://schemas.microsoft.com/office/drawing/2014/main" id="{780B0F4A-D4FF-3F87-B129-97E21C11E3C1}"/>
              </a:ext>
            </a:extLst>
          </p:cNvPr>
          <p:cNvSpPr>
            <a:spLocks noGrp="1"/>
          </p:cNvSpPr>
          <p:nvPr>
            <p:ph type="ftr" sz="quarter" idx="17"/>
          </p:nvPr>
        </p:nvSpPr>
        <p:spPr/>
        <p:txBody>
          <a:bodyPr rtlCol="0"/>
          <a:lstStyle/>
          <a:p>
            <a:pPr rtl="0"/>
            <a:r>
              <a:rPr lang="en-gb"/>
              <a:t>ADVN Customer I Document name I CONFIDENTIAL  </a:t>
            </a:r>
            <a:endParaRPr lang="en-GB"/>
          </a:p>
        </p:txBody>
      </p:sp>
      <p:sp>
        <p:nvSpPr>
          <p:cNvPr id="11" name="Date placeholder 10">
            <a:extLst>
              <a:ext uri="{FF2B5EF4-FFF2-40B4-BE49-F238E27FC236}">
                <a16:creationId xmlns:a16="http://schemas.microsoft.com/office/drawing/2014/main" id="{52FEC2D0-6302-1269-40B0-616284F9946F}"/>
              </a:ext>
            </a:extLst>
          </p:cNvPr>
          <p:cNvSpPr>
            <a:spLocks noGrp="1"/>
          </p:cNvSpPr>
          <p:nvPr>
            <p:ph type="dt" sz="half" idx="18"/>
          </p:nvPr>
        </p:nvSpPr>
        <p:spPr/>
        <p:txBody>
          <a:bodyPr rtlCol="0"/>
          <a:lstStyle/>
          <a:p>
            <a:pPr rtl="0"/>
            <a:r>
              <a:rPr lang="fr-FR"/>
              <a:t>13/11/2024</a:t>
            </a:r>
            <a:endParaRPr lang="en-GB"/>
          </a:p>
        </p:txBody>
      </p:sp>
      <p:sp>
        <p:nvSpPr>
          <p:cNvPr id="5" name="Slide number placeholder 8">
            <a:extLst>
              <a:ext uri="{FF2B5EF4-FFF2-40B4-BE49-F238E27FC236}">
                <a16:creationId xmlns:a16="http://schemas.microsoft.com/office/drawing/2014/main" id="{A9367148-B5A4-64C5-88A2-7E280CCF9C22}"/>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6" name="Graphic 58">
            <a:extLst>
              <a:ext uri="{FF2B5EF4-FFF2-40B4-BE49-F238E27FC236}">
                <a16:creationId xmlns:a16="http://schemas.microsoft.com/office/drawing/2014/main" id="{18DD400D-7B41-3C37-1A2E-B203262654B1}"/>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90939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BG colour blo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rtlCol="0"/>
          <a:lstStyle>
            <a:lvl1pPr>
              <a:defRPr>
                <a:solidFill>
                  <a:schemeClr val="bg1"/>
                </a:solidFill>
              </a:defRPr>
            </a:lvl1pPr>
          </a:lstStyle>
          <a:p>
            <a:pPr rtl="0"/>
            <a:r>
              <a:rPr lang="en-gb"/>
              <a:t>Add a title</a:t>
            </a:r>
          </a:p>
        </p:txBody>
      </p:sp>
      <p:sp>
        <p:nvSpPr>
          <p:cNvPr id="4" name="Text placeholder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a:t>
            </a:r>
          </a:p>
        </p:txBody>
      </p:sp>
      <p:sp>
        <p:nvSpPr>
          <p:cNvPr id="2" name="Text placeholder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11387038" cy="401442"/>
          </a:xfrm>
          <a:prstGeom prst="rect">
            <a:avLst/>
          </a:prstGeom>
        </p:spPr>
        <p:txBody>
          <a:bodyPr wrap="square" bIns="108000" rtlCol="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grpSp>
        <p:nvGrpSpPr>
          <p:cNvPr id="9" name="target">
            <a:extLst>
              <a:ext uri="{FF2B5EF4-FFF2-40B4-BE49-F238E27FC236}">
                <a16:creationId xmlns:a16="http://schemas.microsoft.com/office/drawing/2014/main" id="{02516710-A39A-860B-7021-1D097992473A}"/>
              </a:ext>
            </a:extLst>
          </p:cNvPr>
          <p:cNvGrpSpPr/>
          <p:nvPr userDrawn="1"/>
        </p:nvGrpSpPr>
        <p:grpSpPr>
          <a:xfrm>
            <a:off x="0" y="0"/>
            <a:ext cx="12195953" cy="6440063"/>
            <a:chOff x="0" y="0"/>
            <a:chExt cx="12195953" cy="6440063"/>
          </a:xfrm>
        </p:grpSpPr>
        <p:cxnSp>
          <p:nvCxnSpPr>
            <p:cNvPr id="10" name="Straight connector 9">
              <a:extLst>
                <a:ext uri="{FF2B5EF4-FFF2-40B4-BE49-F238E27FC236}">
                  <a16:creationId xmlns:a16="http://schemas.microsoft.com/office/drawing/2014/main" id="{23041EAD-DCD0-F960-7041-7B03F9C28CA2}"/>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42398F-D29E-7CA2-3B69-46CCC2FC4B08}"/>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56FFA4-AD57-04A9-8FB3-E6588D75E91B}"/>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9EBC11-1C1B-0FEA-4533-43DF2D77D092}"/>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
              <a:extLst>
                <a:ext uri="{FF2B5EF4-FFF2-40B4-BE49-F238E27FC236}">
                  <a16:creationId xmlns:a16="http://schemas.microsoft.com/office/drawing/2014/main" id="{E717C184-4164-7E8E-11CC-64D64334E313}"/>
                </a:ext>
              </a:extLst>
            </p:cNvPr>
            <p:cNvGrpSpPr/>
            <p:nvPr/>
          </p:nvGrpSpPr>
          <p:grpSpPr>
            <a:xfrm>
              <a:off x="234316" y="240125"/>
              <a:ext cx="219551" cy="219455"/>
              <a:chOff x="5988843" y="3319462"/>
              <a:chExt cx="219551" cy="219455"/>
            </a:xfrm>
          </p:grpSpPr>
          <p:sp>
            <p:nvSpPr>
              <p:cNvPr id="15" name="BLUE">
                <a:extLst>
                  <a:ext uri="{FF2B5EF4-FFF2-40B4-BE49-F238E27FC236}">
                    <a16:creationId xmlns:a16="http://schemas.microsoft.com/office/drawing/2014/main" id="{754C6F78-6897-FA67-8C13-C22E6A579E48}"/>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pPr rtl="0"/>
                <a:endParaRPr lang="fr-FR"/>
              </a:p>
            </p:txBody>
          </p:sp>
          <p:sp>
            <p:nvSpPr>
              <p:cNvPr id="16" name="Free form: shape 21">
                <a:extLst>
                  <a:ext uri="{FF2B5EF4-FFF2-40B4-BE49-F238E27FC236}">
                    <a16:creationId xmlns:a16="http://schemas.microsoft.com/office/drawing/2014/main" id="{CB75E9AF-4B96-51F9-D629-E850CECE6B5D}"/>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sp>
            <p:nvSpPr>
              <p:cNvPr id="17" name="Free form: shape 22">
                <a:extLst>
                  <a:ext uri="{FF2B5EF4-FFF2-40B4-BE49-F238E27FC236}">
                    <a16:creationId xmlns:a16="http://schemas.microsoft.com/office/drawing/2014/main" id="{7F8CD449-8B83-F2C6-E2D6-77B7F632430F}"/>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grpSp>
      </p:grpSp>
      <p:grpSp>
        <p:nvGrpSpPr>
          <p:cNvPr id="18" name="LOGO">
            <a:extLst>
              <a:ext uri="{FF2B5EF4-FFF2-40B4-BE49-F238E27FC236}">
                <a16:creationId xmlns:a16="http://schemas.microsoft.com/office/drawing/2014/main" id="{2B940B53-3011-AB5E-9699-111630AA9B26}"/>
              </a:ext>
            </a:extLst>
          </p:cNvPr>
          <p:cNvGrpSpPr/>
          <p:nvPr userDrawn="1"/>
        </p:nvGrpSpPr>
        <p:grpSpPr>
          <a:xfrm>
            <a:off x="162000" y="6559773"/>
            <a:ext cx="719999" cy="249208"/>
            <a:chOff x="162000" y="6524148"/>
            <a:chExt cx="719999" cy="249208"/>
          </a:xfrm>
        </p:grpSpPr>
        <p:grpSp>
          <p:nvGrpSpPr>
            <p:cNvPr id="19" name="logo">
              <a:extLst>
                <a:ext uri="{FF2B5EF4-FFF2-40B4-BE49-F238E27FC236}">
                  <a16:creationId xmlns:a16="http://schemas.microsoft.com/office/drawing/2014/main" id="{320504E0-4BB7-CF0F-BD74-74D1C4EDBFC6}"/>
                </a:ext>
              </a:extLst>
            </p:cNvPr>
            <p:cNvGrpSpPr/>
            <p:nvPr userDrawn="1"/>
          </p:nvGrpSpPr>
          <p:grpSpPr>
            <a:xfrm>
              <a:off x="162000" y="6524148"/>
              <a:ext cx="719999" cy="164659"/>
              <a:chOff x="162000" y="6524148"/>
              <a:chExt cx="719999" cy="164659"/>
            </a:xfrm>
          </p:grpSpPr>
          <p:sp>
            <p:nvSpPr>
              <p:cNvPr id="46" name="Free form: shape 51">
                <a:extLst>
                  <a:ext uri="{FF2B5EF4-FFF2-40B4-BE49-F238E27FC236}">
                    <a16:creationId xmlns:a16="http://schemas.microsoft.com/office/drawing/2014/main" id="{7B657813-C875-EAA9-8771-D323DE5C0B39}"/>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pPr rtl="0"/>
                <a:endParaRPr lang="fr-FR"/>
              </a:p>
            </p:txBody>
          </p:sp>
          <p:sp>
            <p:nvSpPr>
              <p:cNvPr id="47" name="Free form: shape 52">
                <a:extLst>
                  <a:ext uri="{FF2B5EF4-FFF2-40B4-BE49-F238E27FC236}">
                    <a16:creationId xmlns:a16="http://schemas.microsoft.com/office/drawing/2014/main" id="{377E0EC4-A60B-E4CB-F365-1B3829653FC7}"/>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pPr rtl="0"/>
                <a:endParaRPr lang="fr-FR"/>
              </a:p>
            </p:txBody>
          </p:sp>
          <p:sp>
            <p:nvSpPr>
              <p:cNvPr id="48" name="Free form: shape 53">
                <a:extLst>
                  <a:ext uri="{FF2B5EF4-FFF2-40B4-BE49-F238E27FC236}">
                    <a16:creationId xmlns:a16="http://schemas.microsoft.com/office/drawing/2014/main" id="{625C3B0A-0F5B-3AA0-0322-9F71709A4949}"/>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pPr rtl="0"/>
                <a:endParaRPr lang="fr-FR"/>
              </a:p>
            </p:txBody>
          </p:sp>
          <p:sp>
            <p:nvSpPr>
              <p:cNvPr id="49" name="Free form: shape 54">
                <a:extLst>
                  <a:ext uri="{FF2B5EF4-FFF2-40B4-BE49-F238E27FC236}">
                    <a16:creationId xmlns:a16="http://schemas.microsoft.com/office/drawing/2014/main" id="{ED952712-FE7C-630D-4044-F6E153B77639}"/>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pPr rtl="0"/>
                <a:endParaRPr lang="fr-FR"/>
              </a:p>
            </p:txBody>
          </p:sp>
          <p:sp>
            <p:nvSpPr>
              <p:cNvPr id="50" name="Free form: shape 55">
                <a:extLst>
                  <a:ext uri="{FF2B5EF4-FFF2-40B4-BE49-F238E27FC236}">
                    <a16:creationId xmlns:a16="http://schemas.microsoft.com/office/drawing/2014/main" id="{0A2378AB-E773-0AA1-0DFE-54AFE290A867}"/>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pPr rtl="0"/>
                <a:endParaRPr lang="fr-FR"/>
              </a:p>
            </p:txBody>
          </p:sp>
          <p:sp>
            <p:nvSpPr>
              <p:cNvPr id="51" name="BLUE">
                <a:extLst>
                  <a:ext uri="{FF2B5EF4-FFF2-40B4-BE49-F238E27FC236}">
                    <a16:creationId xmlns:a16="http://schemas.microsoft.com/office/drawing/2014/main" id="{287D39B1-4AF3-41BE-12DE-1964168A187E}"/>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pPr rtl="0"/>
                <a:endParaRPr lang="fr-FR"/>
              </a:p>
            </p:txBody>
          </p:sp>
          <p:sp>
            <p:nvSpPr>
              <p:cNvPr id="52" name="Free form: shape 57">
                <a:extLst>
                  <a:ext uri="{FF2B5EF4-FFF2-40B4-BE49-F238E27FC236}">
                    <a16:creationId xmlns:a16="http://schemas.microsoft.com/office/drawing/2014/main" id="{40ED2585-4DF4-1F9F-AAE2-C55C8565EFA8}"/>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pPr rtl="0"/>
                <a:endParaRPr lang="fr-FR"/>
              </a:p>
            </p:txBody>
          </p:sp>
        </p:grpSp>
        <p:grpSp>
          <p:nvGrpSpPr>
            <p:cNvPr id="20" name="Baseline" hidden="1">
              <a:extLst>
                <a:ext uri="{FF2B5EF4-FFF2-40B4-BE49-F238E27FC236}">
                  <a16:creationId xmlns:a16="http://schemas.microsoft.com/office/drawing/2014/main" id="{A29E8E1C-3600-5AC9-AB83-ABDF72B2946F}"/>
                </a:ext>
              </a:extLst>
            </p:cNvPr>
            <p:cNvGrpSpPr/>
            <p:nvPr userDrawn="1"/>
          </p:nvGrpSpPr>
          <p:grpSpPr>
            <a:xfrm>
              <a:off x="211131" y="6732709"/>
              <a:ext cx="628051" cy="40647"/>
              <a:chOff x="211131" y="6732709"/>
              <a:chExt cx="628051" cy="40647"/>
            </a:xfrm>
          </p:grpSpPr>
          <p:sp>
            <p:nvSpPr>
              <p:cNvPr id="21" name="Forme libre : forme 26">
                <a:extLst>
                  <a:ext uri="{FF2B5EF4-FFF2-40B4-BE49-F238E27FC236}">
                    <a16:creationId xmlns:a16="http://schemas.microsoft.com/office/drawing/2014/main" id="{9B56EB40-0A35-531C-6EF9-269C311BC41D}"/>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pPr rtl="0"/>
                <a:endParaRPr lang="fr-FR"/>
              </a:p>
            </p:txBody>
          </p:sp>
          <p:sp>
            <p:nvSpPr>
              <p:cNvPr id="22" name="Forme libre : forme 27">
                <a:extLst>
                  <a:ext uri="{FF2B5EF4-FFF2-40B4-BE49-F238E27FC236}">
                    <a16:creationId xmlns:a16="http://schemas.microsoft.com/office/drawing/2014/main" id="{D3AF292F-B73B-B783-1B95-54FE7861DE34}"/>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pPr rtl="0"/>
                <a:endParaRPr lang="fr-FR"/>
              </a:p>
            </p:txBody>
          </p:sp>
          <p:sp>
            <p:nvSpPr>
              <p:cNvPr id="23" name="Forme libre : forme 28">
                <a:extLst>
                  <a:ext uri="{FF2B5EF4-FFF2-40B4-BE49-F238E27FC236}">
                    <a16:creationId xmlns:a16="http://schemas.microsoft.com/office/drawing/2014/main" id="{9B99DB2A-65B0-77FA-C900-10B7629D7568}"/>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pPr rtl="0"/>
                <a:endParaRPr lang="fr-FR"/>
              </a:p>
            </p:txBody>
          </p:sp>
          <p:sp>
            <p:nvSpPr>
              <p:cNvPr id="24" name="Forme libre : forme 29">
                <a:extLst>
                  <a:ext uri="{FF2B5EF4-FFF2-40B4-BE49-F238E27FC236}">
                    <a16:creationId xmlns:a16="http://schemas.microsoft.com/office/drawing/2014/main" id="{340EADAA-1E09-0A9B-DCDC-6646DC7B32A9}"/>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pPr rtl="0"/>
                <a:endParaRPr lang="fr-FR"/>
              </a:p>
            </p:txBody>
          </p:sp>
          <p:sp>
            <p:nvSpPr>
              <p:cNvPr id="25" name="Forme libre : forme 30">
                <a:extLst>
                  <a:ext uri="{FF2B5EF4-FFF2-40B4-BE49-F238E27FC236}">
                    <a16:creationId xmlns:a16="http://schemas.microsoft.com/office/drawing/2014/main" id="{6A72D311-4033-45B1-C8EE-9B49F6D3F6F9}"/>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6" name="Forme libre : forme 31">
                <a:extLst>
                  <a:ext uri="{FF2B5EF4-FFF2-40B4-BE49-F238E27FC236}">
                    <a16:creationId xmlns:a16="http://schemas.microsoft.com/office/drawing/2014/main" id="{1CA7ADD5-02E0-FD58-9C5E-44985266CA7B}"/>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pPr rtl="0"/>
                <a:endParaRPr lang="fr-FR"/>
              </a:p>
            </p:txBody>
          </p:sp>
          <p:sp>
            <p:nvSpPr>
              <p:cNvPr id="27" name="Forme libre : forme 32">
                <a:extLst>
                  <a:ext uri="{FF2B5EF4-FFF2-40B4-BE49-F238E27FC236}">
                    <a16:creationId xmlns:a16="http://schemas.microsoft.com/office/drawing/2014/main" id="{BA8EA413-F852-3FCA-2A6F-C4CB00D2F094}"/>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8" name="Forme libre : forme 33">
                <a:extLst>
                  <a:ext uri="{FF2B5EF4-FFF2-40B4-BE49-F238E27FC236}">
                    <a16:creationId xmlns:a16="http://schemas.microsoft.com/office/drawing/2014/main" id="{13263848-6B59-2954-A6D6-36F774E26E3F}"/>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pPr rtl="0"/>
                <a:endParaRPr lang="fr-FR"/>
              </a:p>
            </p:txBody>
          </p:sp>
          <p:sp>
            <p:nvSpPr>
              <p:cNvPr id="29" name="Forme libre : forme 34">
                <a:extLst>
                  <a:ext uri="{FF2B5EF4-FFF2-40B4-BE49-F238E27FC236}">
                    <a16:creationId xmlns:a16="http://schemas.microsoft.com/office/drawing/2014/main" id="{4071DD45-89C3-2AED-EBFD-4FC915E7EEFA}"/>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pPr rtl="0"/>
                <a:endParaRPr lang="fr-FR"/>
              </a:p>
            </p:txBody>
          </p:sp>
          <p:sp>
            <p:nvSpPr>
              <p:cNvPr id="30" name="Forme libre : forme 35">
                <a:extLst>
                  <a:ext uri="{FF2B5EF4-FFF2-40B4-BE49-F238E27FC236}">
                    <a16:creationId xmlns:a16="http://schemas.microsoft.com/office/drawing/2014/main" id="{23753016-7984-FCE5-C58E-B875EC2211AF}"/>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31" name="Forme libre : forme 36">
                <a:extLst>
                  <a:ext uri="{FF2B5EF4-FFF2-40B4-BE49-F238E27FC236}">
                    <a16:creationId xmlns:a16="http://schemas.microsoft.com/office/drawing/2014/main" id="{BB92F35C-518B-DBAE-9A3B-BFFF7FFCCFF4}"/>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2" name="Forme libre : forme 37">
                <a:extLst>
                  <a:ext uri="{FF2B5EF4-FFF2-40B4-BE49-F238E27FC236}">
                    <a16:creationId xmlns:a16="http://schemas.microsoft.com/office/drawing/2014/main" id="{329A5B1E-6A8E-5E65-F6E7-711478AE03C9}"/>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33" name="Forme libre : forme 38">
                <a:extLst>
                  <a:ext uri="{FF2B5EF4-FFF2-40B4-BE49-F238E27FC236}">
                    <a16:creationId xmlns:a16="http://schemas.microsoft.com/office/drawing/2014/main" id="{29797EB0-0FE7-3EF9-EB81-EB34B8CA7DC0}"/>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pPr rtl="0"/>
                <a:endParaRPr lang="fr-FR"/>
              </a:p>
            </p:txBody>
          </p:sp>
          <p:sp>
            <p:nvSpPr>
              <p:cNvPr id="34" name="Forme libre : forme 39">
                <a:extLst>
                  <a:ext uri="{FF2B5EF4-FFF2-40B4-BE49-F238E27FC236}">
                    <a16:creationId xmlns:a16="http://schemas.microsoft.com/office/drawing/2014/main" id="{78665558-11A5-1894-306F-5DFF22C8BB0B}"/>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5" name="Forme libre : forme 40">
                <a:extLst>
                  <a:ext uri="{FF2B5EF4-FFF2-40B4-BE49-F238E27FC236}">
                    <a16:creationId xmlns:a16="http://schemas.microsoft.com/office/drawing/2014/main" id="{9F963553-2D36-775C-884C-D21B44C44A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6" name="Forme libre : forme 41">
                <a:extLst>
                  <a:ext uri="{FF2B5EF4-FFF2-40B4-BE49-F238E27FC236}">
                    <a16:creationId xmlns:a16="http://schemas.microsoft.com/office/drawing/2014/main" id="{00E6CC05-65E1-F6EC-01F8-AF2A822B0680}"/>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7" name="Forme libre : forme 42">
                <a:extLst>
                  <a:ext uri="{FF2B5EF4-FFF2-40B4-BE49-F238E27FC236}">
                    <a16:creationId xmlns:a16="http://schemas.microsoft.com/office/drawing/2014/main" id="{99319585-8809-74B2-6F6F-C7D2F8E40F98}"/>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8" name="Forme libre : forme 43">
                <a:extLst>
                  <a:ext uri="{FF2B5EF4-FFF2-40B4-BE49-F238E27FC236}">
                    <a16:creationId xmlns:a16="http://schemas.microsoft.com/office/drawing/2014/main" id="{CC5C89B7-A7FF-C0BA-7922-C495EDE26C8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pPr rtl="0"/>
                <a:endParaRPr lang="fr-FR"/>
              </a:p>
            </p:txBody>
          </p:sp>
          <p:sp>
            <p:nvSpPr>
              <p:cNvPr id="39" name="Forme libre : forme 44">
                <a:extLst>
                  <a:ext uri="{FF2B5EF4-FFF2-40B4-BE49-F238E27FC236}">
                    <a16:creationId xmlns:a16="http://schemas.microsoft.com/office/drawing/2014/main" id="{C256220C-3A31-BAC6-8CEB-B6FE9C2F4937}"/>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40" name="Forme libre : forme 45">
                <a:extLst>
                  <a:ext uri="{FF2B5EF4-FFF2-40B4-BE49-F238E27FC236}">
                    <a16:creationId xmlns:a16="http://schemas.microsoft.com/office/drawing/2014/main" id="{DF8EAD44-022C-BCF2-9153-540E767DF61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41" name="Forme libre : forme 46">
                <a:extLst>
                  <a:ext uri="{FF2B5EF4-FFF2-40B4-BE49-F238E27FC236}">
                    <a16:creationId xmlns:a16="http://schemas.microsoft.com/office/drawing/2014/main" id="{ABCF20C2-D4AC-8E26-46BC-AB722D77B2C4}"/>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pPr rtl="0"/>
                <a:endParaRPr lang="fr-FR"/>
              </a:p>
            </p:txBody>
          </p:sp>
          <p:sp>
            <p:nvSpPr>
              <p:cNvPr id="42" name="Forme libre : forme 47">
                <a:extLst>
                  <a:ext uri="{FF2B5EF4-FFF2-40B4-BE49-F238E27FC236}">
                    <a16:creationId xmlns:a16="http://schemas.microsoft.com/office/drawing/2014/main" id="{AE583509-CDC9-D2DE-36A5-A529B8D569D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43" name="Forme libre : forme 48">
                <a:extLst>
                  <a:ext uri="{FF2B5EF4-FFF2-40B4-BE49-F238E27FC236}">
                    <a16:creationId xmlns:a16="http://schemas.microsoft.com/office/drawing/2014/main" id="{825A4BB5-9C8E-77E1-BF63-214FE1A930D1}"/>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4" name="Forme libre : forme 49">
                <a:extLst>
                  <a:ext uri="{FF2B5EF4-FFF2-40B4-BE49-F238E27FC236}">
                    <a16:creationId xmlns:a16="http://schemas.microsoft.com/office/drawing/2014/main" id="{AC179714-E8EF-9AAC-1BF8-E8DA200AA0B0}"/>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5" name="Forme libre : forme 50">
                <a:extLst>
                  <a:ext uri="{FF2B5EF4-FFF2-40B4-BE49-F238E27FC236}">
                    <a16:creationId xmlns:a16="http://schemas.microsoft.com/office/drawing/2014/main" id="{EBF5A039-84FC-CDB6-1222-0430F6168032}"/>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pPr rtl="0"/>
                <a:endParaRPr lang="fr-FR"/>
              </a:p>
            </p:txBody>
          </p:sp>
        </p:grpSp>
      </p:grpSp>
      <p:sp>
        <p:nvSpPr>
          <p:cNvPr id="55" name="Text placeholder 6">
            <a:extLst>
              <a:ext uri="{FF2B5EF4-FFF2-40B4-BE49-F238E27FC236}">
                <a16:creationId xmlns:a16="http://schemas.microsoft.com/office/drawing/2014/main" id="{DD6B1BD9-4254-C245-BE19-E2CB2476FD40}"/>
              </a:ext>
            </a:extLst>
          </p:cNvPr>
          <p:cNvSpPr>
            <a:spLocks noGrp="1"/>
          </p:cNvSpPr>
          <p:nvPr>
            <p:ph type="body" sz="quarter" idx="14" hasCustomPrompt="1"/>
          </p:nvPr>
        </p:nvSpPr>
        <p:spPr>
          <a:xfrm>
            <a:off x="503999" y="2112300"/>
            <a:ext cx="11387038"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56" name="Date placeholder 55">
            <a:extLst>
              <a:ext uri="{FF2B5EF4-FFF2-40B4-BE49-F238E27FC236}">
                <a16:creationId xmlns:a16="http://schemas.microsoft.com/office/drawing/2014/main" id="{3D45CBE7-5D2C-D6D5-7D3E-B01DBFFBB4FE}"/>
              </a:ext>
            </a:extLst>
          </p:cNvPr>
          <p:cNvSpPr>
            <a:spLocks noGrp="1"/>
          </p:cNvSpPr>
          <p:nvPr>
            <p:ph type="dt" sz="half" idx="18"/>
          </p:nvPr>
        </p:nvSpPr>
        <p:spPr/>
        <p:txBody>
          <a:bodyPr rtlCol="0"/>
          <a:lstStyle>
            <a:lvl1pPr>
              <a:defRPr>
                <a:solidFill>
                  <a:schemeClr val="bg1"/>
                </a:solidFill>
              </a:defRPr>
            </a:lvl1pPr>
          </a:lstStyle>
          <a:p>
            <a:pPr rtl="0"/>
            <a:r>
              <a:rPr lang="fr-FR"/>
              <a:t>13/11/2024</a:t>
            </a:r>
            <a:endParaRPr lang="en-GB"/>
          </a:p>
        </p:txBody>
      </p:sp>
      <p:sp>
        <p:nvSpPr>
          <p:cNvPr id="57" name="Footer placeholder 56">
            <a:extLst>
              <a:ext uri="{FF2B5EF4-FFF2-40B4-BE49-F238E27FC236}">
                <a16:creationId xmlns:a16="http://schemas.microsoft.com/office/drawing/2014/main" id="{84F20972-93D4-A568-B22F-6160B4B6F513}"/>
              </a:ext>
            </a:extLst>
          </p:cNvPr>
          <p:cNvSpPr>
            <a:spLocks noGrp="1"/>
          </p:cNvSpPr>
          <p:nvPr>
            <p:ph type="ftr" sz="quarter" idx="19"/>
          </p:nvPr>
        </p:nvSpPr>
        <p:spPr/>
        <p:txBody>
          <a:bodyPr rtlCol="0"/>
          <a:lstStyle>
            <a:lvl1pPr>
              <a:defRPr>
                <a:solidFill>
                  <a:schemeClr val="bg1"/>
                </a:solidFill>
              </a:defRPr>
            </a:lvl1pPr>
          </a:lstStyle>
          <a:p>
            <a:pPr rtl="0"/>
            <a:r>
              <a:rPr lang="en-gb"/>
              <a:t>ADVN Customer I Document name I CONFIDENTIAL  </a:t>
            </a:r>
            <a:endParaRPr lang="en-GB"/>
          </a:p>
        </p:txBody>
      </p:sp>
      <p:sp>
        <p:nvSpPr>
          <p:cNvPr id="8" name="Slide number placeholder 8">
            <a:extLst>
              <a:ext uri="{FF2B5EF4-FFF2-40B4-BE49-F238E27FC236}">
                <a16:creationId xmlns:a16="http://schemas.microsoft.com/office/drawing/2014/main" id="{B6D05A9E-3C08-38C1-A7CB-5782826BCBFB}"/>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solidFill>
                  <a:schemeClr val="bg1"/>
                </a:solidFill>
              </a:rPr>
              <a:pPr rtl="0"/>
              <a:t>‹#›</a:t>
            </a:fld>
            <a:endParaRPr lang="fr-FR">
              <a:solidFill>
                <a:schemeClr val="bg1"/>
              </a:solidFill>
            </a:endParaRPr>
          </a:p>
        </p:txBody>
      </p:sp>
      <p:sp>
        <p:nvSpPr>
          <p:cNvPr id="53" name="Graphic 58">
            <a:extLst>
              <a:ext uri="{FF2B5EF4-FFF2-40B4-BE49-F238E27FC236}">
                <a16:creationId xmlns:a16="http://schemas.microsoft.com/office/drawing/2014/main" id="{5FDE10F2-CCB1-07E6-C979-50C1601F7C11}"/>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69824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Visual cover +">
    <p:spTree>
      <p:nvGrpSpPr>
        <p:cNvPr id="1" name=""/>
        <p:cNvGrpSpPr/>
        <p:nvPr/>
      </p:nvGrpSpPr>
      <p:grpSpPr>
        <a:xfrm>
          <a:off x="0" y="0"/>
          <a:ext cx="0" cy="0"/>
          <a:chOff x="0" y="0"/>
          <a:chExt cx="0" cy="0"/>
        </a:xfrm>
      </p:grpSpPr>
      <p:grpSp>
        <p:nvGrpSpPr>
          <p:cNvPr id="5" name="target">
            <a:extLst>
              <a:ext uri="{FF2B5EF4-FFF2-40B4-BE49-F238E27FC236}">
                <a16:creationId xmlns:a16="http://schemas.microsoft.com/office/drawing/2014/main" id="{746BFB73-D229-3343-834B-8A8A933451FD}"/>
              </a:ext>
            </a:extLst>
          </p:cNvPr>
          <p:cNvGrpSpPr/>
          <p:nvPr userDrawn="1"/>
        </p:nvGrpSpPr>
        <p:grpSpPr>
          <a:xfrm>
            <a:off x="1" y="-1"/>
            <a:ext cx="12191999" cy="6858000"/>
            <a:chOff x="0" y="0"/>
            <a:chExt cx="12191999" cy="6858000"/>
          </a:xfrm>
        </p:grpSpPr>
        <p:grpSp>
          <p:nvGrpSpPr>
            <p:cNvPr id="6" name="+">
              <a:extLst>
                <a:ext uri="{FF2B5EF4-FFF2-40B4-BE49-F238E27FC236}">
                  <a16:creationId xmlns:a16="http://schemas.microsoft.com/office/drawing/2014/main" id="{6BC571A5-9BCF-8D3C-EAA8-9D30C6164952}"/>
                </a:ext>
              </a:extLst>
            </p:cNvPr>
            <p:cNvGrpSpPr/>
            <p:nvPr/>
          </p:nvGrpSpPr>
          <p:grpSpPr>
            <a:xfrm>
              <a:off x="2243039" y="5159632"/>
              <a:ext cx="467582" cy="467582"/>
              <a:chOff x="5862637" y="3195637"/>
              <a:chExt cx="467582" cy="467582"/>
            </a:xfrm>
          </p:grpSpPr>
          <p:sp>
            <p:nvSpPr>
              <p:cNvPr id="11" name="Free form: shape 23">
                <a:extLst>
                  <a:ext uri="{FF2B5EF4-FFF2-40B4-BE49-F238E27FC236}">
                    <a16:creationId xmlns:a16="http://schemas.microsoft.com/office/drawing/2014/main" id="{F7AACA42-8700-5B68-0E75-4FCA5615B7D9}"/>
                  </a:ext>
                </a:extLst>
              </p:cNvPr>
              <p:cNvSpPr/>
              <p:nvPr/>
            </p:nvSpPr>
            <p:spPr>
              <a:xfrm>
                <a:off x="5862637" y="3395281"/>
                <a:ext cx="467582" cy="68294"/>
              </a:xfrm>
              <a:custGeom>
                <a:avLst/>
                <a:gdLst>
                  <a:gd name="connsiteX0" fmla="*/ 0 w 467582"/>
                  <a:gd name="connsiteY0" fmla="*/ 0 h 68294"/>
                  <a:gd name="connsiteX1" fmla="*/ 467582 w 467582"/>
                  <a:gd name="connsiteY1" fmla="*/ 0 h 68294"/>
                  <a:gd name="connsiteX2" fmla="*/ 467582 w 467582"/>
                  <a:gd name="connsiteY2" fmla="*/ 68294 h 68294"/>
                  <a:gd name="connsiteX3" fmla="*/ 0 w 467582"/>
                  <a:gd name="connsiteY3" fmla="*/ 68294 h 68294"/>
                </a:gdLst>
                <a:ahLst/>
                <a:cxnLst>
                  <a:cxn ang="0">
                    <a:pos x="connsiteX0" y="connsiteY0"/>
                  </a:cxn>
                  <a:cxn ang="0">
                    <a:pos x="connsiteX1" y="connsiteY1"/>
                  </a:cxn>
                  <a:cxn ang="0">
                    <a:pos x="connsiteX2" y="connsiteY2"/>
                  </a:cxn>
                  <a:cxn ang="0">
                    <a:pos x="connsiteX3" y="connsiteY3"/>
                  </a:cxn>
                </a:cxnLst>
                <a:rect l="l" t="t" r="r" b="b"/>
                <a:pathLst>
                  <a:path w="467582" h="68294">
                    <a:moveTo>
                      <a:pt x="0" y="0"/>
                    </a:moveTo>
                    <a:lnTo>
                      <a:pt x="467582" y="0"/>
                    </a:lnTo>
                    <a:lnTo>
                      <a:pt x="467582" y="68294"/>
                    </a:lnTo>
                    <a:lnTo>
                      <a:pt x="0" y="68294"/>
                    </a:lnTo>
                    <a:close/>
                  </a:path>
                </a:pathLst>
              </a:custGeom>
              <a:solidFill>
                <a:srgbClr val="0070FA"/>
              </a:solidFill>
              <a:ln w="0" cap="flat">
                <a:noFill/>
                <a:prstDash val="solid"/>
                <a:miter/>
              </a:ln>
            </p:spPr>
            <p:txBody>
              <a:bodyPr rtlCol="0" anchor="ctr"/>
              <a:lstStyle/>
              <a:p>
                <a:pPr rtl="0"/>
                <a:endParaRPr lang="fr-FR"/>
              </a:p>
            </p:txBody>
          </p:sp>
          <p:sp>
            <p:nvSpPr>
              <p:cNvPr id="12" name="Free form: shape 24">
                <a:extLst>
                  <a:ext uri="{FF2B5EF4-FFF2-40B4-BE49-F238E27FC236}">
                    <a16:creationId xmlns:a16="http://schemas.microsoft.com/office/drawing/2014/main" id="{54CA6ECD-C51E-3084-92D2-2A15545A4232}"/>
                  </a:ext>
                </a:extLst>
              </p:cNvPr>
              <p:cNvSpPr/>
              <p:nvPr/>
            </p:nvSpPr>
            <p:spPr>
              <a:xfrm>
                <a:off x="6062281" y="3195637"/>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sp>
            <p:nvSpPr>
              <p:cNvPr id="13" name="Free form: shape 25">
                <a:extLst>
                  <a:ext uri="{FF2B5EF4-FFF2-40B4-BE49-F238E27FC236}">
                    <a16:creationId xmlns:a16="http://schemas.microsoft.com/office/drawing/2014/main" id="{1C9AB2DE-88FD-B287-CDEE-7781DA06148D}"/>
                  </a:ext>
                </a:extLst>
              </p:cNvPr>
              <p:cNvSpPr/>
              <p:nvPr/>
            </p:nvSpPr>
            <p:spPr>
              <a:xfrm>
                <a:off x="6062281" y="3497008"/>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grpSp>
        <p:cxnSp>
          <p:nvCxnSpPr>
            <p:cNvPr id="7" name="Straight connector 6">
              <a:extLst>
                <a:ext uri="{FF2B5EF4-FFF2-40B4-BE49-F238E27FC236}">
                  <a16:creationId xmlns:a16="http://schemas.microsoft.com/office/drawing/2014/main" id="{FF76892C-F90E-519B-CE6D-E1C217B22917}"/>
                </a:ext>
              </a:extLst>
            </p:cNvPr>
            <p:cNvCxnSpPr>
              <a:cxnSpLocks/>
            </p:cNvCxnSpPr>
            <p:nvPr/>
          </p:nvCxnSpPr>
          <p:spPr>
            <a:xfrm>
              <a:off x="2784621" y="5395805"/>
              <a:ext cx="940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8D169C-A544-7758-A9AB-CAB2B1D0A0BB}"/>
                </a:ext>
              </a:extLst>
            </p:cNvPr>
            <p:cNvCxnSpPr>
              <a:cxnSpLocks/>
            </p:cNvCxnSpPr>
            <p:nvPr/>
          </p:nvCxnSpPr>
          <p:spPr>
            <a:xfrm>
              <a:off x="0" y="5395805"/>
              <a:ext cx="21690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3BAF2A-FC85-9519-5D84-894D6AED97BC}"/>
                </a:ext>
              </a:extLst>
            </p:cNvPr>
            <p:cNvCxnSpPr>
              <a:cxnSpLocks/>
            </p:cNvCxnSpPr>
            <p:nvPr/>
          </p:nvCxnSpPr>
          <p:spPr>
            <a:xfrm>
              <a:off x="2476830" y="5705804"/>
              <a:ext cx="0" cy="11521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7D3E17-7E31-5E4A-28BE-7043C2081D40}"/>
                </a:ext>
              </a:extLst>
            </p:cNvPr>
            <p:cNvCxnSpPr>
              <a:cxnSpLocks/>
            </p:cNvCxnSpPr>
            <p:nvPr/>
          </p:nvCxnSpPr>
          <p:spPr>
            <a:xfrm>
              <a:off x="2476830" y="0"/>
              <a:ext cx="0" cy="50810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2" name="Text placeholder 51">
            <a:extLst>
              <a:ext uri="{FF2B5EF4-FFF2-40B4-BE49-F238E27FC236}">
                <a16:creationId xmlns:a16="http://schemas.microsoft.com/office/drawing/2014/main" id="{7F82DCC3-672B-FDB6-7779-B09F31EF6002}"/>
              </a:ext>
            </a:extLst>
          </p:cNvPr>
          <p:cNvSpPr>
            <a:spLocks noGrp="1"/>
          </p:cNvSpPr>
          <p:nvPr>
            <p:ph type="body" sz="quarter" idx="11" hasCustomPrompt="1"/>
          </p:nvPr>
        </p:nvSpPr>
        <p:spPr>
          <a:xfrm>
            <a:off x="2822524" y="4672189"/>
            <a:ext cx="5513396" cy="334515"/>
          </a:xfrm>
          <a:prstGeom prst="rect">
            <a:avLst/>
          </a:prstGeom>
        </p:spPr>
        <p:txBody>
          <a:bodyPr wrap="square" lIns="0" tIns="0" rIns="0" bIns="0" rtlCol="0">
            <a:spAutoFit/>
          </a:bodyPr>
          <a:lstStyle>
            <a:lvl1pPr>
              <a:defRPr sz="2400">
                <a:solidFill>
                  <a:srgbClr val="0070FA"/>
                </a:solidFill>
              </a:defRPr>
            </a:lvl1pPr>
          </a:lstStyle>
          <a:p>
            <a:pPr lvl="0" rtl="0"/>
            <a:r>
              <a:rPr lang="en-gb"/>
              <a:t>Add a subtitle</a:t>
            </a:r>
          </a:p>
        </p:txBody>
      </p:sp>
      <p:sp>
        <p:nvSpPr>
          <p:cNvPr id="16" name="Title 3">
            <a:extLst>
              <a:ext uri="{FF2B5EF4-FFF2-40B4-BE49-F238E27FC236}">
                <a16:creationId xmlns:a16="http://schemas.microsoft.com/office/drawing/2014/main" id="{9FC70AB0-78D2-FA9A-5D16-57C749B9E2D7}"/>
              </a:ext>
            </a:extLst>
          </p:cNvPr>
          <p:cNvSpPr>
            <a:spLocks noGrp="1"/>
          </p:cNvSpPr>
          <p:nvPr>
            <p:ph type="title" hasCustomPrompt="1"/>
          </p:nvPr>
        </p:nvSpPr>
        <p:spPr>
          <a:xfrm>
            <a:off x="2821325" y="3555847"/>
            <a:ext cx="5514598" cy="1104213"/>
          </a:xfrm>
          <a:prstGeom prst="rect">
            <a:avLst/>
          </a:prstGeom>
        </p:spPr>
        <p:txBody>
          <a:bodyPr wrap="square" lIns="0" tIns="0" rIns="0" bIns="0" rtlCol="0" anchor="b" anchorCtr="0">
            <a:spAutoFit/>
          </a:bodyPr>
          <a:lstStyle>
            <a:lvl1pPr>
              <a:defRPr sz="4400">
                <a:solidFill>
                  <a:schemeClr val="bg1"/>
                </a:solidFill>
              </a:defRPr>
            </a:lvl1pPr>
          </a:lstStyle>
          <a:p>
            <a:pPr rtl="0"/>
            <a:r>
              <a:rPr lang="en-gb"/>
              <a:t>Add a two-line title</a:t>
            </a:r>
            <a:endParaRPr lang="en-GB"/>
          </a:p>
        </p:txBody>
      </p:sp>
      <p:sp>
        <p:nvSpPr>
          <p:cNvPr id="23" name="Date placeholder 3">
            <a:extLst>
              <a:ext uri="{FF2B5EF4-FFF2-40B4-BE49-F238E27FC236}">
                <a16:creationId xmlns:a16="http://schemas.microsoft.com/office/drawing/2014/main" id="{08746DBF-CD6D-E375-FFD2-1D2A6141CA43}"/>
              </a:ext>
            </a:extLst>
          </p:cNvPr>
          <p:cNvSpPr>
            <a:spLocks noGrp="1"/>
          </p:cNvSpPr>
          <p:nvPr>
            <p:ph type="dt" sz="half" idx="2"/>
          </p:nvPr>
        </p:nvSpPr>
        <p:spPr>
          <a:xfrm>
            <a:off x="455430" y="5059178"/>
            <a:ext cx="940980" cy="405957"/>
          </a:xfrm>
          <a:prstGeom prst="rect">
            <a:avLst/>
          </a:prstGeom>
        </p:spPr>
        <p:txBody>
          <a:bodyPr vert="horz" lIns="0" tIns="0" rIns="0" bIns="0" rtlCol="0" anchor="ctr"/>
          <a:lstStyle>
            <a:lvl1pPr algn="l">
              <a:defRPr sz="900" b="1">
                <a:solidFill>
                  <a:schemeClr val="bg1"/>
                </a:solidFill>
              </a:defRPr>
            </a:lvl1pPr>
          </a:lstStyle>
          <a:p>
            <a:pPr rtl="0"/>
            <a:r>
              <a:rPr lang="fr-FR"/>
              <a:t>13/11/2024</a:t>
            </a:r>
            <a:endParaRPr lang="en-GB"/>
          </a:p>
        </p:txBody>
      </p:sp>
      <p:sp>
        <p:nvSpPr>
          <p:cNvPr id="24" name="Footer placeholder 4">
            <a:extLst>
              <a:ext uri="{FF2B5EF4-FFF2-40B4-BE49-F238E27FC236}">
                <a16:creationId xmlns:a16="http://schemas.microsoft.com/office/drawing/2014/main" id="{00519C03-BBB8-2FD3-8434-2E0FB154CEFC}"/>
              </a:ext>
            </a:extLst>
          </p:cNvPr>
          <p:cNvSpPr>
            <a:spLocks noGrp="1"/>
          </p:cNvSpPr>
          <p:nvPr>
            <p:ph type="ftr" sz="quarter" idx="3"/>
          </p:nvPr>
        </p:nvSpPr>
        <p:spPr>
          <a:xfrm>
            <a:off x="455429" y="5484481"/>
            <a:ext cx="1734877" cy="654050"/>
          </a:xfrm>
          <a:prstGeom prst="rect">
            <a:avLst/>
          </a:prstGeom>
        </p:spPr>
        <p:txBody>
          <a:bodyPr vert="horz" lIns="0" tIns="0" rIns="0" bIns="0" rtlCol="0" anchor="t" anchorCtr="0"/>
          <a:lstStyle>
            <a:lvl1pPr algn="l">
              <a:defRPr sz="800">
                <a:solidFill>
                  <a:schemeClr val="bg1"/>
                </a:solidFill>
              </a:defRPr>
            </a:lvl1pPr>
          </a:lstStyle>
          <a:p>
            <a:pPr rtl="0"/>
            <a:r>
              <a:rPr lang="en-gb"/>
              <a:t>ADVN Customer I Document name I CONFIDENTIAL  </a:t>
            </a:r>
            <a:endParaRPr lang="en-GB"/>
          </a:p>
        </p:txBody>
      </p:sp>
      <p:pic>
        <p:nvPicPr>
          <p:cNvPr id="18" name="Graphic 17">
            <a:extLst>
              <a:ext uri="{FF2B5EF4-FFF2-40B4-BE49-F238E27FC236}">
                <a16:creationId xmlns:a16="http://schemas.microsoft.com/office/drawing/2014/main" id="{4E2FE6A2-00C1-D5A3-6CA8-ECB9A74DEE4E}"/>
              </a:ext>
            </a:extLst>
          </p:cNvPr>
          <p:cNvPicPr>
            <a:picLocks/>
          </p:cNvPicPr>
          <p:nvPr userDrawn="1"/>
        </p:nvPicPr>
        <p:blipFill rotWithShape="1">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39" t="21822" r="3937" b="18706"/>
          <a:stretch/>
        </p:blipFill>
        <p:spPr>
          <a:xfrm>
            <a:off x="263037" y="171517"/>
            <a:ext cx="1950758" cy="1266825"/>
          </a:xfrm>
          <a:prstGeom prst="rect">
            <a:avLst/>
          </a:prstGeom>
        </p:spPr>
      </p:pic>
    </p:spTree>
    <p:extLst>
      <p:ext uri="{BB962C8B-B14F-4D97-AF65-F5344CB8AC3E}">
        <p14:creationId xmlns:p14="http://schemas.microsoft.com/office/powerpoint/2010/main" val="19093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BG colour block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rtlCol="0"/>
          <a:lstStyle>
            <a:lvl1pPr>
              <a:defRPr>
                <a:solidFill>
                  <a:schemeClr val="bg1"/>
                </a:solidFill>
              </a:defRPr>
            </a:lvl1pPr>
          </a:lstStyle>
          <a:p>
            <a:pPr rtl="0"/>
            <a:r>
              <a:rPr lang="en-gb"/>
              <a:t>Add a title</a:t>
            </a:r>
          </a:p>
        </p:txBody>
      </p:sp>
      <p:sp>
        <p:nvSpPr>
          <p:cNvPr id="4" name="Text placeholder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a:t>
            </a:r>
          </a:p>
        </p:txBody>
      </p:sp>
      <p:sp>
        <p:nvSpPr>
          <p:cNvPr id="2" name="Text placeholder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7488533" cy="401442"/>
          </a:xfrm>
          <a:prstGeom prst="rect">
            <a:avLst/>
          </a:prstGeom>
        </p:spPr>
        <p:txBody>
          <a:bodyPr wrap="square" bIns="108000" rtlCol="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grpSp>
        <p:nvGrpSpPr>
          <p:cNvPr id="9" name="target">
            <a:extLst>
              <a:ext uri="{FF2B5EF4-FFF2-40B4-BE49-F238E27FC236}">
                <a16:creationId xmlns:a16="http://schemas.microsoft.com/office/drawing/2014/main" id="{02516710-A39A-860B-7021-1D097992473A}"/>
              </a:ext>
            </a:extLst>
          </p:cNvPr>
          <p:cNvGrpSpPr/>
          <p:nvPr userDrawn="1"/>
        </p:nvGrpSpPr>
        <p:grpSpPr>
          <a:xfrm>
            <a:off x="0" y="0"/>
            <a:ext cx="12195953" cy="6440063"/>
            <a:chOff x="0" y="0"/>
            <a:chExt cx="12195953" cy="6440063"/>
          </a:xfrm>
        </p:grpSpPr>
        <p:cxnSp>
          <p:nvCxnSpPr>
            <p:cNvPr id="10" name="Straight connector 9">
              <a:extLst>
                <a:ext uri="{FF2B5EF4-FFF2-40B4-BE49-F238E27FC236}">
                  <a16:creationId xmlns:a16="http://schemas.microsoft.com/office/drawing/2014/main" id="{23041EAD-DCD0-F960-7041-7B03F9C28CA2}"/>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42398F-D29E-7CA2-3B69-46CCC2FC4B08}"/>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56FFA4-AD57-04A9-8FB3-E6588D75E91B}"/>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9EBC11-1C1B-0FEA-4533-43DF2D77D092}"/>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
              <a:extLst>
                <a:ext uri="{FF2B5EF4-FFF2-40B4-BE49-F238E27FC236}">
                  <a16:creationId xmlns:a16="http://schemas.microsoft.com/office/drawing/2014/main" id="{E717C184-4164-7E8E-11CC-64D64334E313}"/>
                </a:ext>
              </a:extLst>
            </p:cNvPr>
            <p:cNvGrpSpPr/>
            <p:nvPr/>
          </p:nvGrpSpPr>
          <p:grpSpPr>
            <a:xfrm>
              <a:off x="234316" y="240125"/>
              <a:ext cx="219551" cy="219455"/>
              <a:chOff x="5988843" y="3319462"/>
              <a:chExt cx="219551" cy="219455"/>
            </a:xfrm>
          </p:grpSpPr>
          <p:sp>
            <p:nvSpPr>
              <p:cNvPr id="15" name="BLUE">
                <a:extLst>
                  <a:ext uri="{FF2B5EF4-FFF2-40B4-BE49-F238E27FC236}">
                    <a16:creationId xmlns:a16="http://schemas.microsoft.com/office/drawing/2014/main" id="{754C6F78-6897-FA67-8C13-C22E6A579E48}"/>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pPr rtl="0"/>
                <a:endParaRPr lang="fr-FR"/>
              </a:p>
            </p:txBody>
          </p:sp>
          <p:sp>
            <p:nvSpPr>
              <p:cNvPr id="16" name="Free form: shape 21">
                <a:extLst>
                  <a:ext uri="{FF2B5EF4-FFF2-40B4-BE49-F238E27FC236}">
                    <a16:creationId xmlns:a16="http://schemas.microsoft.com/office/drawing/2014/main" id="{CB75E9AF-4B96-51F9-D629-E850CECE6B5D}"/>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sp>
            <p:nvSpPr>
              <p:cNvPr id="17" name="Free form: shape 22">
                <a:extLst>
                  <a:ext uri="{FF2B5EF4-FFF2-40B4-BE49-F238E27FC236}">
                    <a16:creationId xmlns:a16="http://schemas.microsoft.com/office/drawing/2014/main" id="{7F8CD449-8B83-F2C6-E2D6-77B7F632430F}"/>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grpSp>
      </p:grpSp>
      <p:grpSp>
        <p:nvGrpSpPr>
          <p:cNvPr id="18" name="LOGO">
            <a:extLst>
              <a:ext uri="{FF2B5EF4-FFF2-40B4-BE49-F238E27FC236}">
                <a16:creationId xmlns:a16="http://schemas.microsoft.com/office/drawing/2014/main" id="{2B940B53-3011-AB5E-9699-111630AA9B26}"/>
              </a:ext>
            </a:extLst>
          </p:cNvPr>
          <p:cNvGrpSpPr/>
          <p:nvPr userDrawn="1"/>
        </p:nvGrpSpPr>
        <p:grpSpPr>
          <a:xfrm>
            <a:off x="162000" y="6559773"/>
            <a:ext cx="719999" cy="249208"/>
            <a:chOff x="162000" y="6524148"/>
            <a:chExt cx="719999" cy="249208"/>
          </a:xfrm>
        </p:grpSpPr>
        <p:grpSp>
          <p:nvGrpSpPr>
            <p:cNvPr id="19" name="logo">
              <a:extLst>
                <a:ext uri="{FF2B5EF4-FFF2-40B4-BE49-F238E27FC236}">
                  <a16:creationId xmlns:a16="http://schemas.microsoft.com/office/drawing/2014/main" id="{320504E0-4BB7-CF0F-BD74-74D1C4EDBFC6}"/>
                </a:ext>
              </a:extLst>
            </p:cNvPr>
            <p:cNvGrpSpPr/>
            <p:nvPr userDrawn="1"/>
          </p:nvGrpSpPr>
          <p:grpSpPr>
            <a:xfrm>
              <a:off x="162000" y="6524148"/>
              <a:ext cx="719999" cy="164659"/>
              <a:chOff x="162000" y="6524148"/>
              <a:chExt cx="719999" cy="164659"/>
            </a:xfrm>
          </p:grpSpPr>
          <p:sp>
            <p:nvSpPr>
              <p:cNvPr id="46" name="Free form: shape 51">
                <a:extLst>
                  <a:ext uri="{FF2B5EF4-FFF2-40B4-BE49-F238E27FC236}">
                    <a16:creationId xmlns:a16="http://schemas.microsoft.com/office/drawing/2014/main" id="{7B657813-C875-EAA9-8771-D323DE5C0B39}"/>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pPr rtl="0"/>
                <a:endParaRPr lang="fr-FR"/>
              </a:p>
            </p:txBody>
          </p:sp>
          <p:sp>
            <p:nvSpPr>
              <p:cNvPr id="47" name="Free form: shape 52">
                <a:extLst>
                  <a:ext uri="{FF2B5EF4-FFF2-40B4-BE49-F238E27FC236}">
                    <a16:creationId xmlns:a16="http://schemas.microsoft.com/office/drawing/2014/main" id="{377E0EC4-A60B-E4CB-F365-1B3829653FC7}"/>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pPr rtl="0"/>
                <a:endParaRPr lang="fr-FR"/>
              </a:p>
            </p:txBody>
          </p:sp>
          <p:sp>
            <p:nvSpPr>
              <p:cNvPr id="48" name="Free form: shape 53">
                <a:extLst>
                  <a:ext uri="{FF2B5EF4-FFF2-40B4-BE49-F238E27FC236}">
                    <a16:creationId xmlns:a16="http://schemas.microsoft.com/office/drawing/2014/main" id="{625C3B0A-0F5B-3AA0-0322-9F71709A4949}"/>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pPr rtl="0"/>
                <a:endParaRPr lang="fr-FR"/>
              </a:p>
            </p:txBody>
          </p:sp>
          <p:sp>
            <p:nvSpPr>
              <p:cNvPr id="49" name="Free form: shape 54">
                <a:extLst>
                  <a:ext uri="{FF2B5EF4-FFF2-40B4-BE49-F238E27FC236}">
                    <a16:creationId xmlns:a16="http://schemas.microsoft.com/office/drawing/2014/main" id="{ED952712-FE7C-630D-4044-F6E153B77639}"/>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pPr rtl="0"/>
                <a:endParaRPr lang="fr-FR"/>
              </a:p>
            </p:txBody>
          </p:sp>
          <p:sp>
            <p:nvSpPr>
              <p:cNvPr id="50" name="Free form: shape 55">
                <a:extLst>
                  <a:ext uri="{FF2B5EF4-FFF2-40B4-BE49-F238E27FC236}">
                    <a16:creationId xmlns:a16="http://schemas.microsoft.com/office/drawing/2014/main" id="{0A2378AB-E773-0AA1-0DFE-54AFE290A867}"/>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pPr rtl="0"/>
                <a:endParaRPr lang="fr-FR"/>
              </a:p>
            </p:txBody>
          </p:sp>
          <p:sp>
            <p:nvSpPr>
              <p:cNvPr id="51" name="BLUE">
                <a:extLst>
                  <a:ext uri="{FF2B5EF4-FFF2-40B4-BE49-F238E27FC236}">
                    <a16:creationId xmlns:a16="http://schemas.microsoft.com/office/drawing/2014/main" id="{287D39B1-4AF3-41BE-12DE-1964168A187E}"/>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pPr rtl="0"/>
                <a:endParaRPr lang="fr-FR"/>
              </a:p>
            </p:txBody>
          </p:sp>
          <p:sp>
            <p:nvSpPr>
              <p:cNvPr id="52" name="Free form: shape 57">
                <a:extLst>
                  <a:ext uri="{FF2B5EF4-FFF2-40B4-BE49-F238E27FC236}">
                    <a16:creationId xmlns:a16="http://schemas.microsoft.com/office/drawing/2014/main" id="{40ED2585-4DF4-1F9F-AAE2-C55C8565EFA8}"/>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pPr rtl="0"/>
                <a:endParaRPr lang="fr-FR"/>
              </a:p>
            </p:txBody>
          </p:sp>
        </p:grpSp>
        <p:grpSp>
          <p:nvGrpSpPr>
            <p:cNvPr id="20" name="Baseline" hidden="1">
              <a:extLst>
                <a:ext uri="{FF2B5EF4-FFF2-40B4-BE49-F238E27FC236}">
                  <a16:creationId xmlns:a16="http://schemas.microsoft.com/office/drawing/2014/main" id="{A29E8E1C-3600-5AC9-AB83-ABDF72B2946F}"/>
                </a:ext>
              </a:extLst>
            </p:cNvPr>
            <p:cNvGrpSpPr/>
            <p:nvPr userDrawn="1"/>
          </p:nvGrpSpPr>
          <p:grpSpPr>
            <a:xfrm>
              <a:off x="211131" y="6732709"/>
              <a:ext cx="628051" cy="40647"/>
              <a:chOff x="211131" y="6732709"/>
              <a:chExt cx="628051" cy="40647"/>
            </a:xfrm>
          </p:grpSpPr>
          <p:sp>
            <p:nvSpPr>
              <p:cNvPr id="21" name="Forme libre : forme 26">
                <a:extLst>
                  <a:ext uri="{FF2B5EF4-FFF2-40B4-BE49-F238E27FC236}">
                    <a16:creationId xmlns:a16="http://schemas.microsoft.com/office/drawing/2014/main" id="{9B56EB40-0A35-531C-6EF9-269C311BC41D}"/>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pPr rtl="0"/>
                <a:endParaRPr lang="fr-FR"/>
              </a:p>
            </p:txBody>
          </p:sp>
          <p:sp>
            <p:nvSpPr>
              <p:cNvPr id="22" name="Forme libre : forme 27">
                <a:extLst>
                  <a:ext uri="{FF2B5EF4-FFF2-40B4-BE49-F238E27FC236}">
                    <a16:creationId xmlns:a16="http://schemas.microsoft.com/office/drawing/2014/main" id="{D3AF292F-B73B-B783-1B95-54FE7861DE34}"/>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pPr rtl="0"/>
                <a:endParaRPr lang="fr-FR"/>
              </a:p>
            </p:txBody>
          </p:sp>
          <p:sp>
            <p:nvSpPr>
              <p:cNvPr id="23" name="Forme libre : forme 28">
                <a:extLst>
                  <a:ext uri="{FF2B5EF4-FFF2-40B4-BE49-F238E27FC236}">
                    <a16:creationId xmlns:a16="http://schemas.microsoft.com/office/drawing/2014/main" id="{9B99DB2A-65B0-77FA-C900-10B7629D7568}"/>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pPr rtl="0"/>
                <a:endParaRPr lang="fr-FR"/>
              </a:p>
            </p:txBody>
          </p:sp>
          <p:sp>
            <p:nvSpPr>
              <p:cNvPr id="24" name="Forme libre : forme 29">
                <a:extLst>
                  <a:ext uri="{FF2B5EF4-FFF2-40B4-BE49-F238E27FC236}">
                    <a16:creationId xmlns:a16="http://schemas.microsoft.com/office/drawing/2014/main" id="{340EADAA-1E09-0A9B-DCDC-6646DC7B32A9}"/>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pPr rtl="0"/>
                <a:endParaRPr lang="fr-FR"/>
              </a:p>
            </p:txBody>
          </p:sp>
          <p:sp>
            <p:nvSpPr>
              <p:cNvPr id="25" name="Forme libre : forme 30">
                <a:extLst>
                  <a:ext uri="{FF2B5EF4-FFF2-40B4-BE49-F238E27FC236}">
                    <a16:creationId xmlns:a16="http://schemas.microsoft.com/office/drawing/2014/main" id="{6A72D311-4033-45B1-C8EE-9B49F6D3F6F9}"/>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6" name="Forme libre : forme 31">
                <a:extLst>
                  <a:ext uri="{FF2B5EF4-FFF2-40B4-BE49-F238E27FC236}">
                    <a16:creationId xmlns:a16="http://schemas.microsoft.com/office/drawing/2014/main" id="{1CA7ADD5-02E0-FD58-9C5E-44985266CA7B}"/>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pPr rtl="0"/>
                <a:endParaRPr lang="fr-FR"/>
              </a:p>
            </p:txBody>
          </p:sp>
          <p:sp>
            <p:nvSpPr>
              <p:cNvPr id="27" name="Forme libre : forme 32">
                <a:extLst>
                  <a:ext uri="{FF2B5EF4-FFF2-40B4-BE49-F238E27FC236}">
                    <a16:creationId xmlns:a16="http://schemas.microsoft.com/office/drawing/2014/main" id="{BA8EA413-F852-3FCA-2A6F-C4CB00D2F094}"/>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8" name="Forme libre : forme 33">
                <a:extLst>
                  <a:ext uri="{FF2B5EF4-FFF2-40B4-BE49-F238E27FC236}">
                    <a16:creationId xmlns:a16="http://schemas.microsoft.com/office/drawing/2014/main" id="{13263848-6B59-2954-A6D6-36F774E26E3F}"/>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pPr rtl="0"/>
                <a:endParaRPr lang="fr-FR"/>
              </a:p>
            </p:txBody>
          </p:sp>
          <p:sp>
            <p:nvSpPr>
              <p:cNvPr id="29" name="Forme libre : forme 34">
                <a:extLst>
                  <a:ext uri="{FF2B5EF4-FFF2-40B4-BE49-F238E27FC236}">
                    <a16:creationId xmlns:a16="http://schemas.microsoft.com/office/drawing/2014/main" id="{4071DD45-89C3-2AED-EBFD-4FC915E7EEFA}"/>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pPr rtl="0"/>
                <a:endParaRPr lang="fr-FR"/>
              </a:p>
            </p:txBody>
          </p:sp>
          <p:sp>
            <p:nvSpPr>
              <p:cNvPr id="30" name="Forme libre : forme 35">
                <a:extLst>
                  <a:ext uri="{FF2B5EF4-FFF2-40B4-BE49-F238E27FC236}">
                    <a16:creationId xmlns:a16="http://schemas.microsoft.com/office/drawing/2014/main" id="{23753016-7984-FCE5-C58E-B875EC2211AF}"/>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31" name="Forme libre : forme 36">
                <a:extLst>
                  <a:ext uri="{FF2B5EF4-FFF2-40B4-BE49-F238E27FC236}">
                    <a16:creationId xmlns:a16="http://schemas.microsoft.com/office/drawing/2014/main" id="{BB92F35C-518B-DBAE-9A3B-BFFF7FFCCFF4}"/>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2" name="Forme libre : forme 37">
                <a:extLst>
                  <a:ext uri="{FF2B5EF4-FFF2-40B4-BE49-F238E27FC236}">
                    <a16:creationId xmlns:a16="http://schemas.microsoft.com/office/drawing/2014/main" id="{329A5B1E-6A8E-5E65-F6E7-711478AE03C9}"/>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33" name="Forme libre : forme 38">
                <a:extLst>
                  <a:ext uri="{FF2B5EF4-FFF2-40B4-BE49-F238E27FC236}">
                    <a16:creationId xmlns:a16="http://schemas.microsoft.com/office/drawing/2014/main" id="{29797EB0-0FE7-3EF9-EB81-EB34B8CA7DC0}"/>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pPr rtl="0"/>
                <a:endParaRPr lang="fr-FR"/>
              </a:p>
            </p:txBody>
          </p:sp>
          <p:sp>
            <p:nvSpPr>
              <p:cNvPr id="34" name="Forme libre : forme 39">
                <a:extLst>
                  <a:ext uri="{FF2B5EF4-FFF2-40B4-BE49-F238E27FC236}">
                    <a16:creationId xmlns:a16="http://schemas.microsoft.com/office/drawing/2014/main" id="{78665558-11A5-1894-306F-5DFF22C8BB0B}"/>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5" name="Forme libre : forme 40">
                <a:extLst>
                  <a:ext uri="{FF2B5EF4-FFF2-40B4-BE49-F238E27FC236}">
                    <a16:creationId xmlns:a16="http://schemas.microsoft.com/office/drawing/2014/main" id="{9F963553-2D36-775C-884C-D21B44C44A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6" name="Forme libre : forme 41">
                <a:extLst>
                  <a:ext uri="{FF2B5EF4-FFF2-40B4-BE49-F238E27FC236}">
                    <a16:creationId xmlns:a16="http://schemas.microsoft.com/office/drawing/2014/main" id="{00E6CC05-65E1-F6EC-01F8-AF2A822B0680}"/>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7" name="Forme libre : forme 42">
                <a:extLst>
                  <a:ext uri="{FF2B5EF4-FFF2-40B4-BE49-F238E27FC236}">
                    <a16:creationId xmlns:a16="http://schemas.microsoft.com/office/drawing/2014/main" id="{99319585-8809-74B2-6F6F-C7D2F8E40F98}"/>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8" name="Forme libre : forme 43">
                <a:extLst>
                  <a:ext uri="{FF2B5EF4-FFF2-40B4-BE49-F238E27FC236}">
                    <a16:creationId xmlns:a16="http://schemas.microsoft.com/office/drawing/2014/main" id="{CC5C89B7-A7FF-C0BA-7922-C495EDE26C8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pPr rtl="0"/>
                <a:endParaRPr lang="fr-FR"/>
              </a:p>
            </p:txBody>
          </p:sp>
          <p:sp>
            <p:nvSpPr>
              <p:cNvPr id="39" name="Forme libre : forme 44">
                <a:extLst>
                  <a:ext uri="{FF2B5EF4-FFF2-40B4-BE49-F238E27FC236}">
                    <a16:creationId xmlns:a16="http://schemas.microsoft.com/office/drawing/2014/main" id="{C256220C-3A31-BAC6-8CEB-B6FE9C2F4937}"/>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40" name="Forme libre : forme 45">
                <a:extLst>
                  <a:ext uri="{FF2B5EF4-FFF2-40B4-BE49-F238E27FC236}">
                    <a16:creationId xmlns:a16="http://schemas.microsoft.com/office/drawing/2014/main" id="{DF8EAD44-022C-BCF2-9153-540E767DF61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41" name="Forme libre : forme 46">
                <a:extLst>
                  <a:ext uri="{FF2B5EF4-FFF2-40B4-BE49-F238E27FC236}">
                    <a16:creationId xmlns:a16="http://schemas.microsoft.com/office/drawing/2014/main" id="{ABCF20C2-D4AC-8E26-46BC-AB722D77B2C4}"/>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pPr rtl="0"/>
                <a:endParaRPr lang="fr-FR"/>
              </a:p>
            </p:txBody>
          </p:sp>
          <p:sp>
            <p:nvSpPr>
              <p:cNvPr id="42" name="Forme libre : forme 47">
                <a:extLst>
                  <a:ext uri="{FF2B5EF4-FFF2-40B4-BE49-F238E27FC236}">
                    <a16:creationId xmlns:a16="http://schemas.microsoft.com/office/drawing/2014/main" id="{AE583509-CDC9-D2DE-36A5-A529B8D569D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43" name="Forme libre : forme 48">
                <a:extLst>
                  <a:ext uri="{FF2B5EF4-FFF2-40B4-BE49-F238E27FC236}">
                    <a16:creationId xmlns:a16="http://schemas.microsoft.com/office/drawing/2014/main" id="{825A4BB5-9C8E-77E1-BF63-214FE1A930D1}"/>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4" name="Forme libre : forme 49">
                <a:extLst>
                  <a:ext uri="{FF2B5EF4-FFF2-40B4-BE49-F238E27FC236}">
                    <a16:creationId xmlns:a16="http://schemas.microsoft.com/office/drawing/2014/main" id="{AC179714-E8EF-9AAC-1BF8-E8DA200AA0B0}"/>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5" name="Forme libre : forme 50">
                <a:extLst>
                  <a:ext uri="{FF2B5EF4-FFF2-40B4-BE49-F238E27FC236}">
                    <a16:creationId xmlns:a16="http://schemas.microsoft.com/office/drawing/2014/main" id="{EBF5A039-84FC-CDB6-1222-0430F6168032}"/>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pPr rtl="0"/>
                <a:endParaRPr lang="fr-FR"/>
              </a:p>
            </p:txBody>
          </p:sp>
        </p:grpSp>
      </p:grpSp>
      <p:sp>
        <p:nvSpPr>
          <p:cNvPr id="55" name="Text placeholder 6">
            <a:extLst>
              <a:ext uri="{FF2B5EF4-FFF2-40B4-BE49-F238E27FC236}">
                <a16:creationId xmlns:a16="http://schemas.microsoft.com/office/drawing/2014/main" id="{DD6B1BD9-4254-C245-BE19-E2CB2476FD40}"/>
              </a:ext>
            </a:extLst>
          </p:cNvPr>
          <p:cNvSpPr>
            <a:spLocks noGrp="1"/>
          </p:cNvSpPr>
          <p:nvPr>
            <p:ph type="body" sz="quarter" idx="14" hasCustomPrompt="1"/>
          </p:nvPr>
        </p:nvSpPr>
        <p:spPr>
          <a:xfrm>
            <a:off x="503999" y="2112300"/>
            <a:ext cx="7488533"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56" name="Date placeholder 55">
            <a:extLst>
              <a:ext uri="{FF2B5EF4-FFF2-40B4-BE49-F238E27FC236}">
                <a16:creationId xmlns:a16="http://schemas.microsoft.com/office/drawing/2014/main" id="{3D45CBE7-5D2C-D6D5-7D3E-B01DBFFBB4FE}"/>
              </a:ext>
            </a:extLst>
          </p:cNvPr>
          <p:cNvSpPr>
            <a:spLocks noGrp="1"/>
          </p:cNvSpPr>
          <p:nvPr>
            <p:ph type="dt" sz="half" idx="18"/>
          </p:nvPr>
        </p:nvSpPr>
        <p:spPr/>
        <p:txBody>
          <a:bodyPr rtlCol="0"/>
          <a:lstStyle>
            <a:lvl1pPr>
              <a:defRPr>
                <a:solidFill>
                  <a:schemeClr val="bg1"/>
                </a:solidFill>
              </a:defRPr>
            </a:lvl1pPr>
          </a:lstStyle>
          <a:p>
            <a:pPr rtl="0"/>
            <a:r>
              <a:rPr lang="fr-FR"/>
              <a:t>13/11/2024</a:t>
            </a:r>
            <a:endParaRPr lang="en-GB"/>
          </a:p>
        </p:txBody>
      </p:sp>
      <p:sp>
        <p:nvSpPr>
          <p:cNvPr id="57" name="Footer placeholder 56">
            <a:extLst>
              <a:ext uri="{FF2B5EF4-FFF2-40B4-BE49-F238E27FC236}">
                <a16:creationId xmlns:a16="http://schemas.microsoft.com/office/drawing/2014/main" id="{84F20972-93D4-A568-B22F-6160B4B6F513}"/>
              </a:ext>
            </a:extLst>
          </p:cNvPr>
          <p:cNvSpPr>
            <a:spLocks noGrp="1"/>
          </p:cNvSpPr>
          <p:nvPr>
            <p:ph type="ftr" sz="quarter" idx="19"/>
          </p:nvPr>
        </p:nvSpPr>
        <p:spPr/>
        <p:txBody>
          <a:bodyPr rtlCol="0"/>
          <a:lstStyle>
            <a:lvl1pPr>
              <a:defRPr>
                <a:solidFill>
                  <a:schemeClr val="bg1"/>
                </a:solidFill>
              </a:defRPr>
            </a:lvl1pPr>
          </a:lstStyle>
          <a:p>
            <a:pPr rtl="0"/>
            <a:r>
              <a:rPr lang="en-gb"/>
              <a:t>ADVN Customer I Document name I CONFIDENTIAL  </a:t>
            </a:r>
            <a:endParaRPr lang="en-GB"/>
          </a:p>
        </p:txBody>
      </p:sp>
      <p:sp>
        <p:nvSpPr>
          <p:cNvPr id="3" name="Image placeholder 6">
            <a:extLst>
              <a:ext uri="{FF2B5EF4-FFF2-40B4-BE49-F238E27FC236}">
                <a16:creationId xmlns:a16="http://schemas.microsoft.com/office/drawing/2014/main" id="{56083E93-36D8-3397-DED1-A151F3A180F9}"/>
              </a:ext>
            </a:extLst>
          </p:cNvPr>
          <p:cNvSpPr>
            <a:spLocks noGrp="1"/>
          </p:cNvSpPr>
          <p:nvPr>
            <p:ph type="pic" sz="quarter" idx="16" hasCustomPrompt="1"/>
          </p:nvPr>
        </p:nvSpPr>
        <p:spPr>
          <a:xfrm>
            <a:off x="8269915" y="1696451"/>
            <a:ext cx="3600000" cy="4626000"/>
          </a:xfrm>
          <a:prstGeom prst="roundRect">
            <a:avLst>
              <a:gd name="adj" fmla="val 4549"/>
            </a:avLst>
          </a:prstGeom>
        </p:spPr>
        <p:txBody>
          <a:bodyPr rtlCol="0" anchor="ctr" anchorCtr="0"/>
          <a:lstStyle>
            <a:lvl1pPr marL="0" indent="0" algn="ctr">
              <a:buNone/>
              <a:defRPr>
                <a:solidFill>
                  <a:schemeClr val="bg1"/>
                </a:solidFill>
              </a:defRPr>
            </a:lvl1pPr>
          </a:lstStyle>
          <a:p>
            <a:pPr rtl="0"/>
            <a:r>
              <a:rPr lang="en-gb"/>
              <a:t>Click on the icon </a:t>
            </a:r>
            <a:br>
              <a:rPr lang="fr-FR"/>
            </a:br>
            <a:r>
              <a:rPr lang="en-gb"/>
              <a:t>to add an image</a:t>
            </a:r>
          </a:p>
        </p:txBody>
      </p:sp>
      <p:sp>
        <p:nvSpPr>
          <p:cNvPr id="8" name="Text placeholder 11">
            <a:extLst>
              <a:ext uri="{FF2B5EF4-FFF2-40B4-BE49-F238E27FC236}">
                <a16:creationId xmlns:a16="http://schemas.microsoft.com/office/drawing/2014/main" id="{6AA1FA7D-5671-15E1-B190-EBF994A31851}"/>
              </a:ext>
            </a:extLst>
          </p:cNvPr>
          <p:cNvSpPr>
            <a:spLocks noGrp="1"/>
          </p:cNvSpPr>
          <p:nvPr>
            <p:ph type="body" sz="quarter" idx="20" hasCustomPrompt="1"/>
          </p:nvPr>
        </p:nvSpPr>
        <p:spPr>
          <a:xfrm>
            <a:off x="503999" y="3747638"/>
            <a:ext cx="7488533" cy="401442"/>
          </a:xfrm>
          <a:prstGeom prst="rect">
            <a:avLst/>
          </a:prstGeom>
        </p:spPr>
        <p:txBody>
          <a:bodyPr wrap="square" bIns="108000" rtlCol="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53" name="Text placeholder 6">
            <a:extLst>
              <a:ext uri="{FF2B5EF4-FFF2-40B4-BE49-F238E27FC236}">
                <a16:creationId xmlns:a16="http://schemas.microsoft.com/office/drawing/2014/main" id="{88D1E4FF-8748-ED35-3B0F-1855E6BF683C}"/>
              </a:ext>
            </a:extLst>
          </p:cNvPr>
          <p:cNvSpPr>
            <a:spLocks noGrp="1"/>
          </p:cNvSpPr>
          <p:nvPr>
            <p:ph type="body" sz="quarter" idx="21" hasCustomPrompt="1"/>
          </p:nvPr>
        </p:nvSpPr>
        <p:spPr>
          <a:xfrm>
            <a:off x="503999" y="4149080"/>
            <a:ext cx="7488533"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5" name="Slide number placeholder 8">
            <a:extLst>
              <a:ext uri="{FF2B5EF4-FFF2-40B4-BE49-F238E27FC236}">
                <a16:creationId xmlns:a16="http://schemas.microsoft.com/office/drawing/2014/main" id="{201F3D20-434A-C3F1-8448-E1150F799AD4}"/>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solidFill>
                  <a:schemeClr val="bg1"/>
                </a:solidFill>
              </a:rPr>
              <a:pPr rtl="0"/>
              <a:t>‹#›</a:t>
            </a:fld>
            <a:endParaRPr lang="fr-FR">
              <a:solidFill>
                <a:schemeClr val="bg1"/>
              </a:solidFill>
            </a:endParaRPr>
          </a:p>
        </p:txBody>
      </p:sp>
      <p:sp>
        <p:nvSpPr>
          <p:cNvPr id="7" name="Graphic 58">
            <a:extLst>
              <a:ext uri="{FF2B5EF4-FFF2-40B4-BE49-F238E27FC236}">
                <a16:creationId xmlns:a16="http://schemas.microsoft.com/office/drawing/2014/main" id="{5A256DFE-D9A1-9281-FBD5-0CF3F4D50464}"/>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1296619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 2 BG colour bloc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rtlCol="0"/>
          <a:lstStyle>
            <a:lvl1pPr>
              <a:defRPr>
                <a:solidFill>
                  <a:schemeClr val="bg1"/>
                </a:solidFill>
              </a:defRPr>
            </a:lvl1pPr>
          </a:lstStyle>
          <a:p>
            <a:pPr rtl="0"/>
            <a:r>
              <a:rPr lang="en-gb"/>
              <a:t>Add a title</a:t>
            </a:r>
          </a:p>
        </p:txBody>
      </p:sp>
      <p:sp>
        <p:nvSpPr>
          <p:cNvPr id="4" name="Text placeholder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a:t>
            </a:r>
          </a:p>
        </p:txBody>
      </p:sp>
      <p:sp>
        <p:nvSpPr>
          <p:cNvPr id="2" name="Text placeholder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3721637" cy="401442"/>
          </a:xfrm>
          <a:prstGeom prst="rect">
            <a:avLst/>
          </a:prstGeom>
        </p:spPr>
        <p:txBody>
          <a:bodyPr wrap="square" bIns="108000" rtlCol="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grpSp>
        <p:nvGrpSpPr>
          <p:cNvPr id="9" name="target">
            <a:extLst>
              <a:ext uri="{FF2B5EF4-FFF2-40B4-BE49-F238E27FC236}">
                <a16:creationId xmlns:a16="http://schemas.microsoft.com/office/drawing/2014/main" id="{02516710-A39A-860B-7021-1D097992473A}"/>
              </a:ext>
            </a:extLst>
          </p:cNvPr>
          <p:cNvGrpSpPr/>
          <p:nvPr userDrawn="1"/>
        </p:nvGrpSpPr>
        <p:grpSpPr>
          <a:xfrm>
            <a:off x="0" y="0"/>
            <a:ext cx="12195953" cy="6440063"/>
            <a:chOff x="0" y="0"/>
            <a:chExt cx="12195953" cy="6440063"/>
          </a:xfrm>
        </p:grpSpPr>
        <p:cxnSp>
          <p:nvCxnSpPr>
            <p:cNvPr id="10" name="Straight connector 9">
              <a:extLst>
                <a:ext uri="{FF2B5EF4-FFF2-40B4-BE49-F238E27FC236}">
                  <a16:creationId xmlns:a16="http://schemas.microsoft.com/office/drawing/2014/main" id="{23041EAD-DCD0-F960-7041-7B03F9C28CA2}"/>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42398F-D29E-7CA2-3B69-46CCC2FC4B08}"/>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56FFA4-AD57-04A9-8FB3-E6588D75E91B}"/>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9EBC11-1C1B-0FEA-4533-43DF2D77D092}"/>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
              <a:extLst>
                <a:ext uri="{FF2B5EF4-FFF2-40B4-BE49-F238E27FC236}">
                  <a16:creationId xmlns:a16="http://schemas.microsoft.com/office/drawing/2014/main" id="{E717C184-4164-7E8E-11CC-64D64334E313}"/>
                </a:ext>
              </a:extLst>
            </p:cNvPr>
            <p:cNvGrpSpPr/>
            <p:nvPr/>
          </p:nvGrpSpPr>
          <p:grpSpPr>
            <a:xfrm>
              <a:off x="234316" y="240125"/>
              <a:ext cx="219551" cy="219455"/>
              <a:chOff x="5988843" y="3319462"/>
              <a:chExt cx="219551" cy="219455"/>
            </a:xfrm>
          </p:grpSpPr>
          <p:sp>
            <p:nvSpPr>
              <p:cNvPr id="15" name="BLUE">
                <a:extLst>
                  <a:ext uri="{FF2B5EF4-FFF2-40B4-BE49-F238E27FC236}">
                    <a16:creationId xmlns:a16="http://schemas.microsoft.com/office/drawing/2014/main" id="{754C6F78-6897-FA67-8C13-C22E6A579E48}"/>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pPr rtl="0"/>
                <a:endParaRPr lang="fr-FR"/>
              </a:p>
            </p:txBody>
          </p:sp>
          <p:sp>
            <p:nvSpPr>
              <p:cNvPr id="16" name="Free form: shape 21">
                <a:extLst>
                  <a:ext uri="{FF2B5EF4-FFF2-40B4-BE49-F238E27FC236}">
                    <a16:creationId xmlns:a16="http://schemas.microsoft.com/office/drawing/2014/main" id="{CB75E9AF-4B96-51F9-D629-E850CECE6B5D}"/>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sp>
            <p:nvSpPr>
              <p:cNvPr id="17" name="Free form: shape 22">
                <a:extLst>
                  <a:ext uri="{FF2B5EF4-FFF2-40B4-BE49-F238E27FC236}">
                    <a16:creationId xmlns:a16="http://schemas.microsoft.com/office/drawing/2014/main" id="{7F8CD449-8B83-F2C6-E2D6-77B7F632430F}"/>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grpSp>
      </p:grpSp>
      <p:grpSp>
        <p:nvGrpSpPr>
          <p:cNvPr id="18" name="LOGO">
            <a:extLst>
              <a:ext uri="{FF2B5EF4-FFF2-40B4-BE49-F238E27FC236}">
                <a16:creationId xmlns:a16="http://schemas.microsoft.com/office/drawing/2014/main" id="{2B940B53-3011-AB5E-9699-111630AA9B26}"/>
              </a:ext>
            </a:extLst>
          </p:cNvPr>
          <p:cNvGrpSpPr/>
          <p:nvPr userDrawn="1"/>
        </p:nvGrpSpPr>
        <p:grpSpPr>
          <a:xfrm>
            <a:off x="162000" y="6559773"/>
            <a:ext cx="719999" cy="249208"/>
            <a:chOff x="162000" y="6524148"/>
            <a:chExt cx="719999" cy="249208"/>
          </a:xfrm>
        </p:grpSpPr>
        <p:grpSp>
          <p:nvGrpSpPr>
            <p:cNvPr id="19" name="logo">
              <a:extLst>
                <a:ext uri="{FF2B5EF4-FFF2-40B4-BE49-F238E27FC236}">
                  <a16:creationId xmlns:a16="http://schemas.microsoft.com/office/drawing/2014/main" id="{320504E0-4BB7-CF0F-BD74-74D1C4EDBFC6}"/>
                </a:ext>
              </a:extLst>
            </p:cNvPr>
            <p:cNvGrpSpPr/>
            <p:nvPr userDrawn="1"/>
          </p:nvGrpSpPr>
          <p:grpSpPr>
            <a:xfrm>
              <a:off x="162000" y="6524148"/>
              <a:ext cx="719999" cy="164659"/>
              <a:chOff x="162000" y="6524148"/>
              <a:chExt cx="719999" cy="164659"/>
            </a:xfrm>
          </p:grpSpPr>
          <p:sp>
            <p:nvSpPr>
              <p:cNvPr id="46" name="Free form: shape 51">
                <a:extLst>
                  <a:ext uri="{FF2B5EF4-FFF2-40B4-BE49-F238E27FC236}">
                    <a16:creationId xmlns:a16="http://schemas.microsoft.com/office/drawing/2014/main" id="{7B657813-C875-EAA9-8771-D323DE5C0B39}"/>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pPr rtl="0"/>
                <a:endParaRPr lang="fr-FR"/>
              </a:p>
            </p:txBody>
          </p:sp>
          <p:sp>
            <p:nvSpPr>
              <p:cNvPr id="47" name="Free form: shape 52">
                <a:extLst>
                  <a:ext uri="{FF2B5EF4-FFF2-40B4-BE49-F238E27FC236}">
                    <a16:creationId xmlns:a16="http://schemas.microsoft.com/office/drawing/2014/main" id="{377E0EC4-A60B-E4CB-F365-1B3829653FC7}"/>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pPr rtl="0"/>
                <a:endParaRPr lang="fr-FR"/>
              </a:p>
            </p:txBody>
          </p:sp>
          <p:sp>
            <p:nvSpPr>
              <p:cNvPr id="48" name="Free form: shape 53">
                <a:extLst>
                  <a:ext uri="{FF2B5EF4-FFF2-40B4-BE49-F238E27FC236}">
                    <a16:creationId xmlns:a16="http://schemas.microsoft.com/office/drawing/2014/main" id="{625C3B0A-0F5B-3AA0-0322-9F71709A4949}"/>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pPr rtl="0"/>
                <a:endParaRPr lang="fr-FR"/>
              </a:p>
            </p:txBody>
          </p:sp>
          <p:sp>
            <p:nvSpPr>
              <p:cNvPr id="49" name="Free form: shape 54">
                <a:extLst>
                  <a:ext uri="{FF2B5EF4-FFF2-40B4-BE49-F238E27FC236}">
                    <a16:creationId xmlns:a16="http://schemas.microsoft.com/office/drawing/2014/main" id="{ED952712-FE7C-630D-4044-F6E153B77639}"/>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pPr rtl="0"/>
                <a:endParaRPr lang="fr-FR"/>
              </a:p>
            </p:txBody>
          </p:sp>
          <p:sp>
            <p:nvSpPr>
              <p:cNvPr id="50" name="Free form: shape 55">
                <a:extLst>
                  <a:ext uri="{FF2B5EF4-FFF2-40B4-BE49-F238E27FC236}">
                    <a16:creationId xmlns:a16="http://schemas.microsoft.com/office/drawing/2014/main" id="{0A2378AB-E773-0AA1-0DFE-54AFE290A867}"/>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pPr rtl="0"/>
                <a:endParaRPr lang="fr-FR"/>
              </a:p>
            </p:txBody>
          </p:sp>
          <p:sp>
            <p:nvSpPr>
              <p:cNvPr id="51" name="BLUE">
                <a:extLst>
                  <a:ext uri="{FF2B5EF4-FFF2-40B4-BE49-F238E27FC236}">
                    <a16:creationId xmlns:a16="http://schemas.microsoft.com/office/drawing/2014/main" id="{287D39B1-4AF3-41BE-12DE-1964168A187E}"/>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pPr rtl="0"/>
                <a:endParaRPr lang="fr-FR"/>
              </a:p>
            </p:txBody>
          </p:sp>
          <p:sp>
            <p:nvSpPr>
              <p:cNvPr id="52" name="Free form: shape 57">
                <a:extLst>
                  <a:ext uri="{FF2B5EF4-FFF2-40B4-BE49-F238E27FC236}">
                    <a16:creationId xmlns:a16="http://schemas.microsoft.com/office/drawing/2014/main" id="{40ED2585-4DF4-1F9F-AAE2-C55C8565EFA8}"/>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pPr rtl="0"/>
                <a:endParaRPr lang="fr-FR"/>
              </a:p>
            </p:txBody>
          </p:sp>
        </p:grpSp>
        <p:grpSp>
          <p:nvGrpSpPr>
            <p:cNvPr id="20" name="Baseline" hidden="1">
              <a:extLst>
                <a:ext uri="{FF2B5EF4-FFF2-40B4-BE49-F238E27FC236}">
                  <a16:creationId xmlns:a16="http://schemas.microsoft.com/office/drawing/2014/main" id="{A29E8E1C-3600-5AC9-AB83-ABDF72B2946F}"/>
                </a:ext>
              </a:extLst>
            </p:cNvPr>
            <p:cNvGrpSpPr/>
            <p:nvPr userDrawn="1"/>
          </p:nvGrpSpPr>
          <p:grpSpPr>
            <a:xfrm>
              <a:off x="211131" y="6732709"/>
              <a:ext cx="628051" cy="40647"/>
              <a:chOff x="211131" y="6732709"/>
              <a:chExt cx="628051" cy="40647"/>
            </a:xfrm>
          </p:grpSpPr>
          <p:sp>
            <p:nvSpPr>
              <p:cNvPr id="21" name="Forme libre : forme 26">
                <a:extLst>
                  <a:ext uri="{FF2B5EF4-FFF2-40B4-BE49-F238E27FC236}">
                    <a16:creationId xmlns:a16="http://schemas.microsoft.com/office/drawing/2014/main" id="{9B56EB40-0A35-531C-6EF9-269C311BC41D}"/>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pPr rtl="0"/>
                <a:endParaRPr lang="fr-FR"/>
              </a:p>
            </p:txBody>
          </p:sp>
          <p:sp>
            <p:nvSpPr>
              <p:cNvPr id="22" name="Forme libre : forme 27">
                <a:extLst>
                  <a:ext uri="{FF2B5EF4-FFF2-40B4-BE49-F238E27FC236}">
                    <a16:creationId xmlns:a16="http://schemas.microsoft.com/office/drawing/2014/main" id="{D3AF292F-B73B-B783-1B95-54FE7861DE34}"/>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pPr rtl="0"/>
                <a:endParaRPr lang="fr-FR"/>
              </a:p>
            </p:txBody>
          </p:sp>
          <p:sp>
            <p:nvSpPr>
              <p:cNvPr id="23" name="Forme libre : forme 28">
                <a:extLst>
                  <a:ext uri="{FF2B5EF4-FFF2-40B4-BE49-F238E27FC236}">
                    <a16:creationId xmlns:a16="http://schemas.microsoft.com/office/drawing/2014/main" id="{9B99DB2A-65B0-77FA-C900-10B7629D7568}"/>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pPr rtl="0"/>
                <a:endParaRPr lang="fr-FR"/>
              </a:p>
            </p:txBody>
          </p:sp>
          <p:sp>
            <p:nvSpPr>
              <p:cNvPr id="24" name="Forme libre : forme 29">
                <a:extLst>
                  <a:ext uri="{FF2B5EF4-FFF2-40B4-BE49-F238E27FC236}">
                    <a16:creationId xmlns:a16="http://schemas.microsoft.com/office/drawing/2014/main" id="{340EADAA-1E09-0A9B-DCDC-6646DC7B32A9}"/>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pPr rtl="0"/>
                <a:endParaRPr lang="fr-FR"/>
              </a:p>
            </p:txBody>
          </p:sp>
          <p:sp>
            <p:nvSpPr>
              <p:cNvPr id="25" name="Forme libre : forme 30">
                <a:extLst>
                  <a:ext uri="{FF2B5EF4-FFF2-40B4-BE49-F238E27FC236}">
                    <a16:creationId xmlns:a16="http://schemas.microsoft.com/office/drawing/2014/main" id="{6A72D311-4033-45B1-C8EE-9B49F6D3F6F9}"/>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6" name="Forme libre : forme 31">
                <a:extLst>
                  <a:ext uri="{FF2B5EF4-FFF2-40B4-BE49-F238E27FC236}">
                    <a16:creationId xmlns:a16="http://schemas.microsoft.com/office/drawing/2014/main" id="{1CA7ADD5-02E0-FD58-9C5E-44985266CA7B}"/>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pPr rtl="0"/>
                <a:endParaRPr lang="fr-FR"/>
              </a:p>
            </p:txBody>
          </p:sp>
          <p:sp>
            <p:nvSpPr>
              <p:cNvPr id="27" name="Forme libre : forme 32">
                <a:extLst>
                  <a:ext uri="{FF2B5EF4-FFF2-40B4-BE49-F238E27FC236}">
                    <a16:creationId xmlns:a16="http://schemas.microsoft.com/office/drawing/2014/main" id="{BA8EA413-F852-3FCA-2A6F-C4CB00D2F094}"/>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8" name="Forme libre : forme 33">
                <a:extLst>
                  <a:ext uri="{FF2B5EF4-FFF2-40B4-BE49-F238E27FC236}">
                    <a16:creationId xmlns:a16="http://schemas.microsoft.com/office/drawing/2014/main" id="{13263848-6B59-2954-A6D6-36F774E26E3F}"/>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pPr rtl="0"/>
                <a:endParaRPr lang="fr-FR"/>
              </a:p>
            </p:txBody>
          </p:sp>
          <p:sp>
            <p:nvSpPr>
              <p:cNvPr id="29" name="Forme libre : forme 34">
                <a:extLst>
                  <a:ext uri="{FF2B5EF4-FFF2-40B4-BE49-F238E27FC236}">
                    <a16:creationId xmlns:a16="http://schemas.microsoft.com/office/drawing/2014/main" id="{4071DD45-89C3-2AED-EBFD-4FC915E7EEFA}"/>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pPr rtl="0"/>
                <a:endParaRPr lang="fr-FR"/>
              </a:p>
            </p:txBody>
          </p:sp>
          <p:sp>
            <p:nvSpPr>
              <p:cNvPr id="30" name="Forme libre : forme 35">
                <a:extLst>
                  <a:ext uri="{FF2B5EF4-FFF2-40B4-BE49-F238E27FC236}">
                    <a16:creationId xmlns:a16="http://schemas.microsoft.com/office/drawing/2014/main" id="{23753016-7984-FCE5-C58E-B875EC2211AF}"/>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31" name="Forme libre : forme 36">
                <a:extLst>
                  <a:ext uri="{FF2B5EF4-FFF2-40B4-BE49-F238E27FC236}">
                    <a16:creationId xmlns:a16="http://schemas.microsoft.com/office/drawing/2014/main" id="{BB92F35C-518B-DBAE-9A3B-BFFF7FFCCFF4}"/>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2" name="Forme libre : forme 37">
                <a:extLst>
                  <a:ext uri="{FF2B5EF4-FFF2-40B4-BE49-F238E27FC236}">
                    <a16:creationId xmlns:a16="http://schemas.microsoft.com/office/drawing/2014/main" id="{329A5B1E-6A8E-5E65-F6E7-711478AE03C9}"/>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33" name="Forme libre : forme 38">
                <a:extLst>
                  <a:ext uri="{FF2B5EF4-FFF2-40B4-BE49-F238E27FC236}">
                    <a16:creationId xmlns:a16="http://schemas.microsoft.com/office/drawing/2014/main" id="{29797EB0-0FE7-3EF9-EB81-EB34B8CA7DC0}"/>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pPr rtl="0"/>
                <a:endParaRPr lang="fr-FR"/>
              </a:p>
            </p:txBody>
          </p:sp>
          <p:sp>
            <p:nvSpPr>
              <p:cNvPr id="34" name="Forme libre : forme 39">
                <a:extLst>
                  <a:ext uri="{FF2B5EF4-FFF2-40B4-BE49-F238E27FC236}">
                    <a16:creationId xmlns:a16="http://schemas.microsoft.com/office/drawing/2014/main" id="{78665558-11A5-1894-306F-5DFF22C8BB0B}"/>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5" name="Forme libre : forme 40">
                <a:extLst>
                  <a:ext uri="{FF2B5EF4-FFF2-40B4-BE49-F238E27FC236}">
                    <a16:creationId xmlns:a16="http://schemas.microsoft.com/office/drawing/2014/main" id="{9F963553-2D36-775C-884C-D21B44C44A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6" name="Forme libre : forme 41">
                <a:extLst>
                  <a:ext uri="{FF2B5EF4-FFF2-40B4-BE49-F238E27FC236}">
                    <a16:creationId xmlns:a16="http://schemas.microsoft.com/office/drawing/2014/main" id="{00E6CC05-65E1-F6EC-01F8-AF2A822B0680}"/>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7" name="Forme libre : forme 42">
                <a:extLst>
                  <a:ext uri="{FF2B5EF4-FFF2-40B4-BE49-F238E27FC236}">
                    <a16:creationId xmlns:a16="http://schemas.microsoft.com/office/drawing/2014/main" id="{99319585-8809-74B2-6F6F-C7D2F8E40F98}"/>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8" name="Forme libre : forme 43">
                <a:extLst>
                  <a:ext uri="{FF2B5EF4-FFF2-40B4-BE49-F238E27FC236}">
                    <a16:creationId xmlns:a16="http://schemas.microsoft.com/office/drawing/2014/main" id="{CC5C89B7-A7FF-C0BA-7922-C495EDE26C8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pPr rtl="0"/>
                <a:endParaRPr lang="fr-FR"/>
              </a:p>
            </p:txBody>
          </p:sp>
          <p:sp>
            <p:nvSpPr>
              <p:cNvPr id="39" name="Forme libre : forme 44">
                <a:extLst>
                  <a:ext uri="{FF2B5EF4-FFF2-40B4-BE49-F238E27FC236}">
                    <a16:creationId xmlns:a16="http://schemas.microsoft.com/office/drawing/2014/main" id="{C256220C-3A31-BAC6-8CEB-B6FE9C2F4937}"/>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40" name="Forme libre : forme 45">
                <a:extLst>
                  <a:ext uri="{FF2B5EF4-FFF2-40B4-BE49-F238E27FC236}">
                    <a16:creationId xmlns:a16="http://schemas.microsoft.com/office/drawing/2014/main" id="{DF8EAD44-022C-BCF2-9153-540E767DF61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41" name="Forme libre : forme 46">
                <a:extLst>
                  <a:ext uri="{FF2B5EF4-FFF2-40B4-BE49-F238E27FC236}">
                    <a16:creationId xmlns:a16="http://schemas.microsoft.com/office/drawing/2014/main" id="{ABCF20C2-D4AC-8E26-46BC-AB722D77B2C4}"/>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pPr rtl="0"/>
                <a:endParaRPr lang="fr-FR"/>
              </a:p>
            </p:txBody>
          </p:sp>
          <p:sp>
            <p:nvSpPr>
              <p:cNvPr id="42" name="Forme libre : forme 47">
                <a:extLst>
                  <a:ext uri="{FF2B5EF4-FFF2-40B4-BE49-F238E27FC236}">
                    <a16:creationId xmlns:a16="http://schemas.microsoft.com/office/drawing/2014/main" id="{AE583509-CDC9-D2DE-36A5-A529B8D569D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43" name="Forme libre : forme 48">
                <a:extLst>
                  <a:ext uri="{FF2B5EF4-FFF2-40B4-BE49-F238E27FC236}">
                    <a16:creationId xmlns:a16="http://schemas.microsoft.com/office/drawing/2014/main" id="{825A4BB5-9C8E-77E1-BF63-214FE1A930D1}"/>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4" name="Forme libre : forme 49">
                <a:extLst>
                  <a:ext uri="{FF2B5EF4-FFF2-40B4-BE49-F238E27FC236}">
                    <a16:creationId xmlns:a16="http://schemas.microsoft.com/office/drawing/2014/main" id="{AC179714-E8EF-9AAC-1BF8-E8DA200AA0B0}"/>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5" name="Forme libre : forme 50">
                <a:extLst>
                  <a:ext uri="{FF2B5EF4-FFF2-40B4-BE49-F238E27FC236}">
                    <a16:creationId xmlns:a16="http://schemas.microsoft.com/office/drawing/2014/main" id="{EBF5A039-84FC-CDB6-1222-0430F6168032}"/>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pPr rtl="0"/>
                <a:endParaRPr lang="fr-FR"/>
              </a:p>
            </p:txBody>
          </p:sp>
        </p:grpSp>
      </p:grpSp>
      <p:sp>
        <p:nvSpPr>
          <p:cNvPr id="55" name="Text placeholder 6">
            <a:extLst>
              <a:ext uri="{FF2B5EF4-FFF2-40B4-BE49-F238E27FC236}">
                <a16:creationId xmlns:a16="http://schemas.microsoft.com/office/drawing/2014/main" id="{DD6B1BD9-4254-C245-BE19-E2CB2476FD40}"/>
              </a:ext>
            </a:extLst>
          </p:cNvPr>
          <p:cNvSpPr>
            <a:spLocks noGrp="1"/>
          </p:cNvSpPr>
          <p:nvPr>
            <p:ph type="body" sz="quarter" idx="14" hasCustomPrompt="1"/>
          </p:nvPr>
        </p:nvSpPr>
        <p:spPr>
          <a:xfrm>
            <a:off x="503999" y="2112300"/>
            <a:ext cx="3722400"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56" name="Date placeholder 55">
            <a:extLst>
              <a:ext uri="{FF2B5EF4-FFF2-40B4-BE49-F238E27FC236}">
                <a16:creationId xmlns:a16="http://schemas.microsoft.com/office/drawing/2014/main" id="{3D45CBE7-5D2C-D6D5-7D3E-B01DBFFBB4FE}"/>
              </a:ext>
            </a:extLst>
          </p:cNvPr>
          <p:cNvSpPr>
            <a:spLocks noGrp="1"/>
          </p:cNvSpPr>
          <p:nvPr>
            <p:ph type="dt" sz="half" idx="18"/>
          </p:nvPr>
        </p:nvSpPr>
        <p:spPr/>
        <p:txBody>
          <a:bodyPr rtlCol="0"/>
          <a:lstStyle>
            <a:lvl1pPr>
              <a:defRPr>
                <a:solidFill>
                  <a:schemeClr val="bg1"/>
                </a:solidFill>
              </a:defRPr>
            </a:lvl1pPr>
          </a:lstStyle>
          <a:p>
            <a:pPr rtl="0"/>
            <a:r>
              <a:rPr lang="fr-FR"/>
              <a:t>13/11/2024</a:t>
            </a:r>
            <a:endParaRPr lang="en-GB"/>
          </a:p>
        </p:txBody>
      </p:sp>
      <p:sp>
        <p:nvSpPr>
          <p:cNvPr id="57" name="Footer placeholder 56">
            <a:extLst>
              <a:ext uri="{FF2B5EF4-FFF2-40B4-BE49-F238E27FC236}">
                <a16:creationId xmlns:a16="http://schemas.microsoft.com/office/drawing/2014/main" id="{84F20972-93D4-A568-B22F-6160B4B6F513}"/>
              </a:ext>
            </a:extLst>
          </p:cNvPr>
          <p:cNvSpPr>
            <a:spLocks noGrp="1"/>
          </p:cNvSpPr>
          <p:nvPr>
            <p:ph type="ftr" sz="quarter" idx="19"/>
          </p:nvPr>
        </p:nvSpPr>
        <p:spPr/>
        <p:txBody>
          <a:bodyPr rtlCol="0"/>
          <a:lstStyle>
            <a:lvl1pPr>
              <a:defRPr>
                <a:solidFill>
                  <a:schemeClr val="bg1"/>
                </a:solidFill>
              </a:defRPr>
            </a:lvl1pPr>
          </a:lstStyle>
          <a:p>
            <a:pPr rtl="0"/>
            <a:r>
              <a:rPr lang="en-gb"/>
              <a:t>ADVN Customer I Document name I CONFIDENTIAL  </a:t>
            </a:r>
            <a:endParaRPr lang="en-GB"/>
          </a:p>
        </p:txBody>
      </p:sp>
      <p:sp>
        <p:nvSpPr>
          <p:cNvPr id="3" name="Image placeholder 6">
            <a:extLst>
              <a:ext uri="{FF2B5EF4-FFF2-40B4-BE49-F238E27FC236}">
                <a16:creationId xmlns:a16="http://schemas.microsoft.com/office/drawing/2014/main" id="{56083E93-36D8-3397-DED1-A151F3A180F9}"/>
              </a:ext>
            </a:extLst>
          </p:cNvPr>
          <p:cNvSpPr>
            <a:spLocks noGrp="1"/>
          </p:cNvSpPr>
          <p:nvPr>
            <p:ph type="pic" sz="quarter" idx="16" hasCustomPrompt="1"/>
          </p:nvPr>
        </p:nvSpPr>
        <p:spPr>
          <a:xfrm>
            <a:off x="8269915" y="1696451"/>
            <a:ext cx="3600000" cy="4626000"/>
          </a:xfrm>
          <a:prstGeom prst="roundRect">
            <a:avLst>
              <a:gd name="adj" fmla="val 4549"/>
            </a:avLst>
          </a:prstGeom>
        </p:spPr>
        <p:txBody>
          <a:bodyPr rtlCol="0" anchor="ctr" anchorCtr="0"/>
          <a:lstStyle>
            <a:lvl1pPr marL="0" indent="0" algn="ctr">
              <a:buNone/>
              <a:defRPr>
                <a:solidFill>
                  <a:schemeClr val="bg1"/>
                </a:solidFill>
              </a:defRPr>
            </a:lvl1pPr>
          </a:lstStyle>
          <a:p>
            <a:pPr rtl="0"/>
            <a:r>
              <a:rPr lang="en-gb"/>
              <a:t>Click on the icon </a:t>
            </a:r>
            <a:br>
              <a:rPr lang="fr-FR"/>
            </a:br>
            <a:r>
              <a:rPr lang="en-gb"/>
              <a:t>to add an image</a:t>
            </a:r>
          </a:p>
        </p:txBody>
      </p:sp>
      <p:sp>
        <p:nvSpPr>
          <p:cNvPr id="8" name="Text placeholder 11">
            <a:extLst>
              <a:ext uri="{FF2B5EF4-FFF2-40B4-BE49-F238E27FC236}">
                <a16:creationId xmlns:a16="http://schemas.microsoft.com/office/drawing/2014/main" id="{6AA1FA7D-5671-15E1-B190-EBF994A31851}"/>
              </a:ext>
            </a:extLst>
          </p:cNvPr>
          <p:cNvSpPr>
            <a:spLocks noGrp="1"/>
          </p:cNvSpPr>
          <p:nvPr>
            <p:ph type="body" sz="quarter" idx="20" hasCustomPrompt="1"/>
          </p:nvPr>
        </p:nvSpPr>
        <p:spPr>
          <a:xfrm>
            <a:off x="4417908" y="1697166"/>
            <a:ext cx="3721637" cy="401442"/>
          </a:xfrm>
          <a:prstGeom prst="rect">
            <a:avLst/>
          </a:prstGeom>
        </p:spPr>
        <p:txBody>
          <a:bodyPr wrap="square" bIns="108000" rtlCol="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53" name="Text placeholder 6">
            <a:extLst>
              <a:ext uri="{FF2B5EF4-FFF2-40B4-BE49-F238E27FC236}">
                <a16:creationId xmlns:a16="http://schemas.microsoft.com/office/drawing/2014/main" id="{88D1E4FF-8748-ED35-3B0F-1855E6BF683C}"/>
              </a:ext>
            </a:extLst>
          </p:cNvPr>
          <p:cNvSpPr>
            <a:spLocks noGrp="1"/>
          </p:cNvSpPr>
          <p:nvPr>
            <p:ph type="body" sz="quarter" idx="21" hasCustomPrompt="1"/>
          </p:nvPr>
        </p:nvSpPr>
        <p:spPr>
          <a:xfrm>
            <a:off x="4417908" y="2119389"/>
            <a:ext cx="3722400"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5" name="Slide number placeholder 8">
            <a:extLst>
              <a:ext uri="{FF2B5EF4-FFF2-40B4-BE49-F238E27FC236}">
                <a16:creationId xmlns:a16="http://schemas.microsoft.com/office/drawing/2014/main" id="{6BB68F05-6CC2-CAD9-6498-150610CFCA4F}"/>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solidFill>
                  <a:schemeClr val="bg1"/>
                </a:solidFill>
              </a:rPr>
              <a:pPr rtl="0"/>
              <a:t>‹#›</a:t>
            </a:fld>
            <a:endParaRPr lang="fr-FR">
              <a:solidFill>
                <a:schemeClr val="bg1"/>
              </a:solidFill>
            </a:endParaRPr>
          </a:p>
        </p:txBody>
      </p:sp>
      <p:sp>
        <p:nvSpPr>
          <p:cNvPr id="7" name="Graphic 58">
            <a:extLst>
              <a:ext uri="{FF2B5EF4-FFF2-40B4-BE49-F238E27FC236}">
                <a16:creationId xmlns:a16="http://schemas.microsoft.com/office/drawing/2014/main" id="{B82C2AB8-C052-13B0-109C-002C3A39B8A7}"/>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3989291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x2 BG colour long bloc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rtlCol="0"/>
          <a:lstStyle>
            <a:lvl1pPr>
              <a:defRPr>
                <a:solidFill>
                  <a:schemeClr val="bg1"/>
                </a:solidFill>
              </a:defRPr>
            </a:lvl1pPr>
          </a:lstStyle>
          <a:p>
            <a:pPr rtl="0"/>
            <a:r>
              <a:rPr lang="en-gb"/>
              <a:t>Add a title</a:t>
            </a:r>
          </a:p>
        </p:txBody>
      </p:sp>
      <p:sp>
        <p:nvSpPr>
          <p:cNvPr id="4" name="Text placeholder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a:t>
            </a:r>
          </a:p>
        </p:txBody>
      </p:sp>
      <p:sp>
        <p:nvSpPr>
          <p:cNvPr id="2" name="Text placeholder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606949"/>
            <a:ext cx="3721637" cy="492443"/>
          </a:xfrm>
          <a:prstGeom prst="rect">
            <a:avLst/>
          </a:prstGeom>
        </p:spPr>
        <p:txBody>
          <a:bodyPr wrap="square" tIns="0" bIns="0" rtlCol="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grpSp>
        <p:nvGrpSpPr>
          <p:cNvPr id="9" name="target">
            <a:extLst>
              <a:ext uri="{FF2B5EF4-FFF2-40B4-BE49-F238E27FC236}">
                <a16:creationId xmlns:a16="http://schemas.microsoft.com/office/drawing/2014/main" id="{02516710-A39A-860B-7021-1D097992473A}"/>
              </a:ext>
            </a:extLst>
          </p:cNvPr>
          <p:cNvGrpSpPr/>
          <p:nvPr userDrawn="1"/>
        </p:nvGrpSpPr>
        <p:grpSpPr>
          <a:xfrm>
            <a:off x="0" y="0"/>
            <a:ext cx="12195953" cy="6440063"/>
            <a:chOff x="0" y="0"/>
            <a:chExt cx="12195953" cy="6440063"/>
          </a:xfrm>
        </p:grpSpPr>
        <p:cxnSp>
          <p:nvCxnSpPr>
            <p:cNvPr id="10" name="Straight connector 9">
              <a:extLst>
                <a:ext uri="{FF2B5EF4-FFF2-40B4-BE49-F238E27FC236}">
                  <a16:creationId xmlns:a16="http://schemas.microsoft.com/office/drawing/2014/main" id="{23041EAD-DCD0-F960-7041-7B03F9C28CA2}"/>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42398F-D29E-7CA2-3B69-46CCC2FC4B08}"/>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56FFA4-AD57-04A9-8FB3-E6588D75E91B}"/>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9EBC11-1C1B-0FEA-4533-43DF2D77D092}"/>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
              <a:extLst>
                <a:ext uri="{FF2B5EF4-FFF2-40B4-BE49-F238E27FC236}">
                  <a16:creationId xmlns:a16="http://schemas.microsoft.com/office/drawing/2014/main" id="{E717C184-4164-7E8E-11CC-64D64334E313}"/>
                </a:ext>
              </a:extLst>
            </p:cNvPr>
            <p:cNvGrpSpPr/>
            <p:nvPr/>
          </p:nvGrpSpPr>
          <p:grpSpPr>
            <a:xfrm>
              <a:off x="234316" y="240125"/>
              <a:ext cx="219551" cy="219455"/>
              <a:chOff x="5988843" y="3319462"/>
              <a:chExt cx="219551" cy="219455"/>
            </a:xfrm>
          </p:grpSpPr>
          <p:sp>
            <p:nvSpPr>
              <p:cNvPr id="15" name="BLUE">
                <a:extLst>
                  <a:ext uri="{FF2B5EF4-FFF2-40B4-BE49-F238E27FC236}">
                    <a16:creationId xmlns:a16="http://schemas.microsoft.com/office/drawing/2014/main" id="{754C6F78-6897-FA67-8C13-C22E6A579E48}"/>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pPr rtl="0"/>
                <a:endParaRPr lang="fr-FR"/>
              </a:p>
            </p:txBody>
          </p:sp>
          <p:sp>
            <p:nvSpPr>
              <p:cNvPr id="16" name="Free form: shape 21">
                <a:extLst>
                  <a:ext uri="{FF2B5EF4-FFF2-40B4-BE49-F238E27FC236}">
                    <a16:creationId xmlns:a16="http://schemas.microsoft.com/office/drawing/2014/main" id="{CB75E9AF-4B96-51F9-D629-E850CECE6B5D}"/>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sp>
            <p:nvSpPr>
              <p:cNvPr id="17" name="Free form: shape 22">
                <a:extLst>
                  <a:ext uri="{FF2B5EF4-FFF2-40B4-BE49-F238E27FC236}">
                    <a16:creationId xmlns:a16="http://schemas.microsoft.com/office/drawing/2014/main" id="{7F8CD449-8B83-F2C6-E2D6-77B7F632430F}"/>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grpSp>
      </p:grpSp>
      <p:grpSp>
        <p:nvGrpSpPr>
          <p:cNvPr id="18" name="LOGO">
            <a:extLst>
              <a:ext uri="{FF2B5EF4-FFF2-40B4-BE49-F238E27FC236}">
                <a16:creationId xmlns:a16="http://schemas.microsoft.com/office/drawing/2014/main" id="{2B940B53-3011-AB5E-9699-111630AA9B26}"/>
              </a:ext>
            </a:extLst>
          </p:cNvPr>
          <p:cNvGrpSpPr/>
          <p:nvPr userDrawn="1"/>
        </p:nvGrpSpPr>
        <p:grpSpPr>
          <a:xfrm>
            <a:off x="162000" y="6559773"/>
            <a:ext cx="719999" cy="249208"/>
            <a:chOff x="162000" y="6524148"/>
            <a:chExt cx="719999" cy="249208"/>
          </a:xfrm>
        </p:grpSpPr>
        <p:grpSp>
          <p:nvGrpSpPr>
            <p:cNvPr id="19" name="logo">
              <a:extLst>
                <a:ext uri="{FF2B5EF4-FFF2-40B4-BE49-F238E27FC236}">
                  <a16:creationId xmlns:a16="http://schemas.microsoft.com/office/drawing/2014/main" id="{320504E0-4BB7-CF0F-BD74-74D1C4EDBFC6}"/>
                </a:ext>
              </a:extLst>
            </p:cNvPr>
            <p:cNvGrpSpPr/>
            <p:nvPr userDrawn="1"/>
          </p:nvGrpSpPr>
          <p:grpSpPr>
            <a:xfrm>
              <a:off x="162000" y="6524148"/>
              <a:ext cx="719999" cy="164659"/>
              <a:chOff x="162000" y="6524148"/>
              <a:chExt cx="719999" cy="164659"/>
            </a:xfrm>
          </p:grpSpPr>
          <p:sp>
            <p:nvSpPr>
              <p:cNvPr id="46" name="Free form: shape 51">
                <a:extLst>
                  <a:ext uri="{FF2B5EF4-FFF2-40B4-BE49-F238E27FC236}">
                    <a16:creationId xmlns:a16="http://schemas.microsoft.com/office/drawing/2014/main" id="{7B657813-C875-EAA9-8771-D323DE5C0B39}"/>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pPr rtl="0"/>
                <a:endParaRPr lang="fr-FR"/>
              </a:p>
            </p:txBody>
          </p:sp>
          <p:sp>
            <p:nvSpPr>
              <p:cNvPr id="47" name="Free form: shape 52">
                <a:extLst>
                  <a:ext uri="{FF2B5EF4-FFF2-40B4-BE49-F238E27FC236}">
                    <a16:creationId xmlns:a16="http://schemas.microsoft.com/office/drawing/2014/main" id="{377E0EC4-A60B-E4CB-F365-1B3829653FC7}"/>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pPr rtl="0"/>
                <a:endParaRPr lang="fr-FR"/>
              </a:p>
            </p:txBody>
          </p:sp>
          <p:sp>
            <p:nvSpPr>
              <p:cNvPr id="48" name="Free form: shape 53">
                <a:extLst>
                  <a:ext uri="{FF2B5EF4-FFF2-40B4-BE49-F238E27FC236}">
                    <a16:creationId xmlns:a16="http://schemas.microsoft.com/office/drawing/2014/main" id="{625C3B0A-0F5B-3AA0-0322-9F71709A4949}"/>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pPr rtl="0"/>
                <a:endParaRPr lang="fr-FR"/>
              </a:p>
            </p:txBody>
          </p:sp>
          <p:sp>
            <p:nvSpPr>
              <p:cNvPr id="49" name="Free form: shape 54">
                <a:extLst>
                  <a:ext uri="{FF2B5EF4-FFF2-40B4-BE49-F238E27FC236}">
                    <a16:creationId xmlns:a16="http://schemas.microsoft.com/office/drawing/2014/main" id="{ED952712-FE7C-630D-4044-F6E153B77639}"/>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pPr rtl="0"/>
                <a:endParaRPr lang="fr-FR"/>
              </a:p>
            </p:txBody>
          </p:sp>
          <p:sp>
            <p:nvSpPr>
              <p:cNvPr id="50" name="Free form: shape 55">
                <a:extLst>
                  <a:ext uri="{FF2B5EF4-FFF2-40B4-BE49-F238E27FC236}">
                    <a16:creationId xmlns:a16="http://schemas.microsoft.com/office/drawing/2014/main" id="{0A2378AB-E773-0AA1-0DFE-54AFE290A867}"/>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pPr rtl="0"/>
                <a:endParaRPr lang="fr-FR"/>
              </a:p>
            </p:txBody>
          </p:sp>
          <p:sp>
            <p:nvSpPr>
              <p:cNvPr id="51" name="BLUE">
                <a:extLst>
                  <a:ext uri="{FF2B5EF4-FFF2-40B4-BE49-F238E27FC236}">
                    <a16:creationId xmlns:a16="http://schemas.microsoft.com/office/drawing/2014/main" id="{287D39B1-4AF3-41BE-12DE-1964168A187E}"/>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pPr rtl="0"/>
                <a:endParaRPr lang="fr-FR"/>
              </a:p>
            </p:txBody>
          </p:sp>
          <p:sp>
            <p:nvSpPr>
              <p:cNvPr id="52" name="Free form: shape 57">
                <a:extLst>
                  <a:ext uri="{FF2B5EF4-FFF2-40B4-BE49-F238E27FC236}">
                    <a16:creationId xmlns:a16="http://schemas.microsoft.com/office/drawing/2014/main" id="{40ED2585-4DF4-1F9F-AAE2-C55C8565EFA8}"/>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pPr rtl="0"/>
                <a:endParaRPr lang="fr-FR"/>
              </a:p>
            </p:txBody>
          </p:sp>
        </p:grpSp>
        <p:grpSp>
          <p:nvGrpSpPr>
            <p:cNvPr id="20" name="Baseline" hidden="1">
              <a:extLst>
                <a:ext uri="{FF2B5EF4-FFF2-40B4-BE49-F238E27FC236}">
                  <a16:creationId xmlns:a16="http://schemas.microsoft.com/office/drawing/2014/main" id="{A29E8E1C-3600-5AC9-AB83-ABDF72B2946F}"/>
                </a:ext>
              </a:extLst>
            </p:cNvPr>
            <p:cNvGrpSpPr/>
            <p:nvPr userDrawn="1"/>
          </p:nvGrpSpPr>
          <p:grpSpPr>
            <a:xfrm>
              <a:off x="211131" y="6732709"/>
              <a:ext cx="628051" cy="40647"/>
              <a:chOff x="211131" y="6732709"/>
              <a:chExt cx="628051" cy="40647"/>
            </a:xfrm>
          </p:grpSpPr>
          <p:sp>
            <p:nvSpPr>
              <p:cNvPr id="21" name="Forme libre : forme 26">
                <a:extLst>
                  <a:ext uri="{FF2B5EF4-FFF2-40B4-BE49-F238E27FC236}">
                    <a16:creationId xmlns:a16="http://schemas.microsoft.com/office/drawing/2014/main" id="{9B56EB40-0A35-531C-6EF9-269C311BC41D}"/>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pPr rtl="0"/>
                <a:endParaRPr lang="fr-FR"/>
              </a:p>
            </p:txBody>
          </p:sp>
          <p:sp>
            <p:nvSpPr>
              <p:cNvPr id="22" name="Forme libre : forme 27">
                <a:extLst>
                  <a:ext uri="{FF2B5EF4-FFF2-40B4-BE49-F238E27FC236}">
                    <a16:creationId xmlns:a16="http://schemas.microsoft.com/office/drawing/2014/main" id="{D3AF292F-B73B-B783-1B95-54FE7861DE34}"/>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pPr rtl="0"/>
                <a:endParaRPr lang="fr-FR"/>
              </a:p>
            </p:txBody>
          </p:sp>
          <p:sp>
            <p:nvSpPr>
              <p:cNvPr id="23" name="Forme libre : forme 28">
                <a:extLst>
                  <a:ext uri="{FF2B5EF4-FFF2-40B4-BE49-F238E27FC236}">
                    <a16:creationId xmlns:a16="http://schemas.microsoft.com/office/drawing/2014/main" id="{9B99DB2A-65B0-77FA-C900-10B7629D7568}"/>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pPr rtl="0"/>
                <a:endParaRPr lang="fr-FR"/>
              </a:p>
            </p:txBody>
          </p:sp>
          <p:sp>
            <p:nvSpPr>
              <p:cNvPr id="24" name="Forme libre : forme 29">
                <a:extLst>
                  <a:ext uri="{FF2B5EF4-FFF2-40B4-BE49-F238E27FC236}">
                    <a16:creationId xmlns:a16="http://schemas.microsoft.com/office/drawing/2014/main" id="{340EADAA-1E09-0A9B-DCDC-6646DC7B32A9}"/>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pPr rtl="0"/>
                <a:endParaRPr lang="fr-FR"/>
              </a:p>
            </p:txBody>
          </p:sp>
          <p:sp>
            <p:nvSpPr>
              <p:cNvPr id="25" name="Forme libre : forme 30">
                <a:extLst>
                  <a:ext uri="{FF2B5EF4-FFF2-40B4-BE49-F238E27FC236}">
                    <a16:creationId xmlns:a16="http://schemas.microsoft.com/office/drawing/2014/main" id="{6A72D311-4033-45B1-C8EE-9B49F6D3F6F9}"/>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6" name="Forme libre : forme 31">
                <a:extLst>
                  <a:ext uri="{FF2B5EF4-FFF2-40B4-BE49-F238E27FC236}">
                    <a16:creationId xmlns:a16="http://schemas.microsoft.com/office/drawing/2014/main" id="{1CA7ADD5-02E0-FD58-9C5E-44985266CA7B}"/>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pPr rtl="0"/>
                <a:endParaRPr lang="fr-FR"/>
              </a:p>
            </p:txBody>
          </p:sp>
          <p:sp>
            <p:nvSpPr>
              <p:cNvPr id="27" name="Forme libre : forme 32">
                <a:extLst>
                  <a:ext uri="{FF2B5EF4-FFF2-40B4-BE49-F238E27FC236}">
                    <a16:creationId xmlns:a16="http://schemas.microsoft.com/office/drawing/2014/main" id="{BA8EA413-F852-3FCA-2A6F-C4CB00D2F094}"/>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8" name="Forme libre : forme 33">
                <a:extLst>
                  <a:ext uri="{FF2B5EF4-FFF2-40B4-BE49-F238E27FC236}">
                    <a16:creationId xmlns:a16="http://schemas.microsoft.com/office/drawing/2014/main" id="{13263848-6B59-2954-A6D6-36F774E26E3F}"/>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pPr rtl="0"/>
                <a:endParaRPr lang="fr-FR"/>
              </a:p>
            </p:txBody>
          </p:sp>
          <p:sp>
            <p:nvSpPr>
              <p:cNvPr id="29" name="Forme libre : forme 34">
                <a:extLst>
                  <a:ext uri="{FF2B5EF4-FFF2-40B4-BE49-F238E27FC236}">
                    <a16:creationId xmlns:a16="http://schemas.microsoft.com/office/drawing/2014/main" id="{4071DD45-89C3-2AED-EBFD-4FC915E7EEFA}"/>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pPr rtl="0"/>
                <a:endParaRPr lang="fr-FR"/>
              </a:p>
            </p:txBody>
          </p:sp>
          <p:sp>
            <p:nvSpPr>
              <p:cNvPr id="30" name="Forme libre : forme 35">
                <a:extLst>
                  <a:ext uri="{FF2B5EF4-FFF2-40B4-BE49-F238E27FC236}">
                    <a16:creationId xmlns:a16="http://schemas.microsoft.com/office/drawing/2014/main" id="{23753016-7984-FCE5-C58E-B875EC2211AF}"/>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31" name="Forme libre : forme 36">
                <a:extLst>
                  <a:ext uri="{FF2B5EF4-FFF2-40B4-BE49-F238E27FC236}">
                    <a16:creationId xmlns:a16="http://schemas.microsoft.com/office/drawing/2014/main" id="{BB92F35C-518B-DBAE-9A3B-BFFF7FFCCFF4}"/>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2" name="Forme libre : forme 37">
                <a:extLst>
                  <a:ext uri="{FF2B5EF4-FFF2-40B4-BE49-F238E27FC236}">
                    <a16:creationId xmlns:a16="http://schemas.microsoft.com/office/drawing/2014/main" id="{329A5B1E-6A8E-5E65-F6E7-711478AE03C9}"/>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33" name="Forme libre : forme 38">
                <a:extLst>
                  <a:ext uri="{FF2B5EF4-FFF2-40B4-BE49-F238E27FC236}">
                    <a16:creationId xmlns:a16="http://schemas.microsoft.com/office/drawing/2014/main" id="{29797EB0-0FE7-3EF9-EB81-EB34B8CA7DC0}"/>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pPr rtl="0"/>
                <a:endParaRPr lang="fr-FR"/>
              </a:p>
            </p:txBody>
          </p:sp>
          <p:sp>
            <p:nvSpPr>
              <p:cNvPr id="34" name="Forme libre : forme 39">
                <a:extLst>
                  <a:ext uri="{FF2B5EF4-FFF2-40B4-BE49-F238E27FC236}">
                    <a16:creationId xmlns:a16="http://schemas.microsoft.com/office/drawing/2014/main" id="{78665558-11A5-1894-306F-5DFF22C8BB0B}"/>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5" name="Forme libre : forme 40">
                <a:extLst>
                  <a:ext uri="{FF2B5EF4-FFF2-40B4-BE49-F238E27FC236}">
                    <a16:creationId xmlns:a16="http://schemas.microsoft.com/office/drawing/2014/main" id="{9F963553-2D36-775C-884C-D21B44C44A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6" name="Forme libre : forme 41">
                <a:extLst>
                  <a:ext uri="{FF2B5EF4-FFF2-40B4-BE49-F238E27FC236}">
                    <a16:creationId xmlns:a16="http://schemas.microsoft.com/office/drawing/2014/main" id="{00E6CC05-65E1-F6EC-01F8-AF2A822B0680}"/>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7" name="Forme libre : forme 42">
                <a:extLst>
                  <a:ext uri="{FF2B5EF4-FFF2-40B4-BE49-F238E27FC236}">
                    <a16:creationId xmlns:a16="http://schemas.microsoft.com/office/drawing/2014/main" id="{99319585-8809-74B2-6F6F-C7D2F8E40F98}"/>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8" name="Forme libre : forme 43">
                <a:extLst>
                  <a:ext uri="{FF2B5EF4-FFF2-40B4-BE49-F238E27FC236}">
                    <a16:creationId xmlns:a16="http://schemas.microsoft.com/office/drawing/2014/main" id="{CC5C89B7-A7FF-C0BA-7922-C495EDE26C8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pPr rtl="0"/>
                <a:endParaRPr lang="fr-FR"/>
              </a:p>
            </p:txBody>
          </p:sp>
          <p:sp>
            <p:nvSpPr>
              <p:cNvPr id="39" name="Forme libre : forme 44">
                <a:extLst>
                  <a:ext uri="{FF2B5EF4-FFF2-40B4-BE49-F238E27FC236}">
                    <a16:creationId xmlns:a16="http://schemas.microsoft.com/office/drawing/2014/main" id="{C256220C-3A31-BAC6-8CEB-B6FE9C2F4937}"/>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40" name="Forme libre : forme 45">
                <a:extLst>
                  <a:ext uri="{FF2B5EF4-FFF2-40B4-BE49-F238E27FC236}">
                    <a16:creationId xmlns:a16="http://schemas.microsoft.com/office/drawing/2014/main" id="{DF8EAD44-022C-BCF2-9153-540E767DF61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41" name="Forme libre : forme 46">
                <a:extLst>
                  <a:ext uri="{FF2B5EF4-FFF2-40B4-BE49-F238E27FC236}">
                    <a16:creationId xmlns:a16="http://schemas.microsoft.com/office/drawing/2014/main" id="{ABCF20C2-D4AC-8E26-46BC-AB722D77B2C4}"/>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pPr rtl="0"/>
                <a:endParaRPr lang="fr-FR"/>
              </a:p>
            </p:txBody>
          </p:sp>
          <p:sp>
            <p:nvSpPr>
              <p:cNvPr id="42" name="Forme libre : forme 47">
                <a:extLst>
                  <a:ext uri="{FF2B5EF4-FFF2-40B4-BE49-F238E27FC236}">
                    <a16:creationId xmlns:a16="http://schemas.microsoft.com/office/drawing/2014/main" id="{AE583509-CDC9-D2DE-36A5-A529B8D569D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43" name="Forme libre : forme 48">
                <a:extLst>
                  <a:ext uri="{FF2B5EF4-FFF2-40B4-BE49-F238E27FC236}">
                    <a16:creationId xmlns:a16="http://schemas.microsoft.com/office/drawing/2014/main" id="{825A4BB5-9C8E-77E1-BF63-214FE1A930D1}"/>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4" name="Forme libre : forme 49">
                <a:extLst>
                  <a:ext uri="{FF2B5EF4-FFF2-40B4-BE49-F238E27FC236}">
                    <a16:creationId xmlns:a16="http://schemas.microsoft.com/office/drawing/2014/main" id="{AC179714-E8EF-9AAC-1BF8-E8DA200AA0B0}"/>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5" name="Forme libre : forme 50">
                <a:extLst>
                  <a:ext uri="{FF2B5EF4-FFF2-40B4-BE49-F238E27FC236}">
                    <a16:creationId xmlns:a16="http://schemas.microsoft.com/office/drawing/2014/main" id="{EBF5A039-84FC-CDB6-1222-0430F6168032}"/>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pPr rtl="0"/>
                <a:endParaRPr lang="fr-FR"/>
              </a:p>
            </p:txBody>
          </p:sp>
        </p:grpSp>
      </p:grpSp>
      <p:sp>
        <p:nvSpPr>
          <p:cNvPr id="55" name="Text placeholder 6">
            <a:extLst>
              <a:ext uri="{FF2B5EF4-FFF2-40B4-BE49-F238E27FC236}">
                <a16:creationId xmlns:a16="http://schemas.microsoft.com/office/drawing/2014/main" id="{DD6B1BD9-4254-C245-BE19-E2CB2476FD40}"/>
              </a:ext>
            </a:extLst>
          </p:cNvPr>
          <p:cNvSpPr>
            <a:spLocks noGrp="1"/>
          </p:cNvSpPr>
          <p:nvPr>
            <p:ph type="body" sz="quarter" idx="14" hasCustomPrompt="1"/>
          </p:nvPr>
        </p:nvSpPr>
        <p:spPr>
          <a:xfrm>
            <a:off x="503999" y="2112300"/>
            <a:ext cx="3722400"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56" name="Date placeholder 55">
            <a:extLst>
              <a:ext uri="{FF2B5EF4-FFF2-40B4-BE49-F238E27FC236}">
                <a16:creationId xmlns:a16="http://schemas.microsoft.com/office/drawing/2014/main" id="{3D45CBE7-5D2C-D6D5-7D3E-B01DBFFBB4FE}"/>
              </a:ext>
            </a:extLst>
          </p:cNvPr>
          <p:cNvSpPr>
            <a:spLocks noGrp="1"/>
          </p:cNvSpPr>
          <p:nvPr>
            <p:ph type="dt" sz="half" idx="18"/>
          </p:nvPr>
        </p:nvSpPr>
        <p:spPr/>
        <p:txBody>
          <a:bodyPr rtlCol="0"/>
          <a:lstStyle>
            <a:lvl1pPr>
              <a:defRPr>
                <a:solidFill>
                  <a:schemeClr val="bg1"/>
                </a:solidFill>
              </a:defRPr>
            </a:lvl1pPr>
          </a:lstStyle>
          <a:p>
            <a:pPr rtl="0"/>
            <a:r>
              <a:rPr lang="fr-FR"/>
              <a:t>13/11/2024</a:t>
            </a:r>
            <a:endParaRPr lang="en-GB"/>
          </a:p>
        </p:txBody>
      </p:sp>
      <p:sp>
        <p:nvSpPr>
          <p:cNvPr id="57" name="Footer placeholder 56">
            <a:extLst>
              <a:ext uri="{FF2B5EF4-FFF2-40B4-BE49-F238E27FC236}">
                <a16:creationId xmlns:a16="http://schemas.microsoft.com/office/drawing/2014/main" id="{84F20972-93D4-A568-B22F-6160B4B6F513}"/>
              </a:ext>
            </a:extLst>
          </p:cNvPr>
          <p:cNvSpPr>
            <a:spLocks noGrp="1"/>
          </p:cNvSpPr>
          <p:nvPr>
            <p:ph type="ftr" sz="quarter" idx="19"/>
          </p:nvPr>
        </p:nvSpPr>
        <p:spPr/>
        <p:txBody>
          <a:bodyPr rtlCol="0"/>
          <a:lstStyle>
            <a:lvl1pPr>
              <a:defRPr>
                <a:solidFill>
                  <a:schemeClr val="bg1"/>
                </a:solidFill>
              </a:defRPr>
            </a:lvl1pPr>
          </a:lstStyle>
          <a:p>
            <a:pPr rtl="0"/>
            <a:r>
              <a:rPr lang="en-gb"/>
              <a:t>ADVN Customer I Document name I CONFIDENTIAL  </a:t>
            </a:r>
            <a:endParaRPr lang="en-GB"/>
          </a:p>
        </p:txBody>
      </p:sp>
      <p:sp>
        <p:nvSpPr>
          <p:cNvPr id="3" name="Image placeholder 6">
            <a:extLst>
              <a:ext uri="{FF2B5EF4-FFF2-40B4-BE49-F238E27FC236}">
                <a16:creationId xmlns:a16="http://schemas.microsoft.com/office/drawing/2014/main" id="{56083E93-36D8-3397-DED1-A151F3A180F9}"/>
              </a:ext>
            </a:extLst>
          </p:cNvPr>
          <p:cNvSpPr>
            <a:spLocks noGrp="1"/>
          </p:cNvSpPr>
          <p:nvPr>
            <p:ph type="pic" sz="quarter" idx="16" hasCustomPrompt="1"/>
          </p:nvPr>
        </p:nvSpPr>
        <p:spPr>
          <a:xfrm>
            <a:off x="8269915" y="1696451"/>
            <a:ext cx="3600000" cy="4626000"/>
          </a:xfrm>
          <a:prstGeom prst="roundRect">
            <a:avLst>
              <a:gd name="adj" fmla="val 4549"/>
            </a:avLst>
          </a:prstGeom>
        </p:spPr>
        <p:txBody>
          <a:bodyPr rtlCol="0" anchor="ctr" anchorCtr="0"/>
          <a:lstStyle>
            <a:lvl1pPr marL="0" indent="0" algn="ctr">
              <a:buNone/>
              <a:defRPr>
                <a:solidFill>
                  <a:schemeClr val="bg1"/>
                </a:solidFill>
              </a:defRPr>
            </a:lvl1pPr>
          </a:lstStyle>
          <a:p>
            <a:pPr rtl="0"/>
            <a:r>
              <a:rPr lang="en-gb"/>
              <a:t>Click on the icon </a:t>
            </a:r>
            <a:br>
              <a:rPr lang="fr-FR"/>
            </a:br>
            <a:r>
              <a:rPr lang="en-gb"/>
              <a:t>to add an image</a:t>
            </a:r>
          </a:p>
        </p:txBody>
      </p:sp>
      <p:sp>
        <p:nvSpPr>
          <p:cNvPr id="8" name="Text placeholder 11">
            <a:extLst>
              <a:ext uri="{FF2B5EF4-FFF2-40B4-BE49-F238E27FC236}">
                <a16:creationId xmlns:a16="http://schemas.microsoft.com/office/drawing/2014/main" id="{6AA1FA7D-5671-15E1-B190-EBF994A31851}"/>
              </a:ext>
            </a:extLst>
          </p:cNvPr>
          <p:cNvSpPr>
            <a:spLocks noGrp="1"/>
          </p:cNvSpPr>
          <p:nvPr>
            <p:ph type="body" sz="quarter" idx="20" hasCustomPrompt="1"/>
          </p:nvPr>
        </p:nvSpPr>
        <p:spPr>
          <a:xfrm>
            <a:off x="4417908" y="1620966"/>
            <a:ext cx="3721637" cy="492443"/>
          </a:xfrm>
          <a:prstGeom prst="rect">
            <a:avLst/>
          </a:prstGeom>
        </p:spPr>
        <p:txBody>
          <a:bodyPr wrap="square" tIns="0" bIns="0" rtlCol="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two lines of left-aligned text </a:t>
            </a:r>
          </a:p>
        </p:txBody>
      </p:sp>
      <p:sp>
        <p:nvSpPr>
          <p:cNvPr id="53" name="Text placeholder 6">
            <a:extLst>
              <a:ext uri="{FF2B5EF4-FFF2-40B4-BE49-F238E27FC236}">
                <a16:creationId xmlns:a16="http://schemas.microsoft.com/office/drawing/2014/main" id="{88D1E4FF-8748-ED35-3B0F-1855E6BF683C}"/>
              </a:ext>
            </a:extLst>
          </p:cNvPr>
          <p:cNvSpPr>
            <a:spLocks noGrp="1"/>
          </p:cNvSpPr>
          <p:nvPr>
            <p:ph type="body" sz="quarter" idx="21" hasCustomPrompt="1"/>
          </p:nvPr>
        </p:nvSpPr>
        <p:spPr>
          <a:xfrm>
            <a:off x="4417908" y="2119389"/>
            <a:ext cx="3722400"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5" name="Slide number placeholder 8">
            <a:extLst>
              <a:ext uri="{FF2B5EF4-FFF2-40B4-BE49-F238E27FC236}">
                <a16:creationId xmlns:a16="http://schemas.microsoft.com/office/drawing/2014/main" id="{76D0CC6B-9B69-8A41-AE09-54122649ABC2}"/>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solidFill>
                  <a:schemeClr val="bg1"/>
                </a:solidFill>
              </a:rPr>
              <a:pPr rtl="0"/>
              <a:t>‹#›</a:t>
            </a:fld>
            <a:endParaRPr lang="fr-FR">
              <a:solidFill>
                <a:schemeClr val="bg1"/>
              </a:solidFill>
            </a:endParaRPr>
          </a:p>
        </p:txBody>
      </p:sp>
      <p:sp>
        <p:nvSpPr>
          <p:cNvPr id="7" name="Graphic 58">
            <a:extLst>
              <a:ext uri="{FF2B5EF4-FFF2-40B4-BE49-F238E27FC236}">
                <a16:creationId xmlns:a16="http://schemas.microsoft.com/office/drawing/2014/main" id="{331C8072-C5CA-F910-AD55-5F83E2A51812}"/>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752530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rounded block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10848-45DD-BE34-A49D-A84A7047BE03}"/>
              </a:ext>
            </a:extLst>
          </p:cNvPr>
          <p:cNvSpPr>
            <a:spLocks noGrp="1"/>
          </p:cNvSpPr>
          <p:nvPr>
            <p:ph type="title" hasCustomPrompt="1"/>
          </p:nvPr>
        </p:nvSpPr>
        <p:spPr>
          <a:xfrm>
            <a:off x="503999" y="540000"/>
            <a:ext cx="11387802" cy="528021"/>
          </a:xfrm>
          <a:prstGeom prst="rect">
            <a:avLst/>
          </a:prstGeom>
        </p:spPr>
        <p:txBody>
          <a:bodyPr rtlCol="0"/>
          <a:lstStyle/>
          <a:p>
            <a:pPr rtl="0"/>
            <a:r>
              <a:rPr lang="en-gb"/>
              <a:t>Add a title</a:t>
            </a:r>
          </a:p>
        </p:txBody>
      </p:sp>
      <p:grpSp>
        <p:nvGrpSpPr>
          <p:cNvPr id="3" name="Procedures block (fixed)">
            <a:extLst>
              <a:ext uri="{FF2B5EF4-FFF2-40B4-BE49-F238E27FC236}">
                <a16:creationId xmlns:a16="http://schemas.microsoft.com/office/drawing/2014/main" id="{1E67FE0D-7A2B-A379-9AEF-9D8F008ACD60}"/>
              </a:ext>
            </a:extLst>
          </p:cNvPr>
          <p:cNvGrpSpPr/>
          <p:nvPr userDrawn="1"/>
        </p:nvGrpSpPr>
        <p:grpSpPr>
          <a:xfrm>
            <a:off x="603396" y="1850925"/>
            <a:ext cx="6480000" cy="4378136"/>
            <a:chOff x="1791396" y="1858663"/>
            <a:chExt cx="6480000" cy="4378136"/>
          </a:xfrm>
        </p:grpSpPr>
        <p:sp>
          <p:nvSpPr>
            <p:cNvPr id="9" name="Content placeholder 2">
              <a:extLst>
                <a:ext uri="{FF2B5EF4-FFF2-40B4-BE49-F238E27FC236}">
                  <a16:creationId xmlns:a16="http://schemas.microsoft.com/office/drawing/2014/main" id="{4F2D2893-8457-E157-6816-EF28517D36DD}"/>
                </a:ext>
              </a:extLst>
            </p:cNvPr>
            <p:cNvSpPr txBox="1">
              <a:spLocks/>
            </p:cNvSpPr>
            <p:nvPr userDrawn="1"/>
          </p:nvSpPr>
          <p:spPr>
            <a:xfrm>
              <a:off x="1791396" y="1858663"/>
              <a:ext cx="6480000" cy="4378136"/>
            </a:xfrm>
            <a:prstGeom prst="roundRect">
              <a:avLst>
                <a:gd name="adj" fmla="val 3877"/>
              </a:avLst>
            </a:prstGeom>
            <a:solidFill>
              <a:schemeClr val="bg1"/>
            </a:solidFill>
            <a:effectLst>
              <a:outerShdw blurRad="254000" dist="50800" dir="5400000" algn="t" rotWithShape="0">
                <a:prstClr val="black">
                  <a:alpha val="10000"/>
                </a:prstClr>
              </a:outerShdw>
            </a:effectLst>
          </p:spPr>
          <p:txBody>
            <a:bodyPr lIns="198000" tIns="108000" rIns="198000" bIns="198000" rtlCol="0">
              <a:noAutofit/>
            </a:bodyPr>
            <a:lstStyle>
              <a:lvl1pPr marL="0" indent="0" algn="l" defTabSz="914400" rtl="0" eaLnBrk="1" latinLnBrk="0" hangingPunct="1">
                <a:lnSpc>
                  <a:spcPct val="90000"/>
                </a:lnSpc>
                <a:spcBef>
                  <a:spcPts val="1000"/>
                </a:spcBef>
                <a:buClr>
                  <a:srgbClr val="0070FA"/>
                </a:buClr>
                <a:buFontTx/>
                <a:buNone/>
                <a:defRPr sz="18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rtl="0"/>
              <a:r>
                <a:rPr lang="en-gb">
                  <a:solidFill>
                    <a:schemeClr val="tx1"/>
                  </a:solidFill>
                </a:rPr>
                <a:t>Add text</a:t>
              </a:r>
            </a:p>
          </p:txBody>
        </p:sp>
        <p:grpSp>
          <p:nvGrpSpPr>
            <p:cNvPr id="10" name="+">
              <a:extLst>
                <a:ext uri="{FF2B5EF4-FFF2-40B4-BE49-F238E27FC236}">
                  <a16:creationId xmlns:a16="http://schemas.microsoft.com/office/drawing/2014/main" id="{45F8EE79-738C-530D-7FA7-C9E68FA1EFD3}"/>
                </a:ext>
              </a:extLst>
            </p:cNvPr>
            <p:cNvGrpSpPr/>
            <p:nvPr userDrawn="1"/>
          </p:nvGrpSpPr>
          <p:grpSpPr>
            <a:xfrm>
              <a:off x="7587396" y="1858663"/>
              <a:ext cx="684000" cy="684000"/>
              <a:chOff x="5436000" y="2239928"/>
              <a:chExt cx="684000" cy="684000"/>
            </a:xfrm>
          </p:grpSpPr>
          <p:sp>
            <p:nvSpPr>
              <p:cNvPr id="11" name="Rectangle 10">
                <a:extLst>
                  <a:ext uri="{FF2B5EF4-FFF2-40B4-BE49-F238E27FC236}">
                    <a16:creationId xmlns:a16="http://schemas.microsoft.com/office/drawing/2014/main" id="{DA6AD4A4-DC72-C58D-6E78-38B531D98D44}"/>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2" name="+">
                <a:extLst>
                  <a:ext uri="{FF2B5EF4-FFF2-40B4-BE49-F238E27FC236}">
                    <a16:creationId xmlns:a16="http://schemas.microsoft.com/office/drawing/2014/main" id="{E363E81D-08A3-0663-E756-E41DADDE5E55}"/>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rgbClr val="0070FA"/>
              </a:solidFill>
              <a:ln w="0" cap="flat">
                <a:noFill/>
                <a:prstDash val="solid"/>
                <a:miter/>
              </a:ln>
            </p:spPr>
            <p:txBody>
              <a:bodyPr rtlCol="0" anchor="ctr"/>
              <a:lstStyle/>
              <a:p>
                <a:pPr rtl="0"/>
                <a:endParaRPr lang="fr-FR">
                  <a:solidFill>
                    <a:srgbClr val="0070FA"/>
                  </a:solidFill>
                </a:endParaRPr>
              </a:p>
            </p:txBody>
          </p:sp>
        </p:grpSp>
      </p:grpSp>
      <p:grpSp>
        <p:nvGrpSpPr>
          <p:cNvPr id="13" name="Perimeters block (fixed)">
            <a:extLst>
              <a:ext uri="{FF2B5EF4-FFF2-40B4-BE49-F238E27FC236}">
                <a16:creationId xmlns:a16="http://schemas.microsoft.com/office/drawing/2014/main" id="{AE519CC1-8878-6A2A-6A6A-905F6A4AFD78}"/>
              </a:ext>
            </a:extLst>
          </p:cNvPr>
          <p:cNvGrpSpPr/>
          <p:nvPr userDrawn="1"/>
        </p:nvGrpSpPr>
        <p:grpSpPr>
          <a:xfrm>
            <a:off x="7452000" y="1858660"/>
            <a:ext cx="4320000" cy="4378135"/>
            <a:chOff x="-898098" y="4378459"/>
            <a:chExt cx="4320000" cy="4378135"/>
          </a:xfrm>
        </p:grpSpPr>
        <p:sp>
          <p:nvSpPr>
            <p:cNvPr id="15" name="Content placeholder 2">
              <a:extLst>
                <a:ext uri="{FF2B5EF4-FFF2-40B4-BE49-F238E27FC236}">
                  <a16:creationId xmlns:a16="http://schemas.microsoft.com/office/drawing/2014/main" id="{88F20A14-4655-7A2C-0245-CD24F930A468}"/>
                </a:ext>
              </a:extLst>
            </p:cNvPr>
            <p:cNvSpPr txBox="1">
              <a:spLocks/>
            </p:cNvSpPr>
            <p:nvPr/>
          </p:nvSpPr>
          <p:spPr>
            <a:xfrm>
              <a:off x="-898098" y="4378459"/>
              <a:ext cx="4320000" cy="4378135"/>
            </a:xfrm>
            <a:prstGeom prst="roundRect">
              <a:avLst>
                <a:gd name="adj" fmla="val 4513"/>
              </a:avLst>
            </a:prstGeom>
            <a:blipFill>
              <a:blip r:embed="rId2">
                <a:extLst>
                  <a:ext uri="{28A0092B-C50C-407E-A947-70E740481C1C}">
                    <a14:useLocalDpi xmlns:a14="http://schemas.microsoft.com/office/drawing/2010/main" val="0"/>
                  </a:ext>
                </a:extLst>
              </a:blip>
              <a:stretch>
                <a:fillRect/>
              </a:stretch>
            </a:blipFill>
            <a:effectLst>
              <a:outerShdw blurRad="254000" dist="50800" dir="5400000" algn="t" rotWithShape="0">
                <a:prstClr val="black">
                  <a:alpha val="10000"/>
                </a:prstClr>
              </a:outerShdw>
            </a:effectLst>
          </p:spPr>
          <p:txBody>
            <a:bodyPr lIns="180000" tIns="108000" rIns="198000" bIns="198000" rtlCol="0">
              <a:noAutofit/>
            </a:bodyPr>
            <a:lstStyle>
              <a:lvl1pPr marL="0" indent="0" algn="l" defTabSz="914400" rtl="0" eaLnBrk="1" latinLnBrk="0" hangingPunct="1">
                <a:lnSpc>
                  <a:spcPct val="90000"/>
                </a:lnSpc>
                <a:spcBef>
                  <a:spcPts val="1000"/>
                </a:spcBef>
                <a:buClr>
                  <a:srgbClr val="0070FA"/>
                </a:buClr>
                <a:buFontTx/>
                <a:buNone/>
                <a:defRPr sz="18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rtl="0"/>
              <a:r>
                <a:rPr lang="en-gb">
                  <a:solidFill>
                    <a:schemeClr val="bg1"/>
                  </a:solidFill>
                </a:rPr>
                <a:t>Add text</a:t>
              </a:r>
            </a:p>
          </p:txBody>
        </p:sp>
        <p:grpSp>
          <p:nvGrpSpPr>
            <p:cNvPr id="16" name="+">
              <a:extLst>
                <a:ext uri="{FF2B5EF4-FFF2-40B4-BE49-F238E27FC236}">
                  <a16:creationId xmlns:a16="http://schemas.microsoft.com/office/drawing/2014/main" id="{D51EBAC4-D1B9-C340-9993-5EC7736D6216}"/>
                </a:ext>
              </a:extLst>
            </p:cNvPr>
            <p:cNvGrpSpPr/>
            <p:nvPr/>
          </p:nvGrpSpPr>
          <p:grpSpPr>
            <a:xfrm>
              <a:off x="2737902" y="4378460"/>
              <a:ext cx="684000" cy="684000"/>
              <a:chOff x="5436000" y="2239928"/>
              <a:chExt cx="684000" cy="684000"/>
            </a:xfrm>
          </p:grpSpPr>
          <p:sp>
            <p:nvSpPr>
              <p:cNvPr id="17" name="reference mark">
                <a:extLst>
                  <a:ext uri="{FF2B5EF4-FFF2-40B4-BE49-F238E27FC236}">
                    <a16:creationId xmlns:a16="http://schemas.microsoft.com/office/drawing/2014/main" id="{43C1F166-0C2D-9DFD-BF13-9022DF55EF14}"/>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8" name="+">
                <a:extLst>
                  <a:ext uri="{FF2B5EF4-FFF2-40B4-BE49-F238E27FC236}">
                    <a16:creationId xmlns:a16="http://schemas.microsoft.com/office/drawing/2014/main" id="{06BE48F7-2130-D19F-04CA-531D0277A573}"/>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chemeClr val="bg1"/>
              </a:solidFill>
              <a:ln w="0" cap="flat">
                <a:noFill/>
                <a:prstDash val="solid"/>
                <a:miter/>
              </a:ln>
            </p:spPr>
            <p:txBody>
              <a:bodyPr rtlCol="0" anchor="ctr"/>
              <a:lstStyle/>
              <a:p>
                <a:pPr rtl="0"/>
                <a:endParaRPr lang="fr-FR"/>
              </a:p>
            </p:txBody>
          </p:sp>
        </p:grpSp>
      </p:grpSp>
      <p:sp>
        <p:nvSpPr>
          <p:cNvPr id="2" name="Text placeholder 8">
            <a:extLst>
              <a:ext uri="{FF2B5EF4-FFF2-40B4-BE49-F238E27FC236}">
                <a16:creationId xmlns:a16="http://schemas.microsoft.com/office/drawing/2014/main" id="{2D3B4D5E-C5AD-7456-C386-4177DCFD881A}"/>
              </a:ext>
            </a:extLst>
          </p:cNvPr>
          <p:cNvSpPr>
            <a:spLocks noGrp="1"/>
          </p:cNvSpPr>
          <p:nvPr>
            <p:ph type="body" sz="quarter" idx="17"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a:t>
            </a:r>
          </a:p>
        </p:txBody>
      </p:sp>
      <p:sp>
        <p:nvSpPr>
          <p:cNvPr id="14" name="Repère Arrondi" hidden="1">
            <a:extLst>
              <a:ext uri="{FF2B5EF4-FFF2-40B4-BE49-F238E27FC236}">
                <a16:creationId xmlns:a16="http://schemas.microsoft.com/office/drawing/2014/main" id="{2CBA57E1-497B-8E79-F470-80E6633CAC41}"/>
              </a:ext>
            </a:extLst>
          </p:cNvPr>
          <p:cNvSpPr>
            <a:spLocks noChangeAspect="1"/>
          </p:cNvSpPr>
          <p:nvPr userDrawn="1"/>
        </p:nvSpPr>
        <p:spPr>
          <a:xfrm>
            <a:off x="603396" y="1858661"/>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2" name="Text placeholder 6">
            <a:extLst>
              <a:ext uri="{FF2B5EF4-FFF2-40B4-BE49-F238E27FC236}">
                <a16:creationId xmlns:a16="http://schemas.microsoft.com/office/drawing/2014/main" id="{A1869574-3FF8-8A55-021A-29EC5496A8AE}"/>
              </a:ext>
            </a:extLst>
          </p:cNvPr>
          <p:cNvSpPr>
            <a:spLocks noGrp="1"/>
          </p:cNvSpPr>
          <p:nvPr>
            <p:ph type="body" sz="quarter" idx="18" hasCustomPrompt="1"/>
          </p:nvPr>
        </p:nvSpPr>
        <p:spPr>
          <a:xfrm>
            <a:off x="617536" y="2314482"/>
            <a:ext cx="6465860" cy="1290844"/>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23" name="Text placeholder 6">
            <a:extLst>
              <a:ext uri="{FF2B5EF4-FFF2-40B4-BE49-F238E27FC236}">
                <a16:creationId xmlns:a16="http://schemas.microsoft.com/office/drawing/2014/main" id="{3CC484A8-897F-E0B1-37F6-EAD92192AEDA}"/>
              </a:ext>
            </a:extLst>
          </p:cNvPr>
          <p:cNvSpPr>
            <a:spLocks noGrp="1"/>
          </p:cNvSpPr>
          <p:nvPr>
            <p:ph type="body" sz="quarter" idx="19" hasCustomPrompt="1"/>
          </p:nvPr>
        </p:nvSpPr>
        <p:spPr>
          <a:xfrm>
            <a:off x="7450727" y="2314482"/>
            <a:ext cx="4320000" cy="1290844"/>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6" name="Date placeholder 5">
            <a:extLst>
              <a:ext uri="{FF2B5EF4-FFF2-40B4-BE49-F238E27FC236}">
                <a16:creationId xmlns:a16="http://schemas.microsoft.com/office/drawing/2014/main" id="{9CA63B6F-3D75-B3A6-C2D2-7B496D0A58B5}"/>
              </a:ext>
            </a:extLst>
          </p:cNvPr>
          <p:cNvSpPr>
            <a:spLocks noGrp="1"/>
          </p:cNvSpPr>
          <p:nvPr>
            <p:ph type="dt" sz="half" idx="20"/>
          </p:nvPr>
        </p:nvSpPr>
        <p:spPr/>
        <p:txBody>
          <a:bodyPr rtlCol="0"/>
          <a:lstStyle/>
          <a:p>
            <a:pPr rtl="0"/>
            <a:r>
              <a:rPr lang="fr-FR"/>
              <a:t>13/11/2024</a:t>
            </a:r>
            <a:endParaRPr lang="en-GB"/>
          </a:p>
        </p:txBody>
      </p:sp>
      <p:sp>
        <p:nvSpPr>
          <p:cNvPr id="7" name="Footer placeholder 6">
            <a:extLst>
              <a:ext uri="{FF2B5EF4-FFF2-40B4-BE49-F238E27FC236}">
                <a16:creationId xmlns:a16="http://schemas.microsoft.com/office/drawing/2014/main" id="{DDF5AB0C-AE91-3902-A992-D1445A504A4E}"/>
              </a:ext>
            </a:extLst>
          </p:cNvPr>
          <p:cNvSpPr>
            <a:spLocks noGrp="1"/>
          </p:cNvSpPr>
          <p:nvPr>
            <p:ph type="ftr" sz="quarter" idx="21"/>
          </p:nvPr>
        </p:nvSpPr>
        <p:spPr/>
        <p:txBody>
          <a:bodyPr rtlCol="0"/>
          <a:lstStyle/>
          <a:p>
            <a:pPr rtl="0"/>
            <a:r>
              <a:rPr lang="en-gb"/>
              <a:t>ADVN Customer I Document name I CONFIDENTIAL  </a:t>
            </a:r>
            <a:endParaRPr lang="en-GB"/>
          </a:p>
        </p:txBody>
      </p:sp>
    </p:spTree>
    <p:extLst>
      <p:ext uri="{BB962C8B-B14F-4D97-AF65-F5344CB8AC3E}">
        <p14:creationId xmlns:p14="http://schemas.microsoft.com/office/powerpoint/2010/main" val="24013362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rounded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C8E4-A605-DAA5-8708-DC8833AC448B}"/>
              </a:ext>
            </a:extLst>
          </p:cNvPr>
          <p:cNvSpPr>
            <a:spLocks noGrp="1"/>
          </p:cNvSpPr>
          <p:nvPr>
            <p:ph type="title" hasCustomPrompt="1"/>
          </p:nvPr>
        </p:nvSpPr>
        <p:spPr>
          <a:xfrm>
            <a:off x="503999" y="540000"/>
            <a:ext cx="11387802" cy="528021"/>
          </a:xfrm>
          <a:prstGeom prst="rect">
            <a:avLst/>
          </a:prstGeom>
        </p:spPr>
        <p:txBody>
          <a:bodyPr rtlCol="0"/>
          <a:lstStyle/>
          <a:p>
            <a:pPr rtl="0"/>
            <a:r>
              <a:rPr lang="en-gb"/>
              <a:t>Add a title</a:t>
            </a:r>
          </a:p>
        </p:txBody>
      </p:sp>
      <p:sp>
        <p:nvSpPr>
          <p:cNvPr id="15" name="Slide number placeholder 8">
            <a:extLst>
              <a:ext uri="{FF2B5EF4-FFF2-40B4-BE49-F238E27FC236}">
                <a16:creationId xmlns:a16="http://schemas.microsoft.com/office/drawing/2014/main" id="{1856BADE-08F1-605F-D513-96EA1E9CC16B}"/>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grpSp>
        <p:nvGrpSpPr>
          <p:cNvPr id="52" name="Left block (fixed)">
            <a:extLst>
              <a:ext uri="{FF2B5EF4-FFF2-40B4-BE49-F238E27FC236}">
                <a16:creationId xmlns:a16="http://schemas.microsoft.com/office/drawing/2014/main" id="{242E7242-81CD-090B-6F19-1C6600686DE4}"/>
              </a:ext>
            </a:extLst>
          </p:cNvPr>
          <p:cNvGrpSpPr/>
          <p:nvPr userDrawn="1"/>
        </p:nvGrpSpPr>
        <p:grpSpPr>
          <a:xfrm>
            <a:off x="603396" y="1858663"/>
            <a:ext cx="7668000" cy="4378136"/>
            <a:chOff x="603396" y="1858663"/>
            <a:chExt cx="7668000" cy="4378136"/>
          </a:xfrm>
        </p:grpSpPr>
        <p:sp>
          <p:nvSpPr>
            <p:cNvPr id="48" name="Content placeholder 2">
              <a:extLst>
                <a:ext uri="{FF2B5EF4-FFF2-40B4-BE49-F238E27FC236}">
                  <a16:creationId xmlns:a16="http://schemas.microsoft.com/office/drawing/2014/main" id="{79564BDD-3B10-BE05-7001-3EB4BC9ABE9C}"/>
                </a:ext>
              </a:extLst>
            </p:cNvPr>
            <p:cNvSpPr txBox="1">
              <a:spLocks/>
            </p:cNvSpPr>
            <p:nvPr/>
          </p:nvSpPr>
          <p:spPr>
            <a:xfrm>
              <a:off x="603396" y="1858663"/>
              <a:ext cx="7668000" cy="4378136"/>
            </a:xfrm>
            <a:prstGeom prst="roundRect">
              <a:avLst>
                <a:gd name="adj" fmla="val 4095"/>
              </a:avLst>
            </a:prstGeom>
            <a:solidFill>
              <a:schemeClr val="bg1"/>
            </a:solidFill>
            <a:effectLst>
              <a:outerShdw blurRad="254000" dist="50800" dir="5400000" algn="t" rotWithShape="0">
                <a:prstClr val="black">
                  <a:alpha val="10000"/>
                </a:prstClr>
              </a:outerShdw>
            </a:effectLst>
          </p:spPr>
          <p:txBody>
            <a:bodyPr lIns="198000" tIns="198000" rIns="198000" bIns="198000" rtlCol="0">
              <a:noAutofit/>
            </a:bodyPr>
            <a:lstStyle>
              <a:lvl1pPr marL="0" indent="0" algn="l" defTabSz="914400" rtl="0" eaLnBrk="1" latinLnBrk="0" hangingPunct="1">
                <a:lnSpc>
                  <a:spcPct val="90000"/>
                </a:lnSpc>
                <a:spcBef>
                  <a:spcPts val="1000"/>
                </a:spcBef>
                <a:buClr>
                  <a:srgbClr val="0070FA"/>
                </a:buClr>
                <a:buFontTx/>
                <a:buNone/>
                <a:defRPr sz="18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rtl="0"/>
              <a:endParaRPr lang="fr-FR"/>
            </a:p>
          </p:txBody>
        </p:sp>
        <p:grpSp>
          <p:nvGrpSpPr>
            <p:cNvPr id="49" name="+">
              <a:extLst>
                <a:ext uri="{FF2B5EF4-FFF2-40B4-BE49-F238E27FC236}">
                  <a16:creationId xmlns:a16="http://schemas.microsoft.com/office/drawing/2014/main" id="{D08445EA-65C8-D6A1-C4E8-F459C92A9B44}"/>
                </a:ext>
              </a:extLst>
            </p:cNvPr>
            <p:cNvGrpSpPr/>
            <p:nvPr userDrawn="1"/>
          </p:nvGrpSpPr>
          <p:grpSpPr>
            <a:xfrm>
              <a:off x="7587396" y="1858663"/>
              <a:ext cx="684000" cy="684000"/>
              <a:chOff x="5436000" y="2239928"/>
              <a:chExt cx="684000" cy="684000"/>
            </a:xfrm>
          </p:grpSpPr>
          <p:sp>
            <p:nvSpPr>
              <p:cNvPr id="50" name="Rectangle 49">
                <a:extLst>
                  <a:ext uri="{FF2B5EF4-FFF2-40B4-BE49-F238E27FC236}">
                    <a16:creationId xmlns:a16="http://schemas.microsoft.com/office/drawing/2014/main" id="{65C5A2E4-FC5D-E59D-F1CD-D81758EA3B9E}"/>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51" name="+">
                <a:extLst>
                  <a:ext uri="{FF2B5EF4-FFF2-40B4-BE49-F238E27FC236}">
                    <a16:creationId xmlns:a16="http://schemas.microsoft.com/office/drawing/2014/main" id="{7F56E6CC-4488-BE15-6ADA-9D224774B54F}"/>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rgbClr val="1F1F1F"/>
              </a:solidFill>
              <a:ln w="0" cap="flat">
                <a:noFill/>
                <a:prstDash val="solid"/>
                <a:miter/>
              </a:ln>
            </p:spPr>
            <p:txBody>
              <a:bodyPr rtlCol="0" anchor="ctr"/>
              <a:lstStyle/>
              <a:p>
                <a:pPr rtl="0"/>
                <a:endParaRPr lang="fr-FR"/>
              </a:p>
            </p:txBody>
          </p:sp>
        </p:grpSp>
      </p:grpSp>
      <p:grpSp>
        <p:nvGrpSpPr>
          <p:cNvPr id="24" name="Deliverables block (fixed)">
            <a:extLst>
              <a:ext uri="{FF2B5EF4-FFF2-40B4-BE49-F238E27FC236}">
                <a16:creationId xmlns:a16="http://schemas.microsoft.com/office/drawing/2014/main" id="{27037FB9-5D13-EB2B-9784-8065192D8E3C}"/>
              </a:ext>
            </a:extLst>
          </p:cNvPr>
          <p:cNvGrpSpPr/>
          <p:nvPr userDrawn="1"/>
        </p:nvGrpSpPr>
        <p:grpSpPr>
          <a:xfrm>
            <a:off x="8514444" y="4429291"/>
            <a:ext cx="3376594" cy="1807508"/>
            <a:chOff x="45308" y="4378460"/>
            <a:chExt cx="3376594" cy="1807508"/>
          </a:xfrm>
        </p:grpSpPr>
        <p:sp>
          <p:nvSpPr>
            <p:cNvPr id="26" name="Content placeholder 2">
              <a:extLst>
                <a:ext uri="{FF2B5EF4-FFF2-40B4-BE49-F238E27FC236}">
                  <a16:creationId xmlns:a16="http://schemas.microsoft.com/office/drawing/2014/main" id="{CFE8C1DF-B756-54B6-7517-F84DE796B4C8}"/>
                </a:ext>
              </a:extLst>
            </p:cNvPr>
            <p:cNvSpPr txBox="1">
              <a:spLocks/>
            </p:cNvSpPr>
            <p:nvPr/>
          </p:nvSpPr>
          <p:spPr>
            <a:xfrm>
              <a:off x="45308" y="4378460"/>
              <a:ext cx="3376594" cy="1807508"/>
            </a:xfrm>
            <a:prstGeom prst="roundRect">
              <a:avLst>
                <a:gd name="adj" fmla="val 9070"/>
              </a:avLst>
            </a:prstGeom>
            <a:blipFill>
              <a:blip r:embed="rId2">
                <a:extLst>
                  <a:ext uri="{28A0092B-C50C-407E-A947-70E740481C1C}">
                    <a14:useLocalDpi xmlns:a14="http://schemas.microsoft.com/office/drawing/2010/main" val="0"/>
                  </a:ext>
                </a:extLst>
              </a:blip>
              <a:stretch>
                <a:fillRect/>
              </a:stretch>
            </a:blipFill>
            <a:effectLst>
              <a:outerShdw blurRad="254000" dist="50800" dir="5400000" algn="t" rotWithShape="0">
                <a:prstClr val="black">
                  <a:alpha val="10000"/>
                </a:prstClr>
              </a:outerShdw>
            </a:effectLst>
          </p:spPr>
          <p:txBody>
            <a:bodyPr lIns="198000" tIns="198000" rIns="198000" bIns="198000" rtlCol="0">
              <a:noAutofit/>
            </a:bodyPr>
            <a:lstStyle>
              <a:lvl1pPr marL="0" indent="0" algn="l" defTabSz="914400" rtl="0" eaLnBrk="1" latinLnBrk="0" hangingPunct="1">
                <a:lnSpc>
                  <a:spcPct val="90000"/>
                </a:lnSpc>
                <a:spcBef>
                  <a:spcPts val="1000"/>
                </a:spcBef>
                <a:buClr>
                  <a:srgbClr val="0070FA"/>
                </a:buClr>
                <a:buFontTx/>
                <a:buNone/>
                <a:defRPr sz="18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rtl="0"/>
              <a:r>
                <a:rPr lang="en-gb"/>
                <a:t>Add text</a:t>
              </a:r>
            </a:p>
          </p:txBody>
        </p:sp>
        <p:grpSp>
          <p:nvGrpSpPr>
            <p:cNvPr id="32" name="+">
              <a:extLst>
                <a:ext uri="{FF2B5EF4-FFF2-40B4-BE49-F238E27FC236}">
                  <a16:creationId xmlns:a16="http://schemas.microsoft.com/office/drawing/2014/main" id="{956B3F70-BAEA-D788-21AF-DE92CB7E42EC}"/>
                </a:ext>
              </a:extLst>
            </p:cNvPr>
            <p:cNvGrpSpPr/>
            <p:nvPr/>
          </p:nvGrpSpPr>
          <p:grpSpPr>
            <a:xfrm>
              <a:off x="2737902" y="4378460"/>
              <a:ext cx="684000" cy="684000"/>
              <a:chOff x="5436000" y="2239928"/>
              <a:chExt cx="684000" cy="684000"/>
            </a:xfrm>
          </p:grpSpPr>
          <p:sp>
            <p:nvSpPr>
              <p:cNvPr id="34" name="reference mark">
                <a:extLst>
                  <a:ext uri="{FF2B5EF4-FFF2-40B4-BE49-F238E27FC236}">
                    <a16:creationId xmlns:a16="http://schemas.microsoft.com/office/drawing/2014/main" id="{571BE3F5-2408-FB6C-0448-7108C41A069B}"/>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5" name="+">
                <a:extLst>
                  <a:ext uri="{FF2B5EF4-FFF2-40B4-BE49-F238E27FC236}">
                    <a16:creationId xmlns:a16="http://schemas.microsoft.com/office/drawing/2014/main" id="{D0744C9D-A08F-C06F-BADA-3C1724EC88BA}"/>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chemeClr val="bg1"/>
              </a:solidFill>
              <a:ln w="0" cap="flat">
                <a:noFill/>
                <a:prstDash val="solid"/>
                <a:miter/>
              </a:ln>
            </p:spPr>
            <p:txBody>
              <a:bodyPr rtlCol="0" anchor="ctr"/>
              <a:lstStyle/>
              <a:p>
                <a:pPr rtl="0"/>
                <a:endParaRPr lang="fr-FR"/>
              </a:p>
            </p:txBody>
          </p:sp>
        </p:grpSp>
      </p:grpSp>
      <p:grpSp>
        <p:nvGrpSpPr>
          <p:cNvPr id="36" name="Assumptions block (fixed)">
            <a:extLst>
              <a:ext uri="{FF2B5EF4-FFF2-40B4-BE49-F238E27FC236}">
                <a16:creationId xmlns:a16="http://schemas.microsoft.com/office/drawing/2014/main" id="{CCD57D38-B116-9851-0848-898DD7C7051C}"/>
              </a:ext>
            </a:extLst>
          </p:cNvPr>
          <p:cNvGrpSpPr/>
          <p:nvPr userDrawn="1"/>
        </p:nvGrpSpPr>
        <p:grpSpPr>
          <a:xfrm>
            <a:off x="8514445" y="1858663"/>
            <a:ext cx="3376593" cy="2367989"/>
            <a:chOff x="8514445" y="1858663"/>
            <a:chExt cx="3376593" cy="2367989"/>
          </a:xfrm>
        </p:grpSpPr>
        <p:sp>
          <p:nvSpPr>
            <p:cNvPr id="19" name="Content placeholder 2">
              <a:extLst>
                <a:ext uri="{FF2B5EF4-FFF2-40B4-BE49-F238E27FC236}">
                  <a16:creationId xmlns:a16="http://schemas.microsoft.com/office/drawing/2014/main" id="{327F5101-E7C5-78AC-CF42-043E543BDD92}"/>
                </a:ext>
              </a:extLst>
            </p:cNvPr>
            <p:cNvSpPr txBox="1">
              <a:spLocks/>
            </p:cNvSpPr>
            <p:nvPr/>
          </p:nvSpPr>
          <p:spPr>
            <a:xfrm>
              <a:off x="8514445" y="1858663"/>
              <a:ext cx="3376593" cy="2367989"/>
            </a:xfrm>
            <a:prstGeom prst="roundRect">
              <a:avLst>
                <a:gd name="adj" fmla="val 7141"/>
              </a:avLst>
            </a:prstGeom>
            <a:solidFill>
              <a:srgbClr val="0070FA"/>
            </a:solidFill>
            <a:effectLst>
              <a:outerShdw blurRad="254000" dist="50800" dir="5400000" algn="t" rotWithShape="0">
                <a:prstClr val="black">
                  <a:alpha val="10000"/>
                </a:prstClr>
              </a:outerShdw>
            </a:effectLst>
          </p:spPr>
          <p:txBody>
            <a:bodyPr lIns="198000" tIns="198000" rIns="198000" bIns="198000" rtlCol="0">
              <a:noAutofit/>
            </a:bodyPr>
            <a:lstStyle>
              <a:lvl1pPr marL="0" indent="0" algn="l" defTabSz="914400" rtl="0" eaLnBrk="1" latinLnBrk="0" hangingPunct="1">
                <a:lnSpc>
                  <a:spcPct val="90000"/>
                </a:lnSpc>
                <a:spcBef>
                  <a:spcPts val="1000"/>
                </a:spcBef>
                <a:buClr>
                  <a:srgbClr val="0070FA"/>
                </a:buClr>
                <a:buFontTx/>
                <a:buNone/>
                <a:defRPr sz="18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rtl="0"/>
              <a:r>
                <a:rPr lang="en-gb"/>
                <a:t>Add text</a:t>
              </a:r>
            </a:p>
          </p:txBody>
        </p:sp>
        <p:grpSp>
          <p:nvGrpSpPr>
            <p:cNvPr id="14" name="+">
              <a:extLst>
                <a:ext uri="{FF2B5EF4-FFF2-40B4-BE49-F238E27FC236}">
                  <a16:creationId xmlns:a16="http://schemas.microsoft.com/office/drawing/2014/main" id="{DE8DFABA-D43E-60D6-7A90-27C6A48A0A6C}"/>
                </a:ext>
              </a:extLst>
            </p:cNvPr>
            <p:cNvGrpSpPr/>
            <p:nvPr userDrawn="1"/>
          </p:nvGrpSpPr>
          <p:grpSpPr>
            <a:xfrm>
              <a:off x="11207038" y="1858663"/>
              <a:ext cx="684000" cy="684000"/>
              <a:chOff x="5436000" y="2239928"/>
              <a:chExt cx="684000" cy="684000"/>
            </a:xfrm>
          </p:grpSpPr>
          <p:sp>
            <p:nvSpPr>
              <p:cNvPr id="27" name="Rectangle 26">
                <a:extLst>
                  <a:ext uri="{FF2B5EF4-FFF2-40B4-BE49-F238E27FC236}">
                    <a16:creationId xmlns:a16="http://schemas.microsoft.com/office/drawing/2014/main" id="{89064AFB-59D8-3CDB-5A2E-66D135D97C92}"/>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7" name="+">
                <a:extLst>
                  <a:ext uri="{FF2B5EF4-FFF2-40B4-BE49-F238E27FC236}">
                    <a16:creationId xmlns:a16="http://schemas.microsoft.com/office/drawing/2014/main" id="{28F91BC2-F463-FF87-434A-2216AF711D9E}"/>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rgbClr val="1F1F1F"/>
              </a:solidFill>
              <a:ln w="0" cap="flat">
                <a:noFill/>
                <a:prstDash val="solid"/>
                <a:miter/>
              </a:ln>
            </p:spPr>
            <p:txBody>
              <a:bodyPr rtlCol="0" anchor="ctr"/>
              <a:lstStyle/>
              <a:p>
                <a:pPr rtl="0"/>
                <a:endParaRPr lang="fr-FR"/>
              </a:p>
            </p:txBody>
          </p:sp>
        </p:grpSp>
      </p:grpSp>
      <p:sp>
        <p:nvSpPr>
          <p:cNvPr id="16" name="Graphic 58">
            <a:extLst>
              <a:ext uri="{FF2B5EF4-FFF2-40B4-BE49-F238E27FC236}">
                <a16:creationId xmlns:a16="http://schemas.microsoft.com/office/drawing/2014/main" id="{E114CA59-9931-5861-0672-B76482554A04}"/>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
        <p:nvSpPr>
          <p:cNvPr id="4" name="Text placeholder 8">
            <a:extLst>
              <a:ext uri="{FF2B5EF4-FFF2-40B4-BE49-F238E27FC236}">
                <a16:creationId xmlns:a16="http://schemas.microsoft.com/office/drawing/2014/main" id="{E5E18B98-B895-CF93-8D69-FA02418E0008}"/>
              </a:ext>
            </a:extLst>
          </p:cNvPr>
          <p:cNvSpPr>
            <a:spLocks noGrp="1"/>
          </p:cNvSpPr>
          <p:nvPr userDrawn="1">
            <p:ph type="body" sz="quarter" idx="21"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a:t>
            </a:r>
          </a:p>
        </p:txBody>
      </p:sp>
      <p:grpSp>
        <p:nvGrpSpPr>
          <p:cNvPr id="29" name="+">
            <a:extLst>
              <a:ext uri="{FF2B5EF4-FFF2-40B4-BE49-F238E27FC236}">
                <a16:creationId xmlns:a16="http://schemas.microsoft.com/office/drawing/2014/main" id="{D599C63F-8DCD-3620-6332-79BBF7DC56A8}"/>
              </a:ext>
            </a:extLst>
          </p:cNvPr>
          <p:cNvGrpSpPr/>
          <p:nvPr userDrawn="1"/>
        </p:nvGrpSpPr>
        <p:grpSpPr>
          <a:xfrm>
            <a:off x="11207038" y="4429916"/>
            <a:ext cx="684000" cy="684000"/>
            <a:chOff x="5436000" y="2239928"/>
            <a:chExt cx="684000" cy="684000"/>
          </a:xfrm>
        </p:grpSpPr>
        <p:sp>
          <p:nvSpPr>
            <p:cNvPr id="30" name="Rectangle 29">
              <a:extLst>
                <a:ext uri="{FF2B5EF4-FFF2-40B4-BE49-F238E27FC236}">
                  <a16:creationId xmlns:a16="http://schemas.microsoft.com/office/drawing/2014/main" id="{2745376A-ABAF-1876-F057-7C9D1446F62D}"/>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1" name="+">
              <a:extLst>
                <a:ext uri="{FF2B5EF4-FFF2-40B4-BE49-F238E27FC236}">
                  <a16:creationId xmlns:a16="http://schemas.microsoft.com/office/drawing/2014/main" id="{97C5F7E6-89CE-D166-0B50-BA0844C2E529}"/>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chemeClr val="bg1"/>
            </a:solidFill>
            <a:ln w="0" cap="flat">
              <a:noFill/>
              <a:prstDash val="solid"/>
              <a:miter/>
            </a:ln>
          </p:spPr>
          <p:txBody>
            <a:bodyPr rtlCol="0" anchor="ctr"/>
            <a:lstStyle/>
            <a:p>
              <a:pPr rtl="0"/>
              <a:endParaRPr lang="fr-FR"/>
            </a:p>
          </p:txBody>
        </p:sp>
      </p:grpSp>
      <p:sp>
        <p:nvSpPr>
          <p:cNvPr id="25" name="Rectangle 24" hidden="1">
            <a:extLst>
              <a:ext uri="{FF2B5EF4-FFF2-40B4-BE49-F238E27FC236}">
                <a16:creationId xmlns:a16="http://schemas.microsoft.com/office/drawing/2014/main" id="{43AB7200-6547-0951-CB35-480585CB6BDE}"/>
              </a:ext>
            </a:extLst>
          </p:cNvPr>
          <p:cNvSpPr/>
          <p:nvPr userDrawn="1"/>
        </p:nvSpPr>
        <p:spPr>
          <a:xfrm>
            <a:off x="8284922" y="3358444"/>
            <a:ext cx="216000" cy="216000"/>
          </a:xfrm>
          <a:prstGeom prst="rect">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53" name="Text placeholder 11">
            <a:extLst>
              <a:ext uri="{FF2B5EF4-FFF2-40B4-BE49-F238E27FC236}">
                <a16:creationId xmlns:a16="http://schemas.microsoft.com/office/drawing/2014/main" id="{253F4F2A-0FA4-575E-CE60-5B96E5347390}"/>
              </a:ext>
            </a:extLst>
          </p:cNvPr>
          <p:cNvSpPr>
            <a:spLocks noGrp="1"/>
          </p:cNvSpPr>
          <p:nvPr>
            <p:ph type="body" sz="quarter" idx="11" hasCustomPrompt="1"/>
          </p:nvPr>
        </p:nvSpPr>
        <p:spPr>
          <a:xfrm>
            <a:off x="603395" y="2051795"/>
            <a:ext cx="7099732" cy="339645"/>
          </a:xfrm>
          <a:prstGeom prst="rect">
            <a:avLst/>
          </a:prstGeom>
        </p:spPr>
        <p:txBody>
          <a:bodyPr wrap="square" lIns="252000" rIns="252000" bIns="46800" rtlCol="0">
            <a:spAutoFit/>
          </a:bodyPr>
          <a:lstStyle>
            <a:lvl1pPr marL="0" indent="0" algn="l">
              <a:buNone/>
              <a:defRPr sz="1600" b="1">
                <a:solidFill>
                  <a:schemeClr val="tx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60" name="Text placeholder 11">
            <a:extLst>
              <a:ext uri="{FF2B5EF4-FFF2-40B4-BE49-F238E27FC236}">
                <a16:creationId xmlns:a16="http://schemas.microsoft.com/office/drawing/2014/main" id="{10799744-B62F-3D82-EC06-49F2F440B1B0}"/>
              </a:ext>
            </a:extLst>
          </p:cNvPr>
          <p:cNvSpPr>
            <a:spLocks noGrp="1"/>
          </p:cNvSpPr>
          <p:nvPr>
            <p:ph type="body" sz="quarter" idx="22" hasCustomPrompt="1"/>
          </p:nvPr>
        </p:nvSpPr>
        <p:spPr>
          <a:xfrm>
            <a:off x="603395" y="3511552"/>
            <a:ext cx="7668000" cy="339645"/>
          </a:xfrm>
          <a:prstGeom prst="rect">
            <a:avLst/>
          </a:prstGeom>
        </p:spPr>
        <p:txBody>
          <a:bodyPr wrap="square" lIns="252000" rIns="252000" bIns="46800" rtlCol="0">
            <a:spAutoFit/>
          </a:bodyPr>
          <a:lstStyle>
            <a:lvl1pPr marL="0" indent="0">
              <a:buNone/>
              <a:defRPr sz="1600" b="1">
                <a:solidFill>
                  <a:schemeClr val="tx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62" name="Text placeholder 11">
            <a:extLst>
              <a:ext uri="{FF2B5EF4-FFF2-40B4-BE49-F238E27FC236}">
                <a16:creationId xmlns:a16="http://schemas.microsoft.com/office/drawing/2014/main" id="{BF6DBA29-DF8D-C609-AE39-AB2147BA04EA}"/>
              </a:ext>
            </a:extLst>
          </p:cNvPr>
          <p:cNvSpPr>
            <a:spLocks noGrp="1"/>
          </p:cNvSpPr>
          <p:nvPr>
            <p:ph type="body" sz="quarter" idx="24" hasCustomPrompt="1"/>
          </p:nvPr>
        </p:nvSpPr>
        <p:spPr>
          <a:xfrm>
            <a:off x="603395" y="4971309"/>
            <a:ext cx="7668000" cy="339645"/>
          </a:xfrm>
          <a:prstGeom prst="rect">
            <a:avLst/>
          </a:prstGeom>
        </p:spPr>
        <p:txBody>
          <a:bodyPr wrap="square" lIns="252000" rIns="252000" bIns="46800" rtlCol="0">
            <a:spAutoFit/>
          </a:bodyPr>
          <a:lstStyle>
            <a:lvl1pPr marL="0" indent="0">
              <a:buNone/>
              <a:defRPr sz="1600" b="1">
                <a:solidFill>
                  <a:schemeClr val="tx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11" name="Repère Arrondi" hidden="1">
            <a:extLst>
              <a:ext uri="{FF2B5EF4-FFF2-40B4-BE49-F238E27FC236}">
                <a16:creationId xmlns:a16="http://schemas.microsoft.com/office/drawing/2014/main" id="{D7321C67-0C38-9DB4-B8B8-E88D3DE1F1AF}"/>
              </a:ext>
            </a:extLst>
          </p:cNvPr>
          <p:cNvSpPr>
            <a:spLocks noChangeAspect="1"/>
          </p:cNvSpPr>
          <p:nvPr userDrawn="1"/>
        </p:nvSpPr>
        <p:spPr>
          <a:xfrm>
            <a:off x="8514444" y="1858663"/>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3" name="Text placeholder 11">
            <a:extLst>
              <a:ext uri="{FF2B5EF4-FFF2-40B4-BE49-F238E27FC236}">
                <a16:creationId xmlns:a16="http://schemas.microsoft.com/office/drawing/2014/main" id="{F7BE4822-F978-2DEE-398E-22FE92553C72}"/>
              </a:ext>
            </a:extLst>
          </p:cNvPr>
          <p:cNvSpPr>
            <a:spLocks noGrp="1"/>
          </p:cNvSpPr>
          <p:nvPr>
            <p:ph type="body" sz="quarter" idx="28" hasCustomPrompt="1"/>
          </p:nvPr>
        </p:nvSpPr>
        <p:spPr>
          <a:xfrm>
            <a:off x="8517969" y="2417402"/>
            <a:ext cx="3369543" cy="308867"/>
          </a:xfrm>
          <a:prstGeom prst="rect">
            <a:avLst/>
          </a:prstGeom>
        </p:spPr>
        <p:txBody>
          <a:bodyPr wrap="square" lIns="252000" rIns="252000" bIns="46800" rtlCol="0">
            <a:spAutoFit/>
          </a:bodyPr>
          <a:lstStyle>
            <a:lvl1pPr marL="0" indent="0" algn="ctr">
              <a:buNone/>
              <a:defRPr sz="1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21" name="Text placeholder 6">
            <a:extLst>
              <a:ext uri="{FF2B5EF4-FFF2-40B4-BE49-F238E27FC236}">
                <a16:creationId xmlns:a16="http://schemas.microsoft.com/office/drawing/2014/main" id="{D23438FF-91A8-403A-6AD6-771DF4D570D2}"/>
              </a:ext>
            </a:extLst>
          </p:cNvPr>
          <p:cNvSpPr>
            <a:spLocks noGrp="1"/>
          </p:cNvSpPr>
          <p:nvPr>
            <p:ph type="body" sz="quarter" idx="18" hasCustomPrompt="1"/>
          </p:nvPr>
        </p:nvSpPr>
        <p:spPr>
          <a:xfrm>
            <a:off x="617536" y="2410036"/>
            <a:ext cx="7660484" cy="1060012"/>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p:txBody>
      </p:sp>
      <p:sp>
        <p:nvSpPr>
          <p:cNvPr id="22" name="Text placeholder 6">
            <a:extLst>
              <a:ext uri="{FF2B5EF4-FFF2-40B4-BE49-F238E27FC236}">
                <a16:creationId xmlns:a16="http://schemas.microsoft.com/office/drawing/2014/main" id="{78CC3E1C-7F55-5C44-2688-61C5F722E265}"/>
              </a:ext>
            </a:extLst>
          </p:cNvPr>
          <p:cNvSpPr>
            <a:spLocks noGrp="1"/>
          </p:cNvSpPr>
          <p:nvPr>
            <p:ph type="body" sz="quarter" idx="31" hasCustomPrompt="1"/>
          </p:nvPr>
        </p:nvSpPr>
        <p:spPr>
          <a:xfrm>
            <a:off x="617536" y="3856064"/>
            <a:ext cx="7660484" cy="875346"/>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1" rtl="0"/>
            <a:r>
              <a:rPr lang="en-gb"/>
              <a:t>Third level</a:t>
            </a:r>
          </a:p>
        </p:txBody>
      </p:sp>
      <p:sp>
        <p:nvSpPr>
          <p:cNvPr id="23" name="Text placeholder 6">
            <a:extLst>
              <a:ext uri="{FF2B5EF4-FFF2-40B4-BE49-F238E27FC236}">
                <a16:creationId xmlns:a16="http://schemas.microsoft.com/office/drawing/2014/main" id="{F73DF336-6FEC-FBC0-2B79-F187EB7C6B93}"/>
              </a:ext>
            </a:extLst>
          </p:cNvPr>
          <p:cNvSpPr>
            <a:spLocks noGrp="1"/>
          </p:cNvSpPr>
          <p:nvPr>
            <p:ph type="body" sz="quarter" idx="32" hasCustomPrompt="1"/>
          </p:nvPr>
        </p:nvSpPr>
        <p:spPr>
          <a:xfrm>
            <a:off x="617536" y="5309180"/>
            <a:ext cx="7660484" cy="875346"/>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1" rtl="0"/>
            <a:r>
              <a:rPr lang="en-gb"/>
              <a:t>Third level</a:t>
            </a:r>
          </a:p>
        </p:txBody>
      </p:sp>
      <p:sp>
        <p:nvSpPr>
          <p:cNvPr id="33" name="Text placeholder 6">
            <a:extLst>
              <a:ext uri="{FF2B5EF4-FFF2-40B4-BE49-F238E27FC236}">
                <a16:creationId xmlns:a16="http://schemas.microsoft.com/office/drawing/2014/main" id="{3F91F09F-1CA6-4535-158E-CC29C89F6CF4}"/>
              </a:ext>
            </a:extLst>
          </p:cNvPr>
          <p:cNvSpPr>
            <a:spLocks noGrp="1"/>
          </p:cNvSpPr>
          <p:nvPr>
            <p:ph type="body" sz="quarter" idx="33" hasCustomPrompt="1"/>
          </p:nvPr>
        </p:nvSpPr>
        <p:spPr>
          <a:xfrm>
            <a:off x="8521070" y="2729012"/>
            <a:ext cx="3252845" cy="875346"/>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buClr>
                <a:schemeClr val="bg1"/>
              </a:buClr>
              <a:defRPr sz="1200">
                <a:solidFill>
                  <a:schemeClr val="bg1"/>
                </a:solidFill>
                <a:latin typeface="+mn-lt"/>
              </a:defRPr>
            </a:lvl1pPr>
            <a:lvl2pPr marL="361950" indent="-176400" fontAlgn="auto">
              <a:lnSpc>
                <a:spcPct val="100000"/>
              </a:lnSpc>
              <a:spcBef>
                <a:spcPts val="0"/>
              </a:spcBef>
              <a:spcAft>
                <a:spcPts val="600"/>
              </a:spcAft>
              <a:buClr>
                <a:schemeClr val="bg1"/>
              </a:buClr>
              <a:defRPr sz="1000">
                <a:solidFill>
                  <a:schemeClr val="bg1"/>
                </a:solidFill>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1" rtl="0"/>
            <a:r>
              <a:rPr lang="en-gb"/>
              <a:t>Third level</a:t>
            </a:r>
          </a:p>
        </p:txBody>
      </p:sp>
      <p:sp>
        <p:nvSpPr>
          <p:cNvPr id="37" name="Text placeholder 6">
            <a:extLst>
              <a:ext uri="{FF2B5EF4-FFF2-40B4-BE49-F238E27FC236}">
                <a16:creationId xmlns:a16="http://schemas.microsoft.com/office/drawing/2014/main" id="{BC24C194-568C-C846-94E8-BEBAB8016029}"/>
              </a:ext>
            </a:extLst>
          </p:cNvPr>
          <p:cNvSpPr>
            <a:spLocks noGrp="1"/>
          </p:cNvSpPr>
          <p:nvPr>
            <p:ph type="body" sz="quarter" idx="34" hasCustomPrompt="1"/>
          </p:nvPr>
        </p:nvSpPr>
        <p:spPr>
          <a:xfrm>
            <a:off x="8521070" y="4997291"/>
            <a:ext cx="3252845" cy="875346"/>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buClr>
                <a:srgbClr val="0070FA"/>
              </a:buClr>
              <a:defRPr sz="1200">
                <a:solidFill>
                  <a:schemeClr val="bg1"/>
                </a:solidFill>
                <a:latin typeface="+mn-lt"/>
              </a:defRPr>
            </a:lvl1pPr>
            <a:lvl2pPr marL="361950" indent="-176400" fontAlgn="auto">
              <a:lnSpc>
                <a:spcPct val="100000"/>
              </a:lnSpc>
              <a:spcBef>
                <a:spcPts val="0"/>
              </a:spcBef>
              <a:spcAft>
                <a:spcPts val="600"/>
              </a:spcAft>
              <a:buClr>
                <a:srgbClr val="0070FA"/>
              </a:buClr>
              <a:defRPr sz="1000">
                <a:solidFill>
                  <a:schemeClr val="bg1"/>
                </a:solidFill>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1" rtl="0"/>
            <a:r>
              <a:rPr lang="en-gb"/>
              <a:t>Third level</a:t>
            </a:r>
          </a:p>
        </p:txBody>
      </p:sp>
      <p:sp>
        <p:nvSpPr>
          <p:cNvPr id="3" name="Date placeholder 2">
            <a:extLst>
              <a:ext uri="{FF2B5EF4-FFF2-40B4-BE49-F238E27FC236}">
                <a16:creationId xmlns:a16="http://schemas.microsoft.com/office/drawing/2014/main" id="{53710DB2-E327-CA10-BB91-D5258E5D643F}"/>
              </a:ext>
            </a:extLst>
          </p:cNvPr>
          <p:cNvSpPr>
            <a:spLocks noGrp="1"/>
          </p:cNvSpPr>
          <p:nvPr>
            <p:ph type="dt" sz="half" idx="35"/>
          </p:nvPr>
        </p:nvSpPr>
        <p:spPr/>
        <p:txBody>
          <a:bodyPr rtlCol="0"/>
          <a:lstStyle/>
          <a:p>
            <a:pPr rtl="0"/>
            <a:r>
              <a:rPr lang="fr-FR"/>
              <a:t>13/11/2024</a:t>
            </a:r>
            <a:endParaRPr lang="en-GB"/>
          </a:p>
        </p:txBody>
      </p:sp>
      <p:sp>
        <p:nvSpPr>
          <p:cNvPr id="7" name="Footer placeholder 6">
            <a:extLst>
              <a:ext uri="{FF2B5EF4-FFF2-40B4-BE49-F238E27FC236}">
                <a16:creationId xmlns:a16="http://schemas.microsoft.com/office/drawing/2014/main" id="{714C0531-EA21-3001-1DC7-B6F29C0E9684}"/>
              </a:ext>
            </a:extLst>
          </p:cNvPr>
          <p:cNvSpPr>
            <a:spLocks noGrp="1"/>
          </p:cNvSpPr>
          <p:nvPr>
            <p:ph type="ftr" sz="quarter" idx="36"/>
          </p:nvPr>
        </p:nvSpPr>
        <p:spPr/>
        <p:txBody>
          <a:bodyPr rtlCol="0"/>
          <a:lstStyle/>
          <a:p>
            <a:pPr rtl="0"/>
            <a:r>
              <a:rPr lang="en-gb"/>
              <a:t>ADVN Customer I Document name I CONFIDENTIAL  </a:t>
            </a:r>
            <a:endParaRPr lang="en-GB"/>
          </a:p>
        </p:txBody>
      </p:sp>
    </p:spTree>
    <p:extLst>
      <p:ext uri="{BB962C8B-B14F-4D97-AF65-F5344CB8AC3E}">
        <p14:creationId xmlns:p14="http://schemas.microsoft.com/office/powerpoint/2010/main" val="784833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dicator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6FF49C6-F494-EAE0-26EB-B6077E911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874" t="-39705" r="-18029" b="-1"/>
          <a:stretch/>
        </p:blipFill>
        <p:spPr>
          <a:xfrm>
            <a:off x="1045980" y="1859997"/>
            <a:ext cx="4680000" cy="2520000"/>
          </a:xfrm>
          <a:prstGeom prst="roundRect">
            <a:avLst>
              <a:gd name="adj" fmla="val 5895"/>
            </a:avLst>
          </a:prstGeom>
          <a:solidFill>
            <a:schemeClr val="bg1"/>
          </a:solidFill>
          <a:ln>
            <a:solidFill>
              <a:srgbClr val="1F1F1F"/>
            </a:solidFill>
          </a:ln>
        </p:spPr>
      </p:pic>
      <p:graphicFrame>
        <p:nvGraphicFramePr>
          <p:cNvPr id="4" name="Graphic 3">
            <a:extLst>
              <a:ext uri="{FF2B5EF4-FFF2-40B4-BE49-F238E27FC236}">
                <a16:creationId xmlns:a16="http://schemas.microsoft.com/office/drawing/2014/main" id="{B58733AA-44D0-1818-7AE6-C6926F250C9B}"/>
              </a:ext>
            </a:extLst>
          </p:cNvPr>
          <p:cNvGraphicFramePr/>
          <p:nvPr userDrawn="1">
            <p:extLst>
              <p:ext uri="{D42A27DB-BD31-4B8C-83A1-F6EECF244321}">
                <p14:modId xmlns:p14="http://schemas.microsoft.com/office/powerpoint/2010/main" val="1597907818"/>
              </p:ext>
            </p:extLst>
          </p:nvPr>
        </p:nvGraphicFramePr>
        <p:xfrm>
          <a:off x="736510" y="2657028"/>
          <a:ext cx="5298939" cy="3441025"/>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 4">
            <a:extLst>
              <a:ext uri="{FF2B5EF4-FFF2-40B4-BE49-F238E27FC236}">
                <a16:creationId xmlns:a16="http://schemas.microsoft.com/office/drawing/2014/main" id="{1AF69853-54DD-3088-F904-E2EAC835F6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874" t="-39705" r="-18029" b="-1"/>
          <a:stretch/>
        </p:blipFill>
        <p:spPr>
          <a:xfrm>
            <a:off x="6644986" y="1859997"/>
            <a:ext cx="4680000" cy="2520000"/>
          </a:xfrm>
          <a:prstGeom prst="roundRect">
            <a:avLst>
              <a:gd name="adj" fmla="val 5895"/>
            </a:avLst>
          </a:prstGeom>
          <a:solidFill>
            <a:schemeClr val="bg1"/>
          </a:solidFill>
          <a:ln>
            <a:solidFill>
              <a:srgbClr val="1F1F1F"/>
            </a:solidFill>
          </a:ln>
        </p:spPr>
      </p:pic>
      <p:graphicFrame>
        <p:nvGraphicFramePr>
          <p:cNvPr id="6" name="Graphic 5">
            <a:extLst>
              <a:ext uri="{FF2B5EF4-FFF2-40B4-BE49-F238E27FC236}">
                <a16:creationId xmlns:a16="http://schemas.microsoft.com/office/drawing/2014/main" id="{72F49BD5-147C-99E9-32AF-6EC52431721C}"/>
              </a:ext>
            </a:extLst>
          </p:cNvPr>
          <p:cNvGraphicFramePr/>
          <p:nvPr userDrawn="1">
            <p:extLst>
              <p:ext uri="{D42A27DB-BD31-4B8C-83A1-F6EECF244321}">
                <p14:modId xmlns:p14="http://schemas.microsoft.com/office/powerpoint/2010/main" val="4169050158"/>
              </p:ext>
            </p:extLst>
          </p:nvPr>
        </p:nvGraphicFramePr>
        <p:xfrm>
          <a:off x="6336550" y="2657028"/>
          <a:ext cx="5298939" cy="3441025"/>
        </p:xfrm>
        <a:graphic>
          <a:graphicData uri="http://schemas.openxmlformats.org/drawingml/2006/chart">
            <c:chart xmlns:c="http://schemas.openxmlformats.org/drawingml/2006/chart" xmlns:r="http://schemas.openxmlformats.org/officeDocument/2006/relationships" r:id="rId4"/>
          </a:graphicData>
        </a:graphic>
      </p:graphicFrame>
      <p:sp>
        <p:nvSpPr>
          <p:cNvPr id="9" name="Date placeholder 8">
            <a:extLst>
              <a:ext uri="{FF2B5EF4-FFF2-40B4-BE49-F238E27FC236}">
                <a16:creationId xmlns:a16="http://schemas.microsoft.com/office/drawing/2014/main" id="{D3C361EC-F9E4-EB0B-20EF-CE10B68F3B13}"/>
              </a:ext>
            </a:extLst>
          </p:cNvPr>
          <p:cNvSpPr>
            <a:spLocks noGrp="1"/>
          </p:cNvSpPr>
          <p:nvPr>
            <p:ph type="dt" sz="half" idx="10"/>
          </p:nvPr>
        </p:nvSpPr>
        <p:spPr/>
        <p:txBody>
          <a:bodyPr rtlCol="0"/>
          <a:lstStyle/>
          <a:p>
            <a:pPr rtl="0"/>
            <a:r>
              <a:rPr lang="fr-FR"/>
              <a:t>13/11/2024</a:t>
            </a:r>
            <a:endParaRPr lang="en-GB"/>
          </a:p>
        </p:txBody>
      </p:sp>
      <p:sp>
        <p:nvSpPr>
          <p:cNvPr id="13" name="Footer placeholder 12">
            <a:extLst>
              <a:ext uri="{FF2B5EF4-FFF2-40B4-BE49-F238E27FC236}">
                <a16:creationId xmlns:a16="http://schemas.microsoft.com/office/drawing/2014/main" id="{DF7558E2-D7E7-117C-35B7-FD86631A2942}"/>
              </a:ext>
            </a:extLst>
          </p:cNvPr>
          <p:cNvSpPr>
            <a:spLocks noGrp="1"/>
          </p:cNvSpPr>
          <p:nvPr>
            <p:ph type="ftr" sz="quarter" idx="11"/>
          </p:nvPr>
        </p:nvSpPr>
        <p:spPr/>
        <p:txBody>
          <a:bodyPr rtlCol="0"/>
          <a:lstStyle/>
          <a:p>
            <a:pPr rtl="0"/>
            <a:r>
              <a:rPr lang="en-gb"/>
              <a:t>ADVN Customer I Document name I CONFIDENTIAL  </a:t>
            </a:r>
            <a:endParaRPr lang="en-GB"/>
          </a:p>
        </p:txBody>
      </p:sp>
      <p:sp>
        <p:nvSpPr>
          <p:cNvPr id="14" name="Text placeholder 11">
            <a:extLst>
              <a:ext uri="{FF2B5EF4-FFF2-40B4-BE49-F238E27FC236}">
                <a16:creationId xmlns:a16="http://schemas.microsoft.com/office/drawing/2014/main" id="{EF6C127F-0306-36C8-2B13-9485A454318F}"/>
              </a:ext>
            </a:extLst>
          </p:cNvPr>
          <p:cNvSpPr>
            <a:spLocks noGrp="1"/>
          </p:cNvSpPr>
          <p:nvPr>
            <p:ph type="body" sz="quarter" idx="12" hasCustomPrompt="1"/>
          </p:nvPr>
        </p:nvSpPr>
        <p:spPr>
          <a:xfrm>
            <a:off x="503998" y="1080000"/>
            <a:ext cx="7560000" cy="307777"/>
          </a:xfrm>
          <a:prstGeom prst="rect">
            <a:avLst/>
          </a:prstGeom>
        </p:spPr>
        <p:txBody>
          <a:bodyPr wrap="square" rtlCol="0">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a blue subtitle</a:t>
            </a:r>
          </a:p>
        </p:txBody>
      </p:sp>
      <p:sp>
        <p:nvSpPr>
          <p:cNvPr id="15" name="Title 1">
            <a:extLst>
              <a:ext uri="{FF2B5EF4-FFF2-40B4-BE49-F238E27FC236}">
                <a16:creationId xmlns:a16="http://schemas.microsoft.com/office/drawing/2014/main" id="{6488E95F-D276-24A1-CBC7-15DB5A70DBB7}"/>
              </a:ext>
            </a:extLst>
          </p:cNvPr>
          <p:cNvSpPr>
            <a:spLocks noGrp="1"/>
          </p:cNvSpPr>
          <p:nvPr>
            <p:ph type="title" hasCustomPrompt="1"/>
          </p:nvPr>
        </p:nvSpPr>
        <p:spPr>
          <a:xfrm>
            <a:off x="503999" y="540000"/>
            <a:ext cx="7559239" cy="528021"/>
          </a:xfrm>
        </p:spPr>
        <p:txBody>
          <a:bodyPr rtlCol="0"/>
          <a:lstStyle/>
          <a:p>
            <a:pPr rtl="0"/>
            <a:r>
              <a:rPr lang="en-gb"/>
              <a:t>Add a title</a:t>
            </a:r>
          </a:p>
        </p:txBody>
      </p:sp>
      <p:sp>
        <p:nvSpPr>
          <p:cNvPr id="16" name="Text placeholder 11">
            <a:extLst>
              <a:ext uri="{FF2B5EF4-FFF2-40B4-BE49-F238E27FC236}">
                <a16:creationId xmlns:a16="http://schemas.microsoft.com/office/drawing/2014/main" id="{9F71ACA0-9051-CF5D-9595-C615394275B4}"/>
              </a:ext>
            </a:extLst>
          </p:cNvPr>
          <p:cNvSpPr>
            <a:spLocks noGrp="1"/>
          </p:cNvSpPr>
          <p:nvPr>
            <p:ph type="body" sz="quarter" idx="14" hasCustomPrompt="1"/>
          </p:nvPr>
        </p:nvSpPr>
        <p:spPr>
          <a:xfrm>
            <a:off x="1056660" y="4554541"/>
            <a:ext cx="4701046"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17" name="Text placeholder 6">
            <a:extLst>
              <a:ext uri="{FF2B5EF4-FFF2-40B4-BE49-F238E27FC236}">
                <a16:creationId xmlns:a16="http://schemas.microsoft.com/office/drawing/2014/main" id="{9BC2E7AD-E584-785E-5FD9-4348494BEF56}"/>
              </a:ext>
            </a:extLst>
          </p:cNvPr>
          <p:cNvSpPr>
            <a:spLocks noGrp="1"/>
          </p:cNvSpPr>
          <p:nvPr>
            <p:ph type="body" sz="quarter" idx="15" hasCustomPrompt="1"/>
          </p:nvPr>
        </p:nvSpPr>
        <p:spPr>
          <a:xfrm>
            <a:off x="1056660" y="4983003"/>
            <a:ext cx="4701046"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20" name="Text placeholder 11">
            <a:extLst>
              <a:ext uri="{FF2B5EF4-FFF2-40B4-BE49-F238E27FC236}">
                <a16:creationId xmlns:a16="http://schemas.microsoft.com/office/drawing/2014/main" id="{72D8CCDE-9389-0111-1C9C-8702197411F2}"/>
              </a:ext>
            </a:extLst>
          </p:cNvPr>
          <p:cNvSpPr>
            <a:spLocks noGrp="1"/>
          </p:cNvSpPr>
          <p:nvPr>
            <p:ph type="body" sz="quarter" idx="16" hasCustomPrompt="1"/>
          </p:nvPr>
        </p:nvSpPr>
        <p:spPr>
          <a:xfrm>
            <a:off x="6600056" y="4554541"/>
            <a:ext cx="4701046"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21" name="Text placeholder 6">
            <a:extLst>
              <a:ext uri="{FF2B5EF4-FFF2-40B4-BE49-F238E27FC236}">
                <a16:creationId xmlns:a16="http://schemas.microsoft.com/office/drawing/2014/main" id="{BD9CDB22-CA04-48D1-BD2F-0E8740193C84}"/>
              </a:ext>
            </a:extLst>
          </p:cNvPr>
          <p:cNvSpPr>
            <a:spLocks noGrp="1"/>
          </p:cNvSpPr>
          <p:nvPr>
            <p:ph type="body" sz="quarter" idx="17" hasCustomPrompt="1"/>
          </p:nvPr>
        </p:nvSpPr>
        <p:spPr>
          <a:xfrm>
            <a:off x="6600056" y="4983003"/>
            <a:ext cx="4701046"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22" name="Text placeholder 9">
            <a:extLst>
              <a:ext uri="{FF2B5EF4-FFF2-40B4-BE49-F238E27FC236}">
                <a16:creationId xmlns:a16="http://schemas.microsoft.com/office/drawing/2014/main" id="{5E95016A-FC89-E059-DAC8-FA4AEBCE8E9A}"/>
              </a:ext>
            </a:extLst>
          </p:cNvPr>
          <p:cNvSpPr>
            <a:spLocks noGrp="1"/>
          </p:cNvSpPr>
          <p:nvPr>
            <p:ph type="body" sz="quarter" idx="22" hasCustomPrompt="1"/>
          </p:nvPr>
        </p:nvSpPr>
        <p:spPr>
          <a:xfrm>
            <a:off x="2240598" y="2169684"/>
            <a:ext cx="2290762" cy="302858"/>
          </a:xfrm>
          <a:prstGeom prst="roundRect">
            <a:avLst>
              <a:gd name="adj" fmla="val 50000"/>
            </a:avLst>
          </a:prstGeom>
          <a:solidFill>
            <a:srgbClr val="1F1F1F"/>
          </a:solidFill>
        </p:spPr>
        <p:txBody>
          <a:bodyPr lIns="0" tIns="0" rIns="0" bIns="0" rtlCol="0" anchor="ctr" anchorCtr="0">
            <a:noAutofit/>
          </a:bodyPr>
          <a:lstStyle>
            <a:lvl1pPr marL="0" indent="0" algn="ctr">
              <a:buFontTx/>
              <a:buNone/>
              <a:defRPr sz="1400" cap="all" baseline="0">
                <a:solidFill>
                  <a:schemeClr val="bg1"/>
                </a:solidFill>
                <a:latin typeface="+mj-lt"/>
              </a:defRPr>
            </a:lvl1pPr>
          </a:lstStyle>
          <a:p>
            <a:pPr lvl="0" rtl="0"/>
            <a:r>
              <a:rPr lang="en-gb"/>
              <a:t>Add text</a:t>
            </a:r>
          </a:p>
        </p:txBody>
      </p:sp>
      <p:sp>
        <p:nvSpPr>
          <p:cNvPr id="23" name="Text placeholder 9">
            <a:extLst>
              <a:ext uri="{FF2B5EF4-FFF2-40B4-BE49-F238E27FC236}">
                <a16:creationId xmlns:a16="http://schemas.microsoft.com/office/drawing/2014/main" id="{449D89C6-990B-A7F1-2469-22A2A5D666AA}"/>
              </a:ext>
            </a:extLst>
          </p:cNvPr>
          <p:cNvSpPr>
            <a:spLocks noGrp="1"/>
          </p:cNvSpPr>
          <p:nvPr>
            <p:ph type="body" sz="quarter" idx="23" hasCustomPrompt="1"/>
          </p:nvPr>
        </p:nvSpPr>
        <p:spPr>
          <a:xfrm>
            <a:off x="7839605" y="2169684"/>
            <a:ext cx="2290762" cy="302858"/>
          </a:xfrm>
          <a:prstGeom prst="roundRect">
            <a:avLst>
              <a:gd name="adj" fmla="val 50000"/>
            </a:avLst>
          </a:prstGeom>
          <a:solidFill>
            <a:srgbClr val="1F1F1F"/>
          </a:solidFill>
        </p:spPr>
        <p:txBody>
          <a:bodyPr lIns="0" tIns="0" rIns="0" bIns="0" rtlCol="0" anchor="ctr" anchorCtr="0">
            <a:noAutofit/>
          </a:bodyPr>
          <a:lstStyle>
            <a:lvl1pPr marL="0" indent="0" algn="ctr">
              <a:buFontTx/>
              <a:buNone/>
              <a:defRPr sz="1400" cap="all" baseline="0">
                <a:solidFill>
                  <a:schemeClr val="bg1"/>
                </a:solidFill>
                <a:latin typeface="+mj-lt"/>
              </a:defRPr>
            </a:lvl1pPr>
          </a:lstStyle>
          <a:p>
            <a:pPr lvl="0" rtl="0"/>
            <a:r>
              <a:rPr lang="en-gb"/>
              <a:t>Add text</a:t>
            </a:r>
          </a:p>
        </p:txBody>
      </p:sp>
    </p:spTree>
    <p:extLst>
      <p:ext uri="{BB962C8B-B14F-4D97-AF65-F5344CB8AC3E}">
        <p14:creationId xmlns:p14="http://schemas.microsoft.com/office/powerpoint/2010/main" val="3788268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sk matrix">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EF6C127F-0306-36C8-2B13-9485A454318F}"/>
              </a:ext>
            </a:extLst>
          </p:cNvPr>
          <p:cNvSpPr>
            <a:spLocks noGrp="1"/>
          </p:cNvSpPr>
          <p:nvPr>
            <p:ph type="body" sz="quarter" idx="12" hasCustomPrompt="1"/>
          </p:nvPr>
        </p:nvSpPr>
        <p:spPr>
          <a:xfrm>
            <a:off x="503998" y="1080000"/>
            <a:ext cx="7560000" cy="307777"/>
          </a:xfrm>
          <a:prstGeom prst="rect">
            <a:avLst/>
          </a:prstGeom>
        </p:spPr>
        <p:txBody>
          <a:bodyPr wrap="square" rtlCol="0">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a blue subtitle</a:t>
            </a:r>
          </a:p>
        </p:txBody>
      </p:sp>
      <p:sp>
        <p:nvSpPr>
          <p:cNvPr id="15" name="Title 1">
            <a:extLst>
              <a:ext uri="{FF2B5EF4-FFF2-40B4-BE49-F238E27FC236}">
                <a16:creationId xmlns:a16="http://schemas.microsoft.com/office/drawing/2014/main" id="{6488E95F-D276-24A1-CBC7-15DB5A70DBB7}"/>
              </a:ext>
            </a:extLst>
          </p:cNvPr>
          <p:cNvSpPr>
            <a:spLocks noGrp="1"/>
          </p:cNvSpPr>
          <p:nvPr>
            <p:ph type="title" hasCustomPrompt="1"/>
          </p:nvPr>
        </p:nvSpPr>
        <p:spPr>
          <a:xfrm>
            <a:off x="503999" y="540000"/>
            <a:ext cx="7559239" cy="528021"/>
          </a:xfrm>
        </p:spPr>
        <p:txBody>
          <a:bodyPr rtlCol="0"/>
          <a:lstStyle/>
          <a:p>
            <a:pPr rtl="0"/>
            <a:r>
              <a:rPr lang="en-gb"/>
              <a:t>Add a title</a:t>
            </a:r>
          </a:p>
        </p:txBody>
      </p:sp>
      <p:sp>
        <p:nvSpPr>
          <p:cNvPr id="20" name="Text placeholder 11">
            <a:extLst>
              <a:ext uri="{FF2B5EF4-FFF2-40B4-BE49-F238E27FC236}">
                <a16:creationId xmlns:a16="http://schemas.microsoft.com/office/drawing/2014/main" id="{72D8CCDE-9389-0111-1C9C-8702197411F2}"/>
              </a:ext>
            </a:extLst>
          </p:cNvPr>
          <p:cNvSpPr>
            <a:spLocks noGrp="1"/>
          </p:cNvSpPr>
          <p:nvPr>
            <p:ph type="body" sz="quarter" idx="16" hasCustomPrompt="1"/>
          </p:nvPr>
        </p:nvSpPr>
        <p:spPr>
          <a:xfrm>
            <a:off x="550948" y="1730954"/>
            <a:ext cx="3197087"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21" name="Text placeholder 6">
            <a:extLst>
              <a:ext uri="{FF2B5EF4-FFF2-40B4-BE49-F238E27FC236}">
                <a16:creationId xmlns:a16="http://schemas.microsoft.com/office/drawing/2014/main" id="{BD9CDB22-CA04-48D1-BD2F-0E8740193C84}"/>
              </a:ext>
            </a:extLst>
          </p:cNvPr>
          <p:cNvSpPr>
            <a:spLocks noGrp="1"/>
          </p:cNvSpPr>
          <p:nvPr>
            <p:ph type="body" sz="quarter" idx="17" hasCustomPrompt="1"/>
          </p:nvPr>
        </p:nvSpPr>
        <p:spPr>
          <a:xfrm>
            <a:off x="550948" y="2159416"/>
            <a:ext cx="3197087"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graphicFrame>
        <p:nvGraphicFramePr>
          <p:cNvPr id="19" name="Table 18">
            <a:extLst>
              <a:ext uri="{FF2B5EF4-FFF2-40B4-BE49-F238E27FC236}">
                <a16:creationId xmlns:a16="http://schemas.microsoft.com/office/drawing/2014/main" id="{497E24AE-EEBC-4FF8-3300-11AF535200D1}"/>
              </a:ext>
            </a:extLst>
          </p:cNvPr>
          <p:cNvGraphicFramePr>
            <a:graphicFrameLocks noGrp="1"/>
          </p:cNvGraphicFramePr>
          <p:nvPr userDrawn="1">
            <p:extLst>
              <p:ext uri="{D42A27DB-BD31-4B8C-83A1-F6EECF244321}">
                <p14:modId xmlns:p14="http://schemas.microsoft.com/office/powerpoint/2010/main" val="2378452291"/>
              </p:ext>
            </p:extLst>
          </p:nvPr>
        </p:nvGraphicFramePr>
        <p:xfrm>
          <a:off x="4555520" y="2556887"/>
          <a:ext cx="6472489" cy="3709798"/>
        </p:xfrm>
        <a:graphic>
          <a:graphicData uri="http://schemas.openxmlformats.org/drawingml/2006/table">
            <a:tbl>
              <a:tblPr bandRow="1">
                <a:tableStyleId>{5C22544A-7EE6-4342-B048-85BDC9FD1C3A}</a:tableStyleId>
              </a:tblPr>
              <a:tblGrid>
                <a:gridCol w="1423793">
                  <a:extLst>
                    <a:ext uri="{9D8B030D-6E8A-4147-A177-3AD203B41FA5}">
                      <a16:colId xmlns:a16="http://schemas.microsoft.com/office/drawing/2014/main" val="2417652038"/>
                    </a:ext>
                  </a:extLst>
                </a:gridCol>
                <a:gridCol w="1262174">
                  <a:extLst>
                    <a:ext uri="{9D8B030D-6E8A-4147-A177-3AD203B41FA5}">
                      <a16:colId xmlns:a16="http://schemas.microsoft.com/office/drawing/2014/main" val="1506399586"/>
                    </a:ext>
                  </a:extLst>
                </a:gridCol>
                <a:gridCol w="1262174">
                  <a:extLst>
                    <a:ext uri="{9D8B030D-6E8A-4147-A177-3AD203B41FA5}">
                      <a16:colId xmlns:a16="http://schemas.microsoft.com/office/drawing/2014/main" val="3203966298"/>
                    </a:ext>
                  </a:extLst>
                </a:gridCol>
                <a:gridCol w="1262174">
                  <a:extLst>
                    <a:ext uri="{9D8B030D-6E8A-4147-A177-3AD203B41FA5}">
                      <a16:colId xmlns:a16="http://schemas.microsoft.com/office/drawing/2014/main" val="2760101000"/>
                    </a:ext>
                  </a:extLst>
                </a:gridCol>
                <a:gridCol w="1262174">
                  <a:extLst>
                    <a:ext uri="{9D8B030D-6E8A-4147-A177-3AD203B41FA5}">
                      <a16:colId xmlns:a16="http://schemas.microsoft.com/office/drawing/2014/main" val="2069117274"/>
                    </a:ext>
                  </a:extLst>
                </a:gridCol>
              </a:tblGrid>
              <a:tr h="774316">
                <a:tc>
                  <a:txBody>
                    <a:bodyPr/>
                    <a:lstStyle/>
                    <a:p>
                      <a:pPr algn="r" rtl="0"/>
                      <a:r>
                        <a:rPr lang="en-gb" sz="1000" b="1">
                          <a:solidFill>
                            <a:srgbClr val="1F1F1F"/>
                          </a:solidFill>
                        </a:rPr>
                        <a:t>VERY HIGH</a:t>
                      </a:r>
                    </a:p>
                  </a:txBody>
                  <a:tcPr marR="36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rtl="0"/>
                      <a:endParaRPr lang="fr-FR"/>
                    </a:p>
                  </a:txBody>
                  <a:tcPr>
                    <a:lnL w="12700" cmpd="sng">
                      <a:noFill/>
                    </a:lnL>
                    <a:solidFill>
                      <a:srgbClr val="FAAD33"/>
                    </a:solidFill>
                  </a:tcPr>
                </a:tc>
                <a:tc>
                  <a:txBody>
                    <a:bodyPr/>
                    <a:lstStyle/>
                    <a:p>
                      <a:pPr rtl="0"/>
                      <a:endParaRPr lang="fr-FR"/>
                    </a:p>
                  </a:txBody>
                  <a:tcPr>
                    <a:solidFill>
                      <a:srgbClr val="ED7931"/>
                    </a:solidFill>
                  </a:tcPr>
                </a:tc>
                <a:tc>
                  <a:txBody>
                    <a:bodyPr/>
                    <a:lstStyle/>
                    <a:p>
                      <a:pPr rtl="0"/>
                      <a:endParaRPr lang="fr-FR"/>
                    </a:p>
                  </a:txBody>
                  <a:tcPr>
                    <a:solidFill>
                      <a:srgbClr val="DA1507"/>
                    </a:solidFill>
                  </a:tcPr>
                </a:tc>
                <a:tc>
                  <a:txBody>
                    <a:bodyPr/>
                    <a:lstStyle/>
                    <a:p>
                      <a:pPr rtl="0"/>
                      <a:endParaRPr lang="fr-FR"/>
                    </a:p>
                  </a:txBody>
                  <a:tcPr>
                    <a:solidFill>
                      <a:srgbClr val="DA1507"/>
                    </a:solidFill>
                  </a:tcPr>
                </a:tc>
                <a:extLst>
                  <a:ext uri="{0D108BD9-81ED-4DB2-BD59-A6C34878D82A}">
                    <a16:rowId xmlns:a16="http://schemas.microsoft.com/office/drawing/2014/main" val="1923370649"/>
                  </a:ext>
                </a:extLst>
              </a:tr>
              <a:tr h="774316">
                <a:tc>
                  <a:txBody>
                    <a:bodyPr/>
                    <a:lstStyle/>
                    <a:p>
                      <a:pPr algn="r" rtl="0"/>
                      <a:r>
                        <a:rPr lang="en-gb" sz="1000" b="1">
                          <a:solidFill>
                            <a:srgbClr val="1F1F1F"/>
                          </a:solidFill>
                        </a:rPr>
                        <a:t>HIGH</a:t>
                      </a:r>
                    </a:p>
                  </a:txBody>
                  <a:tcPr marR="36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rtl="0"/>
                      <a:endParaRPr lang="fr-FR"/>
                    </a:p>
                  </a:txBody>
                  <a:tcPr>
                    <a:lnL w="12700" cmpd="sng">
                      <a:noFill/>
                    </a:lnL>
                    <a:solidFill>
                      <a:srgbClr val="FFD94C"/>
                    </a:solidFill>
                  </a:tcPr>
                </a:tc>
                <a:tc>
                  <a:txBody>
                    <a:bodyPr/>
                    <a:lstStyle/>
                    <a:p>
                      <a:pPr rtl="0"/>
                      <a:endParaRPr lang="fr-FR"/>
                    </a:p>
                  </a:txBody>
                  <a:tcPr>
                    <a:solidFill>
                      <a:srgbClr val="ED7931"/>
                    </a:solidFill>
                  </a:tcPr>
                </a:tc>
                <a:tc>
                  <a:txBody>
                    <a:bodyPr/>
                    <a:lstStyle/>
                    <a:p>
                      <a:pPr rtl="0"/>
                      <a:endParaRPr lang="fr-FR"/>
                    </a:p>
                  </a:txBody>
                  <a:tcPr>
                    <a:solidFill>
                      <a:srgbClr val="DA1507"/>
                    </a:solidFill>
                  </a:tcPr>
                </a:tc>
                <a:tc>
                  <a:txBody>
                    <a:bodyPr/>
                    <a:lstStyle/>
                    <a:p>
                      <a:pPr rtl="0"/>
                      <a:endParaRPr lang="fr-FR"/>
                    </a:p>
                  </a:txBody>
                  <a:tcPr>
                    <a:solidFill>
                      <a:srgbClr val="DA1507"/>
                    </a:solidFill>
                  </a:tcPr>
                </a:tc>
                <a:extLst>
                  <a:ext uri="{0D108BD9-81ED-4DB2-BD59-A6C34878D82A}">
                    <a16:rowId xmlns:a16="http://schemas.microsoft.com/office/drawing/2014/main" val="2222361160"/>
                  </a:ext>
                </a:extLst>
              </a:tr>
              <a:tr h="774316">
                <a:tc>
                  <a:txBody>
                    <a:bodyPr/>
                    <a:lstStyle/>
                    <a:p>
                      <a:pPr algn="r" rtl="0"/>
                      <a:r>
                        <a:rPr lang="en-gb" sz="1000" b="1">
                          <a:solidFill>
                            <a:srgbClr val="1F1F1F"/>
                          </a:solidFill>
                        </a:rPr>
                        <a:t>SIGNIFICANT</a:t>
                      </a:r>
                    </a:p>
                  </a:txBody>
                  <a:tcPr marR="36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rtl="0"/>
                      <a:endParaRPr lang="fr-FR"/>
                    </a:p>
                  </a:txBody>
                  <a:tcPr>
                    <a:lnL w="12700" cmpd="sng">
                      <a:noFill/>
                    </a:lnL>
                    <a:solidFill>
                      <a:srgbClr val="FFD94C"/>
                    </a:solidFill>
                  </a:tcPr>
                </a:tc>
                <a:tc>
                  <a:txBody>
                    <a:bodyPr/>
                    <a:lstStyle/>
                    <a:p>
                      <a:pPr rtl="0"/>
                      <a:endParaRPr lang="fr-FR"/>
                    </a:p>
                  </a:txBody>
                  <a:tcPr>
                    <a:solidFill>
                      <a:srgbClr val="FAAD33"/>
                    </a:solidFill>
                  </a:tcPr>
                </a:tc>
                <a:tc>
                  <a:txBody>
                    <a:bodyPr/>
                    <a:lstStyle/>
                    <a:p>
                      <a:pPr rtl="0"/>
                      <a:endParaRPr lang="fr-FR"/>
                    </a:p>
                  </a:txBody>
                  <a:tcPr>
                    <a:solidFill>
                      <a:srgbClr val="ED7931"/>
                    </a:solidFill>
                  </a:tcPr>
                </a:tc>
                <a:tc>
                  <a:txBody>
                    <a:bodyPr/>
                    <a:lstStyle/>
                    <a:p>
                      <a:pPr rtl="0"/>
                      <a:endParaRPr lang="fr-FR"/>
                    </a:p>
                  </a:txBody>
                  <a:tcPr>
                    <a:solidFill>
                      <a:srgbClr val="DA1507"/>
                    </a:solidFill>
                  </a:tcPr>
                </a:tc>
                <a:extLst>
                  <a:ext uri="{0D108BD9-81ED-4DB2-BD59-A6C34878D82A}">
                    <a16:rowId xmlns:a16="http://schemas.microsoft.com/office/drawing/2014/main" val="2043564113"/>
                  </a:ext>
                </a:extLst>
              </a:tr>
              <a:tr h="774316">
                <a:tc>
                  <a:txBody>
                    <a:bodyPr/>
                    <a:lstStyle/>
                    <a:p>
                      <a:pPr algn="r" rtl="0"/>
                      <a:r>
                        <a:rPr lang="en-gb" sz="1000" b="1">
                          <a:solidFill>
                            <a:srgbClr val="1F1F1F"/>
                          </a:solidFill>
                        </a:rPr>
                        <a:t>MINIMAL</a:t>
                      </a:r>
                    </a:p>
                  </a:txBody>
                  <a:tcPr marR="36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rtl="0"/>
                      <a:endParaRPr lang="fr-FR"/>
                    </a:p>
                  </a:txBody>
                  <a:tcPr>
                    <a:lnL w="12700" cmpd="sng">
                      <a:noFill/>
                    </a:lnL>
                    <a:lnB w="12700" cmpd="sng">
                      <a:noFill/>
                    </a:lnB>
                    <a:solidFill>
                      <a:srgbClr val="FFD94C"/>
                    </a:solidFill>
                  </a:tcPr>
                </a:tc>
                <a:tc>
                  <a:txBody>
                    <a:bodyPr/>
                    <a:lstStyle/>
                    <a:p>
                      <a:pPr rtl="0"/>
                      <a:endParaRPr lang="fr-FR"/>
                    </a:p>
                  </a:txBody>
                  <a:tcPr>
                    <a:lnB w="12700" cmpd="sng">
                      <a:noFill/>
                    </a:lnB>
                    <a:solidFill>
                      <a:srgbClr val="FFD94C"/>
                    </a:solidFill>
                  </a:tcPr>
                </a:tc>
                <a:tc>
                  <a:txBody>
                    <a:bodyPr/>
                    <a:lstStyle/>
                    <a:p>
                      <a:pPr rtl="0"/>
                      <a:endParaRPr lang="fr-FR"/>
                    </a:p>
                  </a:txBody>
                  <a:tcPr>
                    <a:lnB w="12700" cmpd="sng">
                      <a:noFill/>
                    </a:lnB>
                    <a:solidFill>
                      <a:srgbClr val="FAAD33"/>
                    </a:solidFill>
                  </a:tcPr>
                </a:tc>
                <a:tc>
                  <a:txBody>
                    <a:bodyPr/>
                    <a:lstStyle/>
                    <a:p>
                      <a:pPr rtl="0"/>
                      <a:endParaRPr lang="fr-FR"/>
                    </a:p>
                  </a:txBody>
                  <a:tcPr>
                    <a:lnB w="12700" cmpd="sng">
                      <a:noFill/>
                    </a:lnB>
                    <a:solidFill>
                      <a:srgbClr val="ED7931"/>
                    </a:solidFill>
                  </a:tcPr>
                </a:tc>
                <a:extLst>
                  <a:ext uri="{0D108BD9-81ED-4DB2-BD59-A6C34878D82A}">
                    <a16:rowId xmlns:a16="http://schemas.microsoft.com/office/drawing/2014/main" val="3689677649"/>
                  </a:ext>
                </a:extLst>
              </a:tr>
              <a:tr h="612534">
                <a:tc>
                  <a:txBody>
                    <a:bodyPr/>
                    <a:lstStyle/>
                    <a:p>
                      <a:pPr rtl="0"/>
                      <a:endParaRPr lang="fr-FR" sz="1000" b="1">
                        <a:solidFill>
                          <a:srgbClr val="1F1F1F"/>
                        </a:solidFill>
                      </a:endParaRPr>
                    </a:p>
                  </a:txBody>
                  <a:tcPr marR="3600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a:r>
                        <a:rPr lang="en-gb" sz="1000" b="1">
                          <a:solidFill>
                            <a:srgbClr val="1F1F1F"/>
                          </a:solidFill>
                        </a:rPr>
                        <a:t>MINOR</a:t>
                      </a:r>
                      <a:endParaRPr lang="fr-FR" sz="1000" b="1"/>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a:r>
                        <a:rPr lang="en-gb" sz="1000" b="1"/>
                        <a:t>IMPORTANT</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a:r>
                        <a:rPr lang="en-gb" sz="1000" b="1"/>
                        <a:t>MAJOR</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a:r>
                        <a:rPr lang="en-gb" sz="1000" b="1"/>
                        <a:t>CRITICAL</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3432148"/>
                  </a:ext>
                </a:extLst>
              </a:tr>
            </a:tbl>
          </a:graphicData>
        </a:graphic>
      </p:graphicFrame>
      <p:grpSp>
        <p:nvGrpSpPr>
          <p:cNvPr id="24" name="Group 23">
            <a:extLst>
              <a:ext uri="{FF2B5EF4-FFF2-40B4-BE49-F238E27FC236}">
                <a16:creationId xmlns:a16="http://schemas.microsoft.com/office/drawing/2014/main" id="{C96AF60E-E8F1-3736-BDFC-F4322753716E}"/>
              </a:ext>
            </a:extLst>
          </p:cNvPr>
          <p:cNvGrpSpPr/>
          <p:nvPr userDrawn="1"/>
        </p:nvGrpSpPr>
        <p:grpSpPr>
          <a:xfrm>
            <a:off x="5188900" y="1901322"/>
            <a:ext cx="6765569" cy="4021882"/>
            <a:chOff x="5632892" y="1519803"/>
            <a:chExt cx="6765569" cy="4021882"/>
          </a:xfrm>
        </p:grpSpPr>
        <p:grpSp>
          <p:nvGrpSpPr>
            <p:cNvPr id="25" name="Group 24">
              <a:extLst>
                <a:ext uri="{FF2B5EF4-FFF2-40B4-BE49-F238E27FC236}">
                  <a16:creationId xmlns:a16="http://schemas.microsoft.com/office/drawing/2014/main" id="{2A59725C-2E48-0995-4CC2-8A073AB0D6FE}"/>
                </a:ext>
              </a:extLst>
            </p:cNvPr>
            <p:cNvGrpSpPr/>
            <p:nvPr/>
          </p:nvGrpSpPr>
          <p:grpSpPr>
            <a:xfrm>
              <a:off x="6272806" y="1758302"/>
              <a:ext cx="5580000" cy="3672000"/>
              <a:chOff x="6272806" y="1758302"/>
              <a:chExt cx="5580000" cy="3672000"/>
            </a:xfrm>
          </p:grpSpPr>
          <p:cxnSp>
            <p:nvCxnSpPr>
              <p:cNvPr id="28" name="Straight connector with arrow 27">
                <a:extLst>
                  <a:ext uri="{FF2B5EF4-FFF2-40B4-BE49-F238E27FC236}">
                    <a16:creationId xmlns:a16="http://schemas.microsoft.com/office/drawing/2014/main" id="{5AE35A53-EBF5-8E97-590F-1959E11A99D6}"/>
                  </a:ext>
                </a:extLst>
              </p:cNvPr>
              <p:cNvCxnSpPr>
                <a:cxnSpLocks/>
              </p:cNvCxnSpPr>
              <p:nvPr/>
            </p:nvCxnSpPr>
            <p:spPr>
              <a:xfrm>
                <a:off x="6272806" y="5430302"/>
                <a:ext cx="5580000" cy="0"/>
              </a:xfrm>
              <a:prstGeom prst="straightConnector1">
                <a:avLst/>
              </a:prstGeom>
              <a:ln>
                <a:solidFill>
                  <a:srgbClr val="1F1F1F"/>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with arrow 28">
                <a:extLst>
                  <a:ext uri="{FF2B5EF4-FFF2-40B4-BE49-F238E27FC236}">
                    <a16:creationId xmlns:a16="http://schemas.microsoft.com/office/drawing/2014/main" id="{08F35D25-0F18-37C7-C39B-5385BE53240E}"/>
                  </a:ext>
                </a:extLst>
              </p:cNvPr>
              <p:cNvCxnSpPr>
                <a:cxnSpLocks/>
              </p:cNvCxnSpPr>
              <p:nvPr/>
            </p:nvCxnSpPr>
            <p:spPr>
              <a:xfrm rot="16200000">
                <a:off x="4436806" y="3594302"/>
                <a:ext cx="3672000" cy="0"/>
              </a:xfrm>
              <a:prstGeom prst="straightConnector1">
                <a:avLst/>
              </a:prstGeom>
              <a:ln>
                <a:solidFill>
                  <a:srgbClr val="1F1F1F"/>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6" name="Text Box 25">
              <a:extLst>
                <a:ext uri="{FF2B5EF4-FFF2-40B4-BE49-F238E27FC236}">
                  <a16:creationId xmlns:a16="http://schemas.microsoft.com/office/drawing/2014/main" id="{763FD4D1-7BDD-822D-AEC0-137F74CBA5F4}"/>
                </a:ext>
              </a:extLst>
            </p:cNvPr>
            <p:cNvSpPr txBox="1"/>
            <p:nvPr/>
          </p:nvSpPr>
          <p:spPr>
            <a:xfrm>
              <a:off x="5632892" y="1519803"/>
              <a:ext cx="780983" cy="215444"/>
            </a:xfrm>
            <a:prstGeom prst="rect">
              <a:avLst/>
            </a:prstGeom>
            <a:noFill/>
          </p:spPr>
          <p:txBody>
            <a:bodyPr wrap="none" rtlCol="0">
              <a:spAutoFit/>
            </a:bodyPr>
            <a:lstStyle/>
            <a:p>
              <a:pPr algn="r" rtl="0"/>
              <a:r>
                <a:rPr lang="en-gb" sz="800">
                  <a:solidFill>
                    <a:srgbClr val="1F1F1F"/>
                  </a:solidFill>
                </a:rPr>
                <a:t>PROBABILITY</a:t>
              </a:r>
            </a:p>
          </p:txBody>
        </p:sp>
        <p:sp>
          <p:nvSpPr>
            <p:cNvPr id="27" name="Text Box 26">
              <a:extLst>
                <a:ext uri="{FF2B5EF4-FFF2-40B4-BE49-F238E27FC236}">
                  <a16:creationId xmlns:a16="http://schemas.microsoft.com/office/drawing/2014/main" id="{B64A4E15-439E-8BBD-DC71-7599DDD95C9D}"/>
                </a:ext>
              </a:extLst>
            </p:cNvPr>
            <p:cNvSpPr txBox="1"/>
            <p:nvPr/>
          </p:nvSpPr>
          <p:spPr>
            <a:xfrm>
              <a:off x="11864340" y="5326241"/>
              <a:ext cx="534121" cy="215444"/>
            </a:xfrm>
            <a:prstGeom prst="rect">
              <a:avLst/>
            </a:prstGeom>
            <a:noFill/>
          </p:spPr>
          <p:txBody>
            <a:bodyPr wrap="none" rtlCol="0">
              <a:spAutoFit/>
            </a:bodyPr>
            <a:lstStyle/>
            <a:p>
              <a:pPr algn="r" rtl="0"/>
              <a:r>
                <a:rPr lang="en-gb" sz="800">
                  <a:solidFill>
                    <a:srgbClr val="1F1F1F"/>
                  </a:solidFill>
                </a:rPr>
                <a:t>IMPACT</a:t>
              </a:r>
            </a:p>
          </p:txBody>
        </p:sp>
      </p:grpSp>
      <p:sp>
        <p:nvSpPr>
          <p:cNvPr id="30" name="Text placeholder 11">
            <a:extLst>
              <a:ext uri="{FF2B5EF4-FFF2-40B4-BE49-F238E27FC236}">
                <a16:creationId xmlns:a16="http://schemas.microsoft.com/office/drawing/2014/main" id="{68811480-EEBD-315C-12FF-C7E1D1620CAB}"/>
              </a:ext>
            </a:extLst>
          </p:cNvPr>
          <p:cNvSpPr>
            <a:spLocks noGrp="1"/>
          </p:cNvSpPr>
          <p:nvPr>
            <p:ph type="body" sz="quarter" idx="18" hasCustomPrompt="1"/>
          </p:nvPr>
        </p:nvSpPr>
        <p:spPr>
          <a:xfrm>
            <a:off x="550948" y="3717032"/>
            <a:ext cx="3197087" cy="401442"/>
          </a:xfrm>
          <a:prstGeom prst="rect">
            <a:avLst/>
          </a:prstGeom>
        </p:spPr>
        <p:txBody>
          <a:bodyPr wrap="square" bIns="108000" rtlCol="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31" name="Text placeholder 6">
            <a:extLst>
              <a:ext uri="{FF2B5EF4-FFF2-40B4-BE49-F238E27FC236}">
                <a16:creationId xmlns:a16="http://schemas.microsoft.com/office/drawing/2014/main" id="{BC358D1C-DD31-CEB2-6406-972EBB1C3004}"/>
              </a:ext>
            </a:extLst>
          </p:cNvPr>
          <p:cNvSpPr>
            <a:spLocks noGrp="1"/>
          </p:cNvSpPr>
          <p:nvPr>
            <p:ph type="body" sz="quarter" idx="19" hasCustomPrompt="1"/>
          </p:nvPr>
        </p:nvSpPr>
        <p:spPr>
          <a:xfrm>
            <a:off x="550948" y="4145494"/>
            <a:ext cx="3197087"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32" name="Date placeholder 31">
            <a:extLst>
              <a:ext uri="{FF2B5EF4-FFF2-40B4-BE49-F238E27FC236}">
                <a16:creationId xmlns:a16="http://schemas.microsoft.com/office/drawing/2014/main" id="{9E23EC24-548D-96BB-CA19-2B19B7EDA35F}"/>
              </a:ext>
            </a:extLst>
          </p:cNvPr>
          <p:cNvSpPr>
            <a:spLocks noGrp="1"/>
          </p:cNvSpPr>
          <p:nvPr>
            <p:ph type="dt" sz="half" idx="20"/>
          </p:nvPr>
        </p:nvSpPr>
        <p:spPr/>
        <p:txBody>
          <a:bodyPr rtlCol="0"/>
          <a:lstStyle/>
          <a:p>
            <a:pPr rtl="0"/>
            <a:r>
              <a:rPr lang="fr-FR"/>
              <a:t>13/11/2024</a:t>
            </a:r>
            <a:endParaRPr lang="en-GB"/>
          </a:p>
        </p:txBody>
      </p:sp>
      <p:sp>
        <p:nvSpPr>
          <p:cNvPr id="33" name="Footer placeholder 32">
            <a:extLst>
              <a:ext uri="{FF2B5EF4-FFF2-40B4-BE49-F238E27FC236}">
                <a16:creationId xmlns:a16="http://schemas.microsoft.com/office/drawing/2014/main" id="{787D26C1-F088-0550-BA24-244A3B500D0C}"/>
              </a:ext>
            </a:extLst>
          </p:cNvPr>
          <p:cNvSpPr>
            <a:spLocks noGrp="1"/>
          </p:cNvSpPr>
          <p:nvPr>
            <p:ph type="ftr" sz="quarter" idx="21"/>
          </p:nvPr>
        </p:nvSpPr>
        <p:spPr/>
        <p:txBody>
          <a:bodyPr rtlCol="0"/>
          <a:lstStyle/>
          <a:p>
            <a:pPr rtl="0"/>
            <a:r>
              <a:rPr lang="en-gb"/>
              <a:t>ADVN Customer I Document name I CONFIDENTIAL  </a:t>
            </a:r>
            <a:endParaRPr lang="en-GB"/>
          </a:p>
        </p:txBody>
      </p:sp>
    </p:spTree>
    <p:extLst>
      <p:ext uri="{BB962C8B-B14F-4D97-AF65-F5344CB8AC3E}">
        <p14:creationId xmlns:p14="http://schemas.microsoft.com/office/powerpoint/2010/main" val="1032521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stage phasing ">
    <p:bg>
      <p:bgPr>
        <a:blipFill dpi="0" rotWithShape="1">
          <a:blip r:embed="rId2">
            <a:alphaModFix amt="2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EFA9-5D9B-776A-840A-F3C321151946}"/>
              </a:ext>
            </a:extLst>
          </p:cNvPr>
          <p:cNvSpPr>
            <a:spLocks noGrp="1"/>
          </p:cNvSpPr>
          <p:nvPr>
            <p:ph type="title" hasCustomPrompt="1"/>
          </p:nvPr>
        </p:nvSpPr>
        <p:spPr>
          <a:xfrm>
            <a:off x="503999" y="540000"/>
            <a:ext cx="11387802" cy="528021"/>
          </a:xfrm>
          <a:prstGeom prst="rect">
            <a:avLst/>
          </a:prstGeom>
        </p:spPr>
        <p:txBody>
          <a:bodyPr rtlCol="0"/>
          <a:lstStyle/>
          <a:p>
            <a:pPr rtl="0"/>
            <a:r>
              <a:rPr lang="en-gb"/>
              <a:t>Add a title</a:t>
            </a:r>
          </a:p>
        </p:txBody>
      </p:sp>
      <p:sp>
        <p:nvSpPr>
          <p:cNvPr id="4" name="Text placeholder 8">
            <a:extLst>
              <a:ext uri="{FF2B5EF4-FFF2-40B4-BE49-F238E27FC236}">
                <a16:creationId xmlns:a16="http://schemas.microsoft.com/office/drawing/2014/main" id="{26E7184A-A1C8-6AD9-7090-D68EAFBD2794}"/>
              </a:ext>
            </a:extLst>
          </p:cNvPr>
          <p:cNvSpPr>
            <a:spLocks noGrp="1"/>
          </p:cNvSpPr>
          <p:nvPr>
            <p:ph type="body" sz="quarter" idx="21"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a:t>
            </a:r>
          </a:p>
        </p:txBody>
      </p:sp>
      <p:sp>
        <p:nvSpPr>
          <p:cNvPr id="21" name="BLOCK">
            <a:extLst>
              <a:ext uri="{FF2B5EF4-FFF2-40B4-BE49-F238E27FC236}">
                <a16:creationId xmlns:a16="http://schemas.microsoft.com/office/drawing/2014/main" id="{71387F7A-F6B6-3AFB-0230-7F3BF4ED8A1E}"/>
              </a:ext>
            </a:extLst>
          </p:cNvPr>
          <p:cNvSpPr txBox="1">
            <a:spLocks/>
          </p:cNvSpPr>
          <p:nvPr userDrawn="1"/>
        </p:nvSpPr>
        <p:spPr>
          <a:xfrm>
            <a:off x="711000" y="2053330"/>
            <a:ext cx="3456000" cy="3503324"/>
          </a:xfrm>
          <a:prstGeom prst="roundRect">
            <a:avLst>
              <a:gd name="adj" fmla="val 4654"/>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a:p>
        </p:txBody>
      </p:sp>
      <p:sp>
        <p:nvSpPr>
          <p:cNvPr id="6" name="BLOCK">
            <a:extLst>
              <a:ext uri="{FF2B5EF4-FFF2-40B4-BE49-F238E27FC236}">
                <a16:creationId xmlns:a16="http://schemas.microsoft.com/office/drawing/2014/main" id="{18894BDD-B17D-FCE1-6537-CECD69B7AAF5}"/>
              </a:ext>
            </a:extLst>
          </p:cNvPr>
          <p:cNvSpPr txBox="1">
            <a:spLocks/>
          </p:cNvSpPr>
          <p:nvPr userDrawn="1"/>
        </p:nvSpPr>
        <p:spPr>
          <a:xfrm>
            <a:off x="4484346" y="2053330"/>
            <a:ext cx="3456000" cy="3503324"/>
          </a:xfrm>
          <a:prstGeom prst="roundRect">
            <a:avLst>
              <a:gd name="adj" fmla="val 4654"/>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a:p>
        </p:txBody>
      </p:sp>
      <p:sp>
        <p:nvSpPr>
          <p:cNvPr id="5" name="BLOCK">
            <a:extLst>
              <a:ext uri="{FF2B5EF4-FFF2-40B4-BE49-F238E27FC236}">
                <a16:creationId xmlns:a16="http://schemas.microsoft.com/office/drawing/2014/main" id="{04C8F447-9509-D903-7EB2-63B350D6F2AC}"/>
              </a:ext>
            </a:extLst>
          </p:cNvPr>
          <p:cNvSpPr txBox="1">
            <a:spLocks/>
          </p:cNvSpPr>
          <p:nvPr userDrawn="1"/>
        </p:nvSpPr>
        <p:spPr>
          <a:xfrm>
            <a:off x="8257692" y="2053330"/>
            <a:ext cx="3456000" cy="3503324"/>
          </a:xfrm>
          <a:prstGeom prst="roundRect">
            <a:avLst>
              <a:gd name="adj" fmla="val 4654"/>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sz="2400"/>
          </a:p>
        </p:txBody>
      </p:sp>
      <p:cxnSp>
        <p:nvCxnSpPr>
          <p:cNvPr id="8" name="Straight connector 7">
            <a:extLst>
              <a:ext uri="{FF2B5EF4-FFF2-40B4-BE49-F238E27FC236}">
                <a16:creationId xmlns:a16="http://schemas.microsoft.com/office/drawing/2014/main" id="{73A6B1B7-5BD3-B1C2-D65C-53171B08BA9A}"/>
              </a:ext>
            </a:extLst>
          </p:cNvPr>
          <p:cNvCxnSpPr>
            <a:cxnSpLocks/>
          </p:cNvCxnSpPr>
          <p:nvPr userDrawn="1"/>
        </p:nvCxnSpPr>
        <p:spPr>
          <a:xfrm flipV="1">
            <a:off x="6212346" y="5359352"/>
            <a:ext cx="0" cy="509186"/>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E9A60139-4FCF-2159-480F-77DE9F3DD0A1}"/>
              </a:ext>
            </a:extLst>
          </p:cNvPr>
          <p:cNvSpPr>
            <a:spLocks noChangeAspect="1"/>
          </p:cNvSpPr>
          <p:nvPr userDrawn="1"/>
        </p:nvSpPr>
        <p:spPr>
          <a:xfrm>
            <a:off x="5888346"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rtl="0"/>
            <a:r>
              <a:rPr lang="en-gb" sz="2400" spc="-150">
                <a:solidFill>
                  <a:srgbClr val="0070FA"/>
                </a:solidFill>
              </a:rPr>
              <a:t>02</a:t>
            </a:r>
            <a:endParaRPr lang="fr-FR" sz="2000" spc="-150">
              <a:solidFill>
                <a:srgbClr val="0070FA"/>
              </a:solidFill>
            </a:endParaRPr>
          </a:p>
        </p:txBody>
      </p:sp>
      <p:cxnSp>
        <p:nvCxnSpPr>
          <p:cNvPr id="10" name="Straight connector 9">
            <a:extLst>
              <a:ext uri="{FF2B5EF4-FFF2-40B4-BE49-F238E27FC236}">
                <a16:creationId xmlns:a16="http://schemas.microsoft.com/office/drawing/2014/main" id="{43BEF6D0-3C11-68B4-D134-9EA0EB29BC5F}"/>
              </a:ext>
            </a:extLst>
          </p:cNvPr>
          <p:cNvCxnSpPr>
            <a:cxnSpLocks/>
          </p:cNvCxnSpPr>
          <p:nvPr userDrawn="1"/>
        </p:nvCxnSpPr>
        <p:spPr>
          <a:xfrm flipV="1">
            <a:off x="9985692" y="5359352"/>
            <a:ext cx="0" cy="509186"/>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50EAB86-7F74-30FF-9A21-4ADE11A20535}"/>
              </a:ext>
            </a:extLst>
          </p:cNvPr>
          <p:cNvSpPr>
            <a:spLocks noChangeAspect="1"/>
          </p:cNvSpPr>
          <p:nvPr userDrawn="1"/>
        </p:nvSpPr>
        <p:spPr>
          <a:xfrm>
            <a:off x="9661692"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rtl="0"/>
            <a:r>
              <a:rPr lang="en-gb" sz="2400" spc="-150">
                <a:solidFill>
                  <a:srgbClr val="0070FA"/>
                </a:solidFill>
              </a:rPr>
              <a:t>03</a:t>
            </a:r>
            <a:endParaRPr lang="fr-FR" sz="2000" spc="-150">
              <a:solidFill>
                <a:srgbClr val="0070FA"/>
              </a:solidFill>
            </a:endParaRPr>
          </a:p>
        </p:txBody>
      </p:sp>
      <p:cxnSp>
        <p:nvCxnSpPr>
          <p:cNvPr id="12" name="Straight connector 11">
            <a:extLst>
              <a:ext uri="{FF2B5EF4-FFF2-40B4-BE49-F238E27FC236}">
                <a16:creationId xmlns:a16="http://schemas.microsoft.com/office/drawing/2014/main" id="{BE696F5A-E24D-C605-C081-23E28DB82216}"/>
              </a:ext>
            </a:extLst>
          </p:cNvPr>
          <p:cNvCxnSpPr>
            <a:cxnSpLocks/>
          </p:cNvCxnSpPr>
          <p:nvPr userDrawn="1"/>
        </p:nvCxnSpPr>
        <p:spPr>
          <a:xfrm flipV="1">
            <a:off x="2439000" y="5359352"/>
            <a:ext cx="0" cy="509186"/>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208F4E5A-9EFD-4AB5-F8BE-F52F9B348AA2}"/>
              </a:ext>
            </a:extLst>
          </p:cNvPr>
          <p:cNvSpPr>
            <a:spLocks noChangeAspect="1"/>
          </p:cNvSpPr>
          <p:nvPr userDrawn="1"/>
        </p:nvSpPr>
        <p:spPr>
          <a:xfrm>
            <a:off x="2115000"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rtl="0"/>
            <a:r>
              <a:rPr lang="en-gb" sz="2400" spc="-150">
                <a:solidFill>
                  <a:srgbClr val="0070FA"/>
                </a:solidFill>
              </a:rPr>
              <a:t>01</a:t>
            </a:r>
            <a:endParaRPr lang="fr-FR" sz="2000" spc="-150">
              <a:solidFill>
                <a:srgbClr val="0070FA"/>
              </a:solidFill>
            </a:endParaRPr>
          </a:p>
        </p:txBody>
      </p:sp>
      <p:cxnSp>
        <p:nvCxnSpPr>
          <p:cNvPr id="14" name="Straight connector with arrow 13">
            <a:extLst>
              <a:ext uri="{FF2B5EF4-FFF2-40B4-BE49-F238E27FC236}">
                <a16:creationId xmlns:a16="http://schemas.microsoft.com/office/drawing/2014/main" id="{9B49AE11-E144-6F85-440D-B41437817579}"/>
              </a:ext>
            </a:extLst>
          </p:cNvPr>
          <p:cNvCxnSpPr/>
          <p:nvPr userDrawn="1"/>
        </p:nvCxnSpPr>
        <p:spPr>
          <a:xfrm>
            <a:off x="2947623" y="6162561"/>
            <a:ext cx="2756100" cy="0"/>
          </a:xfrm>
          <a:prstGeom prst="straightConnector1">
            <a:avLst/>
          </a:prstGeom>
          <a:ln w="9525">
            <a:solidFill>
              <a:schemeClr val="tx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with arrow 14">
            <a:extLst>
              <a:ext uri="{FF2B5EF4-FFF2-40B4-BE49-F238E27FC236}">
                <a16:creationId xmlns:a16="http://schemas.microsoft.com/office/drawing/2014/main" id="{9ACB3CE2-EB32-0651-1EF3-EDB72707DC66}"/>
              </a:ext>
            </a:extLst>
          </p:cNvPr>
          <p:cNvCxnSpPr/>
          <p:nvPr userDrawn="1"/>
        </p:nvCxnSpPr>
        <p:spPr>
          <a:xfrm>
            <a:off x="6720969" y="6162561"/>
            <a:ext cx="2756100" cy="0"/>
          </a:xfrm>
          <a:prstGeom prst="straightConnector1">
            <a:avLst/>
          </a:prstGeom>
          <a:ln w="9525">
            <a:solidFill>
              <a:schemeClr val="tx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3FECB472-860D-EDDD-D278-CC8D0439C9C0}"/>
              </a:ext>
            </a:extLst>
          </p:cNvPr>
          <p:cNvSpPr>
            <a:spLocks noGrp="1"/>
          </p:cNvSpPr>
          <p:nvPr>
            <p:ph type="body" sz="quarter" idx="22" hasCustomPrompt="1"/>
          </p:nvPr>
        </p:nvSpPr>
        <p:spPr>
          <a:xfrm>
            <a:off x="711200" y="2655977"/>
            <a:ext cx="3455795" cy="461665"/>
          </a:xfrm>
          <a:prstGeom prst="rect">
            <a:avLst/>
          </a:prstGeom>
        </p:spPr>
        <p:txBody>
          <a:bodyPr lIns="252000" rIns="252000" rtlCol="0">
            <a:noAutofit/>
          </a:bodyPr>
          <a:lstStyle>
            <a:lvl1pPr marL="0" indent="0" algn="ctr">
              <a:buFontTx/>
              <a:buNone/>
              <a:defRPr sz="20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Add text</a:t>
            </a:r>
          </a:p>
        </p:txBody>
      </p:sp>
      <p:sp>
        <p:nvSpPr>
          <p:cNvPr id="31" name="Text placeholder 23">
            <a:extLst>
              <a:ext uri="{FF2B5EF4-FFF2-40B4-BE49-F238E27FC236}">
                <a16:creationId xmlns:a16="http://schemas.microsoft.com/office/drawing/2014/main" id="{2D08DC9D-BE52-C092-45E8-435596742ADA}"/>
              </a:ext>
            </a:extLst>
          </p:cNvPr>
          <p:cNvSpPr>
            <a:spLocks noGrp="1"/>
          </p:cNvSpPr>
          <p:nvPr>
            <p:ph type="body" sz="quarter" idx="24" hasCustomPrompt="1"/>
          </p:nvPr>
        </p:nvSpPr>
        <p:spPr>
          <a:xfrm>
            <a:off x="4484551" y="2655977"/>
            <a:ext cx="3455795" cy="461665"/>
          </a:xfrm>
          <a:prstGeom prst="rect">
            <a:avLst/>
          </a:prstGeom>
        </p:spPr>
        <p:txBody>
          <a:bodyPr lIns="252000" rIns="252000" rtlCol="0">
            <a:noAutofit/>
          </a:bodyPr>
          <a:lstStyle>
            <a:lvl1pPr marL="0" indent="0" algn="ctr">
              <a:buFontTx/>
              <a:buNone/>
              <a:defRPr sz="20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Add text</a:t>
            </a:r>
          </a:p>
        </p:txBody>
      </p:sp>
      <p:sp>
        <p:nvSpPr>
          <p:cNvPr id="33" name="Text placeholder 23">
            <a:extLst>
              <a:ext uri="{FF2B5EF4-FFF2-40B4-BE49-F238E27FC236}">
                <a16:creationId xmlns:a16="http://schemas.microsoft.com/office/drawing/2014/main" id="{3DE74BBC-9F60-DF02-EDEE-4DBE31CE3493}"/>
              </a:ext>
            </a:extLst>
          </p:cNvPr>
          <p:cNvSpPr>
            <a:spLocks noGrp="1"/>
          </p:cNvSpPr>
          <p:nvPr>
            <p:ph type="body" sz="quarter" idx="26" hasCustomPrompt="1"/>
          </p:nvPr>
        </p:nvSpPr>
        <p:spPr>
          <a:xfrm>
            <a:off x="8257897" y="2655977"/>
            <a:ext cx="3455795" cy="461665"/>
          </a:xfrm>
          <a:prstGeom prst="rect">
            <a:avLst/>
          </a:prstGeom>
        </p:spPr>
        <p:txBody>
          <a:bodyPr lIns="252000" rIns="252000" rtlCol="0">
            <a:noAutofit/>
          </a:bodyPr>
          <a:lstStyle>
            <a:lvl1pPr marL="0" indent="0" algn="ctr">
              <a:buFontTx/>
              <a:buNone/>
              <a:defRPr sz="20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Add text</a:t>
            </a:r>
          </a:p>
        </p:txBody>
      </p:sp>
      <p:sp>
        <p:nvSpPr>
          <p:cNvPr id="20" name="Repère Arrondi" hidden="1">
            <a:extLst>
              <a:ext uri="{FF2B5EF4-FFF2-40B4-BE49-F238E27FC236}">
                <a16:creationId xmlns:a16="http://schemas.microsoft.com/office/drawing/2014/main" id="{EB2D4688-8C75-42B4-3D6A-B9B15B1BFB4D}"/>
              </a:ext>
            </a:extLst>
          </p:cNvPr>
          <p:cNvSpPr>
            <a:spLocks noChangeAspect="1"/>
          </p:cNvSpPr>
          <p:nvPr userDrawn="1"/>
        </p:nvSpPr>
        <p:spPr>
          <a:xfrm>
            <a:off x="4484346" y="2053330"/>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 name="Text placeholder 6">
            <a:extLst>
              <a:ext uri="{FF2B5EF4-FFF2-40B4-BE49-F238E27FC236}">
                <a16:creationId xmlns:a16="http://schemas.microsoft.com/office/drawing/2014/main" id="{5AC574D7-8105-E9AF-B7CF-4841A6F95438}"/>
              </a:ext>
            </a:extLst>
          </p:cNvPr>
          <p:cNvSpPr>
            <a:spLocks noGrp="1"/>
          </p:cNvSpPr>
          <p:nvPr>
            <p:ph type="body" sz="quarter" idx="18" hasCustomPrompt="1"/>
          </p:nvPr>
        </p:nvSpPr>
        <p:spPr>
          <a:xfrm>
            <a:off x="844364" y="3214522"/>
            <a:ext cx="3146390" cy="1275455"/>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19" name="Text placeholder 6">
            <a:extLst>
              <a:ext uri="{FF2B5EF4-FFF2-40B4-BE49-F238E27FC236}">
                <a16:creationId xmlns:a16="http://schemas.microsoft.com/office/drawing/2014/main" id="{5755974B-8638-2749-BFEF-C2A1FD3BD553}"/>
              </a:ext>
            </a:extLst>
          </p:cNvPr>
          <p:cNvSpPr>
            <a:spLocks noGrp="1"/>
          </p:cNvSpPr>
          <p:nvPr>
            <p:ph type="body" sz="quarter" idx="27" hasCustomPrompt="1"/>
          </p:nvPr>
        </p:nvSpPr>
        <p:spPr>
          <a:xfrm>
            <a:off x="4657908" y="3214522"/>
            <a:ext cx="3146390" cy="1275455"/>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22" name="Text placeholder 6">
            <a:extLst>
              <a:ext uri="{FF2B5EF4-FFF2-40B4-BE49-F238E27FC236}">
                <a16:creationId xmlns:a16="http://schemas.microsoft.com/office/drawing/2014/main" id="{ABCE4F45-D596-1CB9-FCB5-C9BABD812A12}"/>
              </a:ext>
            </a:extLst>
          </p:cNvPr>
          <p:cNvSpPr>
            <a:spLocks noGrp="1"/>
          </p:cNvSpPr>
          <p:nvPr>
            <p:ph type="body" sz="quarter" idx="28" hasCustomPrompt="1"/>
          </p:nvPr>
        </p:nvSpPr>
        <p:spPr>
          <a:xfrm>
            <a:off x="8436010" y="3214522"/>
            <a:ext cx="3146390" cy="1275455"/>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25" name="Ellipse 24">
            <a:extLst>
              <a:ext uri="{FF2B5EF4-FFF2-40B4-BE49-F238E27FC236}">
                <a16:creationId xmlns:a16="http://schemas.microsoft.com/office/drawing/2014/main" id="{8FAA3BD4-518A-BB17-42C7-E252FF2AEFA4}"/>
              </a:ext>
            </a:extLst>
          </p:cNvPr>
          <p:cNvSpPr/>
          <p:nvPr userDrawn="1"/>
        </p:nvSpPr>
        <p:spPr>
          <a:xfrm>
            <a:off x="9523553" y="1575762"/>
            <a:ext cx="956287" cy="956287"/>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6" name="Ellipse 25">
            <a:extLst>
              <a:ext uri="{FF2B5EF4-FFF2-40B4-BE49-F238E27FC236}">
                <a16:creationId xmlns:a16="http://schemas.microsoft.com/office/drawing/2014/main" id="{300604FD-B64F-ACED-F569-3112781EBBF2}"/>
              </a:ext>
            </a:extLst>
          </p:cNvPr>
          <p:cNvSpPr/>
          <p:nvPr userDrawn="1"/>
        </p:nvSpPr>
        <p:spPr>
          <a:xfrm>
            <a:off x="5731274" y="1575762"/>
            <a:ext cx="956287" cy="956287"/>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35" name="Ellipse 34">
            <a:extLst>
              <a:ext uri="{FF2B5EF4-FFF2-40B4-BE49-F238E27FC236}">
                <a16:creationId xmlns:a16="http://schemas.microsoft.com/office/drawing/2014/main" id="{7A2FC6AB-9B29-80C4-B542-ED8A1C8B7BA9}"/>
              </a:ext>
            </a:extLst>
          </p:cNvPr>
          <p:cNvSpPr/>
          <p:nvPr userDrawn="1"/>
        </p:nvSpPr>
        <p:spPr>
          <a:xfrm>
            <a:off x="1960260" y="1575762"/>
            <a:ext cx="956287" cy="956287"/>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37" name="Image placeholder 36">
            <a:extLst>
              <a:ext uri="{FF2B5EF4-FFF2-40B4-BE49-F238E27FC236}">
                <a16:creationId xmlns:a16="http://schemas.microsoft.com/office/drawing/2014/main" id="{18A90BA7-A756-320A-3F8F-5997E808CF2E}"/>
              </a:ext>
            </a:extLst>
          </p:cNvPr>
          <p:cNvSpPr>
            <a:spLocks noGrp="1"/>
          </p:cNvSpPr>
          <p:nvPr>
            <p:ph type="pic" sz="quarter" idx="29" hasCustomPrompt="1"/>
          </p:nvPr>
        </p:nvSpPr>
        <p:spPr>
          <a:xfrm>
            <a:off x="1948798" y="1783668"/>
            <a:ext cx="965416" cy="621609"/>
          </a:xfrm>
          <a:prstGeom prst="rect">
            <a:avLst/>
          </a:prstGeom>
        </p:spPr>
        <p:txBody>
          <a:bodyPr rtlCol="0"/>
          <a:lstStyle>
            <a:lvl1pPr marL="0" indent="0" algn="ctr">
              <a:buNone/>
              <a:defRPr sz="900">
                <a:solidFill>
                  <a:schemeClr val="bg1"/>
                </a:solidFill>
              </a:defRPr>
            </a:lvl1pPr>
          </a:lstStyle>
          <a:p>
            <a:pPr rtl="0"/>
            <a:r>
              <a:rPr lang="en-gb"/>
              <a:t>Insert</a:t>
            </a:r>
          </a:p>
          <a:p>
            <a:pPr rtl="0"/>
            <a:r>
              <a:rPr lang="en-gb"/>
              <a:t>a picto</a:t>
            </a:r>
          </a:p>
        </p:txBody>
      </p:sp>
      <p:sp>
        <p:nvSpPr>
          <p:cNvPr id="38" name="Image placeholder 36">
            <a:extLst>
              <a:ext uri="{FF2B5EF4-FFF2-40B4-BE49-F238E27FC236}">
                <a16:creationId xmlns:a16="http://schemas.microsoft.com/office/drawing/2014/main" id="{742F2847-1588-760E-392A-2C9EAEC10FCE}"/>
              </a:ext>
            </a:extLst>
          </p:cNvPr>
          <p:cNvSpPr>
            <a:spLocks noGrp="1"/>
          </p:cNvSpPr>
          <p:nvPr>
            <p:ph type="pic" sz="quarter" idx="30" hasCustomPrompt="1"/>
          </p:nvPr>
        </p:nvSpPr>
        <p:spPr>
          <a:xfrm>
            <a:off x="5733989" y="1783668"/>
            <a:ext cx="965416" cy="621609"/>
          </a:xfrm>
          <a:prstGeom prst="rect">
            <a:avLst/>
          </a:prstGeom>
        </p:spPr>
        <p:txBody>
          <a:bodyPr rtlCol="0"/>
          <a:lstStyle>
            <a:lvl1pPr marL="0" indent="0" algn="ctr">
              <a:buNone/>
              <a:defRPr sz="900">
                <a:solidFill>
                  <a:schemeClr val="bg1"/>
                </a:solidFill>
              </a:defRPr>
            </a:lvl1pPr>
          </a:lstStyle>
          <a:p>
            <a:pPr rtl="0"/>
            <a:r>
              <a:rPr lang="en-gb"/>
              <a:t>Insert</a:t>
            </a:r>
          </a:p>
          <a:p>
            <a:pPr rtl="0"/>
            <a:r>
              <a:rPr lang="en-gb"/>
              <a:t>a picto</a:t>
            </a:r>
          </a:p>
        </p:txBody>
      </p:sp>
      <p:sp>
        <p:nvSpPr>
          <p:cNvPr id="39" name="Image placeholder 36">
            <a:extLst>
              <a:ext uri="{FF2B5EF4-FFF2-40B4-BE49-F238E27FC236}">
                <a16:creationId xmlns:a16="http://schemas.microsoft.com/office/drawing/2014/main" id="{8DD5CE78-C4F9-89CA-84CF-5D1D67222F7B}"/>
              </a:ext>
            </a:extLst>
          </p:cNvPr>
          <p:cNvSpPr>
            <a:spLocks noGrp="1"/>
          </p:cNvSpPr>
          <p:nvPr>
            <p:ph type="pic" sz="quarter" idx="31" hasCustomPrompt="1"/>
          </p:nvPr>
        </p:nvSpPr>
        <p:spPr>
          <a:xfrm>
            <a:off x="9533357" y="1783668"/>
            <a:ext cx="965416" cy="621609"/>
          </a:xfrm>
          <a:prstGeom prst="rect">
            <a:avLst/>
          </a:prstGeom>
        </p:spPr>
        <p:txBody>
          <a:bodyPr rtlCol="0"/>
          <a:lstStyle>
            <a:lvl1pPr marL="0" indent="0" algn="ctr">
              <a:buNone/>
              <a:defRPr sz="900">
                <a:solidFill>
                  <a:schemeClr val="bg1"/>
                </a:solidFill>
              </a:defRPr>
            </a:lvl1pPr>
          </a:lstStyle>
          <a:p>
            <a:pPr rtl="0"/>
            <a:r>
              <a:rPr lang="en-gb"/>
              <a:t>Insert</a:t>
            </a:r>
          </a:p>
          <a:p>
            <a:pPr rtl="0"/>
            <a:r>
              <a:rPr lang="en-gb"/>
              <a:t>a picto</a:t>
            </a:r>
          </a:p>
        </p:txBody>
      </p:sp>
      <p:sp>
        <p:nvSpPr>
          <p:cNvPr id="7" name="Date placeholder 6">
            <a:extLst>
              <a:ext uri="{FF2B5EF4-FFF2-40B4-BE49-F238E27FC236}">
                <a16:creationId xmlns:a16="http://schemas.microsoft.com/office/drawing/2014/main" id="{2AD92319-9DAE-59E5-8D16-4DF185F2265A}"/>
              </a:ext>
            </a:extLst>
          </p:cNvPr>
          <p:cNvSpPr>
            <a:spLocks noGrp="1"/>
          </p:cNvSpPr>
          <p:nvPr>
            <p:ph type="dt" sz="half" idx="32"/>
          </p:nvPr>
        </p:nvSpPr>
        <p:spPr/>
        <p:txBody>
          <a:bodyPr rtlCol="0"/>
          <a:lstStyle/>
          <a:p>
            <a:pPr rtl="0"/>
            <a:r>
              <a:rPr lang="fr-FR"/>
              <a:t>13/11/2024</a:t>
            </a:r>
            <a:endParaRPr lang="en-GB"/>
          </a:p>
        </p:txBody>
      </p:sp>
      <p:sp>
        <p:nvSpPr>
          <p:cNvPr id="18" name="Footer placeholder 17">
            <a:extLst>
              <a:ext uri="{FF2B5EF4-FFF2-40B4-BE49-F238E27FC236}">
                <a16:creationId xmlns:a16="http://schemas.microsoft.com/office/drawing/2014/main" id="{767F9B51-7039-9F5A-0423-32F7C40192C1}"/>
              </a:ext>
            </a:extLst>
          </p:cNvPr>
          <p:cNvSpPr>
            <a:spLocks noGrp="1"/>
          </p:cNvSpPr>
          <p:nvPr>
            <p:ph type="ftr" sz="quarter" idx="33"/>
          </p:nvPr>
        </p:nvSpPr>
        <p:spPr/>
        <p:txBody>
          <a:bodyPr rtlCol="0"/>
          <a:lstStyle/>
          <a:p>
            <a:pPr rtl="0"/>
            <a:r>
              <a:rPr lang="en-gb"/>
              <a:t>ADVN Customer I Document name I CONFIDENTIAL  </a:t>
            </a:r>
            <a:endParaRPr lang="en-GB"/>
          </a:p>
        </p:txBody>
      </p:sp>
    </p:spTree>
    <p:extLst>
      <p:ext uri="{BB962C8B-B14F-4D97-AF65-F5344CB8AC3E}">
        <p14:creationId xmlns:p14="http://schemas.microsoft.com/office/powerpoint/2010/main" val="3869398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stage phasing ">
    <p:bg>
      <p:bgPr>
        <a:blipFill dpi="0" rotWithShape="1">
          <a:blip r:embed="rId2">
            <a:alphaModFix amt="2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24" name="Straight connector with arrow 23">
            <a:extLst>
              <a:ext uri="{FF2B5EF4-FFF2-40B4-BE49-F238E27FC236}">
                <a16:creationId xmlns:a16="http://schemas.microsoft.com/office/drawing/2014/main" id="{1740CFE6-8137-C565-98F5-0747155EDF18}"/>
              </a:ext>
            </a:extLst>
          </p:cNvPr>
          <p:cNvCxnSpPr>
            <a:cxnSpLocks/>
          </p:cNvCxnSpPr>
          <p:nvPr userDrawn="1"/>
        </p:nvCxnSpPr>
        <p:spPr>
          <a:xfrm>
            <a:off x="718038" y="6151352"/>
            <a:ext cx="10995654" cy="0"/>
          </a:xfrm>
          <a:prstGeom prst="straightConnector1">
            <a:avLst/>
          </a:prstGeom>
          <a:ln w="9525">
            <a:solidFill>
              <a:schemeClr val="tx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235EFA9-5D9B-776A-840A-F3C321151946}"/>
              </a:ext>
            </a:extLst>
          </p:cNvPr>
          <p:cNvSpPr>
            <a:spLocks noGrp="1"/>
          </p:cNvSpPr>
          <p:nvPr>
            <p:ph type="title" hasCustomPrompt="1"/>
          </p:nvPr>
        </p:nvSpPr>
        <p:spPr>
          <a:xfrm>
            <a:off x="503999" y="540000"/>
            <a:ext cx="11387802" cy="528021"/>
          </a:xfrm>
          <a:prstGeom prst="rect">
            <a:avLst/>
          </a:prstGeom>
        </p:spPr>
        <p:txBody>
          <a:bodyPr rtlCol="0"/>
          <a:lstStyle/>
          <a:p>
            <a:pPr rtl="0"/>
            <a:r>
              <a:rPr lang="en-gb"/>
              <a:t>Add a title</a:t>
            </a:r>
          </a:p>
        </p:txBody>
      </p:sp>
      <p:sp>
        <p:nvSpPr>
          <p:cNvPr id="4" name="Text placeholder 8">
            <a:extLst>
              <a:ext uri="{FF2B5EF4-FFF2-40B4-BE49-F238E27FC236}">
                <a16:creationId xmlns:a16="http://schemas.microsoft.com/office/drawing/2014/main" id="{26E7184A-A1C8-6AD9-7090-D68EAFBD2794}"/>
              </a:ext>
            </a:extLst>
          </p:cNvPr>
          <p:cNvSpPr>
            <a:spLocks noGrp="1"/>
          </p:cNvSpPr>
          <p:nvPr>
            <p:ph type="body" sz="quarter" idx="21" hasCustomPrompt="1"/>
          </p:nvPr>
        </p:nvSpPr>
        <p:spPr>
          <a:xfrm>
            <a:off x="503237" y="1080000"/>
            <a:ext cx="11387801" cy="307777"/>
          </a:xfrm>
          <a:prstGeom prst="rect">
            <a:avLst/>
          </a:prstGeom>
        </p:spPr>
        <p:txBody>
          <a:bodyPr wrap="square" rtlCol="0">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rtl="0"/>
            <a:r>
              <a:rPr lang="en-gb"/>
              <a:t>Add a blue subtitle</a:t>
            </a:r>
          </a:p>
        </p:txBody>
      </p:sp>
      <p:sp>
        <p:nvSpPr>
          <p:cNvPr id="21" name="BLOCK">
            <a:extLst>
              <a:ext uri="{FF2B5EF4-FFF2-40B4-BE49-F238E27FC236}">
                <a16:creationId xmlns:a16="http://schemas.microsoft.com/office/drawing/2014/main" id="{71387F7A-F6B6-3AFB-0230-7F3BF4ED8A1E}"/>
              </a:ext>
            </a:extLst>
          </p:cNvPr>
          <p:cNvSpPr txBox="1">
            <a:spLocks/>
          </p:cNvSpPr>
          <p:nvPr userDrawn="1"/>
        </p:nvSpPr>
        <p:spPr>
          <a:xfrm>
            <a:off x="803658" y="2053330"/>
            <a:ext cx="1980000" cy="3503324"/>
          </a:xfrm>
          <a:prstGeom prst="roundRect">
            <a:avLst>
              <a:gd name="adj" fmla="val 8021"/>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a:p>
        </p:txBody>
      </p:sp>
      <p:cxnSp>
        <p:nvCxnSpPr>
          <p:cNvPr id="43" name="Straight connector 42">
            <a:extLst>
              <a:ext uri="{FF2B5EF4-FFF2-40B4-BE49-F238E27FC236}">
                <a16:creationId xmlns:a16="http://schemas.microsoft.com/office/drawing/2014/main" id="{1EBA98D8-1F89-E699-A989-F3EA5023114B}"/>
              </a:ext>
            </a:extLst>
          </p:cNvPr>
          <p:cNvCxnSpPr>
            <a:cxnSpLocks/>
          </p:cNvCxnSpPr>
          <p:nvPr userDrawn="1"/>
        </p:nvCxnSpPr>
        <p:spPr>
          <a:xfrm flipV="1">
            <a:off x="1793658" y="5359352"/>
            <a:ext cx="0" cy="792000"/>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6FA8C421-D188-F723-08DA-A0E87F36EAC4}"/>
              </a:ext>
            </a:extLst>
          </p:cNvPr>
          <p:cNvSpPr>
            <a:spLocks noChangeAspect="1"/>
          </p:cNvSpPr>
          <p:nvPr userDrawn="1"/>
        </p:nvSpPr>
        <p:spPr>
          <a:xfrm>
            <a:off x="1469658"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rtl="0"/>
            <a:r>
              <a:rPr lang="en-gb" sz="2400" b="1" spc="-150">
                <a:solidFill>
                  <a:srgbClr val="0070FA"/>
                </a:solidFill>
              </a:rPr>
              <a:t>01</a:t>
            </a:r>
            <a:endParaRPr lang="fr-FR" sz="2000" b="1" spc="-150">
              <a:solidFill>
                <a:srgbClr val="0070FA"/>
              </a:solidFill>
            </a:endParaRPr>
          </a:p>
        </p:txBody>
      </p:sp>
      <p:sp>
        <p:nvSpPr>
          <p:cNvPr id="42" name="Ellipse 41">
            <a:extLst>
              <a:ext uri="{FF2B5EF4-FFF2-40B4-BE49-F238E27FC236}">
                <a16:creationId xmlns:a16="http://schemas.microsoft.com/office/drawing/2014/main" id="{3107D74C-3ECE-0B5B-FA66-608952AC9CF9}"/>
              </a:ext>
            </a:extLst>
          </p:cNvPr>
          <p:cNvSpPr>
            <a:spLocks noChangeAspect="1"/>
          </p:cNvSpPr>
          <p:nvPr userDrawn="1"/>
        </p:nvSpPr>
        <p:spPr>
          <a:xfrm>
            <a:off x="1469658" y="1729330"/>
            <a:ext cx="648000" cy="648000"/>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0" name="Text placeholder 23">
            <a:extLst>
              <a:ext uri="{FF2B5EF4-FFF2-40B4-BE49-F238E27FC236}">
                <a16:creationId xmlns:a16="http://schemas.microsoft.com/office/drawing/2014/main" id="{3FECB472-860D-EDDD-D278-CC8D0439C9C0}"/>
              </a:ext>
            </a:extLst>
          </p:cNvPr>
          <p:cNvSpPr>
            <a:spLocks noGrp="1"/>
          </p:cNvSpPr>
          <p:nvPr>
            <p:ph type="body" sz="quarter" idx="22" hasCustomPrompt="1"/>
          </p:nvPr>
        </p:nvSpPr>
        <p:spPr>
          <a:xfrm>
            <a:off x="803816" y="2610456"/>
            <a:ext cx="1979684" cy="584775"/>
          </a:xfrm>
          <a:prstGeom prst="rect">
            <a:avLst/>
          </a:prstGeom>
        </p:spPr>
        <p:txBody>
          <a:bodyPr lIns="252000" rIns="252000" rtlCol="0" anchor="ctr" anchorCtr="0">
            <a:noAutofit/>
          </a:bodyPr>
          <a:lstStyle>
            <a:lvl1pPr marL="0" indent="0" algn="ctr">
              <a:buFontTx/>
              <a:buNone/>
              <a:defRPr sz="16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Add text</a:t>
            </a:r>
          </a:p>
        </p:txBody>
      </p:sp>
      <p:sp>
        <p:nvSpPr>
          <p:cNvPr id="20" name="Repère Arrondi" hidden="1">
            <a:extLst>
              <a:ext uri="{FF2B5EF4-FFF2-40B4-BE49-F238E27FC236}">
                <a16:creationId xmlns:a16="http://schemas.microsoft.com/office/drawing/2014/main" id="{EB2D4688-8C75-42B4-3D6A-B9B15B1BFB4D}"/>
              </a:ext>
            </a:extLst>
          </p:cNvPr>
          <p:cNvSpPr>
            <a:spLocks noChangeAspect="1"/>
          </p:cNvSpPr>
          <p:nvPr userDrawn="1"/>
        </p:nvSpPr>
        <p:spPr>
          <a:xfrm>
            <a:off x="791263" y="2052553"/>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45" name="BLOCK">
            <a:extLst>
              <a:ext uri="{FF2B5EF4-FFF2-40B4-BE49-F238E27FC236}">
                <a16:creationId xmlns:a16="http://schemas.microsoft.com/office/drawing/2014/main" id="{EA0631A2-DF28-D193-B40E-EA3DD1DBFC40}"/>
              </a:ext>
            </a:extLst>
          </p:cNvPr>
          <p:cNvSpPr txBox="1">
            <a:spLocks/>
          </p:cNvSpPr>
          <p:nvPr userDrawn="1"/>
        </p:nvSpPr>
        <p:spPr>
          <a:xfrm>
            <a:off x="3014761" y="2053330"/>
            <a:ext cx="1980000" cy="3503324"/>
          </a:xfrm>
          <a:prstGeom prst="roundRect">
            <a:avLst>
              <a:gd name="adj" fmla="val 8021"/>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a:p>
        </p:txBody>
      </p:sp>
      <p:cxnSp>
        <p:nvCxnSpPr>
          <p:cNvPr id="46" name="Straight connector 45">
            <a:extLst>
              <a:ext uri="{FF2B5EF4-FFF2-40B4-BE49-F238E27FC236}">
                <a16:creationId xmlns:a16="http://schemas.microsoft.com/office/drawing/2014/main" id="{C19B358F-65DF-AB2A-DE95-FEC66BD873E4}"/>
              </a:ext>
            </a:extLst>
          </p:cNvPr>
          <p:cNvCxnSpPr>
            <a:cxnSpLocks/>
          </p:cNvCxnSpPr>
          <p:nvPr userDrawn="1"/>
        </p:nvCxnSpPr>
        <p:spPr>
          <a:xfrm flipV="1">
            <a:off x="4004761" y="5359352"/>
            <a:ext cx="0" cy="792000"/>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6B41F04F-D8A3-91A5-EA96-61C96E123DEB}"/>
              </a:ext>
            </a:extLst>
          </p:cNvPr>
          <p:cNvSpPr>
            <a:spLocks noChangeAspect="1"/>
          </p:cNvSpPr>
          <p:nvPr userDrawn="1"/>
        </p:nvSpPr>
        <p:spPr>
          <a:xfrm>
            <a:off x="3680761"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rtl="0"/>
            <a:r>
              <a:rPr lang="en-gb" sz="2400" b="1" spc="-150">
                <a:solidFill>
                  <a:srgbClr val="0070FA"/>
                </a:solidFill>
              </a:rPr>
              <a:t>02</a:t>
            </a:r>
            <a:endParaRPr lang="fr-FR" sz="2000" b="1" spc="-150">
              <a:solidFill>
                <a:srgbClr val="0070FA"/>
              </a:solidFill>
            </a:endParaRPr>
          </a:p>
        </p:txBody>
      </p:sp>
      <p:sp>
        <p:nvSpPr>
          <p:cNvPr id="48" name="Ellipse 47">
            <a:extLst>
              <a:ext uri="{FF2B5EF4-FFF2-40B4-BE49-F238E27FC236}">
                <a16:creationId xmlns:a16="http://schemas.microsoft.com/office/drawing/2014/main" id="{6AADA177-2735-88D8-F565-2CDF9EFCA033}"/>
              </a:ext>
            </a:extLst>
          </p:cNvPr>
          <p:cNvSpPr>
            <a:spLocks noChangeAspect="1"/>
          </p:cNvSpPr>
          <p:nvPr userDrawn="1"/>
        </p:nvSpPr>
        <p:spPr>
          <a:xfrm>
            <a:off x="3680761" y="1729330"/>
            <a:ext cx="648000" cy="648000"/>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9" name="Text placeholder 23">
            <a:extLst>
              <a:ext uri="{FF2B5EF4-FFF2-40B4-BE49-F238E27FC236}">
                <a16:creationId xmlns:a16="http://schemas.microsoft.com/office/drawing/2014/main" id="{8FEBE269-888C-F5BB-B43E-17A6DFEB001A}"/>
              </a:ext>
            </a:extLst>
          </p:cNvPr>
          <p:cNvSpPr>
            <a:spLocks noGrp="1"/>
          </p:cNvSpPr>
          <p:nvPr>
            <p:ph type="body" sz="quarter" idx="24" hasCustomPrompt="1"/>
          </p:nvPr>
        </p:nvSpPr>
        <p:spPr>
          <a:xfrm>
            <a:off x="3014919" y="2610457"/>
            <a:ext cx="1979684" cy="584774"/>
          </a:xfrm>
          <a:prstGeom prst="rect">
            <a:avLst/>
          </a:prstGeom>
        </p:spPr>
        <p:txBody>
          <a:bodyPr lIns="252000" rIns="252000" rtlCol="0" anchor="ctr" anchorCtr="0">
            <a:noAutofit/>
          </a:bodyPr>
          <a:lstStyle>
            <a:lvl1pPr marL="0" indent="0" algn="ctr">
              <a:buFontTx/>
              <a:buNone/>
              <a:defRPr sz="16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Add text</a:t>
            </a:r>
          </a:p>
        </p:txBody>
      </p:sp>
      <p:sp>
        <p:nvSpPr>
          <p:cNvPr id="51" name="BLOCK">
            <a:extLst>
              <a:ext uri="{FF2B5EF4-FFF2-40B4-BE49-F238E27FC236}">
                <a16:creationId xmlns:a16="http://schemas.microsoft.com/office/drawing/2014/main" id="{3F1DE473-48C7-B713-A655-0991DC7D24B9}"/>
              </a:ext>
            </a:extLst>
          </p:cNvPr>
          <p:cNvSpPr txBox="1">
            <a:spLocks/>
          </p:cNvSpPr>
          <p:nvPr userDrawn="1"/>
        </p:nvSpPr>
        <p:spPr>
          <a:xfrm>
            <a:off x="5225864" y="2053330"/>
            <a:ext cx="1980000" cy="3503324"/>
          </a:xfrm>
          <a:prstGeom prst="roundRect">
            <a:avLst>
              <a:gd name="adj" fmla="val 8021"/>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a:p>
        </p:txBody>
      </p:sp>
      <p:cxnSp>
        <p:nvCxnSpPr>
          <p:cNvPr id="52" name="Straight connector 51">
            <a:extLst>
              <a:ext uri="{FF2B5EF4-FFF2-40B4-BE49-F238E27FC236}">
                <a16:creationId xmlns:a16="http://schemas.microsoft.com/office/drawing/2014/main" id="{26437D2D-CDC9-25E7-14E9-F1CC34AB09D6}"/>
              </a:ext>
            </a:extLst>
          </p:cNvPr>
          <p:cNvCxnSpPr>
            <a:cxnSpLocks/>
          </p:cNvCxnSpPr>
          <p:nvPr userDrawn="1"/>
        </p:nvCxnSpPr>
        <p:spPr>
          <a:xfrm flipV="1">
            <a:off x="6215864" y="5359352"/>
            <a:ext cx="0" cy="792000"/>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9366FAD2-2A07-6E0E-F25F-B28C2787F08A}"/>
              </a:ext>
            </a:extLst>
          </p:cNvPr>
          <p:cNvSpPr>
            <a:spLocks noChangeAspect="1"/>
          </p:cNvSpPr>
          <p:nvPr userDrawn="1"/>
        </p:nvSpPr>
        <p:spPr>
          <a:xfrm>
            <a:off x="5891864"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rtl="0"/>
            <a:r>
              <a:rPr lang="en-gb" sz="2400" b="1" spc="-150">
                <a:solidFill>
                  <a:srgbClr val="0070FA"/>
                </a:solidFill>
              </a:rPr>
              <a:t>03</a:t>
            </a:r>
            <a:endParaRPr lang="fr-FR" sz="2000" b="1" spc="-150">
              <a:solidFill>
                <a:srgbClr val="0070FA"/>
              </a:solidFill>
            </a:endParaRPr>
          </a:p>
        </p:txBody>
      </p:sp>
      <p:sp>
        <p:nvSpPr>
          <p:cNvPr id="54" name="Ellipse 53">
            <a:extLst>
              <a:ext uri="{FF2B5EF4-FFF2-40B4-BE49-F238E27FC236}">
                <a16:creationId xmlns:a16="http://schemas.microsoft.com/office/drawing/2014/main" id="{0D448698-E31B-4456-0DA6-F348EEBA20AF}"/>
              </a:ext>
            </a:extLst>
          </p:cNvPr>
          <p:cNvSpPr>
            <a:spLocks noChangeAspect="1"/>
          </p:cNvSpPr>
          <p:nvPr userDrawn="1"/>
        </p:nvSpPr>
        <p:spPr>
          <a:xfrm>
            <a:off x="5891864" y="1729330"/>
            <a:ext cx="648000" cy="648000"/>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55" name="Text placeholder 23">
            <a:extLst>
              <a:ext uri="{FF2B5EF4-FFF2-40B4-BE49-F238E27FC236}">
                <a16:creationId xmlns:a16="http://schemas.microsoft.com/office/drawing/2014/main" id="{BFD00335-9829-EF4A-AF10-A990F9294E4C}"/>
              </a:ext>
            </a:extLst>
          </p:cNvPr>
          <p:cNvSpPr>
            <a:spLocks noGrp="1"/>
          </p:cNvSpPr>
          <p:nvPr>
            <p:ph type="body" sz="quarter" idx="26" hasCustomPrompt="1"/>
          </p:nvPr>
        </p:nvSpPr>
        <p:spPr>
          <a:xfrm>
            <a:off x="5226022" y="2610457"/>
            <a:ext cx="1979684" cy="584774"/>
          </a:xfrm>
          <a:prstGeom prst="rect">
            <a:avLst/>
          </a:prstGeom>
        </p:spPr>
        <p:txBody>
          <a:bodyPr lIns="252000" rIns="252000" rtlCol="0" anchor="ctr" anchorCtr="0">
            <a:noAutofit/>
          </a:bodyPr>
          <a:lstStyle>
            <a:lvl1pPr marL="0" indent="0" algn="ctr">
              <a:buFontTx/>
              <a:buNone/>
              <a:defRPr sz="16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Add text</a:t>
            </a:r>
          </a:p>
        </p:txBody>
      </p:sp>
      <p:sp>
        <p:nvSpPr>
          <p:cNvPr id="57" name="BLOCK">
            <a:extLst>
              <a:ext uri="{FF2B5EF4-FFF2-40B4-BE49-F238E27FC236}">
                <a16:creationId xmlns:a16="http://schemas.microsoft.com/office/drawing/2014/main" id="{AF4A42E5-B23D-A20B-AF4E-D96BE6A9570E}"/>
              </a:ext>
            </a:extLst>
          </p:cNvPr>
          <p:cNvSpPr txBox="1">
            <a:spLocks/>
          </p:cNvSpPr>
          <p:nvPr userDrawn="1"/>
        </p:nvSpPr>
        <p:spPr>
          <a:xfrm>
            <a:off x="7436967" y="2053330"/>
            <a:ext cx="1980000" cy="3503324"/>
          </a:xfrm>
          <a:prstGeom prst="roundRect">
            <a:avLst>
              <a:gd name="adj" fmla="val 8021"/>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a:p>
        </p:txBody>
      </p:sp>
      <p:cxnSp>
        <p:nvCxnSpPr>
          <p:cNvPr id="58" name="Straight connector 57">
            <a:extLst>
              <a:ext uri="{FF2B5EF4-FFF2-40B4-BE49-F238E27FC236}">
                <a16:creationId xmlns:a16="http://schemas.microsoft.com/office/drawing/2014/main" id="{3E828397-F2B0-A98F-B01C-C8396B7A41CB}"/>
              </a:ext>
            </a:extLst>
          </p:cNvPr>
          <p:cNvCxnSpPr>
            <a:cxnSpLocks/>
          </p:cNvCxnSpPr>
          <p:nvPr userDrawn="1"/>
        </p:nvCxnSpPr>
        <p:spPr>
          <a:xfrm flipV="1">
            <a:off x="8426967" y="5359352"/>
            <a:ext cx="0" cy="792000"/>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59" name="Ellipse 58">
            <a:extLst>
              <a:ext uri="{FF2B5EF4-FFF2-40B4-BE49-F238E27FC236}">
                <a16:creationId xmlns:a16="http://schemas.microsoft.com/office/drawing/2014/main" id="{103945DA-B18B-222F-39EB-37297B793C6F}"/>
              </a:ext>
            </a:extLst>
          </p:cNvPr>
          <p:cNvSpPr>
            <a:spLocks noChangeAspect="1"/>
          </p:cNvSpPr>
          <p:nvPr userDrawn="1"/>
        </p:nvSpPr>
        <p:spPr>
          <a:xfrm>
            <a:off x="8102967"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rtl="0"/>
            <a:r>
              <a:rPr lang="en-gb" sz="2400" b="1" spc="-150">
                <a:solidFill>
                  <a:srgbClr val="0070FA"/>
                </a:solidFill>
              </a:rPr>
              <a:t>04</a:t>
            </a:r>
            <a:endParaRPr lang="fr-FR" sz="2000" b="1" spc="-150">
              <a:solidFill>
                <a:srgbClr val="0070FA"/>
              </a:solidFill>
            </a:endParaRPr>
          </a:p>
        </p:txBody>
      </p:sp>
      <p:sp>
        <p:nvSpPr>
          <p:cNvPr id="60" name="Ellipse 59">
            <a:extLst>
              <a:ext uri="{FF2B5EF4-FFF2-40B4-BE49-F238E27FC236}">
                <a16:creationId xmlns:a16="http://schemas.microsoft.com/office/drawing/2014/main" id="{600737EC-5280-94C0-EB05-A89B5B2E4523}"/>
              </a:ext>
            </a:extLst>
          </p:cNvPr>
          <p:cNvSpPr>
            <a:spLocks noChangeAspect="1"/>
          </p:cNvSpPr>
          <p:nvPr userDrawn="1"/>
        </p:nvSpPr>
        <p:spPr>
          <a:xfrm>
            <a:off x="8102967" y="1729330"/>
            <a:ext cx="648000" cy="648000"/>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61" name="Text placeholder 23">
            <a:extLst>
              <a:ext uri="{FF2B5EF4-FFF2-40B4-BE49-F238E27FC236}">
                <a16:creationId xmlns:a16="http://schemas.microsoft.com/office/drawing/2014/main" id="{F918272E-AB8D-E396-3B5E-CDC52C7C247D}"/>
              </a:ext>
            </a:extLst>
          </p:cNvPr>
          <p:cNvSpPr>
            <a:spLocks noGrp="1"/>
          </p:cNvSpPr>
          <p:nvPr>
            <p:ph type="body" sz="quarter" idx="28" hasCustomPrompt="1"/>
          </p:nvPr>
        </p:nvSpPr>
        <p:spPr>
          <a:xfrm>
            <a:off x="7437125" y="2610457"/>
            <a:ext cx="1979684" cy="584774"/>
          </a:xfrm>
          <a:prstGeom prst="rect">
            <a:avLst/>
          </a:prstGeom>
        </p:spPr>
        <p:txBody>
          <a:bodyPr lIns="252000" rIns="252000" rtlCol="0" anchor="ctr" anchorCtr="0">
            <a:noAutofit/>
          </a:bodyPr>
          <a:lstStyle>
            <a:lvl1pPr marL="0" indent="0" algn="ctr">
              <a:buFontTx/>
              <a:buNone/>
              <a:defRPr sz="16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Add text</a:t>
            </a:r>
          </a:p>
        </p:txBody>
      </p:sp>
      <p:sp>
        <p:nvSpPr>
          <p:cNvPr id="63" name="BLOCK">
            <a:extLst>
              <a:ext uri="{FF2B5EF4-FFF2-40B4-BE49-F238E27FC236}">
                <a16:creationId xmlns:a16="http://schemas.microsoft.com/office/drawing/2014/main" id="{54DD030D-6D08-6D91-122B-5DF899585963}"/>
              </a:ext>
            </a:extLst>
          </p:cNvPr>
          <p:cNvSpPr txBox="1">
            <a:spLocks/>
          </p:cNvSpPr>
          <p:nvPr userDrawn="1"/>
        </p:nvSpPr>
        <p:spPr>
          <a:xfrm>
            <a:off x="9648070" y="2053330"/>
            <a:ext cx="1980000" cy="3503324"/>
          </a:xfrm>
          <a:prstGeom prst="roundRect">
            <a:avLst>
              <a:gd name="adj" fmla="val 8021"/>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a:p>
        </p:txBody>
      </p:sp>
      <p:cxnSp>
        <p:nvCxnSpPr>
          <p:cNvPr id="64" name="Straight connector 63">
            <a:extLst>
              <a:ext uri="{FF2B5EF4-FFF2-40B4-BE49-F238E27FC236}">
                <a16:creationId xmlns:a16="http://schemas.microsoft.com/office/drawing/2014/main" id="{F0953DE0-7A02-0A55-0666-CD63BE5E68B5}"/>
              </a:ext>
            </a:extLst>
          </p:cNvPr>
          <p:cNvCxnSpPr>
            <a:cxnSpLocks/>
          </p:cNvCxnSpPr>
          <p:nvPr userDrawn="1"/>
        </p:nvCxnSpPr>
        <p:spPr>
          <a:xfrm flipV="1">
            <a:off x="10638070" y="5359352"/>
            <a:ext cx="0" cy="792000"/>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65" name="Ellipse 64">
            <a:extLst>
              <a:ext uri="{FF2B5EF4-FFF2-40B4-BE49-F238E27FC236}">
                <a16:creationId xmlns:a16="http://schemas.microsoft.com/office/drawing/2014/main" id="{031DD03B-0F4A-394E-913A-9CC1EC5CAD84}"/>
              </a:ext>
            </a:extLst>
          </p:cNvPr>
          <p:cNvSpPr>
            <a:spLocks noChangeAspect="1"/>
          </p:cNvSpPr>
          <p:nvPr userDrawn="1"/>
        </p:nvSpPr>
        <p:spPr>
          <a:xfrm>
            <a:off x="10314070"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rtl="0"/>
            <a:r>
              <a:rPr lang="en-gb" sz="2400" b="1" spc="-150">
                <a:solidFill>
                  <a:srgbClr val="0070FA"/>
                </a:solidFill>
              </a:rPr>
              <a:t>05</a:t>
            </a:r>
            <a:endParaRPr lang="fr-FR" sz="2000" b="1" spc="-150">
              <a:solidFill>
                <a:srgbClr val="0070FA"/>
              </a:solidFill>
            </a:endParaRPr>
          </a:p>
        </p:txBody>
      </p:sp>
      <p:sp>
        <p:nvSpPr>
          <p:cNvPr id="66" name="Ellipse 65">
            <a:extLst>
              <a:ext uri="{FF2B5EF4-FFF2-40B4-BE49-F238E27FC236}">
                <a16:creationId xmlns:a16="http://schemas.microsoft.com/office/drawing/2014/main" id="{DE5BE2D0-6BDB-A42A-FDBB-B6B9507D5E7B}"/>
              </a:ext>
            </a:extLst>
          </p:cNvPr>
          <p:cNvSpPr>
            <a:spLocks noChangeAspect="1"/>
          </p:cNvSpPr>
          <p:nvPr userDrawn="1"/>
        </p:nvSpPr>
        <p:spPr>
          <a:xfrm>
            <a:off x="10314070" y="1729330"/>
            <a:ext cx="648000" cy="648000"/>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67" name="Text placeholder 23">
            <a:extLst>
              <a:ext uri="{FF2B5EF4-FFF2-40B4-BE49-F238E27FC236}">
                <a16:creationId xmlns:a16="http://schemas.microsoft.com/office/drawing/2014/main" id="{B6886289-06CC-3D2E-AEAA-E95847100A91}"/>
              </a:ext>
            </a:extLst>
          </p:cNvPr>
          <p:cNvSpPr>
            <a:spLocks noGrp="1"/>
          </p:cNvSpPr>
          <p:nvPr>
            <p:ph type="body" sz="quarter" idx="30" hasCustomPrompt="1"/>
          </p:nvPr>
        </p:nvSpPr>
        <p:spPr>
          <a:xfrm>
            <a:off x="9648228" y="2610457"/>
            <a:ext cx="1979684" cy="584774"/>
          </a:xfrm>
          <a:prstGeom prst="rect">
            <a:avLst/>
          </a:prstGeom>
        </p:spPr>
        <p:txBody>
          <a:bodyPr lIns="252000" rIns="252000" rtlCol="0" anchor="ctr" anchorCtr="0">
            <a:noAutofit/>
          </a:bodyPr>
          <a:lstStyle>
            <a:lvl1pPr marL="0" indent="0" algn="ctr">
              <a:buFontTx/>
              <a:buNone/>
              <a:defRPr sz="16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Add text</a:t>
            </a:r>
          </a:p>
        </p:txBody>
      </p:sp>
      <p:sp>
        <p:nvSpPr>
          <p:cNvPr id="13" name="Image placeholder 36">
            <a:extLst>
              <a:ext uri="{FF2B5EF4-FFF2-40B4-BE49-F238E27FC236}">
                <a16:creationId xmlns:a16="http://schemas.microsoft.com/office/drawing/2014/main" id="{D8F8B56A-C8D7-C62E-E5DF-5593FE792612}"/>
              </a:ext>
            </a:extLst>
          </p:cNvPr>
          <p:cNvSpPr>
            <a:spLocks noGrp="1"/>
          </p:cNvSpPr>
          <p:nvPr>
            <p:ph type="pic" sz="quarter" idx="29" hasCustomPrompt="1"/>
          </p:nvPr>
        </p:nvSpPr>
        <p:spPr>
          <a:xfrm>
            <a:off x="1457169" y="1750899"/>
            <a:ext cx="660490" cy="608857"/>
          </a:xfrm>
          <a:prstGeom prst="rect">
            <a:avLst/>
          </a:prstGeom>
        </p:spPr>
        <p:txBody>
          <a:bodyPr rtlCol="0"/>
          <a:lstStyle>
            <a:lvl1pPr marL="0" indent="0" algn="ctr">
              <a:buNone/>
              <a:defRPr sz="900">
                <a:solidFill>
                  <a:schemeClr val="bg1"/>
                </a:solidFill>
              </a:defRPr>
            </a:lvl1pPr>
          </a:lstStyle>
          <a:p>
            <a:pPr rtl="0"/>
            <a:r>
              <a:rPr lang="en-gb"/>
              <a:t>Insert</a:t>
            </a:r>
          </a:p>
          <a:p>
            <a:pPr rtl="0"/>
            <a:r>
              <a:rPr lang="en-gb"/>
              <a:t>a picto</a:t>
            </a:r>
          </a:p>
        </p:txBody>
      </p:sp>
      <p:sp>
        <p:nvSpPr>
          <p:cNvPr id="14" name="Image placeholder 36">
            <a:extLst>
              <a:ext uri="{FF2B5EF4-FFF2-40B4-BE49-F238E27FC236}">
                <a16:creationId xmlns:a16="http://schemas.microsoft.com/office/drawing/2014/main" id="{5458643E-C118-4260-4E55-B2A08FB6EA91}"/>
              </a:ext>
            </a:extLst>
          </p:cNvPr>
          <p:cNvSpPr>
            <a:spLocks noGrp="1"/>
          </p:cNvSpPr>
          <p:nvPr>
            <p:ph type="pic" sz="quarter" idx="35" hasCustomPrompt="1"/>
          </p:nvPr>
        </p:nvSpPr>
        <p:spPr>
          <a:xfrm>
            <a:off x="3682918" y="1750899"/>
            <a:ext cx="660490" cy="608857"/>
          </a:xfrm>
          <a:prstGeom prst="rect">
            <a:avLst/>
          </a:prstGeom>
        </p:spPr>
        <p:txBody>
          <a:bodyPr rtlCol="0"/>
          <a:lstStyle>
            <a:lvl1pPr marL="0" indent="0" algn="ctr">
              <a:buNone/>
              <a:defRPr sz="900">
                <a:solidFill>
                  <a:schemeClr val="bg1"/>
                </a:solidFill>
              </a:defRPr>
            </a:lvl1pPr>
          </a:lstStyle>
          <a:p>
            <a:pPr rtl="0"/>
            <a:r>
              <a:rPr lang="en-gb"/>
              <a:t>Insert</a:t>
            </a:r>
          </a:p>
          <a:p>
            <a:pPr rtl="0"/>
            <a:r>
              <a:rPr lang="en-gb"/>
              <a:t>a picto</a:t>
            </a:r>
          </a:p>
        </p:txBody>
      </p:sp>
      <p:sp>
        <p:nvSpPr>
          <p:cNvPr id="15" name="Image placeholder 36">
            <a:extLst>
              <a:ext uri="{FF2B5EF4-FFF2-40B4-BE49-F238E27FC236}">
                <a16:creationId xmlns:a16="http://schemas.microsoft.com/office/drawing/2014/main" id="{3BFB5D2A-E3AF-5163-4FE4-1C79CEF0A1D1}"/>
              </a:ext>
            </a:extLst>
          </p:cNvPr>
          <p:cNvSpPr>
            <a:spLocks noGrp="1"/>
          </p:cNvSpPr>
          <p:nvPr>
            <p:ph type="pic" sz="quarter" idx="36" hasCustomPrompt="1"/>
          </p:nvPr>
        </p:nvSpPr>
        <p:spPr>
          <a:xfrm>
            <a:off x="5894490" y="1750899"/>
            <a:ext cx="660490" cy="608857"/>
          </a:xfrm>
          <a:prstGeom prst="rect">
            <a:avLst/>
          </a:prstGeom>
        </p:spPr>
        <p:txBody>
          <a:bodyPr rtlCol="0"/>
          <a:lstStyle>
            <a:lvl1pPr marL="0" indent="0" algn="ctr">
              <a:buNone/>
              <a:defRPr sz="900">
                <a:solidFill>
                  <a:schemeClr val="bg1"/>
                </a:solidFill>
              </a:defRPr>
            </a:lvl1pPr>
          </a:lstStyle>
          <a:p>
            <a:pPr rtl="0"/>
            <a:r>
              <a:rPr lang="en-gb"/>
              <a:t>Insert</a:t>
            </a:r>
          </a:p>
          <a:p>
            <a:pPr rtl="0"/>
            <a:r>
              <a:rPr lang="en-gb"/>
              <a:t>a picto</a:t>
            </a:r>
          </a:p>
        </p:txBody>
      </p:sp>
      <p:sp>
        <p:nvSpPr>
          <p:cNvPr id="16" name="Image placeholder 36">
            <a:extLst>
              <a:ext uri="{FF2B5EF4-FFF2-40B4-BE49-F238E27FC236}">
                <a16:creationId xmlns:a16="http://schemas.microsoft.com/office/drawing/2014/main" id="{3E75A845-3EF2-820E-7E0E-DFBFEC03949D}"/>
              </a:ext>
            </a:extLst>
          </p:cNvPr>
          <p:cNvSpPr>
            <a:spLocks noGrp="1"/>
          </p:cNvSpPr>
          <p:nvPr>
            <p:ph type="pic" sz="quarter" idx="37" hasCustomPrompt="1"/>
          </p:nvPr>
        </p:nvSpPr>
        <p:spPr>
          <a:xfrm>
            <a:off x="8091885" y="1750899"/>
            <a:ext cx="660490" cy="608857"/>
          </a:xfrm>
          <a:prstGeom prst="rect">
            <a:avLst/>
          </a:prstGeom>
        </p:spPr>
        <p:txBody>
          <a:bodyPr rtlCol="0"/>
          <a:lstStyle>
            <a:lvl1pPr marL="0" indent="0" algn="ctr">
              <a:buNone/>
              <a:defRPr sz="900">
                <a:solidFill>
                  <a:schemeClr val="bg1"/>
                </a:solidFill>
              </a:defRPr>
            </a:lvl1pPr>
          </a:lstStyle>
          <a:p>
            <a:pPr rtl="0"/>
            <a:r>
              <a:rPr lang="en-gb"/>
              <a:t>Insert</a:t>
            </a:r>
          </a:p>
          <a:p>
            <a:pPr rtl="0"/>
            <a:r>
              <a:rPr lang="en-gb"/>
              <a:t>a picto</a:t>
            </a:r>
          </a:p>
        </p:txBody>
      </p:sp>
      <p:sp>
        <p:nvSpPr>
          <p:cNvPr id="17" name="Image placeholder 36">
            <a:extLst>
              <a:ext uri="{FF2B5EF4-FFF2-40B4-BE49-F238E27FC236}">
                <a16:creationId xmlns:a16="http://schemas.microsoft.com/office/drawing/2014/main" id="{76758756-1A08-360F-37CF-EA288DAA663A}"/>
              </a:ext>
            </a:extLst>
          </p:cNvPr>
          <p:cNvSpPr>
            <a:spLocks noGrp="1"/>
          </p:cNvSpPr>
          <p:nvPr>
            <p:ph type="pic" sz="quarter" idx="38" hasCustomPrompt="1"/>
          </p:nvPr>
        </p:nvSpPr>
        <p:spPr>
          <a:xfrm>
            <a:off x="10310546" y="1750899"/>
            <a:ext cx="660490" cy="608857"/>
          </a:xfrm>
          <a:prstGeom prst="rect">
            <a:avLst/>
          </a:prstGeom>
        </p:spPr>
        <p:txBody>
          <a:bodyPr rtlCol="0"/>
          <a:lstStyle>
            <a:lvl1pPr marL="0" indent="0" algn="ctr">
              <a:buNone/>
              <a:defRPr sz="900">
                <a:solidFill>
                  <a:schemeClr val="bg1"/>
                </a:solidFill>
              </a:defRPr>
            </a:lvl1pPr>
          </a:lstStyle>
          <a:p>
            <a:pPr rtl="0"/>
            <a:r>
              <a:rPr lang="en-gb"/>
              <a:t>Insert</a:t>
            </a:r>
          </a:p>
          <a:p>
            <a:pPr rtl="0"/>
            <a:r>
              <a:rPr lang="en-gb"/>
              <a:t>a picto</a:t>
            </a:r>
          </a:p>
        </p:txBody>
      </p:sp>
      <p:sp>
        <p:nvSpPr>
          <p:cNvPr id="25" name="Text placeholder 6">
            <a:extLst>
              <a:ext uri="{FF2B5EF4-FFF2-40B4-BE49-F238E27FC236}">
                <a16:creationId xmlns:a16="http://schemas.microsoft.com/office/drawing/2014/main" id="{73E58402-2733-5C83-B34A-F5355998C4C2}"/>
              </a:ext>
            </a:extLst>
          </p:cNvPr>
          <p:cNvSpPr>
            <a:spLocks noGrp="1"/>
          </p:cNvSpPr>
          <p:nvPr>
            <p:ph type="body" sz="quarter" idx="18" hasCustomPrompt="1"/>
          </p:nvPr>
        </p:nvSpPr>
        <p:spPr>
          <a:xfrm>
            <a:off x="803658" y="3214522"/>
            <a:ext cx="1986489" cy="1460121"/>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0" rtl="0"/>
            <a:r>
              <a:rPr lang="en-gb"/>
              <a:t>First level</a:t>
            </a:r>
          </a:p>
          <a:p>
            <a:pPr lvl="0" rtl="0"/>
            <a:r>
              <a:rPr lang="en-gb"/>
              <a:t>First level</a:t>
            </a:r>
          </a:p>
          <a:p>
            <a:pPr lvl="0" rtl="0"/>
            <a:r>
              <a:rPr lang="en-gb"/>
              <a:t>First level</a:t>
            </a:r>
          </a:p>
          <a:p>
            <a:pPr lvl="0" rtl="0"/>
            <a:r>
              <a:rPr lang="en-gb"/>
              <a:t>First level</a:t>
            </a:r>
          </a:p>
        </p:txBody>
      </p:sp>
      <p:sp>
        <p:nvSpPr>
          <p:cNvPr id="26" name="Text placeholder 6">
            <a:extLst>
              <a:ext uri="{FF2B5EF4-FFF2-40B4-BE49-F238E27FC236}">
                <a16:creationId xmlns:a16="http://schemas.microsoft.com/office/drawing/2014/main" id="{CC0B1D4B-2165-A159-DFE7-1ACF26CCBD9A}"/>
              </a:ext>
            </a:extLst>
          </p:cNvPr>
          <p:cNvSpPr>
            <a:spLocks noGrp="1"/>
          </p:cNvSpPr>
          <p:nvPr>
            <p:ph type="body" sz="quarter" idx="39" hasCustomPrompt="1"/>
          </p:nvPr>
        </p:nvSpPr>
        <p:spPr>
          <a:xfrm>
            <a:off x="3022319" y="3214522"/>
            <a:ext cx="1986489" cy="1460121"/>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0" rtl="0"/>
            <a:r>
              <a:rPr lang="en-gb"/>
              <a:t>First level</a:t>
            </a:r>
          </a:p>
          <a:p>
            <a:pPr lvl="0" rtl="0"/>
            <a:r>
              <a:rPr lang="en-gb"/>
              <a:t>First level</a:t>
            </a:r>
          </a:p>
          <a:p>
            <a:pPr lvl="0" rtl="0"/>
            <a:r>
              <a:rPr lang="en-gb"/>
              <a:t>First level</a:t>
            </a:r>
          </a:p>
          <a:p>
            <a:pPr lvl="0" rtl="0"/>
            <a:r>
              <a:rPr lang="en-gb"/>
              <a:t>First level</a:t>
            </a:r>
          </a:p>
        </p:txBody>
      </p:sp>
      <p:sp>
        <p:nvSpPr>
          <p:cNvPr id="28" name="Text placeholder 6">
            <a:extLst>
              <a:ext uri="{FF2B5EF4-FFF2-40B4-BE49-F238E27FC236}">
                <a16:creationId xmlns:a16="http://schemas.microsoft.com/office/drawing/2014/main" id="{DDDE5BD8-06A6-A38A-5EFC-337F739EF644}"/>
              </a:ext>
            </a:extLst>
          </p:cNvPr>
          <p:cNvSpPr>
            <a:spLocks noGrp="1"/>
          </p:cNvSpPr>
          <p:nvPr>
            <p:ph type="body" sz="quarter" idx="41" hasCustomPrompt="1"/>
          </p:nvPr>
        </p:nvSpPr>
        <p:spPr>
          <a:xfrm>
            <a:off x="7445463" y="3214522"/>
            <a:ext cx="1986489" cy="1721731"/>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718950" indent="0" fontAlgn="auto">
              <a:lnSpc>
                <a:spcPct val="100000"/>
              </a:lnSpc>
              <a:spcBef>
                <a:spcPts val="0"/>
              </a:spcBef>
              <a:spcAft>
                <a:spcPts val="600"/>
              </a:spcAft>
              <a:buSzPct val="80000"/>
              <a:buFont typeface="Courier New" panose="02070309020205020404" pitchFamily="49" charset="0"/>
              <a:buNone/>
              <a:defRPr sz="700">
                <a:latin typeface="+mn-lt"/>
              </a:defRPr>
            </a:lvl5pPr>
          </a:lstStyle>
          <a:p>
            <a:pPr lvl="0" rtl="0"/>
            <a:r>
              <a:rPr lang="en-gb"/>
              <a:t>First level</a:t>
            </a:r>
          </a:p>
          <a:p>
            <a:pPr lvl="0" rtl="0"/>
            <a:r>
              <a:rPr lang="en-gb"/>
              <a:t>First level</a:t>
            </a:r>
          </a:p>
          <a:p>
            <a:pPr lvl="0" rtl="0"/>
            <a:r>
              <a:rPr lang="en-gb"/>
              <a:t>First level</a:t>
            </a:r>
          </a:p>
          <a:p>
            <a:pPr lvl="0" rtl="0"/>
            <a:r>
              <a:rPr lang="en-gb"/>
              <a:t>First level</a:t>
            </a:r>
          </a:p>
          <a:p>
            <a:pPr lvl="0" rtl="0"/>
            <a:r>
              <a:rPr lang="en-gb"/>
              <a:t>First level</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endParaRPr lang="fr-FR"/>
          </a:p>
        </p:txBody>
      </p:sp>
      <p:sp>
        <p:nvSpPr>
          <p:cNvPr id="29" name="Text placeholder 6">
            <a:extLst>
              <a:ext uri="{FF2B5EF4-FFF2-40B4-BE49-F238E27FC236}">
                <a16:creationId xmlns:a16="http://schemas.microsoft.com/office/drawing/2014/main" id="{70149F6F-5090-6111-2C3C-D43E53DABB3E}"/>
              </a:ext>
            </a:extLst>
          </p:cNvPr>
          <p:cNvSpPr>
            <a:spLocks noGrp="1"/>
          </p:cNvSpPr>
          <p:nvPr>
            <p:ph type="body" sz="quarter" idx="42" hasCustomPrompt="1"/>
          </p:nvPr>
        </p:nvSpPr>
        <p:spPr>
          <a:xfrm>
            <a:off x="9657035" y="3214522"/>
            <a:ext cx="1986489" cy="1721731"/>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0" rtl="0"/>
            <a:r>
              <a:rPr lang="en-gb"/>
              <a:t>First level</a:t>
            </a:r>
          </a:p>
          <a:p>
            <a:pPr lvl="0" rtl="0"/>
            <a:r>
              <a:rPr lang="en-gb"/>
              <a:t>First level</a:t>
            </a:r>
          </a:p>
          <a:p>
            <a:pPr lvl="0" rtl="0"/>
            <a:r>
              <a:rPr lang="en-gb"/>
              <a:t>First level</a:t>
            </a:r>
          </a:p>
          <a:p>
            <a:pPr lvl="0" rtl="0"/>
            <a:r>
              <a:rPr lang="en-gb"/>
              <a:t>First level</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endParaRPr lang="fr-FR"/>
          </a:p>
        </p:txBody>
      </p:sp>
      <p:sp>
        <p:nvSpPr>
          <p:cNvPr id="30" name="Text placeholder 6">
            <a:extLst>
              <a:ext uri="{FF2B5EF4-FFF2-40B4-BE49-F238E27FC236}">
                <a16:creationId xmlns:a16="http://schemas.microsoft.com/office/drawing/2014/main" id="{5A7ACFFE-F74B-9E59-780E-4C18873D50F6}"/>
              </a:ext>
            </a:extLst>
          </p:cNvPr>
          <p:cNvSpPr>
            <a:spLocks noGrp="1"/>
          </p:cNvSpPr>
          <p:nvPr>
            <p:ph type="body" sz="quarter" idx="43" hasCustomPrompt="1"/>
          </p:nvPr>
        </p:nvSpPr>
        <p:spPr>
          <a:xfrm>
            <a:off x="5231904" y="3214522"/>
            <a:ext cx="1986489" cy="1460121"/>
          </a:xfrm>
          <a:prstGeom prst="rect">
            <a:avLst/>
          </a:prstGeom>
        </p:spPr>
        <p:txBody>
          <a:bodyPr wrap="square" lIns="251999" tIns="46800" rIns="90000" bIns="180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First level</a:t>
            </a:r>
          </a:p>
          <a:p>
            <a:pPr lvl="0" rtl="0"/>
            <a:r>
              <a:rPr lang="en-gb"/>
              <a:t>First level</a:t>
            </a:r>
          </a:p>
          <a:p>
            <a:pPr lvl="0" rtl="0"/>
            <a:r>
              <a:rPr lang="en-gb"/>
              <a:t>First level</a:t>
            </a:r>
          </a:p>
          <a:p>
            <a:pPr lvl="0" rtl="0"/>
            <a:r>
              <a:rPr lang="en-gb"/>
              <a:t>First level</a:t>
            </a:r>
          </a:p>
          <a:p>
            <a:pPr lvl="0" rtl="0"/>
            <a:r>
              <a:rPr lang="en-gb"/>
              <a:t>First level</a:t>
            </a:r>
          </a:p>
        </p:txBody>
      </p:sp>
      <p:sp>
        <p:nvSpPr>
          <p:cNvPr id="5" name="Date placeholder 4">
            <a:extLst>
              <a:ext uri="{FF2B5EF4-FFF2-40B4-BE49-F238E27FC236}">
                <a16:creationId xmlns:a16="http://schemas.microsoft.com/office/drawing/2014/main" id="{B30413E4-E59F-F2B7-A4E3-CCE0AE7816E3}"/>
              </a:ext>
            </a:extLst>
          </p:cNvPr>
          <p:cNvSpPr>
            <a:spLocks noGrp="1"/>
          </p:cNvSpPr>
          <p:nvPr>
            <p:ph type="dt" sz="half" idx="44"/>
          </p:nvPr>
        </p:nvSpPr>
        <p:spPr/>
        <p:txBody>
          <a:bodyPr rtlCol="0"/>
          <a:lstStyle/>
          <a:p>
            <a:pPr rtl="0"/>
            <a:r>
              <a:rPr lang="fr-FR"/>
              <a:t>13/11/2024</a:t>
            </a:r>
            <a:endParaRPr lang="en-GB"/>
          </a:p>
        </p:txBody>
      </p:sp>
      <p:sp>
        <p:nvSpPr>
          <p:cNvPr id="7" name="Footer placeholder 6">
            <a:extLst>
              <a:ext uri="{FF2B5EF4-FFF2-40B4-BE49-F238E27FC236}">
                <a16:creationId xmlns:a16="http://schemas.microsoft.com/office/drawing/2014/main" id="{E70ACD3F-EFCC-FA9B-1B21-81591D29AF6E}"/>
              </a:ext>
            </a:extLst>
          </p:cNvPr>
          <p:cNvSpPr>
            <a:spLocks noGrp="1"/>
          </p:cNvSpPr>
          <p:nvPr>
            <p:ph type="ftr" sz="quarter" idx="45"/>
          </p:nvPr>
        </p:nvSpPr>
        <p:spPr/>
        <p:txBody>
          <a:bodyPr rtlCol="0"/>
          <a:lstStyle/>
          <a:p>
            <a:pPr rtl="0"/>
            <a:r>
              <a:rPr lang="en-gb"/>
              <a:t>ADVN Customer I Document name I CONFIDENTIAL  </a:t>
            </a:r>
            <a:endParaRPr lang="en-GB"/>
          </a:p>
        </p:txBody>
      </p:sp>
    </p:spTree>
    <p:extLst>
      <p:ext uri="{BB962C8B-B14F-4D97-AF65-F5344CB8AC3E}">
        <p14:creationId xmlns:p14="http://schemas.microsoft.com/office/powerpoint/2010/main" val="2742961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stage in-line pha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33EC6-8AB7-B1EE-B00F-D6727B65233E}"/>
              </a:ext>
            </a:extLst>
          </p:cNvPr>
          <p:cNvSpPr>
            <a:spLocks noGrp="1"/>
          </p:cNvSpPr>
          <p:nvPr>
            <p:ph type="title" hasCustomPrompt="1"/>
          </p:nvPr>
        </p:nvSpPr>
        <p:spPr>
          <a:xfrm>
            <a:off x="503999" y="540000"/>
            <a:ext cx="11231091" cy="528021"/>
          </a:xfrm>
          <a:prstGeom prst="rect">
            <a:avLst/>
          </a:prstGeom>
        </p:spPr>
        <p:txBody>
          <a:bodyPr rtlCol="0"/>
          <a:lstStyle/>
          <a:p>
            <a:pPr rtl="0"/>
            <a:r>
              <a:rPr lang="en-gb"/>
              <a:t>Add a title</a:t>
            </a:r>
          </a:p>
        </p:txBody>
      </p:sp>
      <p:sp>
        <p:nvSpPr>
          <p:cNvPr id="3" name="Text placeholder 8">
            <a:extLst>
              <a:ext uri="{FF2B5EF4-FFF2-40B4-BE49-F238E27FC236}">
                <a16:creationId xmlns:a16="http://schemas.microsoft.com/office/drawing/2014/main" id="{98E45531-A1B1-435D-7105-6EA84925F046}"/>
              </a:ext>
            </a:extLst>
          </p:cNvPr>
          <p:cNvSpPr>
            <a:spLocks noGrp="1"/>
          </p:cNvSpPr>
          <p:nvPr>
            <p:ph type="body" sz="quarter" idx="15" hasCustomPrompt="1"/>
          </p:nvPr>
        </p:nvSpPr>
        <p:spPr>
          <a:xfrm>
            <a:off x="564782" y="1210075"/>
            <a:ext cx="1008000" cy="962346"/>
          </a:xfrm>
          <a:prstGeom prst="rect">
            <a:avLst/>
          </a:prstGeom>
        </p:spPr>
        <p:txBody>
          <a:bodyPr lIns="0" tIns="0" rIns="0" bIns="0" rtlCol="0" anchor="ctr" anchorCtr="0">
            <a:noAutofit/>
          </a:bodyPr>
          <a:lstStyle>
            <a:lvl1pPr marL="0" indent="0">
              <a:buFontTx/>
              <a:buNone/>
              <a:defRPr sz="4800" spc="-300">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No.</a:t>
            </a:r>
          </a:p>
        </p:txBody>
      </p:sp>
      <p:sp>
        <p:nvSpPr>
          <p:cNvPr id="4" name="Text placeholder 8">
            <a:extLst>
              <a:ext uri="{FF2B5EF4-FFF2-40B4-BE49-F238E27FC236}">
                <a16:creationId xmlns:a16="http://schemas.microsoft.com/office/drawing/2014/main" id="{CF07C8A4-E563-0C37-1C71-7C945948675A}"/>
              </a:ext>
            </a:extLst>
          </p:cNvPr>
          <p:cNvSpPr>
            <a:spLocks noGrp="1"/>
          </p:cNvSpPr>
          <p:nvPr>
            <p:ph type="body" sz="quarter" idx="16" hasCustomPrompt="1"/>
          </p:nvPr>
        </p:nvSpPr>
        <p:spPr>
          <a:xfrm>
            <a:off x="1696220" y="1210075"/>
            <a:ext cx="2880000" cy="962346"/>
          </a:xfrm>
          <a:prstGeom prst="rect">
            <a:avLst/>
          </a:prstGeom>
        </p:spPr>
        <p:txBody>
          <a:bodyPr lIns="0" tIns="0" rIns="0" bIns="0" rtlCol="0" anchor="ctr" anchorCtr="0">
            <a:noAutofit/>
          </a:bodyPr>
          <a:lstStyle>
            <a:lvl1pPr marL="0" indent="0">
              <a:lnSpc>
                <a:spcPct val="90000"/>
              </a:lnSpc>
              <a:buFontTx/>
              <a:buNone/>
              <a:defRPr sz="2000" b="1">
                <a:solidFill>
                  <a:schemeClr val="tx1"/>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17" name="Text placeholder 6">
            <a:extLst>
              <a:ext uri="{FF2B5EF4-FFF2-40B4-BE49-F238E27FC236}">
                <a16:creationId xmlns:a16="http://schemas.microsoft.com/office/drawing/2014/main" id="{E344EAE1-F98E-7C81-3582-223110955ACE}"/>
              </a:ext>
            </a:extLst>
          </p:cNvPr>
          <p:cNvSpPr>
            <a:spLocks noGrp="1"/>
          </p:cNvSpPr>
          <p:nvPr>
            <p:ph type="body" sz="quarter" idx="18" hasCustomPrompt="1"/>
          </p:nvPr>
        </p:nvSpPr>
        <p:spPr>
          <a:xfrm>
            <a:off x="4699656" y="1246426"/>
            <a:ext cx="3455999" cy="889644"/>
          </a:xfrm>
          <a:prstGeom prst="rect">
            <a:avLst/>
          </a:prstGeom>
        </p:spPr>
        <p:txBody>
          <a:bodyPr wrap="square" lIns="251999" tIns="72000" rIns="90000" bIns="108000" rtlCol="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p:txBody>
      </p:sp>
      <p:sp>
        <p:nvSpPr>
          <p:cNvPr id="22" name="Text placeholder 6">
            <a:extLst>
              <a:ext uri="{FF2B5EF4-FFF2-40B4-BE49-F238E27FC236}">
                <a16:creationId xmlns:a16="http://schemas.microsoft.com/office/drawing/2014/main" id="{624E6CF3-C07B-123C-1ED3-C8BF04BE4222}"/>
              </a:ext>
            </a:extLst>
          </p:cNvPr>
          <p:cNvSpPr>
            <a:spLocks noGrp="1"/>
          </p:cNvSpPr>
          <p:nvPr>
            <p:ph type="body" sz="quarter" idx="36" hasCustomPrompt="1"/>
          </p:nvPr>
        </p:nvSpPr>
        <p:spPr>
          <a:xfrm>
            <a:off x="8279091" y="1246426"/>
            <a:ext cx="3455999" cy="889644"/>
          </a:xfrm>
          <a:prstGeom prst="rect">
            <a:avLst/>
          </a:prstGeom>
        </p:spPr>
        <p:txBody>
          <a:bodyPr wrap="square" lIns="251999" tIns="72000" rIns="90000" bIns="108000" rtlCol="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p:txBody>
      </p:sp>
      <p:sp>
        <p:nvSpPr>
          <p:cNvPr id="27" name="Text placeholder 8">
            <a:extLst>
              <a:ext uri="{FF2B5EF4-FFF2-40B4-BE49-F238E27FC236}">
                <a16:creationId xmlns:a16="http://schemas.microsoft.com/office/drawing/2014/main" id="{323E29A5-7B4E-A0D2-7F67-4001225F7D46}"/>
              </a:ext>
            </a:extLst>
          </p:cNvPr>
          <p:cNvSpPr>
            <a:spLocks noGrp="1"/>
          </p:cNvSpPr>
          <p:nvPr>
            <p:ph type="body" sz="quarter" idx="37" hasCustomPrompt="1"/>
          </p:nvPr>
        </p:nvSpPr>
        <p:spPr>
          <a:xfrm>
            <a:off x="564782" y="2315862"/>
            <a:ext cx="1008000" cy="962346"/>
          </a:xfrm>
          <a:prstGeom prst="rect">
            <a:avLst/>
          </a:prstGeom>
        </p:spPr>
        <p:txBody>
          <a:bodyPr lIns="0" tIns="0" rIns="0" bIns="0" rtlCol="0" anchor="ctr" anchorCtr="0">
            <a:noAutofit/>
          </a:bodyPr>
          <a:lstStyle>
            <a:lvl1pPr marL="0" indent="0">
              <a:buFontTx/>
              <a:buNone/>
              <a:defRPr sz="4800" spc="-300">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No.</a:t>
            </a:r>
          </a:p>
        </p:txBody>
      </p:sp>
      <p:sp>
        <p:nvSpPr>
          <p:cNvPr id="28" name="Text placeholder 8">
            <a:extLst>
              <a:ext uri="{FF2B5EF4-FFF2-40B4-BE49-F238E27FC236}">
                <a16:creationId xmlns:a16="http://schemas.microsoft.com/office/drawing/2014/main" id="{BFF10F6F-A877-E8EF-3ACC-8C709A827ED1}"/>
              </a:ext>
            </a:extLst>
          </p:cNvPr>
          <p:cNvSpPr>
            <a:spLocks noGrp="1"/>
          </p:cNvSpPr>
          <p:nvPr>
            <p:ph type="body" sz="quarter" idx="38" hasCustomPrompt="1"/>
          </p:nvPr>
        </p:nvSpPr>
        <p:spPr>
          <a:xfrm>
            <a:off x="1696220" y="2315862"/>
            <a:ext cx="2880000" cy="962346"/>
          </a:xfrm>
          <a:prstGeom prst="rect">
            <a:avLst/>
          </a:prstGeom>
        </p:spPr>
        <p:txBody>
          <a:bodyPr lIns="0" tIns="0" rIns="0" bIns="0" rtlCol="0" anchor="ctr" anchorCtr="0">
            <a:noAutofit/>
          </a:bodyPr>
          <a:lstStyle>
            <a:lvl1pPr marL="0" indent="0">
              <a:lnSpc>
                <a:spcPct val="90000"/>
              </a:lnSpc>
              <a:buFontTx/>
              <a:buNone/>
              <a:defRPr sz="2000" b="1">
                <a:solidFill>
                  <a:schemeClr val="tx1"/>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29" name="Text placeholder 6">
            <a:extLst>
              <a:ext uri="{FF2B5EF4-FFF2-40B4-BE49-F238E27FC236}">
                <a16:creationId xmlns:a16="http://schemas.microsoft.com/office/drawing/2014/main" id="{93F13FA2-2D07-7DD0-3661-8BDAAC9FDFB8}"/>
              </a:ext>
            </a:extLst>
          </p:cNvPr>
          <p:cNvSpPr>
            <a:spLocks noGrp="1"/>
          </p:cNvSpPr>
          <p:nvPr>
            <p:ph type="body" sz="quarter" idx="39" hasCustomPrompt="1"/>
          </p:nvPr>
        </p:nvSpPr>
        <p:spPr>
          <a:xfrm>
            <a:off x="4699656" y="2352213"/>
            <a:ext cx="3455999" cy="889644"/>
          </a:xfrm>
          <a:prstGeom prst="rect">
            <a:avLst/>
          </a:prstGeom>
        </p:spPr>
        <p:txBody>
          <a:bodyPr wrap="square" lIns="251999" tIns="72000" rIns="90000" bIns="108000" rtlCol="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p:txBody>
      </p:sp>
      <p:sp>
        <p:nvSpPr>
          <p:cNvPr id="30" name="Text placeholder 6">
            <a:extLst>
              <a:ext uri="{FF2B5EF4-FFF2-40B4-BE49-F238E27FC236}">
                <a16:creationId xmlns:a16="http://schemas.microsoft.com/office/drawing/2014/main" id="{44293AD6-A4B8-F2F2-D7AD-2BF090CF9B8A}"/>
              </a:ext>
            </a:extLst>
          </p:cNvPr>
          <p:cNvSpPr>
            <a:spLocks noGrp="1"/>
          </p:cNvSpPr>
          <p:nvPr>
            <p:ph type="body" sz="quarter" idx="40" hasCustomPrompt="1"/>
          </p:nvPr>
        </p:nvSpPr>
        <p:spPr>
          <a:xfrm>
            <a:off x="8279091" y="2352213"/>
            <a:ext cx="3455999" cy="889644"/>
          </a:xfrm>
          <a:prstGeom prst="rect">
            <a:avLst/>
          </a:prstGeom>
        </p:spPr>
        <p:txBody>
          <a:bodyPr wrap="square" lIns="251999" tIns="72000" rIns="90000" bIns="108000" rtlCol="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p:txBody>
      </p:sp>
      <p:sp>
        <p:nvSpPr>
          <p:cNvPr id="31" name="Text placeholder 8">
            <a:extLst>
              <a:ext uri="{FF2B5EF4-FFF2-40B4-BE49-F238E27FC236}">
                <a16:creationId xmlns:a16="http://schemas.microsoft.com/office/drawing/2014/main" id="{20725391-5F51-1BE1-C1AF-4ACC235C8B29}"/>
              </a:ext>
            </a:extLst>
          </p:cNvPr>
          <p:cNvSpPr>
            <a:spLocks noGrp="1"/>
          </p:cNvSpPr>
          <p:nvPr>
            <p:ph type="body" sz="quarter" idx="41" hasCustomPrompt="1"/>
          </p:nvPr>
        </p:nvSpPr>
        <p:spPr>
          <a:xfrm>
            <a:off x="564782" y="3421648"/>
            <a:ext cx="1008000" cy="962346"/>
          </a:xfrm>
          <a:prstGeom prst="rect">
            <a:avLst/>
          </a:prstGeom>
        </p:spPr>
        <p:txBody>
          <a:bodyPr lIns="0" tIns="0" rIns="0" bIns="0" rtlCol="0" anchor="ctr" anchorCtr="0">
            <a:noAutofit/>
          </a:bodyPr>
          <a:lstStyle>
            <a:lvl1pPr marL="0" indent="0">
              <a:buFontTx/>
              <a:buNone/>
              <a:defRPr sz="4800" spc="-300">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No.</a:t>
            </a:r>
          </a:p>
        </p:txBody>
      </p:sp>
      <p:sp>
        <p:nvSpPr>
          <p:cNvPr id="32" name="Text placeholder 8">
            <a:extLst>
              <a:ext uri="{FF2B5EF4-FFF2-40B4-BE49-F238E27FC236}">
                <a16:creationId xmlns:a16="http://schemas.microsoft.com/office/drawing/2014/main" id="{89ACE858-AC84-F3F6-71A5-81D16DE20DC9}"/>
              </a:ext>
            </a:extLst>
          </p:cNvPr>
          <p:cNvSpPr>
            <a:spLocks noGrp="1"/>
          </p:cNvSpPr>
          <p:nvPr>
            <p:ph type="body" sz="quarter" idx="42" hasCustomPrompt="1"/>
          </p:nvPr>
        </p:nvSpPr>
        <p:spPr>
          <a:xfrm>
            <a:off x="1696220" y="3421648"/>
            <a:ext cx="2880000" cy="962346"/>
          </a:xfrm>
          <a:prstGeom prst="rect">
            <a:avLst/>
          </a:prstGeom>
        </p:spPr>
        <p:txBody>
          <a:bodyPr lIns="0" tIns="0" rIns="0" bIns="0" rtlCol="0" anchor="ctr" anchorCtr="0">
            <a:noAutofit/>
          </a:bodyPr>
          <a:lstStyle>
            <a:lvl1pPr marL="0" indent="0">
              <a:lnSpc>
                <a:spcPct val="90000"/>
              </a:lnSpc>
              <a:buFontTx/>
              <a:buNone/>
              <a:defRPr sz="2000" b="1">
                <a:solidFill>
                  <a:schemeClr val="tx1"/>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33" name="Text placeholder 6">
            <a:extLst>
              <a:ext uri="{FF2B5EF4-FFF2-40B4-BE49-F238E27FC236}">
                <a16:creationId xmlns:a16="http://schemas.microsoft.com/office/drawing/2014/main" id="{85E9384D-C879-AEF7-F874-EFF72A267FEF}"/>
              </a:ext>
            </a:extLst>
          </p:cNvPr>
          <p:cNvSpPr>
            <a:spLocks noGrp="1"/>
          </p:cNvSpPr>
          <p:nvPr>
            <p:ph type="body" sz="quarter" idx="43" hasCustomPrompt="1"/>
          </p:nvPr>
        </p:nvSpPr>
        <p:spPr>
          <a:xfrm>
            <a:off x="4699656" y="3457999"/>
            <a:ext cx="3455999" cy="889644"/>
          </a:xfrm>
          <a:prstGeom prst="rect">
            <a:avLst/>
          </a:prstGeom>
        </p:spPr>
        <p:txBody>
          <a:bodyPr wrap="square" lIns="251999" tIns="72000" rIns="90000" bIns="108000" rtlCol="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p:txBody>
      </p:sp>
      <p:sp>
        <p:nvSpPr>
          <p:cNvPr id="34" name="Text placeholder 6">
            <a:extLst>
              <a:ext uri="{FF2B5EF4-FFF2-40B4-BE49-F238E27FC236}">
                <a16:creationId xmlns:a16="http://schemas.microsoft.com/office/drawing/2014/main" id="{2D71620F-7489-B8D5-9214-19468857DA88}"/>
              </a:ext>
            </a:extLst>
          </p:cNvPr>
          <p:cNvSpPr>
            <a:spLocks noGrp="1"/>
          </p:cNvSpPr>
          <p:nvPr>
            <p:ph type="body" sz="quarter" idx="44" hasCustomPrompt="1"/>
          </p:nvPr>
        </p:nvSpPr>
        <p:spPr>
          <a:xfrm>
            <a:off x="8279091" y="3457999"/>
            <a:ext cx="3455999" cy="889644"/>
          </a:xfrm>
          <a:prstGeom prst="rect">
            <a:avLst/>
          </a:prstGeom>
        </p:spPr>
        <p:txBody>
          <a:bodyPr wrap="square" lIns="251999" tIns="72000" rIns="90000" bIns="108000" rtlCol="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p:txBody>
      </p:sp>
      <p:sp>
        <p:nvSpPr>
          <p:cNvPr id="35" name="Text placeholder 8">
            <a:extLst>
              <a:ext uri="{FF2B5EF4-FFF2-40B4-BE49-F238E27FC236}">
                <a16:creationId xmlns:a16="http://schemas.microsoft.com/office/drawing/2014/main" id="{C8DD36A8-C5C8-385B-ABA8-67729B89B994}"/>
              </a:ext>
            </a:extLst>
          </p:cNvPr>
          <p:cNvSpPr>
            <a:spLocks noGrp="1"/>
          </p:cNvSpPr>
          <p:nvPr>
            <p:ph type="body" sz="quarter" idx="45" hasCustomPrompt="1"/>
          </p:nvPr>
        </p:nvSpPr>
        <p:spPr>
          <a:xfrm>
            <a:off x="564782" y="4484903"/>
            <a:ext cx="1008000" cy="962346"/>
          </a:xfrm>
          <a:prstGeom prst="rect">
            <a:avLst/>
          </a:prstGeom>
        </p:spPr>
        <p:txBody>
          <a:bodyPr lIns="0" tIns="0" rIns="0" bIns="0" rtlCol="0" anchor="ctr" anchorCtr="0">
            <a:noAutofit/>
          </a:bodyPr>
          <a:lstStyle>
            <a:lvl1pPr marL="0" indent="0">
              <a:buFontTx/>
              <a:buNone/>
              <a:defRPr sz="4800" spc="-300">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No.</a:t>
            </a:r>
          </a:p>
        </p:txBody>
      </p:sp>
      <p:sp>
        <p:nvSpPr>
          <p:cNvPr id="36" name="Text placeholder 8">
            <a:extLst>
              <a:ext uri="{FF2B5EF4-FFF2-40B4-BE49-F238E27FC236}">
                <a16:creationId xmlns:a16="http://schemas.microsoft.com/office/drawing/2014/main" id="{AAB57402-5C3E-CAFE-B7AE-8DDF1C037543}"/>
              </a:ext>
            </a:extLst>
          </p:cNvPr>
          <p:cNvSpPr>
            <a:spLocks noGrp="1"/>
          </p:cNvSpPr>
          <p:nvPr>
            <p:ph type="body" sz="quarter" idx="46" hasCustomPrompt="1"/>
          </p:nvPr>
        </p:nvSpPr>
        <p:spPr>
          <a:xfrm>
            <a:off x="1696220" y="4484903"/>
            <a:ext cx="2880000" cy="962346"/>
          </a:xfrm>
          <a:prstGeom prst="rect">
            <a:avLst/>
          </a:prstGeom>
        </p:spPr>
        <p:txBody>
          <a:bodyPr lIns="0" tIns="0" rIns="0" bIns="0" rtlCol="0" anchor="ctr" anchorCtr="0">
            <a:noAutofit/>
          </a:bodyPr>
          <a:lstStyle>
            <a:lvl1pPr marL="0" indent="0">
              <a:lnSpc>
                <a:spcPct val="90000"/>
              </a:lnSpc>
              <a:buFontTx/>
              <a:buNone/>
              <a:defRPr sz="2000" b="1">
                <a:solidFill>
                  <a:schemeClr val="tx1"/>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37" name="Text placeholder 6">
            <a:extLst>
              <a:ext uri="{FF2B5EF4-FFF2-40B4-BE49-F238E27FC236}">
                <a16:creationId xmlns:a16="http://schemas.microsoft.com/office/drawing/2014/main" id="{F8990DA7-AA2C-5FC5-CBD8-B0FB2DEC4A00}"/>
              </a:ext>
            </a:extLst>
          </p:cNvPr>
          <p:cNvSpPr>
            <a:spLocks noGrp="1"/>
          </p:cNvSpPr>
          <p:nvPr>
            <p:ph type="body" sz="quarter" idx="47" hasCustomPrompt="1"/>
          </p:nvPr>
        </p:nvSpPr>
        <p:spPr>
          <a:xfrm>
            <a:off x="4699656" y="4521254"/>
            <a:ext cx="3455999" cy="889644"/>
          </a:xfrm>
          <a:prstGeom prst="rect">
            <a:avLst/>
          </a:prstGeom>
        </p:spPr>
        <p:txBody>
          <a:bodyPr wrap="square" lIns="251999" tIns="72000" rIns="90000" bIns="108000" rtlCol="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p:txBody>
      </p:sp>
      <p:sp>
        <p:nvSpPr>
          <p:cNvPr id="38" name="Text placeholder 6">
            <a:extLst>
              <a:ext uri="{FF2B5EF4-FFF2-40B4-BE49-F238E27FC236}">
                <a16:creationId xmlns:a16="http://schemas.microsoft.com/office/drawing/2014/main" id="{B0773580-B1F8-ABEB-94A1-CF9D4A00B937}"/>
              </a:ext>
            </a:extLst>
          </p:cNvPr>
          <p:cNvSpPr>
            <a:spLocks noGrp="1"/>
          </p:cNvSpPr>
          <p:nvPr>
            <p:ph type="body" sz="quarter" idx="48" hasCustomPrompt="1"/>
          </p:nvPr>
        </p:nvSpPr>
        <p:spPr>
          <a:xfrm>
            <a:off x="8279091" y="4521254"/>
            <a:ext cx="3455999" cy="889644"/>
          </a:xfrm>
          <a:prstGeom prst="rect">
            <a:avLst/>
          </a:prstGeom>
        </p:spPr>
        <p:txBody>
          <a:bodyPr wrap="square" lIns="251999" tIns="72000" rIns="90000" bIns="108000" rtlCol="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p:txBody>
      </p:sp>
      <p:sp>
        <p:nvSpPr>
          <p:cNvPr id="43" name="Text placeholder 8">
            <a:extLst>
              <a:ext uri="{FF2B5EF4-FFF2-40B4-BE49-F238E27FC236}">
                <a16:creationId xmlns:a16="http://schemas.microsoft.com/office/drawing/2014/main" id="{9EFE1EC5-716B-FAFE-9DC9-7C37028F900A}"/>
              </a:ext>
            </a:extLst>
          </p:cNvPr>
          <p:cNvSpPr>
            <a:spLocks noGrp="1"/>
          </p:cNvSpPr>
          <p:nvPr>
            <p:ph type="body" sz="quarter" idx="49" hasCustomPrompt="1"/>
          </p:nvPr>
        </p:nvSpPr>
        <p:spPr>
          <a:xfrm>
            <a:off x="564782" y="5590689"/>
            <a:ext cx="1008000" cy="962346"/>
          </a:xfrm>
          <a:prstGeom prst="rect">
            <a:avLst/>
          </a:prstGeom>
        </p:spPr>
        <p:txBody>
          <a:bodyPr lIns="0" tIns="0" rIns="0" bIns="0" rtlCol="0" anchor="ctr" anchorCtr="0">
            <a:noAutofit/>
          </a:bodyPr>
          <a:lstStyle>
            <a:lvl1pPr marL="0" indent="0">
              <a:buFontTx/>
              <a:buNone/>
              <a:defRPr sz="4800" spc="-300">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No.</a:t>
            </a:r>
          </a:p>
        </p:txBody>
      </p:sp>
      <p:sp>
        <p:nvSpPr>
          <p:cNvPr id="44" name="Text placeholder 8">
            <a:extLst>
              <a:ext uri="{FF2B5EF4-FFF2-40B4-BE49-F238E27FC236}">
                <a16:creationId xmlns:a16="http://schemas.microsoft.com/office/drawing/2014/main" id="{09649912-885C-6CD1-A97F-2DAF27D34E0D}"/>
              </a:ext>
            </a:extLst>
          </p:cNvPr>
          <p:cNvSpPr>
            <a:spLocks noGrp="1"/>
          </p:cNvSpPr>
          <p:nvPr>
            <p:ph type="body" sz="quarter" idx="50" hasCustomPrompt="1"/>
          </p:nvPr>
        </p:nvSpPr>
        <p:spPr>
          <a:xfrm>
            <a:off x="1696220" y="5590689"/>
            <a:ext cx="2880000" cy="962346"/>
          </a:xfrm>
          <a:prstGeom prst="rect">
            <a:avLst/>
          </a:prstGeom>
        </p:spPr>
        <p:txBody>
          <a:bodyPr lIns="0" tIns="0" rIns="0" bIns="0" rtlCol="0" anchor="ctr" anchorCtr="0">
            <a:noAutofit/>
          </a:bodyPr>
          <a:lstStyle>
            <a:lvl1pPr marL="0" indent="0">
              <a:lnSpc>
                <a:spcPct val="90000"/>
              </a:lnSpc>
              <a:buFontTx/>
              <a:buNone/>
              <a:defRPr sz="2000" b="1">
                <a:solidFill>
                  <a:schemeClr val="tx1"/>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45" name="Text placeholder 6">
            <a:extLst>
              <a:ext uri="{FF2B5EF4-FFF2-40B4-BE49-F238E27FC236}">
                <a16:creationId xmlns:a16="http://schemas.microsoft.com/office/drawing/2014/main" id="{547716C2-22AE-A7FC-74D9-D656A8D73254}"/>
              </a:ext>
            </a:extLst>
          </p:cNvPr>
          <p:cNvSpPr>
            <a:spLocks noGrp="1"/>
          </p:cNvSpPr>
          <p:nvPr>
            <p:ph type="body" sz="quarter" idx="51" hasCustomPrompt="1"/>
          </p:nvPr>
        </p:nvSpPr>
        <p:spPr>
          <a:xfrm>
            <a:off x="4699656" y="5627040"/>
            <a:ext cx="3455999" cy="889644"/>
          </a:xfrm>
          <a:prstGeom prst="rect">
            <a:avLst/>
          </a:prstGeom>
        </p:spPr>
        <p:txBody>
          <a:bodyPr wrap="square" lIns="251999" tIns="72000" rIns="90000" bIns="108000" rtlCol="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p:txBody>
      </p:sp>
      <p:sp>
        <p:nvSpPr>
          <p:cNvPr id="46" name="Text placeholder 6">
            <a:extLst>
              <a:ext uri="{FF2B5EF4-FFF2-40B4-BE49-F238E27FC236}">
                <a16:creationId xmlns:a16="http://schemas.microsoft.com/office/drawing/2014/main" id="{BCFC1E52-62AA-103F-2364-9AA3600A10F9}"/>
              </a:ext>
            </a:extLst>
          </p:cNvPr>
          <p:cNvSpPr>
            <a:spLocks noGrp="1"/>
          </p:cNvSpPr>
          <p:nvPr>
            <p:ph type="body" sz="quarter" idx="52" hasCustomPrompt="1"/>
          </p:nvPr>
        </p:nvSpPr>
        <p:spPr>
          <a:xfrm>
            <a:off x="8279091" y="5627040"/>
            <a:ext cx="3455999" cy="889644"/>
          </a:xfrm>
          <a:prstGeom prst="rect">
            <a:avLst/>
          </a:prstGeom>
        </p:spPr>
        <p:txBody>
          <a:bodyPr wrap="square" lIns="251999" tIns="72000" rIns="90000" bIns="108000" rtlCol="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p:txBody>
      </p:sp>
      <p:sp>
        <p:nvSpPr>
          <p:cNvPr id="7" name="Date placeholder 6">
            <a:extLst>
              <a:ext uri="{FF2B5EF4-FFF2-40B4-BE49-F238E27FC236}">
                <a16:creationId xmlns:a16="http://schemas.microsoft.com/office/drawing/2014/main" id="{A595E5CD-3FE4-89EF-8304-0F1DB1E41189}"/>
              </a:ext>
            </a:extLst>
          </p:cNvPr>
          <p:cNvSpPr>
            <a:spLocks noGrp="1"/>
          </p:cNvSpPr>
          <p:nvPr>
            <p:ph type="dt" sz="half" idx="53"/>
          </p:nvPr>
        </p:nvSpPr>
        <p:spPr/>
        <p:txBody>
          <a:bodyPr rtlCol="0"/>
          <a:lstStyle/>
          <a:p>
            <a:pPr rtl="0"/>
            <a:r>
              <a:rPr lang="fr-FR"/>
              <a:t>13/11/2024</a:t>
            </a:r>
            <a:endParaRPr lang="en-GB"/>
          </a:p>
        </p:txBody>
      </p:sp>
      <p:sp>
        <p:nvSpPr>
          <p:cNvPr id="8" name="Footer placeholder 7">
            <a:extLst>
              <a:ext uri="{FF2B5EF4-FFF2-40B4-BE49-F238E27FC236}">
                <a16:creationId xmlns:a16="http://schemas.microsoft.com/office/drawing/2014/main" id="{38E05A23-BD0B-0F51-733A-F7018A5AAFFF}"/>
              </a:ext>
            </a:extLst>
          </p:cNvPr>
          <p:cNvSpPr>
            <a:spLocks noGrp="1"/>
          </p:cNvSpPr>
          <p:nvPr>
            <p:ph type="ftr" sz="quarter" idx="54"/>
          </p:nvPr>
        </p:nvSpPr>
        <p:spPr/>
        <p:txBody>
          <a:bodyPr rtlCol="0"/>
          <a:lstStyle/>
          <a:p>
            <a:pPr rtl="0"/>
            <a:r>
              <a:rPr lang="en-gb"/>
              <a:t>ADVN Customer I Document name I CONFIDENTIAL  </a:t>
            </a:r>
            <a:endParaRPr lang="en-GB"/>
          </a:p>
        </p:txBody>
      </p:sp>
    </p:spTree>
    <p:extLst>
      <p:ext uri="{BB962C8B-B14F-4D97-AF65-F5344CB8AC3E}">
        <p14:creationId xmlns:p14="http://schemas.microsoft.com/office/powerpoint/2010/main" val="1136963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Horizontal visual cover">
    <p:spTree>
      <p:nvGrpSpPr>
        <p:cNvPr id="1" name=""/>
        <p:cNvGrpSpPr/>
        <p:nvPr/>
      </p:nvGrpSpPr>
      <p:grpSpPr>
        <a:xfrm>
          <a:off x="0" y="0"/>
          <a:ext cx="0" cy="0"/>
          <a:chOff x="0" y="0"/>
          <a:chExt cx="0" cy="0"/>
        </a:xfrm>
      </p:grpSpPr>
      <p:sp>
        <p:nvSpPr>
          <p:cNvPr id="122" name="Text placeholder 51">
            <a:extLst>
              <a:ext uri="{FF2B5EF4-FFF2-40B4-BE49-F238E27FC236}">
                <a16:creationId xmlns:a16="http://schemas.microsoft.com/office/drawing/2014/main" id="{7F82DCC3-672B-FDB6-7779-B09F31EF6002}"/>
              </a:ext>
            </a:extLst>
          </p:cNvPr>
          <p:cNvSpPr>
            <a:spLocks noGrp="1"/>
          </p:cNvSpPr>
          <p:nvPr>
            <p:ph type="body" sz="quarter" idx="11" hasCustomPrompt="1"/>
          </p:nvPr>
        </p:nvSpPr>
        <p:spPr>
          <a:xfrm>
            <a:off x="2881935" y="1144937"/>
            <a:ext cx="5760000" cy="334515"/>
          </a:xfrm>
          <a:prstGeom prst="rect">
            <a:avLst/>
          </a:prstGeom>
        </p:spPr>
        <p:txBody>
          <a:bodyPr wrap="square" lIns="0" tIns="0" rIns="0" bIns="0" rtlCol="0">
            <a:spAutoFit/>
          </a:bodyPr>
          <a:lstStyle>
            <a:lvl1pPr>
              <a:defRPr sz="2400">
                <a:solidFill>
                  <a:srgbClr val="0070FA"/>
                </a:solidFill>
              </a:defRPr>
            </a:lvl1pPr>
          </a:lstStyle>
          <a:p>
            <a:pPr lvl="0" rtl="0"/>
            <a:r>
              <a:rPr lang="en-gb"/>
              <a:t>Add a subtitle</a:t>
            </a:r>
          </a:p>
        </p:txBody>
      </p:sp>
      <p:sp>
        <p:nvSpPr>
          <p:cNvPr id="16" name="Title 3">
            <a:extLst>
              <a:ext uri="{FF2B5EF4-FFF2-40B4-BE49-F238E27FC236}">
                <a16:creationId xmlns:a16="http://schemas.microsoft.com/office/drawing/2014/main" id="{9FC70AB0-78D2-FA9A-5D16-57C749B9E2D7}"/>
              </a:ext>
            </a:extLst>
          </p:cNvPr>
          <p:cNvSpPr>
            <a:spLocks noGrp="1"/>
          </p:cNvSpPr>
          <p:nvPr>
            <p:ph type="title" hasCustomPrompt="1"/>
          </p:nvPr>
        </p:nvSpPr>
        <p:spPr>
          <a:xfrm>
            <a:off x="2898273" y="417355"/>
            <a:ext cx="8188822" cy="562526"/>
          </a:xfrm>
          <a:prstGeom prst="rect">
            <a:avLst/>
          </a:prstGeom>
        </p:spPr>
        <p:txBody>
          <a:bodyPr wrap="square" lIns="0" tIns="0" rIns="0" bIns="0" rtlCol="0" anchor="b" anchorCtr="0">
            <a:spAutoFit/>
          </a:bodyPr>
          <a:lstStyle>
            <a:lvl1pPr>
              <a:defRPr sz="4400">
                <a:solidFill>
                  <a:schemeClr val="bg1"/>
                </a:solidFill>
              </a:defRPr>
            </a:lvl1pPr>
          </a:lstStyle>
          <a:p>
            <a:pPr rtl="0"/>
            <a:r>
              <a:rPr lang="en-gb"/>
              <a:t>Add a title</a:t>
            </a:r>
            <a:endParaRPr lang="en-GB"/>
          </a:p>
        </p:txBody>
      </p:sp>
      <p:sp>
        <p:nvSpPr>
          <p:cNvPr id="14" name="Image placeholder 139">
            <a:extLst>
              <a:ext uri="{FF2B5EF4-FFF2-40B4-BE49-F238E27FC236}">
                <a16:creationId xmlns:a16="http://schemas.microsoft.com/office/drawing/2014/main" id="{C2F88D3B-AEA2-1FFD-AF4B-53AADB694CD9}"/>
              </a:ext>
            </a:extLst>
          </p:cNvPr>
          <p:cNvSpPr>
            <a:spLocks noGrp="1" noChangeAspect="1"/>
          </p:cNvSpPr>
          <p:nvPr>
            <p:ph type="pic" sz="quarter" idx="38" hasCustomPrompt="1"/>
          </p:nvPr>
        </p:nvSpPr>
        <p:spPr>
          <a:xfrm>
            <a:off x="340768" y="2917027"/>
            <a:ext cx="1833963" cy="1833963"/>
          </a:xfrm>
          <a:prstGeom prst="rect">
            <a:avLst/>
          </a:prstGeom>
        </p:spPr>
        <p:txBody>
          <a:bodyPr rtlCol="0" anchor="ctr" anchorCtr="0">
            <a:noAutofit/>
          </a:bodyPr>
          <a:lstStyle>
            <a:lvl1pPr marL="0" indent="0" algn="ctr">
              <a:buNone/>
              <a:defRPr sz="1200">
                <a:solidFill>
                  <a:schemeClr val="bg1"/>
                </a:solidFill>
              </a:defRPr>
            </a:lvl1pPr>
          </a:lstStyle>
          <a:p>
            <a:pPr rtl="0"/>
            <a:r>
              <a:rPr lang="en-gb"/>
              <a:t>Click to add </a:t>
            </a:r>
            <a:br>
              <a:rPr lang="fr-FR"/>
            </a:br>
            <a:r>
              <a:rPr lang="en-gb"/>
              <a:t>a logo </a:t>
            </a:r>
            <a:br>
              <a:rPr lang="fr-FR"/>
            </a:br>
            <a:r>
              <a:rPr lang="en-gb"/>
              <a:t>Customer / Partner</a:t>
            </a:r>
            <a:br>
              <a:rPr lang="fr-FR"/>
            </a:br>
            <a:r>
              <a:rPr lang="en-gb"/>
              <a:t>colour or white</a:t>
            </a:r>
          </a:p>
        </p:txBody>
      </p:sp>
      <p:pic>
        <p:nvPicPr>
          <p:cNvPr id="17" name="VISUAL">
            <a:extLst>
              <a:ext uri="{FF2B5EF4-FFF2-40B4-BE49-F238E27FC236}">
                <a16:creationId xmlns:a16="http://schemas.microsoft.com/office/drawing/2014/main" id="{25C7011C-C7B3-0607-A4E4-7EFC66150A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71135" y="2498995"/>
            <a:ext cx="9720863" cy="4358998"/>
          </a:xfrm>
          <a:prstGeom prst="rect">
            <a:avLst/>
          </a:prstGeom>
        </p:spPr>
      </p:pic>
      <p:grpSp>
        <p:nvGrpSpPr>
          <p:cNvPr id="5" name="target">
            <a:extLst>
              <a:ext uri="{FF2B5EF4-FFF2-40B4-BE49-F238E27FC236}">
                <a16:creationId xmlns:a16="http://schemas.microsoft.com/office/drawing/2014/main" id="{746BFB73-D229-3343-834B-8A8A933451FD}"/>
              </a:ext>
            </a:extLst>
          </p:cNvPr>
          <p:cNvGrpSpPr/>
          <p:nvPr userDrawn="1"/>
        </p:nvGrpSpPr>
        <p:grpSpPr>
          <a:xfrm>
            <a:off x="1" y="-49619"/>
            <a:ext cx="12191999" cy="6889650"/>
            <a:chOff x="0" y="2850010"/>
            <a:chExt cx="12191999" cy="6889650"/>
          </a:xfrm>
        </p:grpSpPr>
        <p:grpSp>
          <p:nvGrpSpPr>
            <p:cNvPr id="6" name="+">
              <a:extLst>
                <a:ext uri="{FF2B5EF4-FFF2-40B4-BE49-F238E27FC236}">
                  <a16:creationId xmlns:a16="http://schemas.microsoft.com/office/drawing/2014/main" id="{6BC571A5-9BCF-8D3C-EAA8-9D30C6164952}"/>
                </a:ext>
              </a:extLst>
            </p:cNvPr>
            <p:cNvGrpSpPr/>
            <p:nvPr/>
          </p:nvGrpSpPr>
          <p:grpSpPr>
            <a:xfrm>
              <a:off x="2243039" y="5159632"/>
              <a:ext cx="467582" cy="467582"/>
              <a:chOff x="5862637" y="3195637"/>
              <a:chExt cx="467582" cy="467582"/>
            </a:xfrm>
          </p:grpSpPr>
          <p:sp>
            <p:nvSpPr>
              <p:cNvPr id="11" name="Free form: shape 23">
                <a:extLst>
                  <a:ext uri="{FF2B5EF4-FFF2-40B4-BE49-F238E27FC236}">
                    <a16:creationId xmlns:a16="http://schemas.microsoft.com/office/drawing/2014/main" id="{F7AACA42-8700-5B68-0E75-4FCA5615B7D9}"/>
                  </a:ext>
                </a:extLst>
              </p:cNvPr>
              <p:cNvSpPr/>
              <p:nvPr/>
            </p:nvSpPr>
            <p:spPr>
              <a:xfrm>
                <a:off x="5862637" y="3395281"/>
                <a:ext cx="467582" cy="68294"/>
              </a:xfrm>
              <a:custGeom>
                <a:avLst/>
                <a:gdLst>
                  <a:gd name="connsiteX0" fmla="*/ 0 w 467582"/>
                  <a:gd name="connsiteY0" fmla="*/ 0 h 68294"/>
                  <a:gd name="connsiteX1" fmla="*/ 467582 w 467582"/>
                  <a:gd name="connsiteY1" fmla="*/ 0 h 68294"/>
                  <a:gd name="connsiteX2" fmla="*/ 467582 w 467582"/>
                  <a:gd name="connsiteY2" fmla="*/ 68294 h 68294"/>
                  <a:gd name="connsiteX3" fmla="*/ 0 w 467582"/>
                  <a:gd name="connsiteY3" fmla="*/ 68294 h 68294"/>
                </a:gdLst>
                <a:ahLst/>
                <a:cxnLst>
                  <a:cxn ang="0">
                    <a:pos x="connsiteX0" y="connsiteY0"/>
                  </a:cxn>
                  <a:cxn ang="0">
                    <a:pos x="connsiteX1" y="connsiteY1"/>
                  </a:cxn>
                  <a:cxn ang="0">
                    <a:pos x="connsiteX2" y="connsiteY2"/>
                  </a:cxn>
                  <a:cxn ang="0">
                    <a:pos x="connsiteX3" y="connsiteY3"/>
                  </a:cxn>
                </a:cxnLst>
                <a:rect l="l" t="t" r="r" b="b"/>
                <a:pathLst>
                  <a:path w="467582" h="68294">
                    <a:moveTo>
                      <a:pt x="0" y="0"/>
                    </a:moveTo>
                    <a:lnTo>
                      <a:pt x="467582" y="0"/>
                    </a:lnTo>
                    <a:lnTo>
                      <a:pt x="467582" y="68294"/>
                    </a:lnTo>
                    <a:lnTo>
                      <a:pt x="0" y="68294"/>
                    </a:lnTo>
                    <a:close/>
                  </a:path>
                </a:pathLst>
              </a:custGeom>
              <a:solidFill>
                <a:srgbClr val="0070FA"/>
              </a:solidFill>
              <a:ln w="0" cap="flat">
                <a:noFill/>
                <a:prstDash val="solid"/>
                <a:miter/>
              </a:ln>
            </p:spPr>
            <p:txBody>
              <a:bodyPr rtlCol="0" anchor="ctr"/>
              <a:lstStyle/>
              <a:p>
                <a:pPr rtl="0"/>
                <a:endParaRPr lang="fr-FR"/>
              </a:p>
            </p:txBody>
          </p:sp>
          <p:sp>
            <p:nvSpPr>
              <p:cNvPr id="12" name="Free form: shape 24">
                <a:extLst>
                  <a:ext uri="{FF2B5EF4-FFF2-40B4-BE49-F238E27FC236}">
                    <a16:creationId xmlns:a16="http://schemas.microsoft.com/office/drawing/2014/main" id="{54CA6ECD-C51E-3084-92D2-2A15545A4232}"/>
                  </a:ext>
                </a:extLst>
              </p:cNvPr>
              <p:cNvSpPr/>
              <p:nvPr/>
            </p:nvSpPr>
            <p:spPr>
              <a:xfrm>
                <a:off x="6062281" y="3195637"/>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sp>
            <p:nvSpPr>
              <p:cNvPr id="13" name="Free form: shape 25">
                <a:extLst>
                  <a:ext uri="{FF2B5EF4-FFF2-40B4-BE49-F238E27FC236}">
                    <a16:creationId xmlns:a16="http://schemas.microsoft.com/office/drawing/2014/main" id="{1C9AB2DE-88FD-B287-CDEE-7781DA06148D}"/>
                  </a:ext>
                </a:extLst>
              </p:cNvPr>
              <p:cNvSpPr/>
              <p:nvPr/>
            </p:nvSpPr>
            <p:spPr>
              <a:xfrm>
                <a:off x="6062281" y="3497008"/>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grpSp>
        <p:cxnSp>
          <p:nvCxnSpPr>
            <p:cNvPr id="7" name="Straight connector 6">
              <a:extLst>
                <a:ext uri="{FF2B5EF4-FFF2-40B4-BE49-F238E27FC236}">
                  <a16:creationId xmlns:a16="http://schemas.microsoft.com/office/drawing/2014/main" id="{FF76892C-F90E-519B-CE6D-E1C217B22917}"/>
                </a:ext>
              </a:extLst>
            </p:cNvPr>
            <p:cNvCxnSpPr>
              <a:cxnSpLocks/>
            </p:cNvCxnSpPr>
            <p:nvPr/>
          </p:nvCxnSpPr>
          <p:spPr>
            <a:xfrm>
              <a:off x="2784621" y="5395805"/>
              <a:ext cx="940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8D169C-A544-7758-A9AB-CAB2B1D0A0BB}"/>
                </a:ext>
              </a:extLst>
            </p:cNvPr>
            <p:cNvCxnSpPr>
              <a:cxnSpLocks/>
            </p:cNvCxnSpPr>
            <p:nvPr/>
          </p:nvCxnSpPr>
          <p:spPr>
            <a:xfrm>
              <a:off x="0" y="5395805"/>
              <a:ext cx="21690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3BAF2A-FC85-9519-5D84-894D6AED97BC}"/>
                </a:ext>
              </a:extLst>
            </p:cNvPr>
            <p:cNvCxnSpPr>
              <a:cxnSpLocks/>
            </p:cNvCxnSpPr>
            <p:nvPr/>
          </p:nvCxnSpPr>
          <p:spPr>
            <a:xfrm>
              <a:off x="2476830" y="5705804"/>
              <a:ext cx="0" cy="40338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7D3E17-7E31-5E4A-28BE-7043C2081D40}"/>
                </a:ext>
              </a:extLst>
            </p:cNvPr>
            <p:cNvCxnSpPr>
              <a:cxnSpLocks/>
            </p:cNvCxnSpPr>
            <p:nvPr/>
          </p:nvCxnSpPr>
          <p:spPr>
            <a:xfrm>
              <a:off x="2476830" y="2850010"/>
              <a:ext cx="0" cy="22310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C15C94C9-BA19-FFD3-1523-41074DC45F01}"/>
              </a:ext>
            </a:extLst>
          </p:cNvPr>
          <p:cNvCxnSpPr>
            <a:cxnSpLocks/>
          </p:cNvCxnSpPr>
          <p:nvPr userDrawn="1"/>
        </p:nvCxnSpPr>
        <p:spPr>
          <a:xfrm>
            <a:off x="446568" y="5932967"/>
            <a:ext cx="17437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Date placeholder 3">
            <a:extLst>
              <a:ext uri="{FF2B5EF4-FFF2-40B4-BE49-F238E27FC236}">
                <a16:creationId xmlns:a16="http://schemas.microsoft.com/office/drawing/2014/main" id="{AEBEDC85-E83C-5F12-E340-7E03249DB685}"/>
              </a:ext>
            </a:extLst>
          </p:cNvPr>
          <p:cNvSpPr>
            <a:spLocks noGrp="1"/>
          </p:cNvSpPr>
          <p:nvPr>
            <p:ph type="dt" sz="half" idx="2"/>
          </p:nvPr>
        </p:nvSpPr>
        <p:spPr>
          <a:xfrm>
            <a:off x="455430" y="5597895"/>
            <a:ext cx="940980" cy="405957"/>
          </a:xfrm>
          <a:prstGeom prst="rect">
            <a:avLst/>
          </a:prstGeom>
        </p:spPr>
        <p:txBody>
          <a:bodyPr vert="horz" lIns="0" tIns="0" rIns="0" bIns="0" rtlCol="0" anchor="ctr"/>
          <a:lstStyle>
            <a:lvl1pPr algn="l">
              <a:defRPr sz="900" b="1">
                <a:solidFill>
                  <a:schemeClr val="bg1"/>
                </a:solidFill>
              </a:defRPr>
            </a:lvl1pPr>
          </a:lstStyle>
          <a:p>
            <a:pPr rtl="0"/>
            <a:r>
              <a:rPr lang="fr-FR"/>
              <a:t>13/11/2024</a:t>
            </a:r>
            <a:endParaRPr lang="en-GB"/>
          </a:p>
        </p:txBody>
      </p:sp>
      <p:sp>
        <p:nvSpPr>
          <p:cNvPr id="28" name="Footer placeholder 4">
            <a:extLst>
              <a:ext uri="{FF2B5EF4-FFF2-40B4-BE49-F238E27FC236}">
                <a16:creationId xmlns:a16="http://schemas.microsoft.com/office/drawing/2014/main" id="{A6E6D38A-7F6C-D9C3-0B4F-6338F18D3AF2}"/>
              </a:ext>
            </a:extLst>
          </p:cNvPr>
          <p:cNvSpPr>
            <a:spLocks noGrp="1"/>
          </p:cNvSpPr>
          <p:nvPr>
            <p:ph type="ftr" sz="quarter" idx="3"/>
          </p:nvPr>
        </p:nvSpPr>
        <p:spPr>
          <a:xfrm>
            <a:off x="455429" y="6030286"/>
            <a:ext cx="1734877" cy="654050"/>
          </a:xfrm>
          <a:prstGeom prst="rect">
            <a:avLst/>
          </a:prstGeom>
        </p:spPr>
        <p:txBody>
          <a:bodyPr vert="horz" lIns="0" tIns="0" rIns="0" bIns="0" rtlCol="0" anchor="t" anchorCtr="0"/>
          <a:lstStyle>
            <a:lvl1pPr algn="l">
              <a:defRPr sz="800">
                <a:solidFill>
                  <a:schemeClr val="bg1"/>
                </a:solidFill>
              </a:defRPr>
            </a:lvl1pPr>
          </a:lstStyle>
          <a:p>
            <a:pPr rtl="0"/>
            <a:r>
              <a:rPr lang="en-gb"/>
              <a:t>ADVN Customer I Document name I CONFIDENTIAL  </a:t>
            </a:r>
            <a:endParaRPr lang="en-GB"/>
          </a:p>
        </p:txBody>
      </p:sp>
      <p:pic>
        <p:nvPicPr>
          <p:cNvPr id="2" name="Graphic 1">
            <a:extLst>
              <a:ext uri="{FF2B5EF4-FFF2-40B4-BE49-F238E27FC236}">
                <a16:creationId xmlns:a16="http://schemas.microsoft.com/office/drawing/2014/main" id="{E90E0B02-D407-1EA0-7285-3B2E62650BA2}"/>
              </a:ext>
            </a:extLst>
          </p:cNvPr>
          <p:cNvPicPr>
            <a:picLocks/>
          </p:cNvPicPr>
          <p:nvPr userDrawn="1"/>
        </p:nvPicPr>
        <p:blipFill rotWithShape="1">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rcRect l="5039" t="21822" r="3937" b="18706"/>
          <a:stretch/>
        </p:blipFill>
        <p:spPr>
          <a:xfrm>
            <a:off x="263037" y="171517"/>
            <a:ext cx="1950758" cy="1266825"/>
          </a:xfrm>
          <a:prstGeom prst="rect">
            <a:avLst/>
          </a:prstGeom>
        </p:spPr>
      </p:pic>
    </p:spTree>
    <p:extLst>
      <p:ext uri="{BB962C8B-B14F-4D97-AF65-F5344CB8AC3E}">
        <p14:creationId xmlns:p14="http://schemas.microsoft.com/office/powerpoint/2010/main" val="1605352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nancial propos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CEB8-DB60-DB28-996F-A107F1365A9A}"/>
              </a:ext>
            </a:extLst>
          </p:cNvPr>
          <p:cNvSpPr>
            <a:spLocks noGrp="1"/>
          </p:cNvSpPr>
          <p:nvPr>
            <p:ph type="title" hasCustomPrompt="1"/>
          </p:nvPr>
        </p:nvSpPr>
        <p:spPr>
          <a:xfrm>
            <a:off x="503999" y="540000"/>
            <a:ext cx="11387802" cy="528021"/>
          </a:xfrm>
          <a:prstGeom prst="rect">
            <a:avLst/>
          </a:prstGeom>
        </p:spPr>
        <p:txBody>
          <a:bodyPr rtlCol="0"/>
          <a:lstStyle/>
          <a:p>
            <a:pPr rtl="0"/>
            <a:r>
              <a:rPr lang="en-gb"/>
              <a:t>Financial proposal</a:t>
            </a:r>
          </a:p>
        </p:txBody>
      </p:sp>
      <p:sp>
        <p:nvSpPr>
          <p:cNvPr id="3" name="Text Box 2">
            <a:extLst>
              <a:ext uri="{FF2B5EF4-FFF2-40B4-BE49-F238E27FC236}">
                <a16:creationId xmlns:a16="http://schemas.microsoft.com/office/drawing/2014/main" id="{9DCDEF49-15F1-826B-1300-2D29E82B781B}"/>
              </a:ext>
            </a:extLst>
          </p:cNvPr>
          <p:cNvSpPr txBox="1"/>
          <p:nvPr userDrawn="1"/>
        </p:nvSpPr>
        <p:spPr>
          <a:xfrm>
            <a:off x="647700" y="1484313"/>
            <a:ext cx="3600000" cy="4320000"/>
          </a:xfrm>
          <a:prstGeom prst="roundRect">
            <a:avLst>
              <a:gd name="adj" fmla="val 4584"/>
            </a:avLst>
          </a:prstGeom>
          <a:solidFill>
            <a:schemeClr val="bg1">
              <a:lumMod val="95000"/>
            </a:schemeClr>
          </a:solidFill>
        </p:spPr>
        <p:txBody>
          <a:bodyPr wrap="square" lIns="252000" tIns="252000" rIns="252000" bIns="252000" rtlCol="0">
            <a:noAutofit/>
          </a:bodyPr>
          <a:lstStyle/>
          <a:p>
            <a:pPr marL="0" indent="0" algn="ctr" rtl="0">
              <a:lnSpc>
                <a:spcPct val="100000"/>
              </a:lnSpc>
              <a:spcBef>
                <a:spcPts val="0"/>
              </a:spcBef>
              <a:spcAft>
                <a:spcPts val="1800"/>
              </a:spcAft>
              <a:buNone/>
            </a:pPr>
            <a:r>
              <a:rPr lang="en-gb" sz="1200" b="0"/>
              <a:t>Given the proposed project approach and the skills required to successfully provide this support</a:t>
            </a:r>
            <a:r>
              <a:rPr lang="en-gb" sz="1200"/>
              <a:t>,</a:t>
            </a:r>
          </a:p>
          <a:p>
            <a:pPr marL="0" indent="0" algn="ctr" rtl="0">
              <a:lnSpc>
                <a:spcPct val="120000"/>
              </a:lnSpc>
              <a:spcBef>
                <a:spcPts val="0"/>
              </a:spcBef>
              <a:spcAft>
                <a:spcPts val="1800"/>
              </a:spcAft>
              <a:buNone/>
            </a:pPr>
            <a:r>
              <a:rPr lang="en-gb" sz="1200" b="0"/>
              <a:t>we propose a fixed budget of</a:t>
            </a:r>
            <a:endParaRPr lang="fr-FR" sz="1200"/>
          </a:p>
        </p:txBody>
      </p:sp>
      <p:sp>
        <p:nvSpPr>
          <p:cNvPr id="4" name="Text placeholder 6">
            <a:extLst>
              <a:ext uri="{FF2B5EF4-FFF2-40B4-BE49-F238E27FC236}">
                <a16:creationId xmlns:a16="http://schemas.microsoft.com/office/drawing/2014/main" id="{8129AC0E-68B2-5523-CBC5-CBAC943FE048}"/>
              </a:ext>
            </a:extLst>
          </p:cNvPr>
          <p:cNvSpPr>
            <a:spLocks noGrp="1"/>
          </p:cNvSpPr>
          <p:nvPr>
            <p:ph type="body" sz="quarter" idx="10" hasCustomPrompt="1"/>
          </p:nvPr>
        </p:nvSpPr>
        <p:spPr>
          <a:xfrm>
            <a:off x="978067" y="2840544"/>
            <a:ext cx="2939267" cy="646331"/>
          </a:xfrm>
          <a:prstGeom prst="rect">
            <a:avLst/>
          </a:prstGeom>
        </p:spPr>
        <p:txBody>
          <a:bodyPr rtlCol="0">
            <a:spAutoFit/>
          </a:bodyPr>
          <a:lstStyle>
            <a:lvl1pPr marL="0" indent="0" algn="ctr">
              <a:buFontTx/>
              <a:buNone/>
              <a:defRPr sz="3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€X,XXX EXCL. VAT</a:t>
            </a:r>
          </a:p>
        </p:txBody>
      </p:sp>
      <p:sp>
        <p:nvSpPr>
          <p:cNvPr id="5" name="Text Box 4">
            <a:extLst>
              <a:ext uri="{FF2B5EF4-FFF2-40B4-BE49-F238E27FC236}">
                <a16:creationId xmlns:a16="http://schemas.microsoft.com/office/drawing/2014/main" id="{632D170E-6A4A-9F9A-1336-5D96C6492D25}"/>
              </a:ext>
            </a:extLst>
          </p:cNvPr>
          <p:cNvSpPr txBox="1"/>
          <p:nvPr userDrawn="1"/>
        </p:nvSpPr>
        <p:spPr>
          <a:xfrm>
            <a:off x="647700" y="3795331"/>
            <a:ext cx="3600000" cy="2008982"/>
          </a:xfrm>
          <a:prstGeom prst="roundRect">
            <a:avLst>
              <a:gd name="adj" fmla="val 9483"/>
            </a:avLst>
          </a:prstGeom>
          <a:noFill/>
        </p:spPr>
        <p:txBody>
          <a:bodyPr wrap="square" lIns="252000" tIns="252000" rIns="252000" bIns="252000" rtlCol="0">
            <a:spAutoFit/>
          </a:bodyPr>
          <a:lstStyle/>
          <a:p>
            <a:pPr marL="0" indent="0" rtl="0">
              <a:lnSpc>
                <a:spcPct val="100000"/>
              </a:lnSpc>
              <a:spcBef>
                <a:spcPts val="0"/>
              </a:spcBef>
              <a:spcAft>
                <a:spcPts val="1800"/>
              </a:spcAft>
              <a:buNone/>
            </a:pPr>
            <a:r>
              <a:rPr lang="en-gb" sz="1000"/>
              <a:t>Travel costs to the customer’s site are included / will be invoiced at actual cost, on the basis of receipts provided.</a:t>
            </a:r>
          </a:p>
          <a:p>
            <a:pPr marL="0" indent="0" rtl="0">
              <a:lnSpc>
                <a:spcPct val="100000"/>
              </a:lnSpc>
              <a:spcBef>
                <a:spcPts val="0"/>
              </a:spcBef>
              <a:spcAft>
                <a:spcPts val="1800"/>
              </a:spcAft>
              <a:buNone/>
            </a:pPr>
            <a:r>
              <a:rPr lang="en-gb" sz="1000"/>
              <a:t>The information provided in terms of daily working hours and number of days is indicative and remains an estimate. Our commitment to results relates to the deliverables defined at each stage of the commercial proposal.</a:t>
            </a:r>
          </a:p>
        </p:txBody>
      </p:sp>
      <p:sp>
        <p:nvSpPr>
          <p:cNvPr id="6" name="Table placeholder 11">
            <a:extLst>
              <a:ext uri="{FF2B5EF4-FFF2-40B4-BE49-F238E27FC236}">
                <a16:creationId xmlns:a16="http://schemas.microsoft.com/office/drawing/2014/main" id="{58A3511B-2491-B49D-759A-B3A0BCE4E9AE}"/>
              </a:ext>
            </a:extLst>
          </p:cNvPr>
          <p:cNvSpPr>
            <a:spLocks noGrp="1"/>
          </p:cNvSpPr>
          <p:nvPr>
            <p:ph type="tbl" sz="quarter" idx="11" hasCustomPrompt="1"/>
          </p:nvPr>
        </p:nvSpPr>
        <p:spPr>
          <a:xfrm>
            <a:off x="4683595" y="2247899"/>
            <a:ext cx="7200000" cy="4070101"/>
          </a:xfrm>
          <a:prstGeom prst="rect">
            <a:avLst/>
          </a:prstGeom>
        </p:spPr>
        <p:txBody>
          <a:bodyPr rtlCol="0" anchor="ctr" anchorCtr="0">
            <a:normAutofit/>
          </a:bodyPr>
          <a:lstStyle>
            <a:lvl1pPr marL="0" indent="0" algn="ctr">
              <a:buFontTx/>
              <a:buNone/>
              <a:defRPr sz="1600"/>
            </a:lvl1pPr>
          </a:lstStyle>
          <a:p>
            <a:pPr rtl="0"/>
            <a:r>
              <a:rPr lang="en-gb"/>
              <a:t>Click to add a table</a:t>
            </a:r>
          </a:p>
        </p:txBody>
      </p:sp>
      <p:graphicFrame>
        <p:nvGraphicFramePr>
          <p:cNvPr id="7" name="Table 6">
            <a:extLst>
              <a:ext uri="{FF2B5EF4-FFF2-40B4-BE49-F238E27FC236}">
                <a16:creationId xmlns:a16="http://schemas.microsoft.com/office/drawing/2014/main" id="{207ECFFE-2D33-1877-32B6-DB676912D584}"/>
              </a:ext>
            </a:extLst>
          </p:cNvPr>
          <p:cNvGraphicFramePr>
            <a:graphicFrameLocks noGrp="1"/>
          </p:cNvGraphicFramePr>
          <p:nvPr userDrawn="1">
            <p:extLst>
              <p:ext uri="{D42A27DB-BD31-4B8C-83A1-F6EECF244321}">
                <p14:modId xmlns:p14="http://schemas.microsoft.com/office/powerpoint/2010/main" val="554366676"/>
              </p:ext>
            </p:extLst>
          </p:nvPr>
        </p:nvGraphicFramePr>
        <p:xfrm>
          <a:off x="4683595" y="1484313"/>
          <a:ext cx="7200000" cy="773185"/>
        </p:xfrm>
        <a:graphic>
          <a:graphicData uri="http://schemas.openxmlformats.org/drawingml/2006/table">
            <a:tbl>
              <a:tblPr firstRow="1" bandRow="1">
                <a:tableStyleId>{5C22544A-7EE6-4342-B048-85BDC9FD1C3A}</a:tableStyleId>
              </a:tblPr>
              <a:tblGrid>
                <a:gridCol w="5760000">
                  <a:extLst>
                    <a:ext uri="{9D8B030D-6E8A-4147-A177-3AD203B41FA5}">
                      <a16:colId xmlns:a16="http://schemas.microsoft.com/office/drawing/2014/main" val="2058718219"/>
                    </a:ext>
                  </a:extLst>
                </a:gridCol>
                <a:gridCol w="1440000">
                  <a:extLst>
                    <a:ext uri="{9D8B030D-6E8A-4147-A177-3AD203B41FA5}">
                      <a16:colId xmlns:a16="http://schemas.microsoft.com/office/drawing/2014/main" val="3268183284"/>
                    </a:ext>
                  </a:extLst>
                </a:gridCol>
              </a:tblGrid>
              <a:tr h="7731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bg1"/>
                          </a:solidFill>
                          <a:latin typeface="Aptos SemiBold" panose="020B0004020202020204" pitchFamily="34" charset="0"/>
                        </a:rPr>
                        <a:t>PROJECT APPROACH</a:t>
                      </a: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FA"/>
                    </a:solidFill>
                  </a:tcPr>
                </a:tc>
                <a:tc>
                  <a:txBody>
                    <a:bodyPr/>
                    <a:lstStyle/>
                    <a:p>
                      <a:pPr rtl="0"/>
                      <a:r>
                        <a:rPr lang="en-gb">
                          <a:solidFill>
                            <a:schemeClr val="bg1"/>
                          </a:solidFill>
                          <a:latin typeface="Aptos SemiBold" panose="020B0004020202020204" pitchFamily="34" charset="0"/>
                        </a:rPr>
                        <a:t>BUDGET </a:t>
                      </a:r>
                    </a:p>
                    <a:p>
                      <a:pPr rtl="0"/>
                      <a:r>
                        <a:rPr lang="en-gb" sz="1200">
                          <a:solidFill>
                            <a:schemeClr val="bg1"/>
                          </a:solidFill>
                          <a:latin typeface="Aptos SemiBold" panose="020B0004020202020204" pitchFamily="34" charset="0"/>
                        </a:rPr>
                        <a:t>(EUROS EXCL. VAT)</a:t>
                      </a: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FA"/>
                    </a:solidFill>
                  </a:tcPr>
                </a:tc>
                <a:extLst>
                  <a:ext uri="{0D108BD9-81ED-4DB2-BD59-A6C34878D82A}">
                    <a16:rowId xmlns:a16="http://schemas.microsoft.com/office/drawing/2014/main" val="2070772266"/>
                  </a:ext>
                </a:extLst>
              </a:tr>
            </a:tbl>
          </a:graphicData>
        </a:graphic>
      </p:graphicFrame>
      <p:sp>
        <p:nvSpPr>
          <p:cNvPr id="8" name="Repère Arrondi" hidden="1">
            <a:extLst>
              <a:ext uri="{FF2B5EF4-FFF2-40B4-BE49-F238E27FC236}">
                <a16:creationId xmlns:a16="http://schemas.microsoft.com/office/drawing/2014/main" id="{2106717F-9369-3F51-9F7E-7E4EC154E362}"/>
              </a:ext>
            </a:extLst>
          </p:cNvPr>
          <p:cNvSpPr>
            <a:spLocks noChangeAspect="1"/>
          </p:cNvSpPr>
          <p:nvPr userDrawn="1"/>
        </p:nvSpPr>
        <p:spPr>
          <a:xfrm>
            <a:off x="647700" y="1484313"/>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9" name="Date placeholder 8">
            <a:extLst>
              <a:ext uri="{FF2B5EF4-FFF2-40B4-BE49-F238E27FC236}">
                <a16:creationId xmlns:a16="http://schemas.microsoft.com/office/drawing/2014/main" id="{8F639008-7294-BB69-3FAD-0C2F50E4876E}"/>
              </a:ext>
            </a:extLst>
          </p:cNvPr>
          <p:cNvSpPr>
            <a:spLocks noGrp="1"/>
          </p:cNvSpPr>
          <p:nvPr>
            <p:ph type="dt" sz="half" idx="12"/>
          </p:nvPr>
        </p:nvSpPr>
        <p:spPr/>
        <p:txBody>
          <a:bodyPr rtlCol="0"/>
          <a:lstStyle/>
          <a:p>
            <a:pPr rtl="0"/>
            <a:r>
              <a:rPr lang="fr-FR"/>
              <a:t>13/11/2024</a:t>
            </a:r>
            <a:endParaRPr lang="en-GB"/>
          </a:p>
        </p:txBody>
      </p:sp>
      <p:sp>
        <p:nvSpPr>
          <p:cNvPr id="12" name="Footer placeholder 11">
            <a:extLst>
              <a:ext uri="{FF2B5EF4-FFF2-40B4-BE49-F238E27FC236}">
                <a16:creationId xmlns:a16="http://schemas.microsoft.com/office/drawing/2014/main" id="{5A7A4FAF-3554-8F1F-233C-632A4D7EBB93}"/>
              </a:ext>
            </a:extLst>
          </p:cNvPr>
          <p:cNvSpPr>
            <a:spLocks noGrp="1"/>
          </p:cNvSpPr>
          <p:nvPr>
            <p:ph type="ftr" sz="quarter" idx="13"/>
          </p:nvPr>
        </p:nvSpPr>
        <p:spPr/>
        <p:txBody>
          <a:bodyPr rtlCol="0"/>
          <a:lstStyle/>
          <a:p>
            <a:pPr rtl="0"/>
            <a:r>
              <a:rPr lang="en-gb"/>
              <a:t>ADVN Customer I Document name I CONFIDENTIAL  </a:t>
            </a:r>
            <a:endParaRPr lang="en-GB"/>
          </a:p>
        </p:txBody>
      </p:sp>
    </p:spTree>
    <p:extLst>
      <p:ext uri="{BB962C8B-B14F-4D97-AF65-F5344CB8AC3E}">
        <p14:creationId xmlns:p14="http://schemas.microsoft.com/office/powerpoint/2010/main" val="2500357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rder form">
    <p:bg>
      <p:bgPr>
        <a:blipFill dpi="0" rotWithShape="1">
          <a:blip r:embed="rId2">
            <a:alphaModFix amt="3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3B559E-F2BC-4C44-287E-F9FF89118F17}"/>
              </a:ext>
            </a:extLst>
          </p:cNvPr>
          <p:cNvSpPr txBox="1">
            <a:spLocks/>
          </p:cNvSpPr>
          <p:nvPr userDrawn="1"/>
        </p:nvSpPr>
        <p:spPr>
          <a:xfrm>
            <a:off x="318361" y="486083"/>
            <a:ext cx="5537494" cy="654859"/>
          </a:xfrm>
          <a:prstGeom prst="rect">
            <a:avLst/>
          </a:prstGeom>
        </p:spPr>
        <p:txBody>
          <a:bodyPr vert="horz" wrap="square" lIns="91440" tIns="45720" rIns="91440" bIns="72000" rtlCol="0" anchor="t" anchorCtr="0">
            <a:spAutoFit/>
          </a:bodyPr>
          <a:lstStyle>
            <a:lvl1pPr algn="l" defTabSz="914400" rtl="0" eaLnBrk="1" latinLnBrk="0" hangingPunct="1">
              <a:lnSpc>
                <a:spcPct val="80000"/>
              </a:lnSpc>
              <a:spcBef>
                <a:spcPct val="0"/>
              </a:spcBef>
              <a:spcAft>
                <a:spcPts val="1200"/>
              </a:spcAft>
              <a:buNone/>
              <a:defRPr lang="fr-FR" sz="3200" b="0" kern="1200">
                <a:solidFill>
                  <a:schemeClr val="tx1"/>
                </a:solidFill>
                <a:latin typeface="Aptos ExtraBold" panose="020B0004020202020204" pitchFamily="34" charset="0"/>
                <a:ea typeface="+mj-ea"/>
                <a:cs typeface="Aptos ExtraBold" panose="020B0004020202020204" pitchFamily="34" charset="0"/>
              </a:defRPr>
            </a:lvl1pPr>
          </a:lstStyle>
          <a:p>
            <a:pPr rtl="0"/>
            <a:r>
              <a:rPr lang="en-gb" sz="4400">
                <a:solidFill>
                  <a:srgbClr val="0070FA"/>
                </a:solidFill>
                <a:latin typeface="Aptos SemiBold" panose="020B0004020202020204" pitchFamily="34" charset="0"/>
              </a:rPr>
              <a:t>ORDER FORM</a:t>
            </a:r>
          </a:p>
        </p:txBody>
      </p:sp>
      <p:sp>
        <p:nvSpPr>
          <p:cNvPr id="56" name="Text placeholder 55">
            <a:extLst>
              <a:ext uri="{FF2B5EF4-FFF2-40B4-BE49-F238E27FC236}">
                <a16:creationId xmlns:a16="http://schemas.microsoft.com/office/drawing/2014/main" id="{74BCF26A-FC25-C19F-88C1-B9CD47DF8A75}"/>
              </a:ext>
            </a:extLst>
          </p:cNvPr>
          <p:cNvSpPr>
            <a:spLocks noGrp="1"/>
          </p:cNvSpPr>
          <p:nvPr>
            <p:ph type="body" sz="quarter" idx="10" hasCustomPrompt="1"/>
          </p:nvPr>
        </p:nvSpPr>
        <p:spPr>
          <a:xfrm>
            <a:off x="431800" y="1876425"/>
            <a:ext cx="3348000" cy="246221"/>
          </a:xfrm>
          <a:prstGeom prst="rect">
            <a:avLst/>
          </a:prstGeom>
        </p:spPr>
        <p:txBody>
          <a:bodyPr lIns="0" tIns="0" rIns="0" bIns="0" rtlCol="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6" name="Subtitle 6">
            <a:extLst>
              <a:ext uri="{FF2B5EF4-FFF2-40B4-BE49-F238E27FC236}">
                <a16:creationId xmlns:a16="http://schemas.microsoft.com/office/drawing/2014/main" id="{FAB3D1E4-9B7D-E4D9-8E21-82F89BAE7A93}"/>
              </a:ext>
            </a:extLst>
          </p:cNvPr>
          <p:cNvSpPr txBox="1">
            <a:spLocks/>
          </p:cNvSpPr>
          <p:nvPr userDrawn="1"/>
        </p:nvSpPr>
        <p:spPr>
          <a:xfrm>
            <a:off x="431800" y="4864326"/>
            <a:ext cx="2556897" cy="1050544"/>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r>
              <a:rPr lang="en-gb" sz="1200">
                <a:solidFill>
                  <a:srgbClr val="0070FA"/>
                </a:solidFill>
              </a:rPr>
              <a:t>BILLING TERMS: </a:t>
            </a:r>
          </a:p>
          <a:p>
            <a:pPr algn="l" rtl="0"/>
            <a:endParaRPr lang="fr-FR" sz="1200"/>
          </a:p>
          <a:p>
            <a:pPr algn="l" rtl="0"/>
            <a:endParaRPr lang="fr-FR" sz="1200">
              <a:solidFill>
                <a:srgbClr val="0070FA"/>
              </a:solidFill>
            </a:endParaRPr>
          </a:p>
          <a:p>
            <a:pPr algn="l" rtl="0"/>
            <a:r>
              <a:rPr lang="en-gb" sz="1200">
                <a:solidFill>
                  <a:srgbClr val="0070FA"/>
                </a:solidFill>
              </a:rPr>
              <a:t>PAYMENT TERMS: </a:t>
            </a:r>
          </a:p>
        </p:txBody>
      </p:sp>
      <p:sp>
        <p:nvSpPr>
          <p:cNvPr id="7" name="Subtitle 6">
            <a:extLst>
              <a:ext uri="{FF2B5EF4-FFF2-40B4-BE49-F238E27FC236}">
                <a16:creationId xmlns:a16="http://schemas.microsoft.com/office/drawing/2014/main" id="{000CC221-BE72-771E-ECE5-AA7B99EC9B01}"/>
              </a:ext>
            </a:extLst>
          </p:cNvPr>
          <p:cNvSpPr txBox="1">
            <a:spLocks/>
          </p:cNvSpPr>
          <p:nvPr userDrawn="1"/>
        </p:nvSpPr>
        <p:spPr>
          <a:xfrm>
            <a:off x="3959998"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tabLst>
                <a:tab pos="809625" algn="l"/>
              </a:tabLst>
            </a:pPr>
            <a:r>
              <a:rPr lang="en-gb" sz="1200">
                <a:solidFill>
                  <a:srgbClr val="0070FA"/>
                </a:solidFill>
              </a:rPr>
              <a:t>TITLE OF SERVICE: </a:t>
            </a:r>
            <a:endParaRPr lang="fr-FR" sz="1600"/>
          </a:p>
        </p:txBody>
      </p:sp>
      <p:sp>
        <p:nvSpPr>
          <p:cNvPr id="9" name="Rectangle: rounded corners 8">
            <a:extLst>
              <a:ext uri="{FF2B5EF4-FFF2-40B4-BE49-F238E27FC236}">
                <a16:creationId xmlns:a16="http://schemas.microsoft.com/office/drawing/2014/main" id="{0FA9BC8C-02A3-F0C2-0ABD-828FA0342CFE}"/>
              </a:ext>
            </a:extLst>
          </p:cNvPr>
          <p:cNvSpPr/>
          <p:nvPr userDrawn="1"/>
        </p:nvSpPr>
        <p:spPr>
          <a:xfrm>
            <a:off x="3959998" y="4864326"/>
            <a:ext cx="3600000" cy="1336407"/>
          </a:xfrm>
          <a:prstGeom prst="roundRect">
            <a:avLst>
              <a:gd name="adj" fmla="val 11906"/>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844083" rtl="0" eaLnBrk="1" fontAlgn="auto" latinLnBrk="0" hangingPunct="1">
              <a:lnSpc>
                <a:spcPct val="115000"/>
              </a:lnSpc>
              <a:spcBef>
                <a:spcPts val="554"/>
              </a:spcBef>
              <a:spcAft>
                <a:spcPts val="554"/>
              </a:spcAft>
              <a:buClrTx/>
              <a:buSzTx/>
              <a:buFontTx/>
              <a:buNone/>
              <a:tabLst/>
              <a:defRPr/>
            </a:pPr>
            <a:r>
              <a:rPr lang="en-gb" sz="1108" b="0" i="0" u="none" strike="noStrike" kern="1200" cap="none" spc="0" normalizeH="0" noProof="0">
                <a:ln>
                  <a:noFill/>
                </a:ln>
                <a:solidFill>
                  <a:srgbClr val="1F1F1F"/>
                </a:solidFill>
                <a:effectLst/>
                <a:uLnTx/>
                <a:uFillTx/>
                <a:ea typeface="Calibri" charset="0"/>
                <a:cs typeface="Times New Roman" charset="0"/>
              </a:rPr>
              <a:t>Signature</a:t>
            </a:r>
          </a:p>
        </p:txBody>
      </p:sp>
      <p:sp>
        <p:nvSpPr>
          <p:cNvPr id="13" name="Text Box 12">
            <a:extLst>
              <a:ext uri="{FF2B5EF4-FFF2-40B4-BE49-F238E27FC236}">
                <a16:creationId xmlns:a16="http://schemas.microsoft.com/office/drawing/2014/main" id="{7E91F860-62EC-5F8E-B4E4-B2451CF0582B}"/>
              </a:ext>
            </a:extLst>
          </p:cNvPr>
          <p:cNvSpPr txBox="1"/>
          <p:nvPr userDrawn="1"/>
        </p:nvSpPr>
        <p:spPr>
          <a:xfrm>
            <a:off x="318361" y="6456930"/>
            <a:ext cx="11441639" cy="246221"/>
          </a:xfrm>
          <a:prstGeom prst="rect">
            <a:avLst/>
          </a:prstGeom>
          <a:noFill/>
        </p:spPr>
        <p:txBody>
          <a:bodyPr wrap="square" rtlCol="0">
            <a:spAutoFit/>
          </a:bodyPr>
          <a:lstStyle/>
          <a:p>
            <a:pPr algn="ctr" rtl="0"/>
            <a:r>
              <a:rPr lang="en-gb" sz="1000">
                <a:latin typeface="Aptos" panose="020B0004020202020204" pitchFamily="34" charset="0"/>
              </a:rPr>
              <a:t>ADVENS SAS, a French Simplified Joint Stock Company with capital of €440,250 - registered office 32 rue Faidherbe 59800 Lille - entered in the Lille Trade and Companies Register under number 433 428 018</a:t>
            </a:r>
          </a:p>
        </p:txBody>
      </p:sp>
      <p:sp>
        <p:nvSpPr>
          <p:cNvPr id="14" name="Subtitle 6">
            <a:extLst>
              <a:ext uri="{FF2B5EF4-FFF2-40B4-BE49-F238E27FC236}">
                <a16:creationId xmlns:a16="http://schemas.microsoft.com/office/drawing/2014/main" id="{335A1D17-FC91-F7D6-0A3B-70A1AF27CBCC}"/>
              </a:ext>
            </a:extLst>
          </p:cNvPr>
          <p:cNvSpPr txBox="1">
            <a:spLocks/>
          </p:cNvSpPr>
          <p:nvPr userDrawn="1"/>
        </p:nvSpPr>
        <p:spPr>
          <a:xfrm>
            <a:off x="3959998" y="2685506"/>
            <a:ext cx="7800000" cy="1292662"/>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pPr>
            <a:r>
              <a:rPr lang="en-gb" sz="1200" b="1">
                <a:solidFill>
                  <a:srgbClr val="1F1F1F"/>
                </a:solidFill>
              </a:rPr>
              <a:t>SIGNATORY:</a:t>
            </a:r>
          </a:p>
          <a:p>
            <a:pPr algn="l" rtl="0">
              <a:lnSpc>
                <a:spcPct val="100000"/>
              </a:lnSpc>
              <a:spcBef>
                <a:spcPts val="0"/>
              </a:spcBef>
              <a:spcAft>
                <a:spcPts val="1200"/>
              </a:spcAft>
              <a:tabLst>
                <a:tab pos="1163638" algn="l"/>
              </a:tabLst>
            </a:pPr>
            <a:r>
              <a:rPr lang="en-gb" sz="1400">
                <a:solidFill>
                  <a:srgbClr val="1F1F1F"/>
                </a:solidFill>
              </a:rPr>
              <a:t>First name, Surname	________________________________________________________________________________</a:t>
            </a:r>
          </a:p>
          <a:p>
            <a:pPr algn="l" rtl="0">
              <a:lnSpc>
                <a:spcPct val="100000"/>
              </a:lnSpc>
              <a:spcBef>
                <a:spcPts val="0"/>
              </a:spcBef>
              <a:spcAft>
                <a:spcPts val="1800"/>
              </a:spcAft>
              <a:tabLst>
                <a:tab pos="1163638" algn="l"/>
              </a:tabLst>
            </a:pPr>
            <a:r>
              <a:rPr lang="en-gb" sz="1400">
                <a:solidFill>
                  <a:srgbClr val="1F1F1F"/>
                </a:solidFill>
              </a:rPr>
              <a:t>Position	________________________________________________________________________________</a:t>
            </a:r>
          </a:p>
          <a:p>
            <a:pPr algn="l" rtl="0">
              <a:lnSpc>
                <a:spcPct val="100000"/>
              </a:lnSpc>
              <a:spcBef>
                <a:spcPts val="0"/>
              </a:spcBef>
              <a:spcAft>
                <a:spcPts val="1200"/>
              </a:spcAft>
              <a:tabLst>
                <a:tab pos="1163638" algn="l"/>
              </a:tabLst>
            </a:pPr>
            <a:r>
              <a:rPr lang="en-gb" sz="1400">
                <a:solidFill>
                  <a:srgbClr val="1F1F1F"/>
                </a:solidFill>
              </a:rPr>
              <a:t>On	______________________</a:t>
            </a:r>
          </a:p>
        </p:txBody>
      </p:sp>
      <p:sp>
        <p:nvSpPr>
          <p:cNvPr id="15" name="Subtitle 6">
            <a:extLst>
              <a:ext uri="{FF2B5EF4-FFF2-40B4-BE49-F238E27FC236}">
                <a16:creationId xmlns:a16="http://schemas.microsoft.com/office/drawing/2014/main" id="{93D86C74-3106-9879-06B8-104AA2A8490B}"/>
              </a:ext>
            </a:extLst>
          </p:cNvPr>
          <p:cNvSpPr txBox="1">
            <a:spLocks/>
          </p:cNvSpPr>
          <p:nvPr userDrawn="1"/>
        </p:nvSpPr>
        <p:spPr>
          <a:xfrm>
            <a:off x="431800" y="2685506"/>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pPr>
            <a:r>
              <a:rPr lang="en-gb" sz="1200">
                <a:solidFill>
                  <a:srgbClr val="0070FA"/>
                </a:solidFill>
              </a:rPr>
              <a:t>DESCRIPTION OF THE SERVICE:</a:t>
            </a:r>
          </a:p>
        </p:txBody>
      </p:sp>
      <p:sp>
        <p:nvSpPr>
          <p:cNvPr id="16" name="Rectangle: rounded corners 15">
            <a:extLst>
              <a:ext uri="{FF2B5EF4-FFF2-40B4-BE49-F238E27FC236}">
                <a16:creationId xmlns:a16="http://schemas.microsoft.com/office/drawing/2014/main" id="{0EFDE500-5925-B55D-1037-D66E05BD242E}"/>
              </a:ext>
            </a:extLst>
          </p:cNvPr>
          <p:cNvSpPr/>
          <p:nvPr userDrawn="1"/>
        </p:nvSpPr>
        <p:spPr>
          <a:xfrm>
            <a:off x="8160000" y="4864326"/>
            <a:ext cx="3600000" cy="1336407"/>
          </a:xfrm>
          <a:prstGeom prst="roundRect">
            <a:avLst>
              <a:gd name="adj" fmla="val 11431"/>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844083" rtl="0" eaLnBrk="1" fontAlgn="auto" latinLnBrk="0" hangingPunct="1">
              <a:lnSpc>
                <a:spcPct val="115000"/>
              </a:lnSpc>
              <a:spcBef>
                <a:spcPts val="554"/>
              </a:spcBef>
              <a:spcAft>
                <a:spcPts val="554"/>
              </a:spcAft>
              <a:buClrTx/>
              <a:buSzTx/>
              <a:buFontTx/>
              <a:buNone/>
              <a:tabLst/>
              <a:defRPr/>
            </a:pPr>
            <a:r>
              <a:rPr lang="en-gb" sz="1108" b="0" i="0" u="none" strike="noStrike" kern="1200" cap="none" spc="0" normalizeH="0" noProof="0">
                <a:ln>
                  <a:noFill/>
                </a:ln>
                <a:solidFill>
                  <a:srgbClr val="1F1F1F"/>
                </a:solidFill>
                <a:effectLst/>
                <a:uLnTx/>
                <a:uFillTx/>
                <a:ea typeface="Calibri" charset="0"/>
                <a:cs typeface="Times New Roman" charset="0"/>
              </a:rPr>
              <a:t>Stamp</a:t>
            </a:r>
          </a:p>
        </p:txBody>
      </p:sp>
      <p:cxnSp>
        <p:nvCxnSpPr>
          <p:cNvPr id="17" name="Straight connector 16">
            <a:extLst>
              <a:ext uri="{FF2B5EF4-FFF2-40B4-BE49-F238E27FC236}">
                <a16:creationId xmlns:a16="http://schemas.microsoft.com/office/drawing/2014/main" id="{4BFCCF77-CC85-8417-C3C1-B13F67356791}"/>
              </a:ext>
            </a:extLst>
          </p:cNvPr>
          <p:cNvCxnSpPr>
            <a:cxnSpLocks/>
          </p:cNvCxnSpPr>
          <p:nvPr userDrawn="1"/>
        </p:nvCxnSpPr>
        <p:spPr>
          <a:xfrm>
            <a:off x="0" y="2373216"/>
            <a:ext cx="12192000" cy="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grpSp>
        <p:nvGrpSpPr>
          <p:cNvPr id="18" name="LOGO">
            <a:extLst>
              <a:ext uri="{FF2B5EF4-FFF2-40B4-BE49-F238E27FC236}">
                <a16:creationId xmlns:a16="http://schemas.microsoft.com/office/drawing/2014/main" id="{A1DF994E-BACB-368E-45F5-79AE026FAA46}"/>
              </a:ext>
            </a:extLst>
          </p:cNvPr>
          <p:cNvGrpSpPr>
            <a:grpSpLocks noChangeAspect="1"/>
          </p:cNvGrpSpPr>
          <p:nvPr userDrawn="1"/>
        </p:nvGrpSpPr>
        <p:grpSpPr>
          <a:xfrm>
            <a:off x="10104000" y="571039"/>
            <a:ext cx="1656000" cy="573492"/>
            <a:chOff x="649111" y="5717838"/>
            <a:chExt cx="1871143" cy="648000"/>
          </a:xfrm>
        </p:grpSpPr>
        <p:grpSp>
          <p:nvGrpSpPr>
            <p:cNvPr id="19" name="Graphic 29">
              <a:extLst>
                <a:ext uri="{FF2B5EF4-FFF2-40B4-BE49-F238E27FC236}">
                  <a16:creationId xmlns:a16="http://schemas.microsoft.com/office/drawing/2014/main" id="{BCA63FF0-E49E-8B6A-D68D-3C2B416E0B35}"/>
                </a:ext>
              </a:extLst>
            </p:cNvPr>
            <p:cNvGrpSpPr/>
            <p:nvPr/>
          </p:nvGrpSpPr>
          <p:grpSpPr>
            <a:xfrm>
              <a:off x="649111" y="5717838"/>
              <a:ext cx="1871143" cy="428023"/>
              <a:chOff x="5334000" y="3167062"/>
              <a:chExt cx="1524000" cy="348614"/>
            </a:xfrm>
            <a:solidFill>
              <a:srgbClr val="1F1F1F"/>
            </a:solidFill>
          </p:grpSpPr>
          <p:sp>
            <p:nvSpPr>
              <p:cNvPr id="47" name="Free form: shape 46">
                <a:extLst>
                  <a:ext uri="{FF2B5EF4-FFF2-40B4-BE49-F238E27FC236}">
                    <a16:creationId xmlns:a16="http://schemas.microsoft.com/office/drawing/2014/main" id="{AE7F480D-4809-6EA1-D266-1E24ABB17117}"/>
                  </a:ext>
                </a:extLst>
              </p:cNvPr>
              <p:cNvSpPr/>
              <p:nvPr/>
            </p:nvSpPr>
            <p:spPr>
              <a:xfrm>
                <a:off x="5925788" y="3272884"/>
                <a:ext cx="233171" cy="230695"/>
              </a:xfrm>
              <a:custGeom>
                <a:avLst/>
                <a:gdLst>
                  <a:gd name="connsiteX0" fmla="*/ 116586 w 233171"/>
                  <a:gd name="connsiteY0" fmla="*/ 179356 h 230695"/>
                  <a:gd name="connsiteX1" fmla="*/ 47625 w 233171"/>
                  <a:gd name="connsiteY1" fmla="*/ 0 h 230695"/>
                  <a:gd name="connsiteX2" fmla="*/ 0 w 233171"/>
                  <a:gd name="connsiteY2" fmla="*/ 0 h 230695"/>
                  <a:gd name="connsiteX3" fmla="*/ 92012 w 233171"/>
                  <a:gd name="connsiteY3" fmla="*/ 230696 h 230695"/>
                  <a:gd name="connsiteX4" fmla="*/ 141256 w 233171"/>
                  <a:gd name="connsiteY4" fmla="*/ 230696 h 230695"/>
                  <a:gd name="connsiteX5" fmla="*/ 233172 w 233171"/>
                  <a:gd name="connsiteY5" fmla="*/ 0 h 230695"/>
                  <a:gd name="connsiteX6" fmla="*/ 185547 w 233171"/>
                  <a:gd name="connsiteY6" fmla="*/ 0 h 230695"/>
                  <a:gd name="connsiteX7" fmla="*/ 116586 w 233171"/>
                  <a:gd name="connsiteY7" fmla="*/ 179356 h 2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171" h="230695">
                    <a:moveTo>
                      <a:pt x="116586" y="179356"/>
                    </a:moveTo>
                    <a:lnTo>
                      <a:pt x="47625" y="0"/>
                    </a:lnTo>
                    <a:lnTo>
                      <a:pt x="0" y="0"/>
                    </a:lnTo>
                    <a:lnTo>
                      <a:pt x="92012" y="230696"/>
                    </a:lnTo>
                    <a:lnTo>
                      <a:pt x="141256" y="230696"/>
                    </a:lnTo>
                    <a:lnTo>
                      <a:pt x="233172" y="0"/>
                    </a:lnTo>
                    <a:lnTo>
                      <a:pt x="185547" y="0"/>
                    </a:lnTo>
                    <a:lnTo>
                      <a:pt x="116586" y="179356"/>
                    </a:lnTo>
                    <a:close/>
                  </a:path>
                </a:pathLst>
              </a:custGeom>
              <a:grpFill/>
              <a:ln w="0" cap="flat">
                <a:noFill/>
                <a:prstDash val="solid"/>
                <a:miter/>
              </a:ln>
            </p:spPr>
            <p:txBody>
              <a:bodyPr rtlCol="0" anchor="ctr"/>
              <a:lstStyle/>
              <a:p>
                <a:pPr rtl="0"/>
                <a:endParaRPr lang="fr-FR"/>
              </a:p>
            </p:txBody>
          </p:sp>
          <p:sp>
            <p:nvSpPr>
              <p:cNvPr id="48" name="Free form: shape 47">
                <a:extLst>
                  <a:ext uri="{FF2B5EF4-FFF2-40B4-BE49-F238E27FC236}">
                    <a16:creationId xmlns:a16="http://schemas.microsoft.com/office/drawing/2014/main" id="{325B96BD-7E9F-E8BF-0663-175C222D7F41}"/>
                  </a:ext>
                </a:extLst>
              </p:cNvPr>
              <p:cNvSpPr/>
              <p:nvPr/>
            </p:nvSpPr>
            <p:spPr>
              <a:xfrm>
                <a:off x="6164579" y="3266979"/>
                <a:ext cx="234886" cy="242506"/>
              </a:xfrm>
              <a:custGeom>
                <a:avLst/>
                <a:gdLst>
                  <a:gd name="connsiteX0" fmla="*/ 120396 w 234886"/>
                  <a:gd name="connsiteY0" fmla="*/ 0 h 242506"/>
                  <a:gd name="connsiteX1" fmla="*/ 0 w 234886"/>
                  <a:gd name="connsiteY1" fmla="*/ 121253 h 242506"/>
                  <a:gd name="connsiteX2" fmla="*/ 123063 w 234886"/>
                  <a:gd name="connsiteY2" fmla="*/ 242507 h 242506"/>
                  <a:gd name="connsiteX3" fmla="*/ 224123 w 234886"/>
                  <a:gd name="connsiteY3" fmla="*/ 190310 h 242506"/>
                  <a:gd name="connsiteX4" fmla="*/ 225552 w 234886"/>
                  <a:gd name="connsiteY4" fmla="*/ 188119 h 242506"/>
                  <a:gd name="connsiteX5" fmla="*/ 187928 w 234886"/>
                  <a:gd name="connsiteY5" fmla="*/ 166688 h 242506"/>
                  <a:gd name="connsiteX6" fmla="*/ 186690 w 234886"/>
                  <a:gd name="connsiteY6" fmla="*/ 168783 h 242506"/>
                  <a:gd name="connsiteX7" fmla="*/ 124016 w 234886"/>
                  <a:gd name="connsiteY7" fmla="*/ 200597 h 242506"/>
                  <a:gd name="connsiteX8" fmla="*/ 45625 w 234886"/>
                  <a:gd name="connsiteY8" fmla="*/ 141827 h 242506"/>
                  <a:gd name="connsiteX9" fmla="*/ 233267 w 234886"/>
                  <a:gd name="connsiteY9" fmla="*/ 141827 h 242506"/>
                  <a:gd name="connsiteX10" fmla="*/ 233553 w 234886"/>
                  <a:gd name="connsiteY10" fmla="*/ 139732 h 242506"/>
                  <a:gd name="connsiteX11" fmla="*/ 234887 w 234886"/>
                  <a:gd name="connsiteY11" fmla="*/ 121730 h 242506"/>
                  <a:gd name="connsiteX12" fmla="*/ 120396 w 234886"/>
                  <a:gd name="connsiteY12" fmla="*/ 0 h 242506"/>
                  <a:gd name="connsiteX13" fmla="*/ 45434 w 234886"/>
                  <a:gd name="connsiteY13" fmla="*/ 102489 h 242506"/>
                  <a:gd name="connsiteX14" fmla="*/ 120301 w 234886"/>
                  <a:gd name="connsiteY14" fmla="*/ 42005 h 242506"/>
                  <a:gd name="connsiteX15" fmla="*/ 189833 w 234886"/>
                  <a:gd name="connsiteY15" fmla="*/ 102489 h 242506"/>
                  <a:gd name="connsiteX16" fmla="*/ 45434 w 234886"/>
                  <a:gd name="connsiteY16" fmla="*/ 102489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886" h="242506">
                    <a:moveTo>
                      <a:pt x="120396" y="0"/>
                    </a:moveTo>
                    <a:cubicBezTo>
                      <a:pt x="50673" y="0"/>
                      <a:pt x="0" y="50959"/>
                      <a:pt x="0" y="121253"/>
                    </a:cubicBezTo>
                    <a:cubicBezTo>
                      <a:pt x="0" y="191548"/>
                      <a:pt x="50578" y="242507"/>
                      <a:pt x="123063" y="242507"/>
                    </a:cubicBezTo>
                    <a:cubicBezTo>
                      <a:pt x="166592" y="242507"/>
                      <a:pt x="202406" y="224028"/>
                      <a:pt x="224123" y="190310"/>
                    </a:cubicBezTo>
                    <a:lnTo>
                      <a:pt x="225552" y="188119"/>
                    </a:lnTo>
                    <a:lnTo>
                      <a:pt x="187928" y="166688"/>
                    </a:lnTo>
                    <a:lnTo>
                      <a:pt x="186690" y="168783"/>
                    </a:lnTo>
                    <a:cubicBezTo>
                      <a:pt x="174593" y="188690"/>
                      <a:pt x="151162" y="200597"/>
                      <a:pt x="124016" y="200597"/>
                    </a:cubicBezTo>
                    <a:cubicBezTo>
                      <a:pt x="82868" y="200597"/>
                      <a:pt x="53816" y="178689"/>
                      <a:pt x="45625" y="141827"/>
                    </a:cubicBezTo>
                    <a:lnTo>
                      <a:pt x="233267" y="141827"/>
                    </a:lnTo>
                    <a:lnTo>
                      <a:pt x="233553" y="139732"/>
                    </a:lnTo>
                    <a:cubicBezTo>
                      <a:pt x="234506" y="133826"/>
                      <a:pt x="234887" y="127730"/>
                      <a:pt x="234887" y="121730"/>
                    </a:cubicBezTo>
                    <a:cubicBezTo>
                      <a:pt x="234887" y="52388"/>
                      <a:pt x="185642" y="0"/>
                      <a:pt x="120396" y="0"/>
                    </a:cubicBezTo>
                    <a:moveTo>
                      <a:pt x="45434" y="102489"/>
                    </a:moveTo>
                    <a:cubicBezTo>
                      <a:pt x="52673" y="65056"/>
                      <a:pt x="81058" y="42005"/>
                      <a:pt x="120301" y="42005"/>
                    </a:cubicBezTo>
                    <a:cubicBezTo>
                      <a:pt x="148876" y="42005"/>
                      <a:pt x="181832" y="58007"/>
                      <a:pt x="189833" y="102489"/>
                    </a:cubicBezTo>
                    <a:lnTo>
                      <a:pt x="45434" y="102489"/>
                    </a:lnTo>
                    <a:close/>
                  </a:path>
                </a:pathLst>
              </a:custGeom>
              <a:grpFill/>
              <a:ln w="0" cap="flat">
                <a:noFill/>
                <a:prstDash val="solid"/>
                <a:miter/>
              </a:ln>
            </p:spPr>
            <p:txBody>
              <a:bodyPr rtlCol="0" anchor="ctr"/>
              <a:lstStyle/>
              <a:p>
                <a:pPr rtl="0"/>
                <a:endParaRPr lang="fr-FR"/>
              </a:p>
            </p:txBody>
          </p:sp>
          <p:sp>
            <p:nvSpPr>
              <p:cNvPr id="49" name="Free form: shape 48">
                <a:extLst>
                  <a:ext uri="{FF2B5EF4-FFF2-40B4-BE49-F238E27FC236}">
                    <a16:creationId xmlns:a16="http://schemas.microsoft.com/office/drawing/2014/main" id="{E2BACF13-E861-5449-F7E6-E74F7D2CD936}"/>
                  </a:ext>
                </a:extLst>
              </p:cNvPr>
              <p:cNvSpPr/>
              <p:nvPr/>
            </p:nvSpPr>
            <p:spPr>
              <a:xfrm>
                <a:off x="6439566" y="3266979"/>
                <a:ext cx="204311" cy="236791"/>
              </a:xfrm>
              <a:custGeom>
                <a:avLst/>
                <a:gdLst>
                  <a:gd name="connsiteX0" fmla="*/ 114490 w 204311"/>
                  <a:gd name="connsiteY0" fmla="*/ 0 h 236791"/>
                  <a:gd name="connsiteX1" fmla="*/ 44101 w 204311"/>
                  <a:gd name="connsiteY1" fmla="*/ 32861 h 236791"/>
                  <a:gd name="connsiteX2" fmla="*/ 44101 w 204311"/>
                  <a:gd name="connsiteY2" fmla="*/ 5905 h 236791"/>
                  <a:gd name="connsiteX3" fmla="*/ 0 w 204311"/>
                  <a:gd name="connsiteY3" fmla="*/ 5905 h 236791"/>
                  <a:gd name="connsiteX4" fmla="*/ 0 w 204311"/>
                  <a:gd name="connsiteY4" fmla="*/ 236696 h 236791"/>
                  <a:gd name="connsiteX5" fmla="*/ 44101 w 204311"/>
                  <a:gd name="connsiteY5" fmla="*/ 236696 h 236791"/>
                  <a:gd name="connsiteX6" fmla="*/ 44101 w 204311"/>
                  <a:gd name="connsiteY6" fmla="*/ 114586 h 236791"/>
                  <a:gd name="connsiteX7" fmla="*/ 106871 w 204311"/>
                  <a:gd name="connsiteY7" fmla="*/ 42577 h 236791"/>
                  <a:gd name="connsiteX8" fmla="*/ 160211 w 204311"/>
                  <a:gd name="connsiteY8" fmla="*/ 97917 h 236791"/>
                  <a:gd name="connsiteX9" fmla="*/ 160211 w 204311"/>
                  <a:gd name="connsiteY9" fmla="*/ 236791 h 236791"/>
                  <a:gd name="connsiteX10" fmla="*/ 204311 w 204311"/>
                  <a:gd name="connsiteY10" fmla="*/ 236791 h 236791"/>
                  <a:gd name="connsiteX11" fmla="*/ 204311 w 204311"/>
                  <a:gd name="connsiteY11" fmla="*/ 95631 h 236791"/>
                  <a:gd name="connsiteX12" fmla="*/ 114586 w 204311"/>
                  <a:gd name="connsiteY12" fmla="*/ 95 h 23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311" h="236791">
                    <a:moveTo>
                      <a:pt x="114490" y="0"/>
                    </a:moveTo>
                    <a:cubicBezTo>
                      <a:pt x="84106" y="0"/>
                      <a:pt x="60389" y="11049"/>
                      <a:pt x="44101" y="32861"/>
                    </a:cubicBezTo>
                    <a:lnTo>
                      <a:pt x="44101" y="5905"/>
                    </a:lnTo>
                    <a:lnTo>
                      <a:pt x="0" y="5905"/>
                    </a:lnTo>
                    <a:lnTo>
                      <a:pt x="0" y="236696"/>
                    </a:lnTo>
                    <a:lnTo>
                      <a:pt x="44101" y="236696"/>
                    </a:lnTo>
                    <a:lnTo>
                      <a:pt x="44101" y="114586"/>
                    </a:lnTo>
                    <a:cubicBezTo>
                      <a:pt x="44101" y="68770"/>
                      <a:pt x="66961" y="42577"/>
                      <a:pt x="106871" y="42577"/>
                    </a:cubicBezTo>
                    <a:cubicBezTo>
                      <a:pt x="140780" y="42577"/>
                      <a:pt x="160211" y="62770"/>
                      <a:pt x="160211" y="97917"/>
                    </a:cubicBezTo>
                    <a:lnTo>
                      <a:pt x="160211" y="236791"/>
                    </a:lnTo>
                    <a:lnTo>
                      <a:pt x="204311" y="236791"/>
                    </a:lnTo>
                    <a:lnTo>
                      <a:pt x="204311" y="95631"/>
                    </a:lnTo>
                    <a:cubicBezTo>
                      <a:pt x="204311" y="37624"/>
                      <a:pt x="169069" y="95"/>
                      <a:pt x="114586" y="95"/>
                    </a:cubicBezTo>
                  </a:path>
                </a:pathLst>
              </a:custGeom>
              <a:grpFill/>
              <a:ln w="0" cap="flat">
                <a:noFill/>
                <a:prstDash val="solid"/>
                <a:miter/>
              </a:ln>
            </p:spPr>
            <p:txBody>
              <a:bodyPr rtlCol="0" anchor="ctr"/>
              <a:lstStyle/>
              <a:p>
                <a:pPr rtl="0"/>
                <a:endParaRPr lang="fr-FR"/>
              </a:p>
            </p:txBody>
          </p:sp>
          <p:sp>
            <p:nvSpPr>
              <p:cNvPr id="50" name="Free form: shape 49">
                <a:extLst>
                  <a:ext uri="{FF2B5EF4-FFF2-40B4-BE49-F238E27FC236}">
                    <a16:creationId xmlns:a16="http://schemas.microsoft.com/office/drawing/2014/main" id="{11F2C226-F857-13C1-DAB3-1C7F64C5AFC2}"/>
                  </a:ext>
                </a:extLst>
              </p:cNvPr>
              <p:cNvSpPr/>
              <p:nvPr/>
            </p:nvSpPr>
            <p:spPr>
              <a:xfrm>
                <a:off x="6678739" y="3266979"/>
                <a:ext cx="179260" cy="242506"/>
              </a:xfrm>
              <a:custGeom>
                <a:avLst/>
                <a:gdLst>
                  <a:gd name="connsiteX0" fmla="*/ 101822 w 179260"/>
                  <a:gd name="connsiteY0" fmla="*/ 101727 h 242506"/>
                  <a:gd name="connsiteX1" fmla="*/ 53245 w 179260"/>
                  <a:gd name="connsiteY1" fmla="*/ 69247 h 242506"/>
                  <a:gd name="connsiteX2" fmla="*/ 90869 w 179260"/>
                  <a:gd name="connsiteY2" fmla="*/ 41529 h 242506"/>
                  <a:gd name="connsiteX3" fmla="*/ 136779 w 179260"/>
                  <a:gd name="connsiteY3" fmla="*/ 68866 h 242506"/>
                  <a:gd name="connsiteX4" fmla="*/ 137827 w 179260"/>
                  <a:gd name="connsiteY4" fmla="*/ 71438 h 242506"/>
                  <a:gd name="connsiteX5" fmla="*/ 175165 w 179260"/>
                  <a:gd name="connsiteY5" fmla="*/ 50387 h 242506"/>
                  <a:gd name="connsiteX6" fmla="*/ 174117 w 179260"/>
                  <a:gd name="connsiteY6" fmla="*/ 48292 h 242506"/>
                  <a:gd name="connsiteX7" fmla="*/ 90869 w 179260"/>
                  <a:gd name="connsiteY7" fmla="*/ 0 h 242506"/>
                  <a:gd name="connsiteX8" fmla="*/ 8763 w 179260"/>
                  <a:gd name="connsiteY8" fmla="*/ 69723 h 242506"/>
                  <a:gd name="connsiteX9" fmla="*/ 85820 w 179260"/>
                  <a:gd name="connsiteY9" fmla="*/ 139446 h 242506"/>
                  <a:gd name="connsiteX10" fmla="*/ 134779 w 179260"/>
                  <a:gd name="connsiteY10" fmla="*/ 172307 h 242506"/>
                  <a:gd name="connsiteX11" fmla="*/ 92678 w 179260"/>
                  <a:gd name="connsiteY11" fmla="*/ 200501 h 242506"/>
                  <a:gd name="connsiteX12" fmla="*/ 39243 w 179260"/>
                  <a:gd name="connsiteY12" fmla="*/ 166973 h 242506"/>
                  <a:gd name="connsiteX13" fmla="*/ 38291 w 179260"/>
                  <a:gd name="connsiteY13" fmla="*/ 164116 h 242506"/>
                  <a:gd name="connsiteX14" fmla="*/ 0 w 179260"/>
                  <a:gd name="connsiteY14" fmla="*/ 186119 h 242506"/>
                  <a:gd name="connsiteX15" fmla="*/ 857 w 179260"/>
                  <a:gd name="connsiteY15" fmla="*/ 188119 h 242506"/>
                  <a:gd name="connsiteX16" fmla="*/ 92678 w 179260"/>
                  <a:gd name="connsiteY16" fmla="*/ 242507 h 242506"/>
                  <a:gd name="connsiteX17" fmla="*/ 179261 w 179260"/>
                  <a:gd name="connsiteY17" fmla="*/ 172307 h 242506"/>
                  <a:gd name="connsiteX18" fmla="*/ 101822 w 179260"/>
                  <a:gd name="connsiteY18" fmla="*/ 101822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260" h="242506">
                    <a:moveTo>
                      <a:pt x="101822" y="101727"/>
                    </a:moveTo>
                    <a:cubicBezTo>
                      <a:pt x="75819" y="94488"/>
                      <a:pt x="53245" y="88297"/>
                      <a:pt x="53245" y="69247"/>
                    </a:cubicBezTo>
                    <a:cubicBezTo>
                      <a:pt x="53245" y="50197"/>
                      <a:pt x="72771" y="41529"/>
                      <a:pt x="90869" y="41529"/>
                    </a:cubicBezTo>
                    <a:cubicBezTo>
                      <a:pt x="112395" y="41529"/>
                      <a:pt x="129540" y="51721"/>
                      <a:pt x="136779" y="68866"/>
                    </a:cubicBezTo>
                    <a:lnTo>
                      <a:pt x="137827" y="71438"/>
                    </a:lnTo>
                    <a:lnTo>
                      <a:pt x="175165" y="50387"/>
                    </a:lnTo>
                    <a:lnTo>
                      <a:pt x="174117" y="48292"/>
                    </a:lnTo>
                    <a:cubicBezTo>
                      <a:pt x="159258" y="18002"/>
                      <a:pt x="128111" y="0"/>
                      <a:pt x="90869" y="0"/>
                    </a:cubicBezTo>
                    <a:cubicBezTo>
                      <a:pt x="43244" y="0"/>
                      <a:pt x="8763" y="29337"/>
                      <a:pt x="8763" y="69723"/>
                    </a:cubicBezTo>
                    <a:cubicBezTo>
                      <a:pt x="8763" y="117824"/>
                      <a:pt x="51530" y="129826"/>
                      <a:pt x="85820" y="139446"/>
                    </a:cubicBezTo>
                    <a:cubicBezTo>
                      <a:pt x="112109" y="146780"/>
                      <a:pt x="134779" y="153162"/>
                      <a:pt x="134779" y="172307"/>
                    </a:cubicBezTo>
                    <a:cubicBezTo>
                      <a:pt x="134779" y="197739"/>
                      <a:pt x="105347" y="200501"/>
                      <a:pt x="92678" y="200501"/>
                    </a:cubicBezTo>
                    <a:cubicBezTo>
                      <a:pt x="66199" y="200501"/>
                      <a:pt x="46196" y="188024"/>
                      <a:pt x="39243" y="166973"/>
                    </a:cubicBezTo>
                    <a:lnTo>
                      <a:pt x="38291" y="164116"/>
                    </a:lnTo>
                    <a:lnTo>
                      <a:pt x="0" y="186119"/>
                    </a:lnTo>
                    <a:lnTo>
                      <a:pt x="857" y="188119"/>
                    </a:lnTo>
                    <a:cubicBezTo>
                      <a:pt x="15145" y="222123"/>
                      <a:pt x="49435" y="242507"/>
                      <a:pt x="92678" y="242507"/>
                    </a:cubicBezTo>
                    <a:cubicBezTo>
                      <a:pt x="144494" y="242507"/>
                      <a:pt x="179261" y="214313"/>
                      <a:pt x="179261" y="172307"/>
                    </a:cubicBezTo>
                    <a:cubicBezTo>
                      <a:pt x="179261" y="123254"/>
                      <a:pt x="136303" y="111347"/>
                      <a:pt x="101822" y="101822"/>
                    </a:cubicBezTo>
                  </a:path>
                </a:pathLst>
              </a:custGeom>
              <a:grpFill/>
              <a:ln w="0" cap="flat">
                <a:noFill/>
                <a:prstDash val="solid"/>
                <a:miter/>
              </a:ln>
            </p:spPr>
            <p:txBody>
              <a:bodyPr rtlCol="0" anchor="ctr"/>
              <a:lstStyle/>
              <a:p>
                <a:pPr rtl="0"/>
                <a:endParaRPr lang="fr-FR"/>
              </a:p>
            </p:txBody>
          </p:sp>
          <p:sp>
            <p:nvSpPr>
              <p:cNvPr id="51" name="Free form: shape 50">
                <a:extLst>
                  <a:ext uri="{FF2B5EF4-FFF2-40B4-BE49-F238E27FC236}">
                    <a16:creationId xmlns:a16="http://schemas.microsoft.com/office/drawing/2014/main" id="{F81176F3-9331-1BBA-93E9-3E6F0AA50C70}"/>
                  </a:ext>
                </a:extLst>
              </p:cNvPr>
              <p:cNvSpPr/>
              <p:nvPr/>
            </p:nvSpPr>
            <p:spPr>
              <a:xfrm>
                <a:off x="5334000" y="3260692"/>
                <a:ext cx="264890" cy="254984"/>
              </a:xfrm>
              <a:custGeom>
                <a:avLst/>
                <a:gdLst>
                  <a:gd name="connsiteX0" fmla="*/ 132302 w 264890"/>
                  <a:gd name="connsiteY0" fmla="*/ 213360 h 254984"/>
                  <a:gd name="connsiteX1" fmla="*/ 42958 w 264890"/>
                  <a:gd name="connsiteY1" fmla="*/ 127540 h 254984"/>
                  <a:gd name="connsiteX2" fmla="*/ 132302 w 264890"/>
                  <a:gd name="connsiteY2" fmla="*/ 41720 h 254984"/>
                  <a:gd name="connsiteX3" fmla="*/ 215265 w 264890"/>
                  <a:gd name="connsiteY3" fmla="*/ 96107 h 254984"/>
                  <a:gd name="connsiteX4" fmla="*/ 264890 w 264890"/>
                  <a:gd name="connsiteY4" fmla="*/ 96107 h 254984"/>
                  <a:gd name="connsiteX5" fmla="*/ 264890 w 264890"/>
                  <a:gd name="connsiteY5" fmla="*/ 12192 h 254984"/>
                  <a:gd name="connsiteX6" fmla="*/ 220790 w 264890"/>
                  <a:gd name="connsiteY6" fmla="*/ 12192 h 254984"/>
                  <a:gd name="connsiteX7" fmla="*/ 220790 w 264890"/>
                  <a:gd name="connsiteY7" fmla="*/ 47911 h 254984"/>
                  <a:gd name="connsiteX8" fmla="*/ 124016 w 264890"/>
                  <a:gd name="connsiteY8" fmla="*/ 0 h 254984"/>
                  <a:gd name="connsiteX9" fmla="*/ 0 w 264890"/>
                  <a:gd name="connsiteY9" fmla="*/ 127540 h 254984"/>
                  <a:gd name="connsiteX10" fmla="*/ 124016 w 264890"/>
                  <a:gd name="connsiteY10" fmla="*/ 254984 h 254984"/>
                  <a:gd name="connsiteX11" fmla="*/ 220790 w 264890"/>
                  <a:gd name="connsiteY11" fmla="*/ 207074 h 254984"/>
                  <a:gd name="connsiteX12" fmla="*/ 220790 w 264890"/>
                  <a:gd name="connsiteY12" fmla="*/ 242792 h 254984"/>
                  <a:gd name="connsiteX13" fmla="*/ 264890 w 264890"/>
                  <a:gd name="connsiteY13" fmla="*/ 242792 h 254984"/>
                  <a:gd name="connsiteX14" fmla="*/ 264890 w 264890"/>
                  <a:gd name="connsiteY14" fmla="*/ 158972 h 254984"/>
                  <a:gd name="connsiteX15" fmla="*/ 215265 w 264890"/>
                  <a:gd name="connsiteY15" fmla="*/ 158972 h 254984"/>
                  <a:gd name="connsiteX16" fmla="*/ 132302 w 264890"/>
                  <a:gd name="connsiteY16" fmla="*/ 213360 h 2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890" h="254984">
                    <a:moveTo>
                      <a:pt x="132302" y="213360"/>
                    </a:moveTo>
                    <a:cubicBezTo>
                      <a:pt x="82963" y="213360"/>
                      <a:pt x="42958" y="174974"/>
                      <a:pt x="42958" y="127540"/>
                    </a:cubicBezTo>
                    <a:cubicBezTo>
                      <a:pt x="42958" y="80105"/>
                      <a:pt x="82963" y="41720"/>
                      <a:pt x="132302" y="41720"/>
                    </a:cubicBezTo>
                    <a:cubicBezTo>
                      <a:pt x="170021" y="41720"/>
                      <a:pt x="202216" y="64294"/>
                      <a:pt x="215265" y="96107"/>
                    </a:cubicBezTo>
                    <a:lnTo>
                      <a:pt x="264890" y="96107"/>
                    </a:lnTo>
                    <a:lnTo>
                      <a:pt x="264890" y="12192"/>
                    </a:lnTo>
                    <a:lnTo>
                      <a:pt x="220790" y="12192"/>
                    </a:lnTo>
                    <a:lnTo>
                      <a:pt x="220790" y="47911"/>
                    </a:lnTo>
                    <a:cubicBezTo>
                      <a:pt x="198025" y="18764"/>
                      <a:pt x="163163" y="0"/>
                      <a:pt x="124016" y="0"/>
                    </a:cubicBezTo>
                    <a:cubicBezTo>
                      <a:pt x="55531" y="95"/>
                      <a:pt x="0" y="57150"/>
                      <a:pt x="0" y="127540"/>
                    </a:cubicBezTo>
                    <a:cubicBezTo>
                      <a:pt x="0" y="197930"/>
                      <a:pt x="55531" y="254984"/>
                      <a:pt x="124016" y="254984"/>
                    </a:cubicBezTo>
                    <a:cubicBezTo>
                      <a:pt x="163259" y="254984"/>
                      <a:pt x="198120" y="236220"/>
                      <a:pt x="220790" y="207074"/>
                    </a:cubicBezTo>
                    <a:lnTo>
                      <a:pt x="220790" y="242792"/>
                    </a:lnTo>
                    <a:lnTo>
                      <a:pt x="264890" y="242792"/>
                    </a:lnTo>
                    <a:lnTo>
                      <a:pt x="264890" y="158972"/>
                    </a:lnTo>
                    <a:lnTo>
                      <a:pt x="215265" y="158972"/>
                    </a:lnTo>
                    <a:cubicBezTo>
                      <a:pt x="202216" y="190786"/>
                      <a:pt x="170021" y="213360"/>
                      <a:pt x="132302" y="213360"/>
                    </a:cubicBezTo>
                  </a:path>
                </a:pathLst>
              </a:custGeom>
              <a:grpFill/>
              <a:ln w="0" cap="flat">
                <a:noFill/>
                <a:prstDash val="solid"/>
                <a:miter/>
              </a:ln>
            </p:spPr>
            <p:txBody>
              <a:bodyPr rtlCol="0" anchor="ctr"/>
              <a:lstStyle/>
              <a:p>
                <a:pPr rtl="0"/>
                <a:endParaRPr lang="fr-FR"/>
              </a:p>
            </p:txBody>
          </p:sp>
          <p:sp>
            <p:nvSpPr>
              <p:cNvPr id="52" name="Free form: shape 51">
                <a:extLst>
                  <a:ext uri="{FF2B5EF4-FFF2-40B4-BE49-F238E27FC236}">
                    <a16:creationId xmlns:a16="http://schemas.microsoft.com/office/drawing/2014/main" id="{511D7CDB-98E1-9920-FA41-99ADEB43951F}"/>
                  </a:ext>
                </a:extLst>
              </p:cNvPr>
              <p:cNvSpPr/>
              <p:nvPr/>
            </p:nvSpPr>
            <p:spPr>
              <a:xfrm>
                <a:off x="5474493" y="3369944"/>
                <a:ext cx="204787" cy="36671"/>
              </a:xfrm>
              <a:custGeom>
                <a:avLst/>
                <a:gdLst>
                  <a:gd name="connsiteX0" fmla="*/ 0 w 204787"/>
                  <a:gd name="connsiteY0" fmla="*/ 0 h 36671"/>
                  <a:gd name="connsiteX1" fmla="*/ 204788 w 204787"/>
                  <a:gd name="connsiteY1" fmla="*/ 0 h 36671"/>
                  <a:gd name="connsiteX2" fmla="*/ 204788 w 204787"/>
                  <a:gd name="connsiteY2" fmla="*/ 36671 h 36671"/>
                  <a:gd name="connsiteX3" fmla="*/ 0 w 204787"/>
                  <a:gd name="connsiteY3" fmla="*/ 36671 h 36671"/>
                </a:gdLst>
                <a:ahLst/>
                <a:cxnLst>
                  <a:cxn ang="0">
                    <a:pos x="connsiteX0" y="connsiteY0"/>
                  </a:cxn>
                  <a:cxn ang="0">
                    <a:pos x="connsiteX1" y="connsiteY1"/>
                  </a:cxn>
                  <a:cxn ang="0">
                    <a:pos x="connsiteX2" y="connsiteY2"/>
                  </a:cxn>
                  <a:cxn ang="0">
                    <a:pos x="connsiteX3" y="connsiteY3"/>
                  </a:cxn>
                </a:cxnLst>
                <a:rect l="l" t="t" r="r" b="b"/>
                <a:pathLst>
                  <a:path w="204787" h="36671">
                    <a:moveTo>
                      <a:pt x="0" y="0"/>
                    </a:moveTo>
                    <a:lnTo>
                      <a:pt x="204788" y="0"/>
                    </a:lnTo>
                    <a:lnTo>
                      <a:pt x="204788" y="36671"/>
                    </a:lnTo>
                    <a:lnTo>
                      <a:pt x="0" y="36671"/>
                    </a:lnTo>
                    <a:close/>
                  </a:path>
                </a:pathLst>
              </a:custGeom>
              <a:solidFill>
                <a:srgbClr val="0070FA"/>
              </a:solidFill>
              <a:ln w="0" cap="flat">
                <a:noFill/>
                <a:prstDash val="solid"/>
                <a:miter/>
              </a:ln>
            </p:spPr>
            <p:txBody>
              <a:bodyPr rtlCol="0" anchor="ctr"/>
              <a:lstStyle/>
              <a:p>
                <a:pPr rtl="0"/>
                <a:endParaRPr lang="fr-FR"/>
              </a:p>
            </p:txBody>
          </p:sp>
          <p:sp>
            <p:nvSpPr>
              <p:cNvPr id="53" name="Free form: shape 52">
                <a:extLst>
                  <a:ext uri="{FF2B5EF4-FFF2-40B4-BE49-F238E27FC236}">
                    <a16:creationId xmlns:a16="http://schemas.microsoft.com/office/drawing/2014/main" id="{40890AE1-284A-BA0C-6BB3-E542373A8C56}"/>
                  </a:ext>
                </a:extLst>
              </p:cNvPr>
              <p:cNvSpPr/>
              <p:nvPr/>
            </p:nvSpPr>
            <p:spPr>
              <a:xfrm>
                <a:off x="5638038" y="3167062"/>
                <a:ext cx="256508" cy="336518"/>
              </a:xfrm>
              <a:custGeom>
                <a:avLst/>
                <a:gdLst>
                  <a:gd name="connsiteX0" fmla="*/ 88868 w 256508"/>
                  <a:gd name="connsiteY0" fmla="*/ 0 h 336518"/>
                  <a:gd name="connsiteX1" fmla="*/ 27432 w 256508"/>
                  <a:gd name="connsiteY1" fmla="*/ 0 h 336518"/>
                  <a:gd name="connsiteX2" fmla="*/ 0 w 256508"/>
                  <a:gd name="connsiteY2" fmla="*/ 0 h 336518"/>
                  <a:gd name="connsiteX3" fmla="*/ 0 w 256508"/>
                  <a:gd name="connsiteY3" fmla="*/ 105728 h 336518"/>
                  <a:gd name="connsiteX4" fmla="*/ 44101 w 256508"/>
                  <a:gd name="connsiteY4" fmla="*/ 105728 h 336518"/>
                  <a:gd name="connsiteX5" fmla="*/ 44101 w 256508"/>
                  <a:gd name="connsiteY5" fmla="*/ 44196 h 336518"/>
                  <a:gd name="connsiteX6" fmla="*/ 88868 w 256508"/>
                  <a:gd name="connsiteY6" fmla="*/ 44196 h 336518"/>
                  <a:gd name="connsiteX7" fmla="*/ 212408 w 256508"/>
                  <a:gd name="connsiteY7" fmla="*/ 168212 h 336518"/>
                  <a:gd name="connsiteX8" fmla="*/ 88868 w 256508"/>
                  <a:gd name="connsiteY8" fmla="*/ 292227 h 336518"/>
                  <a:gd name="connsiteX9" fmla="*/ 0 w 256508"/>
                  <a:gd name="connsiteY9" fmla="*/ 292227 h 336518"/>
                  <a:gd name="connsiteX10" fmla="*/ 0 w 256508"/>
                  <a:gd name="connsiteY10" fmla="*/ 336518 h 336518"/>
                  <a:gd name="connsiteX11" fmla="*/ 88868 w 256508"/>
                  <a:gd name="connsiteY11" fmla="*/ 336518 h 336518"/>
                  <a:gd name="connsiteX12" fmla="*/ 256508 w 256508"/>
                  <a:gd name="connsiteY12" fmla="*/ 168307 h 336518"/>
                  <a:gd name="connsiteX13" fmla="*/ 88868 w 256508"/>
                  <a:gd name="connsiteY13" fmla="*/ 0 h 3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508" h="336518">
                    <a:moveTo>
                      <a:pt x="88868" y="0"/>
                    </a:moveTo>
                    <a:lnTo>
                      <a:pt x="27432" y="0"/>
                    </a:lnTo>
                    <a:cubicBezTo>
                      <a:pt x="27432" y="0"/>
                      <a:pt x="0" y="0"/>
                      <a:pt x="0" y="0"/>
                    </a:cubicBezTo>
                    <a:lnTo>
                      <a:pt x="0" y="105728"/>
                    </a:lnTo>
                    <a:lnTo>
                      <a:pt x="44101" y="105728"/>
                    </a:lnTo>
                    <a:lnTo>
                      <a:pt x="44101" y="44196"/>
                    </a:lnTo>
                    <a:lnTo>
                      <a:pt x="88868" y="44196"/>
                    </a:lnTo>
                    <a:cubicBezTo>
                      <a:pt x="157162" y="44196"/>
                      <a:pt x="212408" y="99727"/>
                      <a:pt x="212408" y="168212"/>
                    </a:cubicBezTo>
                    <a:cubicBezTo>
                      <a:pt x="212408" y="236696"/>
                      <a:pt x="157067" y="292227"/>
                      <a:pt x="88868" y="292227"/>
                    </a:cubicBezTo>
                    <a:lnTo>
                      <a:pt x="0" y="292227"/>
                    </a:lnTo>
                    <a:lnTo>
                      <a:pt x="0" y="336518"/>
                    </a:lnTo>
                    <a:lnTo>
                      <a:pt x="88868" y="336518"/>
                    </a:lnTo>
                    <a:cubicBezTo>
                      <a:pt x="181451" y="336518"/>
                      <a:pt x="256508" y="261176"/>
                      <a:pt x="256508" y="168307"/>
                    </a:cubicBezTo>
                    <a:cubicBezTo>
                      <a:pt x="256508" y="75438"/>
                      <a:pt x="181451" y="0"/>
                      <a:pt x="88868" y="0"/>
                    </a:cubicBezTo>
                  </a:path>
                </a:pathLst>
              </a:custGeom>
              <a:grpFill/>
              <a:ln w="0" cap="flat">
                <a:noFill/>
                <a:prstDash val="solid"/>
                <a:miter/>
              </a:ln>
            </p:spPr>
            <p:txBody>
              <a:bodyPr rtlCol="0" anchor="ctr"/>
              <a:lstStyle/>
              <a:p>
                <a:pPr rtl="0"/>
                <a:endParaRPr lang="fr-FR"/>
              </a:p>
            </p:txBody>
          </p:sp>
        </p:grpSp>
        <p:grpSp>
          <p:nvGrpSpPr>
            <p:cNvPr id="20" name="Graphic 29">
              <a:extLst>
                <a:ext uri="{FF2B5EF4-FFF2-40B4-BE49-F238E27FC236}">
                  <a16:creationId xmlns:a16="http://schemas.microsoft.com/office/drawing/2014/main" id="{D92C7978-C727-49FC-BD94-6DC17E1E1F04}"/>
                </a:ext>
              </a:extLst>
            </p:cNvPr>
            <p:cNvGrpSpPr/>
            <p:nvPr/>
          </p:nvGrpSpPr>
          <p:grpSpPr>
            <a:xfrm>
              <a:off x="776817" y="6260118"/>
              <a:ext cx="1633157" cy="105720"/>
              <a:chOff x="5438013" y="3608736"/>
              <a:chExt cx="1330166" cy="86106"/>
            </a:xfrm>
            <a:solidFill>
              <a:srgbClr val="1F1F1F"/>
            </a:solidFill>
          </p:grpSpPr>
          <p:sp>
            <p:nvSpPr>
              <p:cNvPr id="21" name="Free form: shape 20">
                <a:extLst>
                  <a:ext uri="{FF2B5EF4-FFF2-40B4-BE49-F238E27FC236}">
                    <a16:creationId xmlns:a16="http://schemas.microsoft.com/office/drawing/2014/main" id="{E29F84FB-2A5A-DFDE-0533-3982C2983493}"/>
                  </a:ext>
                </a:extLst>
              </p:cNvPr>
              <p:cNvSpPr/>
              <p:nvPr/>
            </p:nvSpPr>
            <p:spPr>
              <a:xfrm>
                <a:off x="5438013" y="3608736"/>
                <a:ext cx="49530" cy="68294"/>
              </a:xfrm>
              <a:custGeom>
                <a:avLst/>
                <a:gdLst>
                  <a:gd name="connsiteX0" fmla="*/ 39148 w 49530"/>
                  <a:gd name="connsiteY0" fmla="*/ 33147 h 68294"/>
                  <a:gd name="connsiteX1" fmla="*/ 27908 w 49530"/>
                  <a:gd name="connsiteY1" fmla="*/ 29528 h 68294"/>
                  <a:gd name="connsiteX2" fmla="*/ 24384 w 49530"/>
                  <a:gd name="connsiteY2" fmla="*/ 28670 h 68294"/>
                  <a:gd name="connsiteX3" fmla="*/ 17335 w 49530"/>
                  <a:gd name="connsiteY3" fmla="*/ 26480 h 68294"/>
                  <a:gd name="connsiteX4" fmla="*/ 13049 w 49530"/>
                  <a:gd name="connsiteY4" fmla="*/ 23336 h 68294"/>
                  <a:gd name="connsiteX5" fmla="*/ 11621 w 49530"/>
                  <a:gd name="connsiteY5" fmla="*/ 18383 h 68294"/>
                  <a:gd name="connsiteX6" fmla="*/ 14954 w 49530"/>
                  <a:gd name="connsiteY6" fmla="*/ 11430 h 68294"/>
                  <a:gd name="connsiteX7" fmla="*/ 24289 w 49530"/>
                  <a:gd name="connsiteY7" fmla="*/ 8954 h 68294"/>
                  <a:gd name="connsiteX8" fmla="*/ 31528 w 49530"/>
                  <a:gd name="connsiteY8" fmla="*/ 10192 h 68294"/>
                  <a:gd name="connsiteX9" fmla="*/ 36385 w 49530"/>
                  <a:gd name="connsiteY9" fmla="*/ 14097 h 68294"/>
                  <a:gd name="connsiteX10" fmla="*/ 38100 w 49530"/>
                  <a:gd name="connsiteY10" fmla="*/ 20955 h 68294"/>
                  <a:gd name="connsiteX11" fmla="*/ 38100 w 49530"/>
                  <a:gd name="connsiteY11" fmla="*/ 24289 h 68294"/>
                  <a:gd name="connsiteX12" fmla="*/ 48196 w 49530"/>
                  <a:gd name="connsiteY12" fmla="*/ 24289 h 68294"/>
                  <a:gd name="connsiteX13" fmla="*/ 48196 w 49530"/>
                  <a:gd name="connsiteY13" fmla="*/ 20955 h 68294"/>
                  <a:gd name="connsiteX14" fmla="*/ 45053 w 49530"/>
                  <a:gd name="connsiteY14" fmla="*/ 9334 h 68294"/>
                  <a:gd name="connsiteX15" fmla="*/ 36576 w 49530"/>
                  <a:gd name="connsiteY15" fmla="*/ 2381 h 68294"/>
                  <a:gd name="connsiteX16" fmla="*/ 24289 w 49530"/>
                  <a:gd name="connsiteY16" fmla="*/ 0 h 68294"/>
                  <a:gd name="connsiteX17" fmla="*/ 12383 w 49530"/>
                  <a:gd name="connsiteY17" fmla="*/ 2286 h 68294"/>
                  <a:gd name="connsiteX18" fmla="*/ 4477 w 49530"/>
                  <a:gd name="connsiteY18" fmla="*/ 8668 h 68294"/>
                  <a:gd name="connsiteX19" fmla="*/ 1619 w 49530"/>
                  <a:gd name="connsiteY19" fmla="*/ 18574 h 68294"/>
                  <a:gd name="connsiteX20" fmla="*/ 4191 w 49530"/>
                  <a:gd name="connsiteY20" fmla="*/ 28004 h 68294"/>
                  <a:gd name="connsiteX21" fmla="*/ 11430 w 49530"/>
                  <a:gd name="connsiteY21" fmla="*/ 33909 h 68294"/>
                  <a:gd name="connsiteX22" fmla="*/ 22384 w 49530"/>
                  <a:gd name="connsiteY22" fmla="*/ 37624 h 68294"/>
                  <a:gd name="connsiteX23" fmla="*/ 25813 w 49530"/>
                  <a:gd name="connsiteY23" fmla="*/ 38481 h 68294"/>
                  <a:gd name="connsiteX24" fmla="*/ 33242 w 49530"/>
                  <a:gd name="connsiteY24" fmla="*/ 40672 h 68294"/>
                  <a:gd name="connsiteX25" fmla="*/ 38005 w 49530"/>
                  <a:gd name="connsiteY25" fmla="*/ 43815 h 68294"/>
                  <a:gd name="connsiteX26" fmla="*/ 39719 w 49530"/>
                  <a:gd name="connsiteY26" fmla="*/ 48863 h 68294"/>
                  <a:gd name="connsiteX27" fmla="*/ 36100 w 49530"/>
                  <a:gd name="connsiteY27" fmla="*/ 56483 h 68294"/>
                  <a:gd name="connsiteX28" fmla="*/ 25432 w 49530"/>
                  <a:gd name="connsiteY28" fmla="*/ 59436 h 68294"/>
                  <a:gd name="connsiteX29" fmla="*/ 14288 w 49530"/>
                  <a:gd name="connsiteY29" fmla="*/ 55912 h 68294"/>
                  <a:gd name="connsiteX30" fmla="*/ 10096 w 49530"/>
                  <a:gd name="connsiteY30" fmla="*/ 45434 h 68294"/>
                  <a:gd name="connsiteX31" fmla="*/ 10096 w 49530"/>
                  <a:gd name="connsiteY31" fmla="*/ 43053 h 68294"/>
                  <a:gd name="connsiteX32" fmla="*/ 0 w 49530"/>
                  <a:gd name="connsiteY32" fmla="*/ 43053 h 68294"/>
                  <a:gd name="connsiteX33" fmla="*/ 0 w 49530"/>
                  <a:gd name="connsiteY33" fmla="*/ 45434 h 68294"/>
                  <a:gd name="connsiteX34" fmla="*/ 3239 w 49530"/>
                  <a:gd name="connsiteY34" fmla="*/ 57912 h 68294"/>
                  <a:gd name="connsiteX35" fmla="*/ 12192 w 49530"/>
                  <a:gd name="connsiteY35" fmla="*/ 65627 h 68294"/>
                  <a:gd name="connsiteX36" fmla="*/ 25336 w 49530"/>
                  <a:gd name="connsiteY36" fmla="*/ 68294 h 68294"/>
                  <a:gd name="connsiteX37" fmla="*/ 38195 w 49530"/>
                  <a:gd name="connsiteY37" fmla="*/ 65818 h 68294"/>
                  <a:gd name="connsiteX38" fmla="*/ 46577 w 49530"/>
                  <a:gd name="connsiteY38" fmla="*/ 58865 h 68294"/>
                  <a:gd name="connsiteX39" fmla="*/ 49530 w 49530"/>
                  <a:gd name="connsiteY39" fmla="*/ 48482 h 68294"/>
                  <a:gd name="connsiteX40" fmla="*/ 46672 w 49530"/>
                  <a:gd name="connsiteY40" fmla="*/ 38767 h 68294"/>
                  <a:gd name="connsiteX41" fmla="*/ 38957 w 49530"/>
                  <a:gd name="connsiteY41" fmla="*/ 32766 h 6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530" h="68294">
                    <a:moveTo>
                      <a:pt x="39148" y="33147"/>
                    </a:moveTo>
                    <a:cubicBezTo>
                      <a:pt x="35909" y="31623"/>
                      <a:pt x="32099" y="30480"/>
                      <a:pt x="27908" y="29528"/>
                    </a:cubicBezTo>
                    <a:lnTo>
                      <a:pt x="24384" y="28670"/>
                    </a:lnTo>
                    <a:cubicBezTo>
                      <a:pt x="21527" y="28004"/>
                      <a:pt x="19240" y="27337"/>
                      <a:pt x="17335" y="26480"/>
                    </a:cubicBezTo>
                    <a:cubicBezTo>
                      <a:pt x="15430" y="25622"/>
                      <a:pt x="14002" y="24670"/>
                      <a:pt x="13049" y="23336"/>
                    </a:cubicBezTo>
                    <a:cubicBezTo>
                      <a:pt x="12097" y="22003"/>
                      <a:pt x="11621" y="20383"/>
                      <a:pt x="11621" y="18383"/>
                    </a:cubicBezTo>
                    <a:cubicBezTo>
                      <a:pt x="11621" y="15431"/>
                      <a:pt x="12764" y="13145"/>
                      <a:pt x="14954" y="11430"/>
                    </a:cubicBezTo>
                    <a:cubicBezTo>
                      <a:pt x="17145" y="9716"/>
                      <a:pt x="20288" y="8954"/>
                      <a:pt x="24289" y="8954"/>
                    </a:cubicBezTo>
                    <a:cubicBezTo>
                      <a:pt x="27051" y="8954"/>
                      <a:pt x="29432" y="9334"/>
                      <a:pt x="31528" y="10192"/>
                    </a:cubicBezTo>
                    <a:cubicBezTo>
                      <a:pt x="33623" y="11049"/>
                      <a:pt x="35243" y="12287"/>
                      <a:pt x="36385" y="14097"/>
                    </a:cubicBezTo>
                    <a:cubicBezTo>
                      <a:pt x="37528" y="15907"/>
                      <a:pt x="38100" y="18098"/>
                      <a:pt x="38100" y="20955"/>
                    </a:cubicBezTo>
                    <a:lnTo>
                      <a:pt x="38100" y="24289"/>
                    </a:lnTo>
                    <a:lnTo>
                      <a:pt x="48196" y="24289"/>
                    </a:lnTo>
                    <a:lnTo>
                      <a:pt x="48196" y="20955"/>
                    </a:lnTo>
                    <a:cubicBezTo>
                      <a:pt x="48196" y="16288"/>
                      <a:pt x="47149" y="12478"/>
                      <a:pt x="45053" y="9334"/>
                    </a:cubicBezTo>
                    <a:cubicBezTo>
                      <a:pt x="42958" y="6286"/>
                      <a:pt x="40196" y="4001"/>
                      <a:pt x="36576" y="2381"/>
                    </a:cubicBezTo>
                    <a:cubicBezTo>
                      <a:pt x="32957" y="762"/>
                      <a:pt x="28861" y="0"/>
                      <a:pt x="24289" y="0"/>
                    </a:cubicBezTo>
                    <a:cubicBezTo>
                      <a:pt x="19717" y="0"/>
                      <a:pt x="15716" y="762"/>
                      <a:pt x="12383" y="2286"/>
                    </a:cubicBezTo>
                    <a:cubicBezTo>
                      <a:pt x="9049" y="3810"/>
                      <a:pt x="6382" y="5906"/>
                      <a:pt x="4477" y="8668"/>
                    </a:cubicBezTo>
                    <a:cubicBezTo>
                      <a:pt x="2572" y="11430"/>
                      <a:pt x="1619" y="14764"/>
                      <a:pt x="1619" y="18574"/>
                    </a:cubicBezTo>
                    <a:cubicBezTo>
                      <a:pt x="1619" y="22384"/>
                      <a:pt x="2477" y="25527"/>
                      <a:pt x="4191" y="28004"/>
                    </a:cubicBezTo>
                    <a:cubicBezTo>
                      <a:pt x="5905" y="30480"/>
                      <a:pt x="8287" y="32385"/>
                      <a:pt x="11430" y="33909"/>
                    </a:cubicBezTo>
                    <a:cubicBezTo>
                      <a:pt x="14478" y="35433"/>
                      <a:pt x="18193" y="36671"/>
                      <a:pt x="22384" y="37624"/>
                    </a:cubicBezTo>
                    <a:lnTo>
                      <a:pt x="25813" y="38481"/>
                    </a:lnTo>
                    <a:cubicBezTo>
                      <a:pt x="28670" y="39148"/>
                      <a:pt x="31147" y="39910"/>
                      <a:pt x="33242" y="40672"/>
                    </a:cubicBezTo>
                    <a:cubicBezTo>
                      <a:pt x="35338" y="41434"/>
                      <a:pt x="36957" y="42482"/>
                      <a:pt x="38005" y="43815"/>
                    </a:cubicBezTo>
                    <a:cubicBezTo>
                      <a:pt x="39148" y="45149"/>
                      <a:pt x="39719" y="46863"/>
                      <a:pt x="39719" y="48863"/>
                    </a:cubicBezTo>
                    <a:cubicBezTo>
                      <a:pt x="39719" y="52007"/>
                      <a:pt x="38481" y="54578"/>
                      <a:pt x="36100" y="56483"/>
                    </a:cubicBezTo>
                    <a:cubicBezTo>
                      <a:pt x="33719" y="58483"/>
                      <a:pt x="30194" y="59436"/>
                      <a:pt x="25432" y="59436"/>
                    </a:cubicBezTo>
                    <a:cubicBezTo>
                      <a:pt x="20669" y="59436"/>
                      <a:pt x="17050" y="58293"/>
                      <a:pt x="14288" y="55912"/>
                    </a:cubicBezTo>
                    <a:cubicBezTo>
                      <a:pt x="11525" y="53626"/>
                      <a:pt x="10096" y="50102"/>
                      <a:pt x="10096" y="45434"/>
                    </a:cubicBezTo>
                    <a:lnTo>
                      <a:pt x="10096" y="43053"/>
                    </a:lnTo>
                    <a:lnTo>
                      <a:pt x="0" y="43053"/>
                    </a:lnTo>
                    <a:lnTo>
                      <a:pt x="0" y="45434"/>
                    </a:lnTo>
                    <a:cubicBezTo>
                      <a:pt x="0" y="50292"/>
                      <a:pt x="1048" y="54483"/>
                      <a:pt x="3239" y="57912"/>
                    </a:cubicBezTo>
                    <a:cubicBezTo>
                      <a:pt x="5429" y="61341"/>
                      <a:pt x="8382" y="63913"/>
                      <a:pt x="12192" y="65627"/>
                    </a:cubicBezTo>
                    <a:cubicBezTo>
                      <a:pt x="16002" y="67342"/>
                      <a:pt x="20384" y="68294"/>
                      <a:pt x="25336" y="68294"/>
                    </a:cubicBezTo>
                    <a:cubicBezTo>
                      <a:pt x="30290" y="68294"/>
                      <a:pt x="34576" y="67437"/>
                      <a:pt x="38195" y="65818"/>
                    </a:cubicBezTo>
                    <a:cubicBezTo>
                      <a:pt x="41815" y="64103"/>
                      <a:pt x="44672" y="61817"/>
                      <a:pt x="46577" y="58865"/>
                    </a:cubicBezTo>
                    <a:cubicBezTo>
                      <a:pt x="48578" y="55912"/>
                      <a:pt x="49530" y="52483"/>
                      <a:pt x="49530" y="48482"/>
                    </a:cubicBezTo>
                    <a:cubicBezTo>
                      <a:pt x="49530" y="44482"/>
                      <a:pt x="48578" y="41339"/>
                      <a:pt x="46672" y="38767"/>
                    </a:cubicBezTo>
                    <a:cubicBezTo>
                      <a:pt x="44768" y="36290"/>
                      <a:pt x="42196" y="34290"/>
                      <a:pt x="38957" y="32766"/>
                    </a:cubicBezTo>
                    <a:close/>
                  </a:path>
                </a:pathLst>
              </a:custGeom>
              <a:grpFill/>
              <a:ln w="0" cap="flat">
                <a:noFill/>
                <a:prstDash val="solid"/>
                <a:miter/>
              </a:ln>
            </p:spPr>
            <p:txBody>
              <a:bodyPr rtlCol="0" anchor="ctr"/>
              <a:lstStyle/>
              <a:p>
                <a:pPr rtl="0"/>
                <a:endParaRPr lang="fr-FR"/>
              </a:p>
            </p:txBody>
          </p:sp>
          <p:sp>
            <p:nvSpPr>
              <p:cNvPr id="22" name="Free form: shape 21">
                <a:extLst>
                  <a:ext uri="{FF2B5EF4-FFF2-40B4-BE49-F238E27FC236}">
                    <a16:creationId xmlns:a16="http://schemas.microsoft.com/office/drawing/2014/main" id="{4931FD65-688F-492F-9F48-FA992322B0AD}"/>
                  </a:ext>
                </a:extLst>
              </p:cNvPr>
              <p:cNvSpPr/>
              <p:nvPr/>
            </p:nvSpPr>
            <p:spPr>
              <a:xfrm>
                <a:off x="5496306"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814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3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0 w 45434"/>
                  <a:gd name="connsiteY23" fmla="*/ 8573 h 49053"/>
                  <a:gd name="connsiteX24" fmla="*/ 31909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2"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620" y="44101"/>
                      <a:pt x="11144" y="46101"/>
                    </a:cubicBezTo>
                    <a:cubicBezTo>
                      <a:pt x="14668" y="48101"/>
                      <a:pt x="18764" y="49054"/>
                      <a:pt x="23431" y="49054"/>
                    </a:cubicBezTo>
                    <a:cubicBezTo>
                      <a:pt x="27622" y="49054"/>
                      <a:pt x="31051" y="48387"/>
                      <a:pt x="33814" y="47053"/>
                    </a:cubicBezTo>
                    <a:cubicBezTo>
                      <a:pt x="36481" y="45720"/>
                      <a:pt x="38671" y="44101"/>
                      <a:pt x="40291" y="42196"/>
                    </a:cubicBezTo>
                    <a:cubicBezTo>
                      <a:pt x="41910" y="40196"/>
                      <a:pt x="43243" y="38386"/>
                      <a:pt x="44101" y="36671"/>
                    </a:cubicBezTo>
                    <a:lnTo>
                      <a:pt x="36100" y="32575"/>
                    </a:lnTo>
                    <a:cubicBezTo>
                      <a:pt x="35052" y="34671"/>
                      <a:pt x="33623" y="36576"/>
                      <a:pt x="31813" y="38195"/>
                    </a:cubicBezTo>
                    <a:cubicBezTo>
                      <a:pt x="30004" y="39815"/>
                      <a:pt x="27241"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7" y="16193"/>
                      <a:pt x="11906" y="13430"/>
                      <a:pt x="14192" y="11525"/>
                    </a:cubicBezTo>
                    <a:cubicBezTo>
                      <a:pt x="16478" y="9525"/>
                      <a:pt x="19431" y="8573"/>
                      <a:pt x="23050" y="8573"/>
                    </a:cubicBezTo>
                    <a:cubicBezTo>
                      <a:pt x="26670" y="8573"/>
                      <a:pt x="29623" y="9525"/>
                      <a:pt x="31909" y="11525"/>
                    </a:cubicBezTo>
                    <a:cubicBezTo>
                      <a:pt x="34195" y="13525"/>
                      <a:pt x="35433" y="16193"/>
                      <a:pt x="35719" y="19717"/>
                    </a:cubicBezTo>
                    <a:lnTo>
                      <a:pt x="10096" y="19717"/>
                    </a:lnTo>
                    <a:close/>
                  </a:path>
                </a:pathLst>
              </a:custGeom>
              <a:grpFill/>
              <a:ln w="0" cap="flat">
                <a:noFill/>
                <a:prstDash val="solid"/>
                <a:miter/>
              </a:ln>
            </p:spPr>
            <p:txBody>
              <a:bodyPr rtlCol="0" anchor="ctr"/>
              <a:lstStyle/>
              <a:p>
                <a:pPr rtl="0"/>
                <a:endParaRPr lang="fr-FR"/>
              </a:p>
            </p:txBody>
          </p:sp>
          <p:sp>
            <p:nvSpPr>
              <p:cNvPr id="23" name="Free form: shape 22">
                <a:extLst>
                  <a:ext uri="{FF2B5EF4-FFF2-40B4-BE49-F238E27FC236}">
                    <a16:creationId xmlns:a16="http://schemas.microsoft.com/office/drawing/2014/main" id="{C58E89CF-B5C9-4B45-D2D8-29CCF3B5698E}"/>
                  </a:ext>
                </a:extLst>
              </p:cNvPr>
              <p:cNvSpPr/>
              <p:nvPr/>
            </p:nvSpPr>
            <p:spPr>
              <a:xfrm>
                <a:off x="5551265" y="3628262"/>
                <a:ext cx="46672" cy="48958"/>
              </a:xfrm>
              <a:custGeom>
                <a:avLst/>
                <a:gdLst>
                  <a:gd name="connsiteX0" fmla="*/ 33242 w 46672"/>
                  <a:gd name="connsiteY0" fmla="*/ 37243 h 48958"/>
                  <a:gd name="connsiteX1" fmla="*/ 23908 w 46672"/>
                  <a:gd name="connsiteY1" fmla="*/ 40386 h 48958"/>
                  <a:gd name="connsiteX2" fmla="*/ 16573 w 46672"/>
                  <a:gd name="connsiteY2" fmla="*/ 38576 h 48958"/>
                  <a:gd name="connsiteX3" fmla="*/ 11430 w 46672"/>
                  <a:gd name="connsiteY3" fmla="*/ 33338 h 48958"/>
                  <a:gd name="connsiteX4" fmla="*/ 9525 w 46672"/>
                  <a:gd name="connsiteY4" fmla="*/ 24956 h 48958"/>
                  <a:gd name="connsiteX5" fmla="*/ 9525 w 46672"/>
                  <a:gd name="connsiteY5" fmla="*/ 24098 h 48958"/>
                  <a:gd name="connsiteX6" fmla="*/ 11430 w 46672"/>
                  <a:gd name="connsiteY6" fmla="*/ 15812 h 48958"/>
                  <a:gd name="connsiteX7" fmla="*/ 16573 w 46672"/>
                  <a:gd name="connsiteY7" fmla="*/ 10573 h 48958"/>
                  <a:gd name="connsiteX8" fmla="*/ 23908 w 46672"/>
                  <a:gd name="connsiteY8" fmla="*/ 8763 h 48958"/>
                  <a:gd name="connsiteX9" fmla="*/ 30766 w 46672"/>
                  <a:gd name="connsiteY9" fmla="*/ 10287 h 48958"/>
                  <a:gd name="connsiteX10" fmla="*/ 34957 w 46672"/>
                  <a:gd name="connsiteY10" fmla="*/ 14288 h 48958"/>
                  <a:gd name="connsiteX11" fmla="*/ 36957 w 46672"/>
                  <a:gd name="connsiteY11" fmla="*/ 19907 h 48958"/>
                  <a:gd name="connsiteX12" fmla="*/ 46387 w 46672"/>
                  <a:gd name="connsiteY12" fmla="*/ 17907 h 48958"/>
                  <a:gd name="connsiteX13" fmla="*/ 42672 w 46672"/>
                  <a:gd name="connsiteY13" fmla="*/ 8954 h 48958"/>
                  <a:gd name="connsiteX14" fmla="*/ 35147 w 46672"/>
                  <a:gd name="connsiteY14" fmla="*/ 2477 h 48958"/>
                  <a:gd name="connsiteX15" fmla="*/ 23813 w 46672"/>
                  <a:gd name="connsiteY15" fmla="*/ 0 h 48958"/>
                  <a:gd name="connsiteX16" fmla="*/ 11716 w 46672"/>
                  <a:gd name="connsiteY16" fmla="*/ 2858 h 48958"/>
                  <a:gd name="connsiteX17" fmla="*/ 3143 w 46672"/>
                  <a:gd name="connsiteY17" fmla="*/ 11049 h 48958"/>
                  <a:gd name="connsiteX18" fmla="*/ 0 w 46672"/>
                  <a:gd name="connsiteY18" fmla="*/ 23813 h 48958"/>
                  <a:gd name="connsiteX19" fmla="*/ 0 w 46672"/>
                  <a:gd name="connsiteY19" fmla="*/ 25051 h 48958"/>
                  <a:gd name="connsiteX20" fmla="*/ 3143 w 46672"/>
                  <a:gd name="connsiteY20" fmla="*/ 37910 h 48958"/>
                  <a:gd name="connsiteX21" fmla="*/ 11716 w 46672"/>
                  <a:gd name="connsiteY21" fmla="*/ 46101 h 48958"/>
                  <a:gd name="connsiteX22" fmla="*/ 23813 w 46672"/>
                  <a:gd name="connsiteY22" fmla="*/ 48959 h 48958"/>
                  <a:gd name="connsiteX23" fmla="*/ 35147 w 46672"/>
                  <a:gd name="connsiteY23" fmla="*/ 46577 h 48958"/>
                  <a:gd name="connsiteX24" fmla="*/ 42672 w 46672"/>
                  <a:gd name="connsiteY24" fmla="*/ 40100 h 48958"/>
                  <a:gd name="connsiteX25" fmla="*/ 46672 w 46672"/>
                  <a:gd name="connsiteY25" fmla="*/ 31242 h 48958"/>
                  <a:gd name="connsiteX26" fmla="*/ 37243 w 46672"/>
                  <a:gd name="connsiteY26" fmla="*/ 29051 h 48958"/>
                  <a:gd name="connsiteX27" fmla="*/ 33147 w 46672"/>
                  <a:gd name="connsiteY27" fmla="*/ 37052 h 4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672" h="48958">
                    <a:moveTo>
                      <a:pt x="33242" y="37243"/>
                    </a:moveTo>
                    <a:cubicBezTo>
                      <a:pt x="31147" y="39338"/>
                      <a:pt x="28004" y="40386"/>
                      <a:pt x="23908" y="40386"/>
                    </a:cubicBezTo>
                    <a:cubicBezTo>
                      <a:pt x="21241" y="40386"/>
                      <a:pt x="18764" y="39815"/>
                      <a:pt x="16573" y="38576"/>
                    </a:cubicBezTo>
                    <a:cubicBezTo>
                      <a:pt x="14383" y="37433"/>
                      <a:pt x="12668" y="35624"/>
                      <a:pt x="11430" y="33338"/>
                    </a:cubicBezTo>
                    <a:cubicBezTo>
                      <a:pt x="10192" y="31052"/>
                      <a:pt x="9525" y="28194"/>
                      <a:pt x="9525" y="24956"/>
                    </a:cubicBezTo>
                    <a:lnTo>
                      <a:pt x="9525" y="24098"/>
                    </a:lnTo>
                    <a:cubicBezTo>
                      <a:pt x="9525" y="20860"/>
                      <a:pt x="10192" y="18098"/>
                      <a:pt x="11430" y="15812"/>
                    </a:cubicBezTo>
                    <a:cubicBezTo>
                      <a:pt x="12668" y="13526"/>
                      <a:pt x="14383" y="11811"/>
                      <a:pt x="16573" y="10573"/>
                    </a:cubicBezTo>
                    <a:cubicBezTo>
                      <a:pt x="18764" y="9335"/>
                      <a:pt x="21146" y="8763"/>
                      <a:pt x="23908" y="8763"/>
                    </a:cubicBezTo>
                    <a:cubicBezTo>
                      <a:pt x="26670" y="8763"/>
                      <a:pt x="28956" y="9239"/>
                      <a:pt x="30766" y="10287"/>
                    </a:cubicBezTo>
                    <a:cubicBezTo>
                      <a:pt x="32576" y="11240"/>
                      <a:pt x="34004" y="12668"/>
                      <a:pt x="34957" y="14288"/>
                    </a:cubicBezTo>
                    <a:cubicBezTo>
                      <a:pt x="35909" y="16002"/>
                      <a:pt x="36576" y="17907"/>
                      <a:pt x="36957" y="19907"/>
                    </a:cubicBezTo>
                    <a:lnTo>
                      <a:pt x="46387" y="17907"/>
                    </a:lnTo>
                    <a:cubicBezTo>
                      <a:pt x="45815" y="14669"/>
                      <a:pt x="44577" y="11716"/>
                      <a:pt x="42672" y="8954"/>
                    </a:cubicBezTo>
                    <a:cubicBezTo>
                      <a:pt x="40767" y="6287"/>
                      <a:pt x="38195" y="4096"/>
                      <a:pt x="35147" y="2477"/>
                    </a:cubicBezTo>
                    <a:cubicBezTo>
                      <a:pt x="32004" y="857"/>
                      <a:pt x="28194" y="0"/>
                      <a:pt x="23813" y="0"/>
                    </a:cubicBezTo>
                    <a:cubicBezTo>
                      <a:pt x="19431" y="0"/>
                      <a:pt x="15335" y="953"/>
                      <a:pt x="11716" y="2858"/>
                    </a:cubicBezTo>
                    <a:cubicBezTo>
                      <a:pt x="8096" y="4763"/>
                      <a:pt x="5239" y="7525"/>
                      <a:pt x="3143" y="11049"/>
                    </a:cubicBezTo>
                    <a:cubicBezTo>
                      <a:pt x="1048" y="14573"/>
                      <a:pt x="0" y="18860"/>
                      <a:pt x="0" y="23813"/>
                    </a:cubicBezTo>
                    <a:lnTo>
                      <a:pt x="0" y="25051"/>
                    </a:lnTo>
                    <a:cubicBezTo>
                      <a:pt x="0" y="30099"/>
                      <a:pt x="1048" y="34385"/>
                      <a:pt x="3143" y="37910"/>
                    </a:cubicBezTo>
                    <a:cubicBezTo>
                      <a:pt x="5239" y="41529"/>
                      <a:pt x="8096" y="44196"/>
                      <a:pt x="11716" y="46101"/>
                    </a:cubicBezTo>
                    <a:cubicBezTo>
                      <a:pt x="15335" y="48006"/>
                      <a:pt x="19336" y="48959"/>
                      <a:pt x="23813" y="48959"/>
                    </a:cubicBezTo>
                    <a:cubicBezTo>
                      <a:pt x="28289" y="48959"/>
                      <a:pt x="32004" y="48197"/>
                      <a:pt x="35147" y="46577"/>
                    </a:cubicBezTo>
                    <a:cubicBezTo>
                      <a:pt x="38291" y="44958"/>
                      <a:pt x="40767" y="42863"/>
                      <a:pt x="42672" y="40100"/>
                    </a:cubicBezTo>
                    <a:cubicBezTo>
                      <a:pt x="44577" y="37433"/>
                      <a:pt x="45910" y="34481"/>
                      <a:pt x="46672" y="31242"/>
                    </a:cubicBezTo>
                    <a:lnTo>
                      <a:pt x="37243" y="29051"/>
                    </a:lnTo>
                    <a:cubicBezTo>
                      <a:pt x="36671" y="32290"/>
                      <a:pt x="35338" y="34957"/>
                      <a:pt x="33147" y="37052"/>
                    </a:cubicBezTo>
                    <a:close/>
                  </a:path>
                </a:pathLst>
              </a:custGeom>
              <a:grpFill/>
              <a:ln w="0" cap="flat">
                <a:noFill/>
                <a:prstDash val="solid"/>
                <a:miter/>
              </a:ln>
            </p:spPr>
            <p:txBody>
              <a:bodyPr rtlCol="0" anchor="ctr"/>
              <a:lstStyle/>
              <a:p>
                <a:pPr rtl="0"/>
                <a:endParaRPr lang="fr-FR"/>
              </a:p>
            </p:txBody>
          </p:sp>
          <p:sp>
            <p:nvSpPr>
              <p:cNvPr id="24" name="Free form: shape 23">
                <a:extLst>
                  <a:ext uri="{FF2B5EF4-FFF2-40B4-BE49-F238E27FC236}">
                    <a16:creationId xmlns:a16="http://schemas.microsoft.com/office/drawing/2014/main" id="{CA7BA62F-52B6-6C4C-AD4F-97E6C56F4A33}"/>
                  </a:ext>
                </a:extLst>
              </p:cNvPr>
              <p:cNvSpPr/>
              <p:nvPr/>
            </p:nvSpPr>
            <p:spPr>
              <a:xfrm>
                <a:off x="5608605" y="3629691"/>
                <a:ext cx="44005" cy="47243"/>
              </a:xfrm>
              <a:custGeom>
                <a:avLst/>
                <a:gdLst>
                  <a:gd name="connsiteX0" fmla="*/ 34290 w 44005"/>
                  <a:gd name="connsiteY0" fmla="*/ 23336 h 47243"/>
                  <a:gd name="connsiteX1" fmla="*/ 30670 w 44005"/>
                  <a:gd name="connsiteY1" fmla="*/ 34862 h 47243"/>
                  <a:gd name="connsiteX2" fmla="*/ 21145 w 44005"/>
                  <a:gd name="connsiteY2" fmla="*/ 38862 h 47243"/>
                  <a:gd name="connsiteX3" fmla="*/ 12764 w 44005"/>
                  <a:gd name="connsiteY3" fmla="*/ 36004 h 47243"/>
                  <a:gd name="connsiteX4" fmla="*/ 9716 w 44005"/>
                  <a:gd name="connsiteY4" fmla="*/ 27146 h 47243"/>
                  <a:gd name="connsiteX5" fmla="*/ 9716 w 44005"/>
                  <a:gd name="connsiteY5" fmla="*/ 0 h 47243"/>
                  <a:gd name="connsiteX6" fmla="*/ 0 w 44005"/>
                  <a:gd name="connsiteY6" fmla="*/ 0 h 47243"/>
                  <a:gd name="connsiteX7" fmla="*/ 0 w 44005"/>
                  <a:gd name="connsiteY7" fmla="*/ 27813 h 47243"/>
                  <a:gd name="connsiteX8" fmla="*/ 2381 w 44005"/>
                  <a:gd name="connsiteY8" fmla="*/ 38195 h 47243"/>
                  <a:gd name="connsiteX9" fmla="*/ 8858 w 44005"/>
                  <a:gd name="connsiteY9" fmla="*/ 44863 h 47243"/>
                  <a:gd name="connsiteX10" fmla="*/ 18288 w 44005"/>
                  <a:gd name="connsiteY10" fmla="*/ 47244 h 47243"/>
                  <a:gd name="connsiteX11" fmla="*/ 28289 w 44005"/>
                  <a:gd name="connsiteY11" fmla="*/ 44768 h 47243"/>
                  <a:gd name="connsiteX12" fmla="*/ 32957 w 44005"/>
                  <a:gd name="connsiteY12" fmla="*/ 39433 h 47243"/>
                  <a:gd name="connsiteX13" fmla="*/ 34481 w 44005"/>
                  <a:gd name="connsiteY13" fmla="*/ 39433 h 47243"/>
                  <a:gd name="connsiteX14" fmla="*/ 34481 w 44005"/>
                  <a:gd name="connsiteY14" fmla="*/ 46387 h 47243"/>
                  <a:gd name="connsiteX15" fmla="*/ 44006 w 44005"/>
                  <a:gd name="connsiteY15" fmla="*/ 46387 h 47243"/>
                  <a:gd name="connsiteX16" fmla="*/ 44006 w 44005"/>
                  <a:gd name="connsiteY16" fmla="*/ 0 h 47243"/>
                  <a:gd name="connsiteX17" fmla="*/ 34290 w 44005"/>
                  <a:gd name="connsiteY17" fmla="*/ 0 h 47243"/>
                  <a:gd name="connsiteX18" fmla="*/ 34290 w 44005"/>
                  <a:gd name="connsiteY18" fmla="*/ 23431 h 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05" h="47243">
                    <a:moveTo>
                      <a:pt x="34290" y="23336"/>
                    </a:moveTo>
                    <a:cubicBezTo>
                      <a:pt x="34290" y="28384"/>
                      <a:pt x="33052" y="32195"/>
                      <a:pt x="30670" y="34862"/>
                    </a:cubicBezTo>
                    <a:cubicBezTo>
                      <a:pt x="28289" y="37528"/>
                      <a:pt x="25051" y="38862"/>
                      <a:pt x="21145" y="38862"/>
                    </a:cubicBezTo>
                    <a:cubicBezTo>
                      <a:pt x="17526" y="38862"/>
                      <a:pt x="14764" y="37909"/>
                      <a:pt x="12764" y="36004"/>
                    </a:cubicBezTo>
                    <a:cubicBezTo>
                      <a:pt x="10763" y="34100"/>
                      <a:pt x="9716" y="31147"/>
                      <a:pt x="9716" y="27146"/>
                    </a:cubicBezTo>
                    <a:lnTo>
                      <a:pt x="9716" y="0"/>
                    </a:lnTo>
                    <a:lnTo>
                      <a:pt x="0" y="0"/>
                    </a:lnTo>
                    <a:lnTo>
                      <a:pt x="0" y="27813"/>
                    </a:lnTo>
                    <a:cubicBezTo>
                      <a:pt x="0" y="31814"/>
                      <a:pt x="762" y="35243"/>
                      <a:pt x="2381" y="38195"/>
                    </a:cubicBezTo>
                    <a:cubicBezTo>
                      <a:pt x="4001" y="41148"/>
                      <a:pt x="6096" y="43339"/>
                      <a:pt x="8858" y="44863"/>
                    </a:cubicBezTo>
                    <a:cubicBezTo>
                      <a:pt x="11620" y="46482"/>
                      <a:pt x="14764" y="47244"/>
                      <a:pt x="18288" y="47244"/>
                    </a:cubicBezTo>
                    <a:cubicBezTo>
                      <a:pt x="22669" y="47244"/>
                      <a:pt x="26003" y="46387"/>
                      <a:pt x="28289" y="44768"/>
                    </a:cubicBezTo>
                    <a:cubicBezTo>
                      <a:pt x="30575" y="43148"/>
                      <a:pt x="32099" y="41339"/>
                      <a:pt x="32957" y="39433"/>
                    </a:cubicBezTo>
                    <a:lnTo>
                      <a:pt x="34481" y="39433"/>
                    </a:lnTo>
                    <a:lnTo>
                      <a:pt x="34481" y="46387"/>
                    </a:lnTo>
                    <a:lnTo>
                      <a:pt x="44006" y="46387"/>
                    </a:lnTo>
                    <a:lnTo>
                      <a:pt x="44006" y="0"/>
                    </a:lnTo>
                    <a:lnTo>
                      <a:pt x="34290" y="0"/>
                    </a:lnTo>
                    <a:lnTo>
                      <a:pt x="34290" y="23431"/>
                    </a:lnTo>
                    <a:close/>
                  </a:path>
                </a:pathLst>
              </a:custGeom>
              <a:grpFill/>
              <a:ln w="0" cap="flat">
                <a:noFill/>
                <a:prstDash val="solid"/>
                <a:miter/>
              </a:ln>
            </p:spPr>
            <p:txBody>
              <a:bodyPr rtlCol="0" anchor="ctr"/>
              <a:lstStyle/>
              <a:p>
                <a:pPr rtl="0"/>
                <a:endParaRPr lang="fr-FR"/>
              </a:p>
            </p:txBody>
          </p:sp>
          <p:sp>
            <p:nvSpPr>
              <p:cNvPr id="25" name="Free form: shape 24">
                <a:extLst>
                  <a:ext uri="{FF2B5EF4-FFF2-40B4-BE49-F238E27FC236}">
                    <a16:creationId xmlns:a16="http://schemas.microsoft.com/office/drawing/2014/main" id="{C0B13D2A-D612-8322-36F6-7768ABFE4414}"/>
                  </a:ext>
                </a:extLst>
              </p:cNvPr>
              <p:cNvSpPr/>
              <p:nvPr/>
            </p:nvSpPr>
            <p:spPr>
              <a:xfrm>
                <a:off x="5666803"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763"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pPr rtl="0"/>
                <a:endParaRPr lang="fr-FR"/>
              </a:p>
            </p:txBody>
          </p:sp>
          <p:sp>
            <p:nvSpPr>
              <p:cNvPr id="26" name="Free form: shape 25">
                <a:extLst>
                  <a:ext uri="{FF2B5EF4-FFF2-40B4-BE49-F238E27FC236}">
                    <a16:creationId xmlns:a16="http://schemas.microsoft.com/office/drawing/2014/main" id="{9E4C507E-30BC-CAD1-B094-4C2C121BE8C6}"/>
                  </a:ext>
                </a:extLst>
              </p:cNvPr>
              <p:cNvSpPr/>
              <p:nvPr/>
            </p:nvSpPr>
            <p:spPr>
              <a:xfrm>
                <a:off x="5701474" y="3610165"/>
                <a:ext cx="13334" cy="13144"/>
              </a:xfrm>
              <a:custGeom>
                <a:avLst/>
                <a:gdLst>
                  <a:gd name="connsiteX0" fmla="*/ 6667 w 13334"/>
                  <a:gd name="connsiteY0" fmla="*/ 0 h 13144"/>
                  <a:gd name="connsiteX1" fmla="*/ 1905 w 13334"/>
                  <a:gd name="connsiteY1" fmla="*/ 1810 h 13144"/>
                  <a:gd name="connsiteX2" fmla="*/ 0 w 13334"/>
                  <a:gd name="connsiteY2" fmla="*/ 6572 h 13144"/>
                  <a:gd name="connsiteX3" fmla="*/ 1905 w 13334"/>
                  <a:gd name="connsiteY3" fmla="*/ 11335 h 13144"/>
                  <a:gd name="connsiteX4" fmla="*/ 6667 w 13334"/>
                  <a:gd name="connsiteY4" fmla="*/ 13145 h 13144"/>
                  <a:gd name="connsiteX5" fmla="*/ 11430 w 13334"/>
                  <a:gd name="connsiteY5" fmla="*/ 11335 h 13144"/>
                  <a:gd name="connsiteX6" fmla="*/ 13335 w 13334"/>
                  <a:gd name="connsiteY6" fmla="*/ 6572 h 13144"/>
                  <a:gd name="connsiteX7" fmla="*/ 11430 w 13334"/>
                  <a:gd name="connsiteY7" fmla="*/ 1810 h 13144"/>
                  <a:gd name="connsiteX8" fmla="*/ 6667 w 13334"/>
                  <a:gd name="connsiteY8"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4" h="13144">
                    <a:moveTo>
                      <a:pt x="6667" y="0"/>
                    </a:moveTo>
                    <a:cubicBezTo>
                      <a:pt x="4763" y="0"/>
                      <a:pt x="3238" y="572"/>
                      <a:pt x="1905" y="1810"/>
                    </a:cubicBezTo>
                    <a:cubicBezTo>
                      <a:pt x="571" y="3048"/>
                      <a:pt x="0" y="4572"/>
                      <a:pt x="0" y="6572"/>
                    </a:cubicBezTo>
                    <a:cubicBezTo>
                      <a:pt x="0" y="8572"/>
                      <a:pt x="667" y="10097"/>
                      <a:pt x="1905" y="11335"/>
                    </a:cubicBezTo>
                    <a:cubicBezTo>
                      <a:pt x="3143" y="12573"/>
                      <a:pt x="4763" y="13145"/>
                      <a:pt x="6667" y="13145"/>
                    </a:cubicBezTo>
                    <a:cubicBezTo>
                      <a:pt x="8572" y="13145"/>
                      <a:pt x="10192" y="12478"/>
                      <a:pt x="11430" y="11335"/>
                    </a:cubicBezTo>
                    <a:cubicBezTo>
                      <a:pt x="12668" y="10097"/>
                      <a:pt x="13335" y="8572"/>
                      <a:pt x="13335" y="6572"/>
                    </a:cubicBezTo>
                    <a:cubicBezTo>
                      <a:pt x="13335" y="4572"/>
                      <a:pt x="12668" y="3048"/>
                      <a:pt x="11430" y="1810"/>
                    </a:cubicBezTo>
                    <a:cubicBezTo>
                      <a:pt x="10192" y="572"/>
                      <a:pt x="8572" y="0"/>
                      <a:pt x="6667" y="0"/>
                    </a:cubicBezTo>
                    <a:close/>
                  </a:path>
                </a:pathLst>
              </a:custGeom>
              <a:grpFill/>
              <a:ln w="0" cap="flat">
                <a:noFill/>
                <a:prstDash val="solid"/>
                <a:miter/>
              </a:ln>
            </p:spPr>
            <p:txBody>
              <a:bodyPr rtlCol="0" anchor="ctr"/>
              <a:lstStyle/>
              <a:p>
                <a:pPr rtl="0"/>
                <a:endParaRPr lang="fr-FR"/>
              </a:p>
            </p:txBody>
          </p:sp>
          <p:sp>
            <p:nvSpPr>
              <p:cNvPr id="27" name="Free form: shape 26">
                <a:extLst>
                  <a:ext uri="{FF2B5EF4-FFF2-40B4-BE49-F238E27FC236}">
                    <a16:creationId xmlns:a16="http://schemas.microsoft.com/office/drawing/2014/main" id="{2ADD93DA-3FC2-6CA7-8CF0-C58133865605}"/>
                  </a:ext>
                </a:extLst>
              </p:cNvPr>
              <p:cNvSpPr/>
              <p:nvPr/>
            </p:nvSpPr>
            <p:spPr>
              <a:xfrm>
                <a:off x="5703189" y="3629596"/>
                <a:ext cx="9715" cy="46386"/>
              </a:xfrm>
              <a:custGeom>
                <a:avLst/>
                <a:gdLst>
                  <a:gd name="connsiteX0" fmla="*/ 0 w 9715"/>
                  <a:gd name="connsiteY0" fmla="*/ 0 h 46386"/>
                  <a:gd name="connsiteX1" fmla="*/ 9715 w 9715"/>
                  <a:gd name="connsiteY1" fmla="*/ 0 h 46386"/>
                  <a:gd name="connsiteX2" fmla="*/ 9715 w 9715"/>
                  <a:gd name="connsiteY2" fmla="*/ 46387 h 46386"/>
                  <a:gd name="connsiteX3" fmla="*/ 0 w 9715"/>
                  <a:gd name="connsiteY3" fmla="*/ 46387 h 46386"/>
                </a:gdLst>
                <a:ahLst/>
                <a:cxnLst>
                  <a:cxn ang="0">
                    <a:pos x="connsiteX0" y="connsiteY0"/>
                  </a:cxn>
                  <a:cxn ang="0">
                    <a:pos x="connsiteX1" y="connsiteY1"/>
                  </a:cxn>
                  <a:cxn ang="0">
                    <a:pos x="connsiteX2" y="connsiteY2"/>
                  </a:cxn>
                  <a:cxn ang="0">
                    <a:pos x="connsiteX3" y="connsiteY3"/>
                  </a:cxn>
                </a:cxnLst>
                <a:rect l="l" t="t" r="r" b="b"/>
                <a:pathLst>
                  <a:path w="9715" h="46386">
                    <a:moveTo>
                      <a:pt x="0" y="0"/>
                    </a:moveTo>
                    <a:lnTo>
                      <a:pt x="9715" y="0"/>
                    </a:lnTo>
                    <a:lnTo>
                      <a:pt x="9715" y="46387"/>
                    </a:lnTo>
                    <a:lnTo>
                      <a:pt x="0" y="46387"/>
                    </a:lnTo>
                    <a:close/>
                  </a:path>
                </a:pathLst>
              </a:custGeom>
              <a:grpFill/>
              <a:ln w="0" cap="flat">
                <a:noFill/>
                <a:prstDash val="solid"/>
                <a:miter/>
              </a:ln>
            </p:spPr>
            <p:txBody>
              <a:bodyPr rtlCol="0" anchor="ctr"/>
              <a:lstStyle/>
              <a:p>
                <a:pPr rtl="0"/>
                <a:endParaRPr lang="fr-FR"/>
              </a:p>
            </p:txBody>
          </p:sp>
          <p:sp>
            <p:nvSpPr>
              <p:cNvPr id="28" name="Free form: shape 27">
                <a:extLst>
                  <a:ext uri="{FF2B5EF4-FFF2-40B4-BE49-F238E27FC236}">
                    <a16:creationId xmlns:a16="http://schemas.microsoft.com/office/drawing/2014/main" id="{0A595AA6-6DAB-001D-0D01-42EC3B91849A}"/>
                  </a:ext>
                </a:extLst>
              </p:cNvPr>
              <p:cNvSpPr/>
              <p:nvPr/>
            </p:nvSpPr>
            <p:spPr>
              <a:xfrm>
                <a:off x="5722715" y="3614355"/>
                <a:ext cx="36194" cy="61721"/>
              </a:xfrm>
              <a:custGeom>
                <a:avLst/>
                <a:gdLst>
                  <a:gd name="connsiteX0" fmla="*/ 22479 w 36194"/>
                  <a:gd name="connsiteY0" fmla="*/ 0 h 61721"/>
                  <a:gd name="connsiteX1" fmla="*/ 12764 w 36194"/>
                  <a:gd name="connsiteY1" fmla="*/ 0 h 61721"/>
                  <a:gd name="connsiteX2" fmla="*/ 12764 w 36194"/>
                  <a:gd name="connsiteY2" fmla="*/ 15335 h 61721"/>
                  <a:gd name="connsiteX3" fmla="*/ 0 w 36194"/>
                  <a:gd name="connsiteY3" fmla="*/ 15335 h 61721"/>
                  <a:gd name="connsiteX4" fmla="*/ 0 w 36194"/>
                  <a:gd name="connsiteY4" fmla="*/ 23527 h 61721"/>
                  <a:gd name="connsiteX5" fmla="*/ 12764 w 36194"/>
                  <a:gd name="connsiteY5" fmla="*/ 23527 h 61721"/>
                  <a:gd name="connsiteX6" fmla="*/ 12764 w 36194"/>
                  <a:gd name="connsiteY6" fmla="*/ 52388 h 61721"/>
                  <a:gd name="connsiteX7" fmla="*/ 15240 w 36194"/>
                  <a:gd name="connsiteY7" fmla="*/ 59150 h 61721"/>
                  <a:gd name="connsiteX8" fmla="*/ 22003 w 36194"/>
                  <a:gd name="connsiteY8" fmla="*/ 61722 h 61721"/>
                  <a:gd name="connsiteX9" fmla="*/ 34766 w 36194"/>
                  <a:gd name="connsiteY9" fmla="*/ 61722 h 61721"/>
                  <a:gd name="connsiteX10" fmla="*/ 34766 w 36194"/>
                  <a:gd name="connsiteY10" fmla="*/ 53531 h 61721"/>
                  <a:gd name="connsiteX11" fmla="*/ 25051 w 36194"/>
                  <a:gd name="connsiteY11" fmla="*/ 53531 h 61721"/>
                  <a:gd name="connsiteX12" fmla="*/ 22384 w 36194"/>
                  <a:gd name="connsiteY12" fmla="*/ 50673 h 61721"/>
                  <a:gd name="connsiteX13" fmla="*/ 22384 w 36194"/>
                  <a:gd name="connsiteY13" fmla="*/ 23527 h 61721"/>
                  <a:gd name="connsiteX14" fmla="*/ 36195 w 36194"/>
                  <a:gd name="connsiteY14" fmla="*/ 23527 h 61721"/>
                  <a:gd name="connsiteX15" fmla="*/ 36195 w 36194"/>
                  <a:gd name="connsiteY15" fmla="*/ 15335 h 61721"/>
                  <a:gd name="connsiteX16" fmla="*/ 22384 w 36194"/>
                  <a:gd name="connsiteY16" fmla="*/ 15335 h 61721"/>
                  <a:gd name="connsiteX17" fmla="*/ 22384 w 36194"/>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4" h="61721">
                    <a:moveTo>
                      <a:pt x="22479" y="0"/>
                    </a:moveTo>
                    <a:lnTo>
                      <a:pt x="12764" y="0"/>
                    </a:lnTo>
                    <a:lnTo>
                      <a:pt x="12764" y="15335"/>
                    </a:lnTo>
                    <a:lnTo>
                      <a:pt x="0" y="15335"/>
                    </a:lnTo>
                    <a:lnTo>
                      <a:pt x="0" y="23527"/>
                    </a:lnTo>
                    <a:lnTo>
                      <a:pt x="12764" y="23527"/>
                    </a:lnTo>
                    <a:lnTo>
                      <a:pt x="12764" y="52388"/>
                    </a:lnTo>
                    <a:cubicBezTo>
                      <a:pt x="12764" y="55245"/>
                      <a:pt x="13621" y="57436"/>
                      <a:pt x="15240" y="59150"/>
                    </a:cubicBezTo>
                    <a:cubicBezTo>
                      <a:pt x="16859" y="60865"/>
                      <a:pt x="19145" y="61722"/>
                      <a:pt x="22003" y="61722"/>
                    </a:cubicBezTo>
                    <a:lnTo>
                      <a:pt x="34766" y="61722"/>
                    </a:lnTo>
                    <a:lnTo>
                      <a:pt x="34766" y="53531"/>
                    </a:lnTo>
                    <a:lnTo>
                      <a:pt x="25051" y="53531"/>
                    </a:lnTo>
                    <a:cubicBezTo>
                      <a:pt x="23336"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pPr rtl="0"/>
                <a:endParaRPr lang="fr-FR"/>
              </a:p>
            </p:txBody>
          </p:sp>
          <p:sp>
            <p:nvSpPr>
              <p:cNvPr id="29" name="Free form: shape 28">
                <a:extLst>
                  <a:ext uri="{FF2B5EF4-FFF2-40B4-BE49-F238E27FC236}">
                    <a16:creationId xmlns:a16="http://schemas.microsoft.com/office/drawing/2014/main" id="{0A3747BF-19C4-5326-1A6C-279C0F4496D1}"/>
                  </a:ext>
                </a:extLst>
              </p:cNvPr>
              <p:cNvSpPr/>
              <p:nvPr/>
            </p:nvSpPr>
            <p:spPr>
              <a:xfrm>
                <a:off x="5769768" y="3629691"/>
                <a:ext cx="44005" cy="65151"/>
              </a:xfrm>
              <a:custGeom>
                <a:avLst/>
                <a:gdLst>
                  <a:gd name="connsiteX0" fmla="*/ 34290 w 44005"/>
                  <a:gd name="connsiteY0" fmla="*/ 23431 h 65151"/>
                  <a:gd name="connsiteX1" fmla="*/ 30671 w 44005"/>
                  <a:gd name="connsiteY1" fmla="*/ 34862 h 65151"/>
                  <a:gd name="connsiteX2" fmla="*/ 21146 w 44005"/>
                  <a:gd name="connsiteY2" fmla="*/ 38862 h 65151"/>
                  <a:gd name="connsiteX3" fmla="*/ 12764 w 44005"/>
                  <a:gd name="connsiteY3" fmla="*/ 36004 h 65151"/>
                  <a:gd name="connsiteX4" fmla="*/ 9716 w 44005"/>
                  <a:gd name="connsiteY4" fmla="*/ 27146 h 65151"/>
                  <a:gd name="connsiteX5" fmla="*/ 9716 w 44005"/>
                  <a:gd name="connsiteY5" fmla="*/ 0 h 65151"/>
                  <a:gd name="connsiteX6" fmla="*/ 0 w 44005"/>
                  <a:gd name="connsiteY6" fmla="*/ 0 h 65151"/>
                  <a:gd name="connsiteX7" fmla="*/ 0 w 44005"/>
                  <a:gd name="connsiteY7" fmla="*/ 27908 h 65151"/>
                  <a:gd name="connsiteX8" fmla="*/ 2381 w 44005"/>
                  <a:gd name="connsiteY8" fmla="*/ 38195 h 65151"/>
                  <a:gd name="connsiteX9" fmla="*/ 8858 w 44005"/>
                  <a:gd name="connsiteY9" fmla="*/ 44863 h 65151"/>
                  <a:gd name="connsiteX10" fmla="*/ 18288 w 44005"/>
                  <a:gd name="connsiteY10" fmla="*/ 47244 h 65151"/>
                  <a:gd name="connsiteX11" fmla="*/ 25622 w 44005"/>
                  <a:gd name="connsiteY11" fmla="*/ 46101 h 65151"/>
                  <a:gd name="connsiteX12" fmla="*/ 30290 w 44005"/>
                  <a:gd name="connsiteY12" fmla="*/ 43244 h 65151"/>
                  <a:gd name="connsiteX13" fmla="*/ 32861 w 44005"/>
                  <a:gd name="connsiteY13" fmla="*/ 39624 h 65151"/>
                  <a:gd name="connsiteX14" fmla="*/ 34385 w 44005"/>
                  <a:gd name="connsiteY14" fmla="*/ 39624 h 65151"/>
                  <a:gd name="connsiteX15" fmla="*/ 34385 w 44005"/>
                  <a:gd name="connsiteY15" fmla="*/ 53912 h 65151"/>
                  <a:gd name="connsiteX16" fmla="*/ 31718 w 44005"/>
                  <a:gd name="connsiteY16" fmla="*/ 56674 h 65151"/>
                  <a:gd name="connsiteX17" fmla="*/ 5905 w 44005"/>
                  <a:gd name="connsiteY17" fmla="*/ 56674 h 65151"/>
                  <a:gd name="connsiteX18" fmla="*/ 5905 w 44005"/>
                  <a:gd name="connsiteY18" fmla="*/ 65151 h 65151"/>
                  <a:gd name="connsiteX19" fmla="*/ 34671 w 44005"/>
                  <a:gd name="connsiteY19" fmla="*/ 65151 h 65151"/>
                  <a:gd name="connsiteX20" fmla="*/ 41529 w 44005"/>
                  <a:gd name="connsiteY20" fmla="*/ 62579 h 65151"/>
                  <a:gd name="connsiteX21" fmla="*/ 44005 w 44005"/>
                  <a:gd name="connsiteY21" fmla="*/ 55817 h 65151"/>
                  <a:gd name="connsiteX22" fmla="*/ 44005 w 44005"/>
                  <a:gd name="connsiteY22" fmla="*/ 0 h 65151"/>
                  <a:gd name="connsiteX23" fmla="*/ 34290 w 44005"/>
                  <a:gd name="connsiteY23" fmla="*/ 0 h 65151"/>
                  <a:gd name="connsiteX24" fmla="*/ 34290 w 44005"/>
                  <a:gd name="connsiteY24" fmla="*/ 23527 h 6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005" h="65151">
                    <a:moveTo>
                      <a:pt x="34290" y="23431"/>
                    </a:moveTo>
                    <a:cubicBezTo>
                      <a:pt x="34290" y="28480"/>
                      <a:pt x="33052" y="32290"/>
                      <a:pt x="30671" y="34862"/>
                    </a:cubicBezTo>
                    <a:cubicBezTo>
                      <a:pt x="28289" y="37528"/>
                      <a:pt x="25051" y="38862"/>
                      <a:pt x="21146" y="38862"/>
                    </a:cubicBezTo>
                    <a:cubicBezTo>
                      <a:pt x="17526" y="38862"/>
                      <a:pt x="14764" y="37909"/>
                      <a:pt x="12764" y="36004"/>
                    </a:cubicBezTo>
                    <a:cubicBezTo>
                      <a:pt x="10763" y="34100"/>
                      <a:pt x="9716" y="31147"/>
                      <a:pt x="9716" y="27146"/>
                    </a:cubicBezTo>
                    <a:lnTo>
                      <a:pt x="9716" y="0"/>
                    </a:lnTo>
                    <a:lnTo>
                      <a:pt x="0" y="0"/>
                    </a:lnTo>
                    <a:lnTo>
                      <a:pt x="0" y="27908"/>
                    </a:lnTo>
                    <a:cubicBezTo>
                      <a:pt x="0" y="31814"/>
                      <a:pt x="762" y="35243"/>
                      <a:pt x="2381" y="38195"/>
                    </a:cubicBezTo>
                    <a:cubicBezTo>
                      <a:pt x="3905" y="41053"/>
                      <a:pt x="6096" y="43339"/>
                      <a:pt x="8858" y="44863"/>
                    </a:cubicBezTo>
                    <a:cubicBezTo>
                      <a:pt x="11621" y="46482"/>
                      <a:pt x="14764" y="47244"/>
                      <a:pt x="18288" y="47244"/>
                    </a:cubicBezTo>
                    <a:cubicBezTo>
                      <a:pt x="21241" y="47244"/>
                      <a:pt x="23622" y="46863"/>
                      <a:pt x="25622" y="46101"/>
                    </a:cubicBezTo>
                    <a:cubicBezTo>
                      <a:pt x="27527" y="45339"/>
                      <a:pt x="29147" y="44387"/>
                      <a:pt x="30290" y="43244"/>
                    </a:cubicBezTo>
                    <a:cubicBezTo>
                      <a:pt x="31432" y="42101"/>
                      <a:pt x="32290" y="40862"/>
                      <a:pt x="32861" y="39624"/>
                    </a:cubicBezTo>
                    <a:lnTo>
                      <a:pt x="34385" y="39624"/>
                    </a:lnTo>
                    <a:lnTo>
                      <a:pt x="34385" y="53912"/>
                    </a:lnTo>
                    <a:cubicBezTo>
                      <a:pt x="34385" y="55817"/>
                      <a:pt x="33528" y="56674"/>
                      <a:pt x="31718" y="56674"/>
                    </a:cubicBezTo>
                    <a:lnTo>
                      <a:pt x="5905" y="56674"/>
                    </a:lnTo>
                    <a:lnTo>
                      <a:pt x="5905" y="65151"/>
                    </a:lnTo>
                    <a:lnTo>
                      <a:pt x="34671" y="65151"/>
                    </a:lnTo>
                    <a:cubicBezTo>
                      <a:pt x="37528" y="65151"/>
                      <a:pt x="39815" y="64294"/>
                      <a:pt x="41529" y="62579"/>
                    </a:cubicBezTo>
                    <a:cubicBezTo>
                      <a:pt x="43148" y="60865"/>
                      <a:pt x="44005" y="58579"/>
                      <a:pt x="44005" y="55817"/>
                    </a:cubicBezTo>
                    <a:lnTo>
                      <a:pt x="44005" y="0"/>
                    </a:lnTo>
                    <a:lnTo>
                      <a:pt x="34290" y="0"/>
                    </a:lnTo>
                    <a:lnTo>
                      <a:pt x="34290" y="23527"/>
                    </a:lnTo>
                    <a:close/>
                  </a:path>
                </a:pathLst>
              </a:custGeom>
              <a:grpFill/>
              <a:ln w="0" cap="flat">
                <a:noFill/>
                <a:prstDash val="solid"/>
                <a:miter/>
              </a:ln>
            </p:spPr>
            <p:txBody>
              <a:bodyPr rtlCol="0" anchor="ctr"/>
              <a:lstStyle/>
              <a:p>
                <a:pPr rtl="0"/>
                <a:endParaRPr lang="fr-FR"/>
              </a:p>
            </p:txBody>
          </p:sp>
          <p:sp>
            <p:nvSpPr>
              <p:cNvPr id="30" name="Free form: shape 29">
                <a:extLst>
                  <a:ext uri="{FF2B5EF4-FFF2-40B4-BE49-F238E27FC236}">
                    <a16:creationId xmlns:a16="http://schemas.microsoft.com/office/drawing/2014/main" id="{F5481AD6-98CF-7306-9F00-993B402ADF5C}"/>
                  </a:ext>
                </a:extLst>
              </p:cNvPr>
              <p:cNvSpPr/>
              <p:nvPr/>
            </p:nvSpPr>
            <p:spPr>
              <a:xfrm>
                <a:off x="5847492" y="3610165"/>
                <a:ext cx="36004" cy="65817"/>
              </a:xfrm>
              <a:custGeom>
                <a:avLst/>
                <a:gdLst>
                  <a:gd name="connsiteX0" fmla="*/ 22574 w 36004"/>
                  <a:gd name="connsiteY0" fmla="*/ 11049 h 65817"/>
                  <a:gd name="connsiteX1" fmla="*/ 25336 w 36004"/>
                  <a:gd name="connsiteY1" fmla="*/ 8192 h 65817"/>
                  <a:gd name="connsiteX2" fmla="*/ 34195 w 36004"/>
                  <a:gd name="connsiteY2" fmla="*/ 8192 h 65817"/>
                  <a:gd name="connsiteX3" fmla="*/ 34195 w 36004"/>
                  <a:gd name="connsiteY3" fmla="*/ 0 h 65817"/>
                  <a:gd name="connsiteX4" fmla="*/ 22289 w 36004"/>
                  <a:gd name="connsiteY4" fmla="*/ 0 h 65817"/>
                  <a:gd name="connsiteX5" fmla="*/ 15526 w 36004"/>
                  <a:gd name="connsiteY5" fmla="*/ 2572 h 65817"/>
                  <a:gd name="connsiteX6" fmla="*/ 12954 w 36004"/>
                  <a:gd name="connsiteY6" fmla="*/ 9334 h 65817"/>
                  <a:gd name="connsiteX7" fmla="*/ 12954 w 36004"/>
                  <a:gd name="connsiteY7" fmla="*/ 19431 h 65817"/>
                  <a:gd name="connsiteX8" fmla="*/ 0 w 36004"/>
                  <a:gd name="connsiteY8" fmla="*/ 19431 h 65817"/>
                  <a:gd name="connsiteX9" fmla="*/ 0 w 36004"/>
                  <a:gd name="connsiteY9" fmla="*/ 27622 h 65817"/>
                  <a:gd name="connsiteX10" fmla="*/ 12954 w 36004"/>
                  <a:gd name="connsiteY10" fmla="*/ 27622 h 65817"/>
                  <a:gd name="connsiteX11" fmla="*/ 12954 w 36004"/>
                  <a:gd name="connsiteY11" fmla="*/ 65818 h 65817"/>
                  <a:gd name="connsiteX12" fmla="*/ 22670 w 36004"/>
                  <a:gd name="connsiteY12" fmla="*/ 65818 h 65817"/>
                  <a:gd name="connsiteX13" fmla="*/ 22670 w 36004"/>
                  <a:gd name="connsiteY13" fmla="*/ 27622 h 65817"/>
                  <a:gd name="connsiteX14" fmla="*/ 36004 w 36004"/>
                  <a:gd name="connsiteY14" fmla="*/ 27622 h 65817"/>
                  <a:gd name="connsiteX15" fmla="*/ 36004 w 36004"/>
                  <a:gd name="connsiteY15" fmla="*/ 19431 h 65817"/>
                  <a:gd name="connsiteX16" fmla="*/ 22670 w 36004"/>
                  <a:gd name="connsiteY16" fmla="*/ 19431 h 65817"/>
                  <a:gd name="connsiteX17" fmla="*/ 22670 w 36004"/>
                  <a:gd name="connsiteY17" fmla="*/ 10954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4" h="65817">
                    <a:moveTo>
                      <a:pt x="22574" y="11049"/>
                    </a:moveTo>
                    <a:cubicBezTo>
                      <a:pt x="22574" y="9144"/>
                      <a:pt x="23527" y="8192"/>
                      <a:pt x="25336" y="8192"/>
                    </a:cubicBezTo>
                    <a:lnTo>
                      <a:pt x="34195" y="8192"/>
                    </a:lnTo>
                    <a:lnTo>
                      <a:pt x="34195" y="0"/>
                    </a:lnTo>
                    <a:lnTo>
                      <a:pt x="22289" y="0"/>
                    </a:lnTo>
                    <a:cubicBezTo>
                      <a:pt x="19431" y="0"/>
                      <a:pt x="17240" y="857"/>
                      <a:pt x="15526" y="2572"/>
                    </a:cubicBezTo>
                    <a:cubicBezTo>
                      <a:pt x="13811" y="4286"/>
                      <a:pt x="12954" y="6477"/>
                      <a:pt x="12954" y="9334"/>
                    </a:cubicBezTo>
                    <a:lnTo>
                      <a:pt x="12954" y="19431"/>
                    </a:lnTo>
                    <a:lnTo>
                      <a:pt x="0" y="19431"/>
                    </a:lnTo>
                    <a:lnTo>
                      <a:pt x="0" y="27622"/>
                    </a:lnTo>
                    <a:lnTo>
                      <a:pt x="12954" y="27622"/>
                    </a:lnTo>
                    <a:lnTo>
                      <a:pt x="12954" y="65818"/>
                    </a:lnTo>
                    <a:lnTo>
                      <a:pt x="22670" y="65818"/>
                    </a:lnTo>
                    <a:lnTo>
                      <a:pt x="22670" y="27622"/>
                    </a:lnTo>
                    <a:lnTo>
                      <a:pt x="36004" y="27622"/>
                    </a:lnTo>
                    <a:lnTo>
                      <a:pt x="36004" y="19431"/>
                    </a:lnTo>
                    <a:lnTo>
                      <a:pt x="22670" y="19431"/>
                    </a:lnTo>
                    <a:lnTo>
                      <a:pt x="22670" y="10954"/>
                    </a:lnTo>
                    <a:close/>
                  </a:path>
                </a:pathLst>
              </a:custGeom>
              <a:grpFill/>
              <a:ln w="0" cap="flat">
                <a:noFill/>
                <a:prstDash val="solid"/>
                <a:miter/>
              </a:ln>
            </p:spPr>
            <p:txBody>
              <a:bodyPr rtlCol="0" anchor="ctr"/>
              <a:lstStyle/>
              <a:p>
                <a:pPr rtl="0"/>
                <a:endParaRPr lang="fr-FR"/>
              </a:p>
            </p:txBody>
          </p:sp>
          <p:sp>
            <p:nvSpPr>
              <p:cNvPr id="31" name="Free form: shape 30">
                <a:extLst>
                  <a:ext uri="{FF2B5EF4-FFF2-40B4-BE49-F238E27FC236}">
                    <a16:creationId xmlns:a16="http://schemas.microsoft.com/office/drawing/2014/main" id="{8D9DC9A3-4756-F471-B3C2-A28CCD25D6D3}"/>
                  </a:ext>
                </a:extLst>
              </p:cNvPr>
              <p:cNvSpPr/>
              <p:nvPr/>
            </p:nvSpPr>
            <p:spPr>
              <a:xfrm>
                <a:off x="5889116" y="3628357"/>
                <a:ext cx="48101" cy="48863"/>
              </a:xfrm>
              <a:custGeom>
                <a:avLst/>
                <a:gdLst>
                  <a:gd name="connsiteX0" fmla="*/ 36385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5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5 w 48101"/>
                  <a:gd name="connsiteY14" fmla="*/ 2857 h 48863"/>
                  <a:gd name="connsiteX15" fmla="*/ 38386 w 48101"/>
                  <a:gd name="connsiteY15" fmla="*/ 24860 h 48863"/>
                  <a:gd name="connsiteX16" fmla="*/ 34385 w 48101"/>
                  <a:gd name="connsiteY16" fmla="*/ 36195 h 48863"/>
                  <a:gd name="connsiteX17" fmla="*/ 24003 w 48101"/>
                  <a:gd name="connsiteY17" fmla="*/ 40291 h 48863"/>
                  <a:gd name="connsiteX18" fmla="*/ 13716 w 48101"/>
                  <a:gd name="connsiteY18" fmla="*/ 36195 h 48863"/>
                  <a:gd name="connsiteX19" fmla="*/ 9716 w 48101"/>
                  <a:gd name="connsiteY19" fmla="*/ 24860 h 48863"/>
                  <a:gd name="connsiteX20" fmla="*/ 9716 w 48101"/>
                  <a:gd name="connsiteY20" fmla="*/ 24003 h 48863"/>
                  <a:gd name="connsiteX21" fmla="*/ 13716 w 48101"/>
                  <a:gd name="connsiteY21" fmla="*/ 12668 h 48863"/>
                  <a:gd name="connsiteX22" fmla="*/ 24003 w 48101"/>
                  <a:gd name="connsiteY22" fmla="*/ 8573 h 48863"/>
                  <a:gd name="connsiteX23" fmla="*/ 34481 w 48101"/>
                  <a:gd name="connsiteY23" fmla="*/ 12668 h 48863"/>
                  <a:gd name="connsiteX24" fmla="*/ 38386 w 48101"/>
                  <a:gd name="connsiteY24" fmla="*/ 24003 h 48863"/>
                  <a:gd name="connsiteX25" fmla="*/ 38386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5" y="2857"/>
                    </a:moveTo>
                    <a:cubicBezTo>
                      <a:pt x="32766" y="952"/>
                      <a:pt x="28575" y="0"/>
                      <a:pt x="24003" y="0"/>
                    </a:cubicBezTo>
                    <a:cubicBezTo>
                      <a:pt x="19431" y="0"/>
                      <a:pt x="15240" y="952"/>
                      <a:pt x="11621" y="2857"/>
                    </a:cubicBezTo>
                    <a:cubicBezTo>
                      <a:pt x="8001" y="4763"/>
                      <a:pt x="5144"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5"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5" y="2857"/>
                    </a:cubicBezTo>
                    <a:close/>
                    <a:moveTo>
                      <a:pt x="38386" y="24860"/>
                    </a:moveTo>
                    <a:cubicBezTo>
                      <a:pt x="38386" y="29718"/>
                      <a:pt x="37052" y="33433"/>
                      <a:pt x="34385" y="36195"/>
                    </a:cubicBezTo>
                    <a:cubicBezTo>
                      <a:pt x="31718" y="38957"/>
                      <a:pt x="28289" y="40291"/>
                      <a:pt x="24003" y="40291"/>
                    </a:cubicBezTo>
                    <a:cubicBezTo>
                      <a:pt x="19717" y="40291"/>
                      <a:pt x="16383" y="38957"/>
                      <a:pt x="13716" y="36195"/>
                    </a:cubicBezTo>
                    <a:cubicBezTo>
                      <a:pt x="11049" y="33433"/>
                      <a:pt x="9716" y="29718"/>
                      <a:pt x="9716" y="24860"/>
                    </a:cubicBezTo>
                    <a:lnTo>
                      <a:pt x="9716" y="24003"/>
                    </a:lnTo>
                    <a:cubicBezTo>
                      <a:pt x="9716" y="19145"/>
                      <a:pt x="11049" y="15430"/>
                      <a:pt x="13716" y="12668"/>
                    </a:cubicBezTo>
                    <a:cubicBezTo>
                      <a:pt x="16383" y="10001"/>
                      <a:pt x="19812" y="8573"/>
                      <a:pt x="24003" y="8573"/>
                    </a:cubicBezTo>
                    <a:cubicBezTo>
                      <a:pt x="28194" y="8573"/>
                      <a:pt x="31814" y="9906"/>
                      <a:pt x="34481" y="12668"/>
                    </a:cubicBezTo>
                    <a:cubicBezTo>
                      <a:pt x="37148" y="15430"/>
                      <a:pt x="38386" y="19145"/>
                      <a:pt x="38386" y="24003"/>
                    </a:cubicBezTo>
                    <a:lnTo>
                      <a:pt x="38386" y="24860"/>
                    </a:lnTo>
                    <a:close/>
                  </a:path>
                </a:pathLst>
              </a:custGeom>
              <a:grpFill/>
              <a:ln w="0" cap="flat">
                <a:noFill/>
                <a:prstDash val="solid"/>
                <a:miter/>
              </a:ln>
            </p:spPr>
            <p:txBody>
              <a:bodyPr rtlCol="0" anchor="ctr"/>
              <a:lstStyle/>
              <a:p>
                <a:pPr rtl="0"/>
                <a:endParaRPr lang="fr-FR"/>
              </a:p>
            </p:txBody>
          </p:sp>
          <p:sp>
            <p:nvSpPr>
              <p:cNvPr id="32" name="Free form: shape 31">
                <a:extLst>
                  <a:ext uri="{FF2B5EF4-FFF2-40B4-BE49-F238E27FC236}">
                    <a16:creationId xmlns:a16="http://schemas.microsoft.com/office/drawing/2014/main" id="{6B0D416F-B2B8-BDC0-AAD0-F9143B886E09}"/>
                  </a:ext>
                </a:extLst>
              </p:cNvPr>
              <p:cNvSpPr/>
              <p:nvPr/>
            </p:nvSpPr>
            <p:spPr>
              <a:xfrm>
                <a:off x="5949124"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5 w 26384"/>
                  <a:gd name="connsiteY6" fmla="*/ 46482 h 46481"/>
                  <a:gd name="connsiteX7" fmla="*/ 9715 w 26384"/>
                  <a:gd name="connsiteY7" fmla="*/ 19241 h 46481"/>
                  <a:gd name="connsiteX8" fmla="*/ 12763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5" y="46482"/>
                    </a:lnTo>
                    <a:lnTo>
                      <a:pt x="9715" y="19241"/>
                    </a:lnTo>
                    <a:cubicBezTo>
                      <a:pt x="9715" y="15716"/>
                      <a:pt x="10763" y="13049"/>
                      <a:pt x="12763"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pPr rtl="0"/>
                <a:endParaRPr lang="fr-FR"/>
              </a:p>
            </p:txBody>
          </p:sp>
          <p:sp>
            <p:nvSpPr>
              <p:cNvPr id="33" name="Free form: shape 32">
                <a:extLst>
                  <a:ext uri="{FF2B5EF4-FFF2-40B4-BE49-F238E27FC236}">
                    <a16:creationId xmlns:a16="http://schemas.microsoft.com/office/drawing/2014/main" id="{2C087659-E702-91A1-D706-D453DA7D85A1}"/>
                  </a:ext>
                </a:extLst>
              </p:cNvPr>
              <p:cNvSpPr/>
              <p:nvPr/>
            </p:nvSpPr>
            <p:spPr>
              <a:xfrm>
                <a:off x="6004941" y="3614355"/>
                <a:ext cx="36194" cy="61721"/>
              </a:xfrm>
              <a:custGeom>
                <a:avLst/>
                <a:gdLst>
                  <a:gd name="connsiteX0" fmla="*/ 22479 w 36194"/>
                  <a:gd name="connsiteY0" fmla="*/ 0 h 61721"/>
                  <a:gd name="connsiteX1" fmla="*/ 12763 w 36194"/>
                  <a:gd name="connsiteY1" fmla="*/ 0 h 61721"/>
                  <a:gd name="connsiteX2" fmla="*/ 12763 w 36194"/>
                  <a:gd name="connsiteY2" fmla="*/ 15335 h 61721"/>
                  <a:gd name="connsiteX3" fmla="*/ 0 w 36194"/>
                  <a:gd name="connsiteY3" fmla="*/ 15335 h 61721"/>
                  <a:gd name="connsiteX4" fmla="*/ 0 w 36194"/>
                  <a:gd name="connsiteY4" fmla="*/ 23527 h 61721"/>
                  <a:gd name="connsiteX5" fmla="*/ 12763 w 36194"/>
                  <a:gd name="connsiteY5" fmla="*/ 23527 h 61721"/>
                  <a:gd name="connsiteX6" fmla="*/ 12763 w 36194"/>
                  <a:gd name="connsiteY6" fmla="*/ 52388 h 61721"/>
                  <a:gd name="connsiteX7" fmla="*/ 15240 w 36194"/>
                  <a:gd name="connsiteY7" fmla="*/ 59150 h 61721"/>
                  <a:gd name="connsiteX8" fmla="*/ 22003 w 36194"/>
                  <a:gd name="connsiteY8" fmla="*/ 61722 h 61721"/>
                  <a:gd name="connsiteX9" fmla="*/ 34766 w 36194"/>
                  <a:gd name="connsiteY9" fmla="*/ 61722 h 61721"/>
                  <a:gd name="connsiteX10" fmla="*/ 34766 w 36194"/>
                  <a:gd name="connsiteY10" fmla="*/ 53531 h 61721"/>
                  <a:gd name="connsiteX11" fmla="*/ 25051 w 36194"/>
                  <a:gd name="connsiteY11" fmla="*/ 53531 h 61721"/>
                  <a:gd name="connsiteX12" fmla="*/ 22384 w 36194"/>
                  <a:gd name="connsiteY12" fmla="*/ 50673 h 61721"/>
                  <a:gd name="connsiteX13" fmla="*/ 22384 w 36194"/>
                  <a:gd name="connsiteY13" fmla="*/ 23527 h 61721"/>
                  <a:gd name="connsiteX14" fmla="*/ 36195 w 36194"/>
                  <a:gd name="connsiteY14" fmla="*/ 23527 h 61721"/>
                  <a:gd name="connsiteX15" fmla="*/ 36195 w 36194"/>
                  <a:gd name="connsiteY15" fmla="*/ 15335 h 61721"/>
                  <a:gd name="connsiteX16" fmla="*/ 22384 w 36194"/>
                  <a:gd name="connsiteY16" fmla="*/ 15335 h 61721"/>
                  <a:gd name="connsiteX17" fmla="*/ 22384 w 36194"/>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4" h="61721">
                    <a:moveTo>
                      <a:pt x="22479" y="0"/>
                    </a:moveTo>
                    <a:lnTo>
                      <a:pt x="12763" y="0"/>
                    </a:lnTo>
                    <a:lnTo>
                      <a:pt x="12763" y="15335"/>
                    </a:lnTo>
                    <a:lnTo>
                      <a:pt x="0" y="15335"/>
                    </a:lnTo>
                    <a:lnTo>
                      <a:pt x="0" y="23527"/>
                    </a:lnTo>
                    <a:lnTo>
                      <a:pt x="12763" y="23527"/>
                    </a:lnTo>
                    <a:lnTo>
                      <a:pt x="12763" y="52388"/>
                    </a:lnTo>
                    <a:cubicBezTo>
                      <a:pt x="12763" y="55245"/>
                      <a:pt x="13621" y="57436"/>
                      <a:pt x="15240" y="59150"/>
                    </a:cubicBezTo>
                    <a:cubicBezTo>
                      <a:pt x="16859" y="60865"/>
                      <a:pt x="19145" y="61722"/>
                      <a:pt x="22003" y="61722"/>
                    </a:cubicBezTo>
                    <a:lnTo>
                      <a:pt x="34766" y="61722"/>
                    </a:lnTo>
                    <a:lnTo>
                      <a:pt x="34766" y="53531"/>
                    </a:lnTo>
                    <a:lnTo>
                      <a:pt x="25051" y="53531"/>
                    </a:lnTo>
                    <a:cubicBezTo>
                      <a:pt x="23241"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pPr rtl="0"/>
                <a:endParaRPr lang="fr-FR"/>
              </a:p>
            </p:txBody>
          </p:sp>
          <p:sp>
            <p:nvSpPr>
              <p:cNvPr id="34" name="Free form: shape 33">
                <a:extLst>
                  <a:ext uri="{FF2B5EF4-FFF2-40B4-BE49-F238E27FC236}">
                    <a16:creationId xmlns:a16="http://schemas.microsoft.com/office/drawing/2014/main" id="{76104059-FFD0-B883-F473-09A76FFDF7D8}"/>
                  </a:ext>
                </a:extLst>
              </p:cNvPr>
              <p:cNvSpPr/>
              <p:nvPr/>
            </p:nvSpPr>
            <p:spPr>
              <a:xfrm>
                <a:off x="6052661" y="3610165"/>
                <a:ext cx="44005" cy="65817"/>
              </a:xfrm>
              <a:custGeom>
                <a:avLst/>
                <a:gdLst>
                  <a:gd name="connsiteX0" fmla="*/ 35052 w 44005"/>
                  <a:gd name="connsiteY0" fmla="*/ 21050 h 65817"/>
                  <a:gd name="connsiteX1" fmla="*/ 25718 w 44005"/>
                  <a:gd name="connsiteY1" fmla="*/ 18669 h 65817"/>
                  <a:gd name="connsiteX2" fmla="*/ 18479 w 44005"/>
                  <a:gd name="connsiteY2" fmla="*/ 19717 h 65817"/>
                  <a:gd name="connsiteX3" fmla="*/ 13907 w 44005"/>
                  <a:gd name="connsiteY3" fmla="*/ 22479 h 65817"/>
                  <a:gd name="connsiteX4" fmla="*/ 11240 w 44005"/>
                  <a:gd name="connsiteY4" fmla="*/ 26003 h 65817"/>
                  <a:gd name="connsiteX5" fmla="*/ 9716 w 44005"/>
                  <a:gd name="connsiteY5" fmla="*/ 26003 h 65817"/>
                  <a:gd name="connsiteX6" fmla="*/ 9716 w 44005"/>
                  <a:gd name="connsiteY6" fmla="*/ 0 h 65817"/>
                  <a:gd name="connsiteX7" fmla="*/ 0 w 44005"/>
                  <a:gd name="connsiteY7" fmla="*/ 0 h 65817"/>
                  <a:gd name="connsiteX8" fmla="*/ 0 w 44005"/>
                  <a:gd name="connsiteY8" fmla="*/ 65818 h 65817"/>
                  <a:gd name="connsiteX9" fmla="*/ 9716 w 44005"/>
                  <a:gd name="connsiteY9" fmla="*/ 65818 h 65817"/>
                  <a:gd name="connsiteX10" fmla="*/ 9716 w 44005"/>
                  <a:gd name="connsiteY10" fmla="*/ 42386 h 65817"/>
                  <a:gd name="connsiteX11" fmla="*/ 13335 w 44005"/>
                  <a:gd name="connsiteY11" fmla="*/ 30956 h 65817"/>
                  <a:gd name="connsiteX12" fmla="*/ 22955 w 44005"/>
                  <a:gd name="connsiteY12" fmla="*/ 27051 h 65817"/>
                  <a:gd name="connsiteX13" fmla="*/ 31242 w 44005"/>
                  <a:gd name="connsiteY13" fmla="*/ 29908 h 65817"/>
                  <a:gd name="connsiteX14" fmla="*/ 34290 w 44005"/>
                  <a:gd name="connsiteY14" fmla="*/ 38767 h 65817"/>
                  <a:gd name="connsiteX15" fmla="*/ 34290 w 44005"/>
                  <a:gd name="connsiteY15" fmla="*/ 65818 h 65817"/>
                  <a:gd name="connsiteX16" fmla="*/ 44006 w 44005"/>
                  <a:gd name="connsiteY16" fmla="*/ 65818 h 65817"/>
                  <a:gd name="connsiteX17" fmla="*/ 44006 w 44005"/>
                  <a:gd name="connsiteY17" fmla="*/ 38005 h 65817"/>
                  <a:gd name="connsiteX18" fmla="*/ 41624 w 44005"/>
                  <a:gd name="connsiteY18" fmla="*/ 27718 h 65817"/>
                  <a:gd name="connsiteX19" fmla="*/ 35147 w 44005"/>
                  <a:gd name="connsiteY19" fmla="*/ 21050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005" h="65817">
                    <a:moveTo>
                      <a:pt x="35052" y="21050"/>
                    </a:moveTo>
                    <a:cubicBezTo>
                      <a:pt x="32290" y="19526"/>
                      <a:pt x="29242" y="18669"/>
                      <a:pt x="25718" y="18669"/>
                    </a:cubicBezTo>
                    <a:cubicBezTo>
                      <a:pt x="22765" y="18669"/>
                      <a:pt x="20383" y="19050"/>
                      <a:pt x="18479" y="19717"/>
                    </a:cubicBezTo>
                    <a:cubicBezTo>
                      <a:pt x="16574" y="20383"/>
                      <a:pt x="15050" y="21336"/>
                      <a:pt x="13907" y="22479"/>
                    </a:cubicBezTo>
                    <a:cubicBezTo>
                      <a:pt x="12764" y="23622"/>
                      <a:pt x="11811" y="24765"/>
                      <a:pt x="11240" y="26003"/>
                    </a:cubicBezTo>
                    <a:lnTo>
                      <a:pt x="9716" y="26003"/>
                    </a:lnTo>
                    <a:lnTo>
                      <a:pt x="9716" y="0"/>
                    </a:lnTo>
                    <a:lnTo>
                      <a:pt x="0" y="0"/>
                    </a:lnTo>
                    <a:lnTo>
                      <a:pt x="0" y="65818"/>
                    </a:lnTo>
                    <a:lnTo>
                      <a:pt x="9716" y="65818"/>
                    </a:lnTo>
                    <a:lnTo>
                      <a:pt x="9716" y="42386"/>
                    </a:lnTo>
                    <a:cubicBezTo>
                      <a:pt x="9716" y="37338"/>
                      <a:pt x="10954" y="33528"/>
                      <a:pt x="13335" y="30956"/>
                    </a:cubicBezTo>
                    <a:cubicBezTo>
                      <a:pt x="15716" y="28289"/>
                      <a:pt x="18955" y="27051"/>
                      <a:pt x="22955" y="27051"/>
                    </a:cubicBezTo>
                    <a:cubicBezTo>
                      <a:pt x="26480" y="27051"/>
                      <a:pt x="29242" y="28003"/>
                      <a:pt x="31242" y="29908"/>
                    </a:cubicBezTo>
                    <a:cubicBezTo>
                      <a:pt x="33242" y="31814"/>
                      <a:pt x="34290" y="34766"/>
                      <a:pt x="34290" y="38767"/>
                    </a:cubicBezTo>
                    <a:lnTo>
                      <a:pt x="34290" y="65818"/>
                    </a:lnTo>
                    <a:lnTo>
                      <a:pt x="44006" y="65818"/>
                    </a:lnTo>
                    <a:lnTo>
                      <a:pt x="44006" y="38005"/>
                    </a:lnTo>
                    <a:cubicBezTo>
                      <a:pt x="44006" y="34004"/>
                      <a:pt x="43244" y="30575"/>
                      <a:pt x="41624" y="27718"/>
                    </a:cubicBezTo>
                    <a:cubicBezTo>
                      <a:pt x="40005" y="24860"/>
                      <a:pt x="37910" y="22670"/>
                      <a:pt x="35147" y="21050"/>
                    </a:cubicBezTo>
                    <a:close/>
                  </a:path>
                </a:pathLst>
              </a:custGeom>
              <a:grpFill/>
              <a:ln w="0" cap="flat">
                <a:noFill/>
                <a:prstDash val="solid"/>
                <a:miter/>
              </a:ln>
            </p:spPr>
            <p:txBody>
              <a:bodyPr rtlCol="0" anchor="ctr"/>
              <a:lstStyle/>
              <a:p>
                <a:pPr rtl="0"/>
                <a:endParaRPr lang="fr-FR"/>
              </a:p>
            </p:txBody>
          </p:sp>
          <p:sp>
            <p:nvSpPr>
              <p:cNvPr id="35" name="Free form: shape 34">
                <a:extLst>
                  <a:ext uri="{FF2B5EF4-FFF2-40B4-BE49-F238E27FC236}">
                    <a16:creationId xmlns:a16="http://schemas.microsoft.com/office/drawing/2014/main" id="{E20C3CEA-3548-0DF7-3E5D-17CF40245357}"/>
                  </a:ext>
                </a:extLst>
              </p:cNvPr>
              <p:cNvSpPr/>
              <p:nvPr/>
            </p:nvSpPr>
            <p:spPr>
              <a:xfrm>
                <a:off x="6108096"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2 w 45434"/>
                  <a:gd name="connsiteY8" fmla="*/ 49054 h 49053"/>
                  <a:gd name="connsiteX9" fmla="*/ 33814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4 w 45434"/>
                  <a:gd name="connsiteY13" fmla="*/ 38195 h 49053"/>
                  <a:gd name="connsiteX14" fmla="*/ 23622 w 45434"/>
                  <a:gd name="connsiteY14" fmla="*/ 40672 h 49053"/>
                  <a:gd name="connsiteX15" fmla="*/ 13907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1 w 45434"/>
                  <a:gd name="connsiteY23" fmla="*/ 8573 h 49053"/>
                  <a:gd name="connsiteX24" fmla="*/ 31909 w 45434"/>
                  <a:gd name="connsiteY24" fmla="*/ 11525 h 49053"/>
                  <a:gd name="connsiteX25" fmla="*/ 35719 w 45434"/>
                  <a:gd name="connsiteY25" fmla="*/ 19717 h 49053"/>
                  <a:gd name="connsiteX26" fmla="*/ 10097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3" y="34099"/>
                      <a:pt x="2953" y="37719"/>
                    </a:cubicBezTo>
                    <a:cubicBezTo>
                      <a:pt x="4953" y="41339"/>
                      <a:pt x="7620" y="44101"/>
                      <a:pt x="11144" y="46101"/>
                    </a:cubicBezTo>
                    <a:cubicBezTo>
                      <a:pt x="14669" y="48101"/>
                      <a:pt x="18764" y="49054"/>
                      <a:pt x="23432" y="49054"/>
                    </a:cubicBezTo>
                    <a:cubicBezTo>
                      <a:pt x="27623" y="49054"/>
                      <a:pt x="31052" y="48387"/>
                      <a:pt x="33814" y="47053"/>
                    </a:cubicBezTo>
                    <a:cubicBezTo>
                      <a:pt x="36481" y="45720"/>
                      <a:pt x="38672" y="44101"/>
                      <a:pt x="40291" y="42196"/>
                    </a:cubicBezTo>
                    <a:cubicBezTo>
                      <a:pt x="41910" y="40196"/>
                      <a:pt x="43244" y="38386"/>
                      <a:pt x="44101" y="36671"/>
                    </a:cubicBezTo>
                    <a:lnTo>
                      <a:pt x="36100" y="32575"/>
                    </a:lnTo>
                    <a:cubicBezTo>
                      <a:pt x="35147" y="34671"/>
                      <a:pt x="33623" y="36576"/>
                      <a:pt x="31814" y="38195"/>
                    </a:cubicBezTo>
                    <a:cubicBezTo>
                      <a:pt x="30004" y="39815"/>
                      <a:pt x="27242" y="40672"/>
                      <a:pt x="23622" y="40672"/>
                    </a:cubicBezTo>
                    <a:cubicBezTo>
                      <a:pt x="19717" y="40672"/>
                      <a:pt x="16478" y="39433"/>
                      <a:pt x="13907"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8" y="16193"/>
                      <a:pt x="11906" y="13430"/>
                      <a:pt x="14192" y="11525"/>
                    </a:cubicBezTo>
                    <a:cubicBezTo>
                      <a:pt x="16478" y="9525"/>
                      <a:pt x="19431" y="8573"/>
                      <a:pt x="23051" y="8573"/>
                    </a:cubicBezTo>
                    <a:cubicBezTo>
                      <a:pt x="26670" y="8573"/>
                      <a:pt x="29623" y="9525"/>
                      <a:pt x="31909" y="11525"/>
                    </a:cubicBezTo>
                    <a:cubicBezTo>
                      <a:pt x="34195" y="13525"/>
                      <a:pt x="35433" y="16193"/>
                      <a:pt x="35719" y="19717"/>
                    </a:cubicBezTo>
                    <a:lnTo>
                      <a:pt x="10097" y="19717"/>
                    </a:lnTo>
                    <a:close/>
                  </a:path>
                </a:pathLst>
              </a:custGeom>
              <a:grpFill/>
              <a:ln w="0" cap="flat">
                <a:noFill/>
                <a:prstDash val="solid"/>
                <a:miter/>
              </a:ln>
            </p:spPr>
            <p:txBody>
              <a:bodyPr rtlCol="0" anchor="ctr"/>
              <a:lstStyle/>
              <a:p>
                <a:pPr rtl="0"/>
                <a:endParaRPr lang="fr-FR"/>
              </a:p>
            </p:txBody>
          </p:sp>
          <p:sp>
            <p:nvSpPr>
              <p:cNvPr id="36" name="Free form: shape 35">
                <a:extLst>
                  <a:ext uri="{FF2B5EF4-FFF2-40B4-BE49-F238E27FC236}">
                    <a16:creationId xmlns:a16="http://schemas.microsoft.com/office/drawing/2014/main" id="{52F21591-E54D-3DAE-753A-71E10521818A}"/>
                  </a:ext>
                </a:extLst>
              </p:cNvPr>
              <p:cNvSpPr/>
              <p:nvPr/>
            </p:nvSpPr>
            <p:spPr>
              <a:xfrm>
                <a:off x="6186963" y="3628262"/>
                <a:ext cx="48101" cy="66389"/>
              </a:xfrm>
              <a:custGeom>
                <a:avLst/>
                <a:gdLst>
                  <a:gd name="connsiteX0" fmla="*/ 38767 w 48101"/>
                  <a:gd name="connsiteY0" fmla="*/ 8001 h 66389"/>
                  <a:gd name="connsiteX1" fmla="*/ 37243 w 48101"/>
                  <a:gd name="connsiteY1" fmla="*/ 8001 h 66389"/>
                  <a:gd name="connsiteX2" fmla="*/ 31909 w 48101"/>
                  <a:gd name="connsiteY2" fmla="*/ 2572 h 66389"/>
                  <a:gd name="connsiteX3" fmla="*/ 21526 w 48101"/>
                  <a:gd name="connsiteY3" fmla="*/ 0 h 66389"/>
                  <a:gd name="connsiteX4" fmla="*/ 10763 w 48101"/>
                  <a:gd name="connsiteY4" fmla="*/ 2762 h 66389"/>
                  <a:gd name="connsiteX5" fmla="*/ 2953 w 48101"/>
                  <a:gd name="connsiteY5" fmla="*/ 10763 h 66389"/>
                  <a:gd name="connsiteX6" fmla="*/ 0 w 48101"/>
                  <a:gd name="connsiteY6" fmla="*/ 23241 h 66389"/>
                  <a:gd name="connsiteX7" fmla="*/ 0 w 48101"/>
                  <a:gd name="connsiteY7" fmla="*/ 24670 h 66389"/>
                  <a:gd name="connsiteX8" fmla="*/ 2953 w 48101"/>
                  <a:gd name="connsiteY8" fmla="*/ 37148 h 66389"/>
                  <a:gd name="connsiteX9" fmla="*/ 10763 w 48101"/>
                  <a:gd name="connsiteY9" fmla="*/ 45149 h 66389"/>
                  <a:gd name="connsiteX10" fmla="*/ 21526 w 48101"/>
                  <a:gd name="connsiteY10" fmla="*/ 47911 h 66389"/>
                  <a:gd name="connsiteX11" fmla="*/ 29146 w 48101"/>
                  <a:gd name="connsiteY11" fmla="*/ 46768 h 66389"/>
                  <a:gd name="connsiteX12" fmla="*/ 34099 w 48101"/>
                  <a:gd name="connsiteY12" fmla="*/ 43910 h 66389"/>
                  <a:gd name="connsiteX13" fmla="*/ 37052 w 48101"/>
                  <a:gd name="connsiteY13" fmla="*/ 40386 h 66389"/>
                  <a:gd name="connsiteX14" fmla="*/ 38576 w 48101"/>
                  <a:gd name="connsiteY14" fmla="*/ 40386 h 66389"/>
                  <a:gd name="connsiteX15" fmla="*/ 38576 w 48101"/>
                  <a:gd name="connsiteY15" fmla="*/ 55150 h 66389"/>
                  <a:gd name="connsiteX16" fmla="*/ 35814 w 48101"/>
                  <a:gd name="connsiteY16" fmla="*/ 57912 h 66389"/>
                  <a:gd name="connsiteX17" fmla="*/ 7620 w 48101"/>
                  <a:gd name="connsiteY17" fmla="*/ 57912 h 66389"/>
                  <a:gd name="connsiteX18" fmla="*/ 7620 w 48101"/>
                  <a:gd name="connsiteY18" fmla="*/ 66389 h 66389"/>
                  <a:gd name="connsiteX19" fmla="*/ 38862 w 48101"/>
                  <a:gd name="connsiteY19" fmla="*/ 66389 h 66389"/>
                  <a:gd name="connsiteX20" fmla="*/ 45625 w 48101"/>
                  <a:gd name="connsiteY20" fmla="*/ 63818 h 66389"/>
                  <a:gd name="connsiteX21" fmla="*/ 48101 w 48101"/>
                  <a:gd name="connsiteY21" fmla="*/ 57055 h 66389"/>
                  <a:gd name="connsiteX22" fmla="*/ 48101 w 48101"/>
                  <a:gd name="connsiteY22" fmla="*/ 1238 h 66389"/>
                  <a:gd name="connsiteX23" fmla="*/ 38671 w 48101"/>
                  <a:gd name="connsiteY23" fmla="*/ 1238 h 66389"/>
                  <a:gd name="connsiteX24" fmla="*/ 38671 w 48101"/>
                  <a:gd name="connsiteY24" fmla="*/ 7906 h 66389"/>
                  <a:gd name="connsiteX25" fmla="*/ 38671 w 48101"/>
                  <a:gd name="connsiteY25" fmla="*/ 24479 h 66389"/>
                  <a:gd name="connsiteX26" fmla="*/ 34576 w 48101"/>
                  <a:gd name="connsiteY26" fmla="*/ 35528 h 66389"/>
                  <a:gd name="connsiteX27" fmla="*/ 24193 w 48101"/>
                  <a:gd name="connsiteY27" fmla="*/ 39529 h 66389"/>
                  <a:gd name="connsiteX28" fmla="*/ 13906 w 48101"/>
                  <a:gd name="connsiteY28" fmla="*/ 35528 h 66389"/>
                  <a:gd name="connsiteX29" fmla="*/ 9811 w 48101"/>
                  <a:gd name="connsiteY29" fmla="*/ 24479 h 66389"/>
                  <a:gd name="connsiteX30" fmla="*/ 9811 w 48101"/>
                  <a:gd name="connsiteY30" fmla="*/ 23622 h 66389"/>
                  <a:gd name="connsiteX31" fmla="*/ 13906 w 48101"/>
                  <a:gd name="connsiteY31" fmla="*/ 12478 h 66389"/>
                  <a:gd name="connsiteX32" fmla="*/ 24193 w 48101"/>
                  <a:gd name="connsiteY32" fmla="*/ 8573 h 66389"/>
                  <a:gd name="connsiteX33" fmla="*/ 34671 w 48101"/>
                  <a:gd name="connsiteY33" fmla="*/ 12478 h 66389"/>
                  <a:gd name="connsiteX34" fmla="*/ 38671 w 48101"/>
                  <a:gd name="connsiteY34" fmla="*/ 23622 h 66389"/>
                  <a:gd name="connsiteX35" fmla="*/ 38671 w 48101"/>
                  <a:gd name="connsiteY35" fmla="*/ 2447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101" h="66389">
                    <a:moveTo>
                      <a:pt x="38767" y="8001"/>
                    </a:moveTo>
                    <a:lnTo>
                      <a:pt x="37243" y="8001"/>
                    </a:lnTo>
                    <a:cubicBezTo>
                      <a:pt x="36100" y="6096"/>
                      <a:pt x="34385" y="4286"/>
                      <a:pt x="31909" y="2572"/>
                    </a:cubicBezTo>
                    <a:cubicBezTo>
                      <a:pt x="29527" y="857"/>
                      <a:pt x="26003" y="0"/>
                      <a:pt x="21526" y="0"/>
                    </a:cubicBezTo>
                    <a:cubicBezTo>
                      <a:pt x="17621" y="0"/>
                      <a:pt x="14097" y="953"/>
                      <a:pt x="10763" y="2762"/>
                    </a:cubicBezTo>
                    <a:cubicBezTo>
                      <a:pt x="7525" y="4667"/>
                      <a:pt x="4858" y="7334"/>
                      <a:pt x="2953" y="10763"/>
                    </a:cubicBezTo>
                    <a:cubicBezTo>
                      <a:pt x="952" y="14192"/>
                      <a:pt x="0" y="18383"/>
                      <a:pt x="0" y="23241"/>
                    </a:cubicBezTo>
                    <a:lnTo>
                      <a:pt x="0" y="24670"/>
                    </a:lnTo>
                    <a:cubicBezTo>
                      <a:pt x="0" y="29528"/>
                      <a:pt x="952" y="33623"/>
                      <a:pt x="2953" y="37148"/>
                    </a:cubicBezTo>
                    <a:cubicBezTo>
                      <a:pt x="4858" y="40672"/>
                      <a:pt x="7525" y="43339"/>
                      <a:pt x="10763" y="45149"/>
                    </a:cubicBezTo>
                    <a:cubicBezTo>
                      <a:pt x="14097" y="46958"/>
                      <a:pt x="17621" y="47911"/>
                      <a:pt x="21526" y="47911"/>
                    </a:cubicBezTo>
                    <a:cubicBezTo>
                      <a:pt x="24574" y="47911"/>
                      <a:pt x="27146" y="47530"/>
                      <a:pt x="29146" y="46768"/>
                    </a:cubicBezTo>
                    <a:cubicBezTo>
                      <a:pt x="31147" y="46006"/>
                      <a:pt x="32861" y="45053"/>
                      <a:pt x="34099" y="43910"/>
                    </a:cubicBezTo>
                    <a:cubicBezTo>
                      <a:pt x="35338" y="42672"/>
                      <a:pt x="36290" y="41529"/>
                      <a:pt x="37052" y="40386"/>
                    </a:cubicBezTo>
                    <a:lnTo>
                      <a:pt x="38576" y="40386"/>
                    </a:lnTo>
                    <a:lnTo>
                      <a:pt x="38576" y="55150"/>
                    </a:lnTo>
                    <a:cubicBezTo>
                      <a:pt x="38576" y="57055"/>
                      <a:pt x="37624" y="57912"/>
                      <a:pt x="35814" y="57912"/>
                    </a:cubicBezTo>
                    <a:lnTo>
                      <a:pt x="7620" y="57912"/>
                    </a:lnTo>
                    <a:lnTo>
                      <a:pt x="7620" y="66389"/>
                    </a:lnTo>
                    <a:lnTo>
                      <a:pt x="38862" y="66389"/>
                    </a:lnTo>
                    <a:cubicBezTo>
                      <a:pt x="41719" y="66389"/>
                      <a:pt x="44005" y="65532"/>
                      <a:pt x="45625" y="63818"/>
                    </a:cubicBezTo>
                    <a:cubicBezTo>
                      <a:pt x="47244" y="62103"/>
                      <a:pt x="48101" y="59912"/>
                      <a:pt x="48101" y="57055"/>
                    </a:cubicBezTo>
                    <a:lnTo>
                      <a:pt x="48101" y="1238"/>
                    </a:lnTo>
                    <a:lnTo>
                      <a:pt x="38671" y="1238"/>
                    </a:lnTo>
                    <a:lnTo>
                      <a:pt x="38671" y="7906"/>
                    </a:lnTo>
                    <a:close/>
                    <a:moveTo>
                      <a:pt x="38671" y="24479"/>
                    </a:moveTo>
                    <a:cubicBezTo>
                      <a:pt x="38671" y="29147"/>
                      <a:pt x="37338" y="32861"/>
                      <a:pt x="34576" y="35528"/>
                    </a:cubicBezTo>
                    <a:cubicBezTo>
                      <a:pt x="31813" y="38195"/>
                      <a:pt x="28384" y="39529"/>
                      <a:pt x="24193" y="39529"/>
                    </a:cubicBezTo>
                    <a:cubicBezTo>
                      <a:pt x="20002" y="39529"/>
                      <a:pt x="16669" y="38195"/>
                      <a:pt x="13906" y="35528"/>
                    </a:cubicBezTo>
                    <a:cubicBezTo>
                      <a:pt x="11144" y="32861"/>
                      <a:pt x="9811" y="29147"/>
                      <a:pt x="9811" y="24479"/>
                    </a:cubicBezTo>
                    <a:lnTo>
                      <a:pt x="9811" y="23622"/>
                    </a:lnTo>
                    <a:cubicBezTo>
                      <a:pt x="9811" y="18764"/>
                      <a:pt x="11144" y="15050"/>
                      <a:pt x="13906" y="12478"/>
                    </a:cubicBezTo>
                    <a:cubicBezTo>
                      <a:pt x="16669" y="9906"/>
                      <a:pt x="20098" y="8573"/>
                      <a:pt x="24193" y="8573"/>
                    </a:cubicBezTo>
                    <a:cubicBezTo>
                      <a:pt x="28289" y="8573"/>
                      <a:pt x="31909" y="9906"/>
                      <a:pt x="34671" y="12478"/>
                    </a:cubicBezTo>
                    <a:cubicBezTo>
                      <a:pt x="37338" y="15050"/>
                      <a:pt x="38671" y="18764"/>
                      <a:pt x="38671" y="23622"/>
                    </a:cubicBezTo>
                    <a:lnTo>
                      <a:pt x="38671" y="24479"/>
                    </a:lnTo>
                    <a:close/>
                  </a:path>
                </a:pathLst>
              </a:custGeom>
              <a:grpFill/>
              <a:ln w="0" cap="flat">
                <a:noFill/>
                <a:prstDash val="solid"/>
                <a:miter/>
              </a:ln>
            </p:spPr>
            <p:txBody>
              <a:bodyPr rtlCol="0" anchor="ctr"/>
              <a:lstStyle/>
              <a:p>
                <a:pPr rtl="0"/>
                <a:endParaRPr lang="fr-FR"/>
              </a:p>
            </p:txBody>
          </p:sp>
          <p:sp>
            <p:nvSpPr>
              <p:cNvPr id="37" name="Free form: shape 36">
                <a:extLst>
                  <a:ext uri="{FF2B5EF4-FFF2-40B4-BE49-F238E27FC236}">
                    <a16:creationId xmlns:a16="http://schemas.microsoft.com/office/drawing/2014/main" id="{90D37E9C-074A-2C3A-5D3D-E2211BA08CBF}"/>
                  </a:ext>
                </a:extLst>
              </p:cNvPr>
              <p:cNvSpPr/>
              <p:nvPr/>
            </p:nvSpPr>
            <p:spPr>
              <a:xfrm>
                <a:off x="6249352"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763"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pPr rtl="0"/>
                <a:endParaRPr lang="fr-FR"/>
              </a:p>
            </p:txBody>
          </p:sp>
          <p:sp>
            <p:nvSpPr>
              <p:cNvPr id="38" name="Free form: shape 37">
                <a:extLst>
                  <a:ext uri="{FF2B5EF4-FFF2-40B4-BE49-F238E27FC236}">
                    <a16:creationId xmlns:a16="http://schemas.microsoft.com/office/drawing/2014/main" id="{3385E2CC-03F2-430E-D4C1-AB2D4BEB07D9}"/>
                  </a:ext>
                </a:extLst>
              </p:cNvPr>
              <p:cNvSpPr/>
              <p:nvPr/>
            </p:nvSpPr>
            <p:spPr>
              <a:xfrm>
                <a:off x="6281737"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719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3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0 w 45434"/>
                  <a:gd name="connsiteY23" fmla="*/ 8573 h 49053"/>
                  <a:gd name="connsiteX24" fmla="*/ 31909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620" y="44101"/>
                      <a:pt x="11144" y="46101"/>
                    </a:cubicBezTo>
                    <a:cubicBezTo>
                      <a:pt x="14669" y="48101"/>
                      <a:pt x="18764" y="49054"/>
                      <a:pt x="23431" y="49054"/>
                    </a:cubicBezTo>
                    <a:cubicBezTo>
                      <a:pt x="27623" y="49054"/>
                      <a:pt x="31052" y="48387"/>
                      <a:pt x="33719" y="47053"/>
                    </a:cubicBezTo>
                    <a:cubicBezTo>
                      <a:pt x="36385" y="45720"/>
                      <a:pt x="38576" y="44101"/>
                      <a:pt x="40291" y="42196"/>
                    </a:cubicBezTo>
                    <a:cubicBezTo>
                      <a:pt x="41910" y="40196"/>
                      <a:pt x="43244" y="38386"/>
                      <a:pt x="44101" y="36671"/>
                    </a:cubicBezTo>
                    <a:lnTo>
                      <a:pt x="36100" y="32575"/>
                    </a:lnTo>
                    <a:cubicBezTo>
                      <a:pt x="35052" y="34671"/>
                      <a:pt x="33623" y="36576"/>
                      <a:pt x="31813" y="38195"/>
                    </a:cubicBezTo>
                    <a:cubicBezTo>
                      <a:pt x="30004" y="39815"/>
                      <a:pt x="27242"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7" y="16193"/>
                      <a:pt x="11906" y="13430"/>
                      <a:pt x="14192" y="11525"/>
                    </a:cubicBezTo>
                    <a:cubicBezTo>
                      <a:pt x="16478" y="9525"/>
                      <a:pt x="19431" y="8573"/>
                      <a:pt x="23050" y="8573"/>
                    </a:cubicBezTo>
                    <a:cubicBezTo>
                      <a:pt x="26670" y="8573"/>
                      <a:pt x="29623" y="9525"/>
                      <a:pt x="31909" y="11525"/>
                    </a:cubicBezTo>
                    <a:cubicBezTo>
                      <a:pt x="34195" y="13525"/>
                      <a:pt x="35433" y="16193"/>
                      <a:pt x="35719" y="19717"/>
                    </a:cubicBezTo>
                    <a:lnTo>
                      <a:pt x="10096" y="19717"/>
                    </a:lnTo>
                    <a:close/>
                  </a:path>
                </a:pathLst>
              </a:custGeom>
              <a:grpFill/>
              <a:ln w="0" cap="flat">
                <a:noFill/>
                <a:prstDash val="solid"/>
                <a:miter/>
              </a:ln>
            </p:spPr>
            <p:txBody>
              <a:bodyPr rtlCol="0" anchor="ctr"/>
              <a:lstStyle/>
              <a:p>
                <a:pPr rtl="0"/>
                <a:endParaRPr lang="fr-FR"/>
              </a:p>
            </p:txBody>
          </p:sp>
          <p:sp>
            <p:nvSpPr>
              <p:cNvPr id="39" name="Free form: shape 38">
                <a:extLst>
                  <a:ext uri="{FF2B5EF4-FFF2-40B4-BE49-F238E27FC236}">
                    <a16:creationId xmlns:a16="http://schemas.microsoft.com/office/drawing/2014/main" id="{58438FF7-8031-531D-7048-DCE399E0F673}"/>
                  </a:ext>
                </a:extLst>
              </p:cNvPr>
              <p:cNvSpPr/>
              <p:nvPr/>
            </p:nvSpPr>
            <p:spPr>
              <a:xfrm>
                <a:off x="6336029" y="3628262"/>
                <a:ext cx="47815" cy="49149"/>
              </a:xfrm>
              <a:custGeom>
                <a:avLst/>
                <a:gdLst>
                  <a:gd name="connsiteX0" fmla="*/ 41148 w 47815"/>
                  <a:gd name="connsiteY0" fmla="*/ 36767 h 49149"/>
                  <a:gd name="connsiteX1" fmla="*/ 41148 w 47815"/>
                  <a:gd name="connsiteY1" fmla="*/ 17621 h 49149"/>
                  <a:gd name="connsiteX2" fmla="*/ 36005 w 47815"/>
                  <a:gd name="connsiteY2" fmla="*/ 4572 h 49149"/>
                  <a:gd name="connsiteX3" fmla="*/ 21812 w 47815"/>
                  <a:gd name="connsiteY3" fmla="*/ 0 h 49149"/>
                  <a:gd name="connsiteX4" fmla="*/ 11811 w 47815"/>
                  <a:gd name="connsiteY4" fmla="*/ 1905 h 49149"/>
                  <a:gd name="connsiteX5" fmla="*/ 5144 w 47815"/>
                  <a:gd name="connsiteY5" fmla="*/ 6858 h 49149"/>
                  <a:gd name="connsiteX6" fmla="*/ 1524 w 47815"/>
                  <a:gd name="connsiteY6" fmla="*/ 13716 h 49149"/>
                  <a:gd name="connsiteX7" fmla="*/ 10573 w 47815"/>
                  <a:gd name="connsiteY7" fmla="*/ 16669 h 49149"/>
                  <a:gd name="connsiteX8" fmla="*/ 14097 w 47815"/>
                  <a:gd name="connsiteY8" fmla="*/ 10573 h 49149"/>
                  <a:gd name="connsiteX9" fmla="*/ 21717 w 47815"/>
                  <a:gd name="connsiteY9" fmla="*/ 8192 h 49149"/>
                  <a:gd name="connsiteX10" fmla="*/ 29242 w 47815"/>
                  <a:gd name="connsiteY10" fmla="*/ 10668 h 49149"/>
                  <a:gd name="connsiteX11" fmla="*/ 31718 w 47815"/>
                  <a:gd name="connsiteY11" fmla="*/ 17145 h 49149"/>
                  <a:gd name="connsiteX12" fmla="*/ 31718 w 47815"/>
                  <a:gd name="connsiteY12" fmla="*/ 20193 h 49149"/>
                  <a:gd name="connsiteX13" fmla="*/ 17621 w 47815"/>
                  <a:gd name="connsiteY13" fmla="*/ 20193 h 49149"/>
                  <a:gd name="connsiteX14" fmla="*/ 8573 w 47815"/>
                  <a:gd name="connsiteY14" fmla="*/ 21812 h 49149"/>
                  <a:gd name="connsiteX15" fmla="*/ 2286 w 47815"/>
                  <a:gd name="connsiteY15" fmla="*/ 26575 h 49149"/>
                  <a:gd name="connsiteX16" fmla="*/ 0 w 47815"/>
                  <a:gd name="connsiteY16" fmla="*/ 34481 h 49149"/>
                  <a:gd name="connsiteX17" fmla="*/ 2286 w 47815"/>
                  <a:gd name="connsiteY17" fmla="*/ 42482 h 49149"/>
                  <a:gd name="connsiteX18" fmla="*/ 8477 w 47815"/>
                  <a:gd name="connsiteY18" fmla="*/ 47435 h 49149"/>
                  <a:gd name="connsiteX19" fmla="*/ 17335 w 47815"/>
                  <a:gd name="connsiteY19" fmla="*/ 49149 h 49149"/>
                  <a:gd name="connsiteX20" fmla="*/ 25051 w 47815"/>
                  <a:gd name="connsiteY20" fmla="*/ 47816 h 49149"/>
                  <a:gd name="connsiteX21" fmla="*/ 29432 w 47815"/>
                  <a:gd name="connsiteY21" fmla="*/ 44577 h 49149"/>
                  <a:gd name="connsiteX22" fmla="*/ 31718 w 47815"/>
                  <a:gd name="connsiteY22" fmla="*/ 41243 h 49149"/>
                  <a:gd name="connsiteX23" fmla="*/ 33147 w 47815"/>
                  <a:gd name="connsiteY23" fmla="*/ 41243 h 49149"/>
                  <a:gd name="connsiteX24" fmla="*/ 33147 w 47815"/>
                  <a:gd name="connsiteY24" fmla="*/ 41529 h 49149"/>
                  <a:gd name="connsiteX25" fmla="*/ 35243 w 47815"/>
                  <a:gd name="connsiteY25" fmla="*/ 46101 h 49149"/>
                  <a:gd name="connsiteX26" fmla="*/ 40577 w 47815"/>
                  <a:gd name="connsiteY26" fmla="*/ 47816 h 49149"/>
                  <a:gd name="connsiteX27" fmla="*/ 47816 w 47815"/>
                  <a:gd name="connsiteY27" fmla="*/ 47816 h 49149"/>
                  <a:gd name="connsiteX28" fmla="*/ 47816 w 47815"/>
                  <a:gd name="connsiteY28" fmla="*/ 39719 h 49149"/>
                  <a:gd name="connsiteX29" fmla="*/ 43910 w 47815"/>
                  <a:gd name="connsiteY29" fmla="*/ 39719 h 49149"/>
                  <a:gd name="connsiteX30" fmla="*/ 41243 w 47815"/>
                  <a:gd name="connsiteY30" fmla="*/ 36862 h 49149"/>
                  <a:gd name="connsiteX31" fmla="*/ 31718 w 47815"/>
                  <a:gd name="connsiteY31" fmla="*/ 28575 h 49149"/>
                  <a:gd name="connsiteX32" fmla="*/ 28099 w 47815"/>
                  <a:gd name="connsiteY32" fmla="*/ 37719 h 49149"/>
                  <a:gd name="connsiteX33" fmla="*/ 18669 w 47815"/>
                  <a:gd name="connsiteY33" fmla="*/ 41053 h 49149"/>
                  <a:gd name="connsiteX34" fmla="*/ 12002 w 47815"/>
                  <a:gd name="connsiteY34" fmla="*/ 39148 h 49149"/>
                  <a:gd name="connsiteX35" fmla="*/ 9525 w 47815"/>
                  <a:gd name="connsiteY35" fmla="*/ 34100 h 49149"/>
                  <a:gd name="connsiteX36" fmla="*/ 11906 w 47815"/>
                  <a:gd name="connsiteY36" fmla="*/ 29242 h 49149"/>
                  <a:gd name="connsiteX37" fmla="*/ 18098 w 47815"/>
                  <a:gd name="connsiteY37" fmla="*/ 27623 h 49149"/>
                  <a:gd name="connsiteX38" fmla="*/ 31623 w 47815"/>
                  <a:gd name="connsiteY38" fmla="*/ 27623 h 49149"/>
                  <a:gd name="connsiteX39" fmla="*/ 31623 w 47815"/>
                  <a:gd name="connsiteY39" fmla="*/ 28575 h 4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815" h="49149">
                    <a:moveTo>
                      <a:pt x="41148" y="36767"/>
                    </a:moveTo>
                    <a:lnTo>
                      <a:pt x="41148" y="17621"/>
                    </a:lnTo>
                    <a:cubicBezTo>
                      <a:pt x="41148" y="12002"/>
                      <a:pt x="39433" y="7620"/>
                      <a:pt x="36005" y="4572"/>
                    </a:cubicBezTo>
                    <a:cubicBezTo>
                      <a:pt x="32576" y="1524"/>
                      <a:pt x="27813" y="0"/>
                      <a:pt x="21812" y="0"/>
                    </a:cubicBezTo>
                    <a:cubicBezTo>
                      <a:pt x="17907" y="0"/>
                      <a:pt x="14573" y="572"/>
                      <a:pt x="11811" y="1905"/>
                    </a:cubicBezTo>
                    <a:cubicBezTo>
                      <a:pt x="9049" y="3143"/>
                      <a:pt x="6858" y="4763"/>
                      <a:pt x="5144" y="6858"/>
                    </a:cubicBezTo>
                    <a:cubicBezTo>
                      <a:pt x="3524" y="8858"/>
                      <a:pt x="2286" y="11144"/>
                      <a:pt x="1524" y="13716"/>
                    </a:cubicBezTo>
                    <a:lnTo>
                      <a:pt x="10573" y="16669"/>
                    </a:lnTo>
                    <a:cubicBezTo>
                      <a:pt x="11144" y="14192"/>
                      <a:pt x="12287" y="12097"/>
                      <a:pt x="14097" y="10573"/>
                    </a:cubicBezTo>
                    <a:cubicBezTo>
                      <a:pt x="15812" y="8954"/>
                      <a:pt x="18383" y="8192"/>
                      <a:pt x="21717" y="8192"/>
                    </a:cubicBezTo>
                    <a:cubicBezTo>
                      <a:pt x="25051" y="8192"/>
                      <a:pt x="27623" y="8954"/>
                      <a:pt x="29242" y="10668"/>
                    </a:cubicBezTo>
                    <a:cubicBezTo>
                      <a:pt x="30861" y="12287"/>
                      <a:pt x="31718" y="14478"/>
                      <a:pt x="31718" y="17145"/>
                    </a:cubicBezTo>
                    <a:lnTo>
                      <a:pt x="31718" y="20193"/>
                    </a:lnTo>
                    <a:lnTo>
                      <a:pt x="17621" y="20193"/>
                    </a:lnTo>
                    <a:cubicBezTo>
                      <a:pt x="14192" y="20193"/>
                      <a:pt x="11240" y="20765"/>
                      <a:pt x="8573" y="21812"/>
                    </a:cubicBezTo>
                    <a:cubicBezTo>
                      <a:pt x="5906" y="22860"/>
                      <a:pt x="3810" y="24479"/>
                      <a:pt x="2286" y="26575"/>
                    </a:cubicBezTo>
                    <a:cubicBezTo>
                      <a:pt x="762" y="28670"/>
                      <a:pt x="0" y="31337"/>
                      <a:pt x="0" y="34481"/>
                    </a:cubicBezTo>
                    <a:cubicBezTo>
                      <a:pt x="0" y="37624"/>
                      <a:pt x="762" y="40291"/>
                      <a:pt x="2286" y="42482"/>
                    </a:cubicBezTo>
                    <a:cubicBezTo>
                      <a:pt x="3810" y="44672"/>
                      <a:pt x="5906" y="46292"/>
                      <a:pt x="8477" y="47435"/>
                    </a:cubicBezTo>
                    <a:cubicBezTo>
                      <a:pt x="11049" y="48578"/>
                      <a:pt x="14002" y="49149"/>
                      <a:pt x="17335" y="49149"/>
                    </a:cubicBezTo>
                    <a:cubicBezTo>
                      <a:pt x="20669" y="49149"/>
                      <a:pt x="23146" y="48673"/>
                      <a:pt x="25051" y="47816"/>
                    </a:cubicBezTo>
                    <a:cubicBezTo>
                      <a:pt x="26956" y="46863"/>
                      <a:pt x="28480" y="45815"/>
                      <a:pt x="29432" y="44577"/>
                    </a:cubicBezTo>
                    <a:cubicBezTo>
                      <a:pt x="30385" y="43339"/>
                      <a:pt x="31147" y="42196"/>
                      <a:pt x="31718" y="41243"/>
                    </a:cubicBezTo>
                    <a:lnTo>
                      <a:pt x="33147" y="41243"/>
                    </a:lnTo>
                    <a:lnTo>
                      <a:pt x="33147" y="41529"/>
                    </a:lnTo>
                    <a:cubicBezTo>
                      <a:pt x="33147" y="43434"/>
                      <a:pt x="33814" y="45053"/>
                      <a:pt x="35243" y="46101"/>
                    </a:cubicBezTo>
                    <a:cubicBezTo>
                      <a:pt x="36576" y="47244"/>
                      <a:pt x="38386" y="47816"/>
                      <a:pt x="40577" y="47816"/>
                    </a:cubicBezTo>
                    <a:lnTo>
                      <a:pt x="47816" y="47816"/>
                    </a:lnTo>
                    <a:lnTo>
                      <a:pt x="47816" y="39719"/>
                    </a:lnTo>
                    <a:lnTo>
                      <a:pt x="43910" y="39719"/>
                    </a:lnTo>
                    <a:cubicBezTo>
                      <a:pt x="42196" y="39719"/>
                      <a:pt x="41243" y="38767"/>
                      <a:pt x="41243" y="36862"/>
                    </a:cubicBezTo>
                    <a:close/>
                    <a:moveTo>
                      <a:pt x="31718" y="28575"/>
                    </a:moveTo>
                    <a:cubicBezTo>
                      <a:pt x="31718" y="32480"/>
                      <a:pt x="30480" y="35528"/>
                      <a:pt x="28099" y="37719"/>
                    </a:cubicBezTo>
                    <a:cubicBezTo>
                      <a:pt x="25718" y="39910"/>
                      <a:pt x="22574" y="41053"/>
                      <a:pt x="18669" y="41053"/>
                    </a:cubicBezTo>
                    <a:cubicBezTo>
                      <a:pt x="15812" y="41053"/>
                      <a:pt x="13621" y="40386"/>
                      <a:pt x="12002" y="39148"/>
                    </a:cubicBezTo>
                    <a:cubicBezTo>
                      <a:pt x="10382" y="37910"/>
                      <a:pt x="9525" y="36195"/>
                      <a:pt x="9525" y="34100"/>
                    </a:cubicBezTo>
                    <a:cubicBezTo>
                      <a:pt x="9525" y="32004"/>
                      <a:pt x="10287" y="30385"/>
                      <a:pt x="11906" y="29242"/>
                    </a:cubicBezTo>
                    <a:cubicBezTo>
                      <a:pt x="13430" y="28099"/>
                      <a:pt x="15526" y="27623"/>
                      <a:pt x="18098" y="27623"/>
                    </a:cubicBezTo>
                    <a:lnTo>
                      <a:pt x="31623" y="27623"/>
                    </a:lnTo>
                    <a:lnTo>
                      <a:pt x="31623" y="28575"/>
                    </a:lnTo>
                    <a:close/>
                  </a:path>
                </a:pathLst>
              </a:custGeom>
              <a:grpFill/>
              <a:ln w="0" cap="flat">
                <a:noFill/>
                <a:prstDash val="solid"/>
                <a:miter/>
              </a:ln>
            </p:spPr>
            <p:txBody>
              <a:bodyPr rtlCol="0" anchor="ctr"/>
              <a:lstStyle/>
              <a:p>
                <a:pPr rtl="0"/>
                <a:endParaRPr lang="fr-FR"/>
              </a:p>
            </p:txBody>
          </p:sp>
          <p:sp>
            <p:nvSpPr>
              <p:cNvPr id="40" name="Free form: shape 39">
                <a:extLst>
                  <a:ext uri="{FF2B5EF4-FFF2-40B4-BE49-F238E27FC236}">
                    <a16:creationId xmlns:a16="http://schemas.microsoft.com/office/drawing/2014/main" id="{4C6D96A8-CA02-3BDE-B521-74E022C6E673}"/>
                  </a:ext>
                </a:extLst>
              </p:cNvPr>
              <p:cNvSpPr/>
              <p:nvPr/>
            </p:nvSpPr>
            <p:spPr>
              <a:xfrm>
                <a:off x="6385369" y="3614355"/>
                <a:ext cx="36195" cy="61721"/>
              </a:xfrm>
              <a:custGeom>
                <a:avLst/>
                <a:gdLst>
                  <a:gd name="connsiteX0" fmla="*/ 22479 w 36195"/>
                  <a:gd name="connsiteY0" fmla="*/ 0 h 61721"/>
                  <a:gd name="connsiteX1" fmla="*/ 12764 w 36195"/>
                  <a:gd name="connsiteY1" fmla="*/ 0 h 61721"/>
                  <a:gd name="connsiteX2" fmla="*/ 12764 w 36195"/>
                  <a:gd name="connsiteY2" fmla="*/ 15335 h 61721"/>
                  <a:gd name="connsiteX3" fmla="*/ 0 w 36195"/>
                  <a:gd name="connsiteY3" fmla="*/ 15335 h 61721"/>
                  <a:gd name="connsiteX4" fmla="*/ 0 w 36195"/>
                  <a:gd name="connsiteY4" fmla="*/ 23527 h 61721"/>
                  <a:gd name="connsiteX5" fmla="*/ 12764 w 36195"/>
                  <a:gd name="connsiteY5" fmla="*/ 23527 h 61721"/>
                  <a:gd name="connsiteX6" fmla="*/ 12764 w 36195"/>
                  <a:gd name="connsiteY6" fmla="*/ 52388 h 61721"/>
                  <a:gd name="connsiteX7" fmla="*/ 15240 w 36195"/>
                  <a:gd name="connsiteY7" fmla="*/ 59150 h 61721"/>
                  <a:gd name="connsiteX8" fmla="*/ 22003 w 36195"/>
                  <a:gd name="connsiteY8" fmla="*/ 61722 h 61721"/>
                  <a:gd name="connsiteX9" fmla="*/ 34766 w 36195"/>
                  <a:gd name="connsiteY9" fmla="*/ 61722 h 61721"/>
                  <a:gd name="connsiteX10" fmla="*/ 34766 w 36195"/>
                  <a:gd name="connsiteY10" fmla="*/ 53531 h 61721"/>
                  <a:gd name="connsiteX11" fmla="*/ 25051 w 36195"/>
                  <a:gd name="connsiteY11" fmla="*/ 53531 h 61721"/>
                  <a:gd name="connsiteX12" fmla="*/ 22384 w 36195"/>
                  <a:gd name="connsiteY12" fmla="*/ 50673 h 61721"/>
                  <a:gd name="connsiteX13" fmla="*/ 22384 w 36195"/>
                  <a:gd name="connsiteY13" fmla="*/ 23527 h 61721"/>
                  <a:gd name="connsiteX14" fmla="*/ 36195 w 36195"/>
                  <a:gd name="connsiteY14" fmla="*/ 23527 h 61721"/>
                  <a:gd name="connsiteX15" fmla="*/ 36195 w 36195"/>
                  <a:gd name="connsiteY15" fmla="*/ 15335 h 61721"/>
                  <a:gd name="connsiteX16" fmla="*/ 22384 w 36195"/>
                  <a:gd name="connsiteY16" fmla="*/ 15335 h 61721"/>
                  <a:gd name="connsiteX17" fmla="*/ 22384 w 36195"/>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 h="61721">
                    <a:moveTo>
                      <a:pt x="22479" y="0"/>
                    </a:moveTo>
                    <a:lnTo>
                      <a:pt x="12764" y="0"/>
                    </a:lnTo>
                    <a:lnTo>
                      <a:pt x="12764" y="15335"/>
                    </a:lnTo>
                    <a:lnTo>
                      <a:pt x="0" y="15335"/>
                    </a:lnTo>
                    <a:lnTo>
                      <a:pt x="0" y="23527"/>
                    </a:lnTo>
                    <a:lnTo>
                      <a:pt x="12764" y="23527"/>
                    </a:lnTo>
                    <a:lnTo>
                      <a:pt x="12764" y="52388"/>
                    </a:lnTo>
                    <a:cubicBezTo>
                      <a:pt x="12764" y="55245"/>
                      <a:pt x="13621" y="57436"/>
                      <a:pt x="15240" y="59150"/>
                    </a:cubicBezTo>
                    <a:cubicBezTo>
                      <a:pt x="16859" y="60865"/>
                      <a:pt x="19145" y="61722"/>
                      <a:pt x="22003" y="61722"/>
                    </a:cubicBezTo>
                    <a:lnTo>
                      <a:pt x="34766" y="61722"/>
                    </a:lnTo>
                    <a:lnTo>
                      <a:pt x="34766" y="53531"/>
                    </a:lnTo>
                    <a:lnTo>
                      <a:pt x="25051" y="53531"/>
                    </a:lnTo>
                    <a:cubicBezTo>
                      <a:pt x="23241"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pPr rtl="0"/>
                <a:endParaRPr lang="fr-FR"/>
              </a:p>
            </p:txBody>
          </p:sp>
          <p:sp>
            <p:nvSpPr>
              <p:cNvPr id="41" name="Free form: shape 40">
                <a:extLst>
                  <a:ext uri="{FF2B5EF4-FFF2-40B4-BE49-F238E27FC236}">
                    <a16:creationId xmlns:a16="http://schemas.microsoft.com/office/drawing/2014/main" id="{1D65629F-12A9-FBCC-6A20-5561A51D043B}"/>
                  </a:ext>
                </a:extLst>
              </p:cNvPr>
              <p:cNvSpPr/>
              <p:nvPr/>
            </p:nvSpPr>
            <p:spPr>
              <a:xfrm>
                <a:off x="6428993"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719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4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672 w 45434"/>
                  <a:gd name="connsiteY19" fmla="*/ 11335 h 49053"/>
                  <a:gd name="connsiteX20" fmla="*/ 34862 w 45434"/>
                  <a:gd name="connsiteY20" fmla="*/ 3143 h 49053"/>
                  <a:gd name="connsiteX21" fmla="*/ 10096 w 45434"/>
                  <a:gd name="connsiteY21" fmla="*/ 19717 h 49053"/>
                  <a:gd name="connsiteX22" fmla="*/ 14288 w 45434"/>
                  <a:gd name="connsiteY22" fmla="*/ 11525 h 49053"/>
                  <a:gd name="connsiteX23" fmla="*/ 23146 w 45434"/>
                  <a:gd name="connsiteY23" fmla="*/ 8573 h 49053"/>
                  <a:gd name="connsiteX24" fmla="*/ 32004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715" y="44101"/>
                      <a:pt x="11144" y="46101"/>
                    </a:cubicBezTo>
                    <a:cubicBezTo>
                      <a:pt x="14669" y="48101"/>
                      <a:pt x="18764" y="49054"/>
                      <a:pt x="23431" y="49054"/>
                    </a:cubicBezTo>
                    <a:cubicBezTo>
                      <a:pt x="27623" y="49054"/>
                      <a:pt x="31052" y="48387"/>
                      <a:pt x="33719" y="47053"/>
                    </a:cubicBezTo>
                    <a:cubicBezTo>
                      <a:pt x="36385" y="45720"/>
                      <a:pt x="38576" y="44101"/>
                      <a:pt x="40291" y="42196"/>
                    </a:cubicBezTo>
                    <a:cubicBezTo>
                      <a:pt x="41910" y="40196"/>
                      <a:pt x="43244" y="38386"/>
                      <a:pt x="44101" y="36671"/>
                    </a:cubicBezTo>
                    <a:lnTo>
                      <a:pt x="36100" y="32575"/>
                    </a:lnTo>
                    <a:cubicBezTo>
                      <a:pt x="35147" y="34671"/>
                      <a:pt x="33623" y="36576"/>
                      <a:pt x="31814" y="38195"/>
                    </a:cubicBezTo>
                    <a:cubicBezTo>
                      <a:pt x="30004" y="39815"/>
                      <a:pt x="27242"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672" y="11335"/>
                    </a:cubicBezTo>
                    <a:cubicBezTo>
                      <a:pt x="40767" y="7810"/>
                      <a:pt x="38195" y="5048"/>
                      <a:pt x="34862" y="3143"/>
                    </a:cubicBezTo>
                    <a:close/>
                    <a:moveTo>
                      <a:pt x="10096" y="19717"/>
                    </a:moveTo>
                    <a:cubicBezTo>
                      <a:pt x="10573" y="16193"/>
                      <a:pt x="12002" y="13430"/>
                      <a:pt x="14288" y="11525"/>
                    </a:cubicBezTo>
                    <a:cubicBezTo>
                      <a:pt x="16573" y="9525"/>
                      <a:pt x="19526" y="8573"/>
                      <a:pt x="23146" y="8573"/>
                    </a:cubicBezTo>
                    <a:cubicBezTo>
                      <a:pt x="26765" y="8573"/>
                      <a:pt x="29718" y="9525"/>
                      <a:pt x="32004" y="11525"/>
                    </a:cubicBezTo>
                    <a:cubicBezTo>
                      <a:pt x="34290" y="13525"/>
                      <a:pt x="35528" y="16193"/>
                      <a:pt x="35719" y="19717"/>
                    </a:cubicBezTo>
                    <a:lnTo>
                      <a:pt x="10096" y="19717"/>
                    </a:lnTo>
                    <a:close/>
                  </a:path>
                </a:pathLst>
              </a:custGeom>
              <a:grpFill/>
              <a:ln w="0" cap="flat">
                <a:noFill/>
                <a:prstDash val="solid"/>
                <a:miter/>
              </a:ln>
            </p:spPr>
            <p:txBody>
              <a:bodyPr rtlCol="0" anchor="ctr"/>
              <a:lstStyle/>
              <a:p>
                <a:pPr rtl="0"/>
                <a:endParaRPr lang="fr-FR"/>
              </a:p>
            </p:txBody>
          </p:sp>
          <p:sp>
            <p:nvSpPr>
              <p:cNvPr id="42" name="Free form: shape 41">
                <a:extLst>
                  <a:ext uri="{FF2B5EF4-FFF2-40B4-BE49-F238E27FC236}">
                    <a16:creationId xmlns:a16="http://schemas.microsoft.com/office/drawing/2014/main" id="{C29FFC94-9670-00B8-D190-6B844E592150}"/>
                  </a:ext>
                </a:extLst>
              </p:cNvPr>
              <p:cNvSpPr/>
              <p:nvPr/>
            </p:nvSpPr>
            <p:spPr>
              <a:xfrm>
                <a:off x="6486143"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668"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pPr rtl="0"/>
                <a:endParaRPr lang="fr-FR"/>
              </a:p>
            </p:txBody>
          </p:sp>
          <p:sp>
            <p:nvSpPr>
              <p:cNvPr id="43" name="Free form: shape 42">
                <a:extLst>
                  <a:ext uri="{FF2B5EF4-FFF2-40B4-BE49-F238E27FC236}">
                    <a16:creationId xmlns:a16="http://schemas.microsoft.com/office/drawing/2014/main" id="{11D96A3F-50C1-41CA-4446-4B26C99C99ED}"/>
                  </a:ext>
                </a:extLst>
              </p:cNvPr>
              <p:cNvSpPr/>
              <p:nvPr/>
            </p:nvSpPr>
            <p:spPr>
              <a:xfrm>
                <a:off x="6544341" y="3628262"/>
                <a:ext cx="48101" cy="66389"/>
              </a:xfrm>
              <a:custGeom>
                <a:avLst/>
                <a:gdLst>
                  <a:gd name="connsiteX0" fmla="*/ 38672 w 48101"/>
                  <a:gd name="connsiteY0" fmla="*/ 8001 h 66389"/>
                  <a:gd name="connsiteX1" fmla="*/ 37148 w 48101"/>
                  <a:gd name="connsiteY1" fmla="*/ 8001 h 66389"/>
                  <a:gd name="connsiteX2" fmla="*/ 31814 w 48101"/>
                  <a:gd name="connsiteY2" fmla="*/ 2572 h 66389"/>
                  <a:gd name="connsiteX3" fmla="*/ 21431 w 48101"/>
                  <a:gd name="connsiteY3" fmla="*/ 0 h 66389"/>
                  <a:gd name="connsiteX4" fmla="*/ 10763 w 48101"/>
                  <a:gd name="connsiteY4" fmla="*/ 2762 h 66389"/>
                  <a:gd name="connsiteX5" fmla="*/ 2953 w 48101"/>
                  <a:gd name="connsiteY5" fmla="*/ 10763 h 66389"/>
                  <a:gd name="connsiteX6" fmla="*/ 0 w 48101"/>
                  <a:gd name="connsiteY6" fmla="*/ 23241 h 66389"/>
                  <a:gd name="connsiteX7" fmla="*/ 0 w 48101"/>
                  <a:gd name="connsiteY7" fmla="*/ 24670 h 66389"/>
                  <a:gd name="connsiteX8" fmla="*/ 2953 w 48101"/>
                  <a:gd name="connsiteY8" fmla="*/ 37148 h 66389"/>
                  <a:gd name="connsiteX9" fmla="*/ 10763 w 48101"/>
                  <a:gd name="connsiteY9" fmla="*/ 45149 h 66389"/>
                  <a:gd name="connsiteX10" fmla="*/ 21527 w 48101"/>
                  <a:gd name="connsiteY10" fmla="*/ 47911 h 66389"/>
                  <a:gd name="connsiteX11" fmla="*/ 29147 w 48101"/>
                  <a:gd name="connsiteY11" fmla="*/ 46768 h 66389"/>
                  <a:gd name="connsiteX12" fmla="*/ 34099 w 48101"/>
                  <a:gd name="connsiteY12" fmla="*/ 43910 h 66389"/>
                  <a:gd name="connsiteX13" fmla="*/ 37052 w 48101"/>
                  <a:gd name="connsiteY13" fmla="*/ 40386 h 66389"/>
                  <a:gd name="connsiteX14" fmla="*/ 38576 w 48101"/>
                  <a:gd name="connsiteY14" fmla="*/ 40386 h 66389"/>
                  <a:gd name="connsiteX15" fmla="*/ 38576 w 48101"/>
                  <a:gd name="connsiteY15" fmla="*/ 55150 h 66389"/>
                  <a:gd name="connsiteX16" fmla="*/ 35814 w 48101"/>
                  <a:gd name="connsiteY16" fmla="*/ 57912 h 66389"/>
                  <a:gd name="connsiteX17" fmla="*/ 7620 w 48101"/>
                  <a:gd name="connsiteY17" fmla="*/ 57912 h 66389"/>
                  <a:gd name="connsiteX18" fmla="*/ 7620 w 48101"/>
                  <a:gd name="connsiteY18" fmla="*/ 66389 h 66389"/>
                  <a:gd name="connsiteX19" fmla="*/ 38767 w 48101"/>
                  <a:gd name="connsiteY19" fmla="*/ 66389 h 66389"/>
                  <a:gd name="connsiteX20" fmla="*/ 45625 w 48101"/>
                  <a:gd name="connsiteY20" fmla="*/ 63818 h 66389"/>
                  <a:gd name="connsiteX21" fmla="*/ 48101 w 48101"/>
                  <a:gd name="connsiteY21" fmla="*/ 57055 h 66389"/>
                  <a:gd name="connsiteX22" fmla="*/ 48101 w 48101"/>
                  <a:gd name="connsiteY22" fmla="*/ 1238 h 66389"/>
                  <a:gd name="connsiteX23" fmla="*/ 38672 w 48101"/>
                  <a:gd name="connsiteY23" fmla="*/ 1238 h 66389"/>
                  <a:gd name="connsiteX24" fmla="*/ 38672 w 48101"/>
                  <a:gd name="connsiteY24" fmla="*/ 7906 h 66389"/>
                  <a:gd name="connsiteX25" fmla="*/ 38576 w 48101"/>
                  <a:gd name="connsiteY25" fmla="*/ 24479 h 66389"/>
                  <a:gd name="connsiteX26" fmla="*/ 34481 w 48101"/>
                  <a:gd name="connsiteY26" fmla="*/ 35528 h 66389"/>
                  <a:gd name="connsiteX27" fmla="*/ 24098 w 48101"/>
                  <a:gd name="connsiteY27" fmla="*/ 39529 h 66389"/>
                  <a:gd name="connsiteX28" fmla="*/ 13811 w 48101"/>
                  <a:gd name="connsiteY28" fmla="*/ 35528 h 66389"/>
                  <a:gd name="connsiteX29" fmla="*/ 9715 w 48101"/>
                  <a:gd name="connsiteY29" fmla="*/ 24479 h 66389"/>
                  <a:gd name="connsiteX30" fmla="*/ 9715 w 48101"/>
                  <a:gd name="connsiteY30" fmla="*/ 23622 h 66389"/>
                  <a:gd name="connsiteX31" fmla="*/ 13811 w 48101"/>
                  <a:gd name="connsiteY31" fmla="*/ 12478 h 66389"/>
                  <a:gd name="connsiteX32" fmla="*/ 24098 w 48101"/>
                  <a:gd name="connsiteY32" fmla="*/ 8573 h 66389"/>
                  <a:gd name="connsiteX33" fmla="*/ 34576 w 48101"/>
                  <a:gd name="connsiteY33" fmla="*/ 12478 h 66389"/>
                  <a:gd name="connsiteX34" fmla="*/ 38576 w 48101"/>
                  <a:gd name="connsiteY34" fmla="*/ 23622 h 66389"/>
                  <a:gd name="connsiteX35" fmla="*/ 38576 w 48101"/>
                  <a:gd name="connsiteY35" fmla="*/ 2447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101" h="66389">
                    <a:moveTo>
                      <a:pt x="38672" y="8001"/>
                    </a:moveTo>
                    <a:lnTo>
                      <a:pt x="37148" y="8001"/>
                    </a:lnTo>
                    <a:cubicBezTo>
                      <a:pt x="36005" y="6096"/>
                      <a:pt x="34195" y="4286"/>
                      <a:pt x="31814" y="2572"/>
                    </a:cubicBezTo>
                    <a:cubicBezTo>
                      <a:pt x="29432" y="857"/>
                      <a:pt x="25908" y="0"/>
                      <a:pt x="21431" y="0"/>
                    </a:cubicBezTo>
                    <a:cubicBezTo>
                      <a:pt x="17526" y="0"/>
                      <a:pt x="14002" y="953"/>
                      <a:pt x="10763" y="2762"/>
                    </a:cubicBezTo>
                    <a:cubicBezTo>
                      <a:pt x="7525" y="4667"/>
                      <a:pt x="4858" y="7334"/>
                      <a:pt x="2953" y="10763"/>
                    </a:cubicBezTo>
                    <a:cubicBezTo>
                      <a:pt x="952" y="14192"/>
                      <a:pt x="0" y="18383"/>
                      <a:pt x="0" y="23241"/>
                    </a:cubicBezTo>
                    <a:lnTo>
                      <a:pt x="0" y="24670"/>
                    </a:lnTo>
                    <a:cubicBezTo>
                      <a:pt x="0" y="29528"/>
                      <a:pt x="952" y="33623"/>
                      <a:pt x="2953" y="37148"/>
                    </a:cubicBezTo>
                    <a:cubicBezTo>
                      <a:pt x="4858" y="40672"/>
                      <a:pt x="7525" y="43339"/>
                      <a:pt x="10763" y="45149"/>
                    </a:cubicBezTo>
                    <a:cubicBezTo>
                      <a:pt x="14097" y="46958"/>
                      <a:pt x="17621" y="47911"/>
                      <a:pt x="21527" y="47911"/>
                    </a:cubicBezTo>
                    <a:cubicBezTo>
                      <a:pt x="24574" y="47911"/>
                      <a:pt x="27146" y="47530"/>
                      <a:pt x="29147" y="46768"/>
                    </a:cubicBezTo>
                    <a:cubicBezTo>
                      <a:pt x="31147" y="46006"/>
                      <a:pt x="32861" y="45053"/>
                      <a:pt x="34099" y="43910"/>
                    </a:cubicBezTo>
                    <a:cubicBezTo>
                      <a:pt x="35338" y="42672"/>
                      <a:pt x="36290" y="41529"/>
                      <a:pt x="37052" y="40386"/>
                    </a:cubicBezTo>
                    <a:lnTo>
                      <a:pt x="38576" y="40386"/>
                    </a:lnTo>
                    <a:lnTo>
                      <a:pt x="38576" y="55150"/>
                    </a:lnTo>
                    <a:cubicBezTo>
                      <a:pt x="38576" y="57055"/>
                      <a:pt x="37624" y="57912"/>
                      <a:pt x="35814" y="57912"/>
                    </a:cubicBezTo>
                    <a:lnTo>
                      <a:pt x="7620" y="57912"/>
                    </a:lnTo>
                    <a:lnTo>
                      <a:pt x="7620" y="66389"/>
                    </a:lnTo>
                    <a:lnTo>
                      <a:pt x="38767" y="66389"/>
                    </a:lnTo>
                    <a:cubicBezTo>
                      <a:pt x="41624" y="66389"/>
                      <a:pt x="43910" y="65532"/>
                      <a:pt x="45625" y="63818"/>
                    </a:cubicBezTo>
                    <a:cubicBezTo>
                      <a:pt x="47244" y="62103"/>
                      <a:pt x="48101" y="59912"/>
                      <a:pt x="48101" y="57055"/>
                    </a:cubicBezTo>
                    <a:lnTo>
                      <a:pt x="48101" y="1238"/>
                    </a:lnTo>
                    <a:lnTo>
                      <a:pt x="38672" y="1238"/>
                    </a:lnTo>
                    <a:lnTo>
                      <a:pt x="38672" y="7906"/>
                    </a:lnTo>
                    <a:close/>
                    <a:moveTo>
                      <a:pt x="38576" y="24479"/>
                    </a:moveTo>
                    <a:cubicBezTo>
                      <a:pt x="38576" y="29147"/>
                      <a:pt x="37243" y="32861"/>
                      <a:pt x="34481" y="35528"/>
                    </a:cubicBezTo>
                    <a:cubicBezTo>
                      <a:pt x="31718" y="38195"/>
                      <a:pt x="28289" y="39529"/>
                      <a:pt x="24098" y="39529"/>
                    </a:cubicBezTo>
                    <a:cubicBezTo>
                      <a:pt x="19907" y="39529"/>
                      <a:pt x="16573" y="38195"/>
                      <a:pt x="13811" y="35528"/>
                    </a:cubicBezTo>
                    <a:cubicBezTo>
                      <a:pt x="11049" y="32861"/>
                      <a:pt x="9715" y="29147"/>
                      <a:pt x="9715" y="24479"/>
                    </a:cubicBezTo>
                    <a:lnTo>
                      <a:pt x="9715" y="23622"/>
                    </a:lnTo>
                    <a:cubicBezTo>
                      <a:pt x="9715" y="18764"/>
                      <a:pt x="11049" y="15050"/>
                      <a:pt x="13811" y="12478"/>
                    </a:cubicBezTo>
                    <a:cubicBezTo>
                      <a:pt x="16573" y="9906"/>
                      <a:pt x="20002" y="8573"/>
                      <a:pt x="24098" y="8573"/>
                    </a:cubicBezTo>
                    <a:cubicBezTo>
                      <a:pt x="28194" y="8573"/>
                      <a:pt x="31814" y="9906"/>
                      <a:pt x="34576" y="12478"/>
                    </a:cubicBezTo>
                    <a:cubicBezTo>
                      <a:pt x="37243" y="15050"/>
                      <a:pt x="38576" y="18764"/>
                      <a:pt x="38576" y="23622"/>
                    </a:cubicBezTo>
                    <a:lnTo>
                      <a:pt x="38576" y="24479"/>
                    </a:lnTo>
                    <a:close/>
                  </a:path>
                </a:pathLst>
              </a:custGeom>
              <a:grpFill/>
              <a:ln w="0" cap="flat">
                <a:noFill/>
                <a:prstDash val="solid"/>
                <a:miter/>
              </a:ln>
            </p:spPr>
            <p:txBody>
              <a:bodyPr rtlCol="0" anchor="ctr"/>
              <a:lstStyle/>
              <a:p>
                <a:pPr rtl="0"/>
                <a:endParaRPr lang="fr-FR"/>
              </a:p>
            </p:txBody>
          </p:sp>
          <p:sp>
            <p:nvSpPr>
              <p:cNvPr id="44" name="Free form: shape 43">
                <a:extLst>
                  <a:ext uri="{FF2B5EF4-FFF2-40B4-BE49-F238E27FC236}">
                    <a16:creationId xmlns:a16="http://schemas.microsoft.com/office/drawing/2014/main" id="{BC819A63-6D43-20A4-A879-705F81716BF3}"/>
                  </a:ext>
                </a:extLst>
              </p:cNvPr>
              <p:cNvSpPr/>
              <p:nvPr/>
            </p:nvSpPr>
            <p:spPr>
              <a:xfrm>
                <a:off x="6604444" y="3628357"/>
                <a:ext cx="48101" cy="48863"/>
              </a:xfrm>
              <a:custGeom>
                <a:avLst/>
                <a:gdLst>
                  <a:gd name="connsiteX0" fmla="*/ 36385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5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5 w 48101"/>
                  <a:gd name="connsiteY14" fmla="*/ 2857 h 48863"/>
                  <a:gd name="connsiteX15" fmla="*/ 38386 w 48101"/>
                  <a:gd name="connsiteY15" fmla="*/ 24860 h 48863"/>
                  <a:gd name="connsiteX16" fmla="*/ 34385 w 48101"/>
                  <a:gd name="connsiteY16" fmla="*/ 36195 h 48863"/>
                  <a:gd name="connsiteX17" fmla="*/ 24003 w 48101"/>
                  <a:gd name="connsiteY17" fmla="*/ 40291 h 48863"/>
                  <a:gd name="connsiteX18" fmla="*/ 13716 w 48101"/>
                  <a:gd name="connsiteY18" fmla="*/ 36195 h 48863"/>
                  <a:gd name="connsiteX19" fmla="*/ 9715 w 48101"/>
                  <a:gd name="connsiteY19" fmla="*/ 24860 h 48863"/>
                  <a:gd name="connsiteX20" fmla="*/ 9715 w 48101"/>
                  <a:gd name="connsiteY20" fmla="*/ 24003 h 48863"/>
                  <a:gd name="connsiteX21" fmla="*/ 13716 w 48101"/>
                  <a:gd name="connsiteY21" fmla="*/ 12668 h 48863"/>
                  <a:gd name="connsiteX22" fmla="*/ 24003 w 48101"/>
                  <a:gd name="connsiteY22" fmla="*/ 8573 h 48863"/>
                  <a:gd name="connsiteX23" fmla="*/ 34480 w 48101"/>
                  <a:gd name="connsiteY23" fmla="*/ 12668 h 48863"/>
                  <a:gd name="connsiteX24" fmla="*/ 38386 w 48101"/>
                  <a:gd name="connsiteY24" fmla="*/ 24003 h 48863"/>
                  <a:gd name="connsiteX25" fmla="*/ 38386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5" y="2857"/>
                    </a:moveTo>
                    <a:cubicBezTo>
                      <a:pt x="32766" y="952"/>
                      <a:pt x="28670" y="0"/>
                      <a:pt x="24003" y="0"/>
                    </a:cubicBezTo>
                    <a:cubicBezTo>
                      <a:pt x="19336" y="0"/>
                      <a:pt x="15240" y="952"/>
                      <a:pt x="11621" y="2857"/>
                    </a:cubicBezTo>
                    <a:cubicBezTo>
                      <a:pt x="8001" y="4763"/>
                      <a:pt x="5143"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5"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5" y="2857"/>
                    </a:cubicBezTo>
                    <a:close/>
                    <a:moveTo>
                      <a:pt x="38386" y="24860"/>
                    </a:moveTo>
                    <a:cubicBezTo>
                      <a:pt x="38386" y="29718"/>
                      <a:pt x="37052" y="33433"/>
                      <a:pt x="34385" y="36195"/>
                    </a:cubicBezTo>
                    <a:cubicBezTo>
                      <a:pt x="31718" y="38957"/>
                      <a:pt x="28289" y="40291"/>
                      <a:pt x="24003" y="40291"/>
                    </a:cubicBezTo>
                    <a:cubicBezTo>
                      <a:pt x="19717" y="40291"/>
                      <a:pt x="16383" y="38957"/>
                      <a:pt x="13716" y="36195"/>
                    </a:cubicBezTo>
                    <a:cubicBezTo>
                      <a:pt x="11049" y="33433"/>
                      <a:pt x="9715" y="29718"/>
                      <a:pt x="9715" y="24860"/>
                    </a:cubicBezTo>
                    <a:lnTo>
                      <a:pt x="9715" y="24003"/>
                    </a:lnTo>
                    <a:cubicBezTo>
                      <a:pt x="9715" y="19145"/>
                      <a:pt x="11049" y="15430"/>
                      <a:pt x="13716" y="12668"/>
                    </a:cubicBezTo>
                    <a:cubicBezTo>
                      <a:pt x="16383" y="10001"/>
                      <a:pt x="19812" y="8573"/>
                      <a:pt x="24003" y="8573"/>
                    </a:cubicBezTo>
                    <a:cubicBezTo>
                      <a:pt x="28194" y="8573"/>
                      <a:pt x="31813" y="9906"/>
                      <a:pt x="34480" y="12668"/>
                    </a:cubicBezTo>
                    <a:cubicBezTo>
                      <a:pt x="37147" y="15430"/>
                      <a:pt x="38386" y="19145"/>
                      <a:pt x="38386" y="24003"/>
                    </a:cubicBezTo>
                    <a:lnTo>
                      <a:pt x="38386" y="24860"/>
                    </a:lnTo>
                    <a:close/>
                  </a:path>
                </a:pathLst>
              </a:custGeom>
              <a:grpFill/>
              <a:ln w="0" cap="flat">
                <a:noFill/>
                <a:prstDash val="solid"/>
                <a:miter/>
              </a:ln>
            </p:spPr>
            <p:txBody>
              <a:bodyPr rtlCol="0" anchor="ctr"/>
              <a:lstStyle/>
              <a:p>
                <a:pPr rtl="0"/>
                <a:endParaRPr lang="fr-FR"/>
              </a:p>
            </p:txBody>
          </p:sp>
          <p:sp>
            <p:nvSpPr>
              <p:cNvPr id="45" name="Free form: shape 44">
                <a:extLst>
                  <a:ext uri="{FF2B5EF4-FFF2-40B4-BE49-F238E27FC236}">
                    <a16:creationId xmlns:a16="http://schemas.microsoft.com/office/drawing/2014/main" id="{19E70F46-D1C4-4832-C9C3-A3CC47459FC4}"/>
                  </a:ext>
                </a:extLst>
              </p:cNvPr>
              <p:cNvSpPr/>
              <p:nvPr/>
            </p:nvSpPr>
            <p:spPr>
              <a:xfrm>
                <a:off x="6662261" y="3628357"/>
                <a:ext cx="48101" cy="48863"/>
              </a:xfrm>
              <a:custGeom>
                <a:avLst/>
                <a:gdLst>
                  <a:gd name="connsiteX0" fmla="*/ 36386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6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6 w 48101"/>
                  <a:gd name="connsiteY14" fmla="*/ 2857 h 48863"/>
                  <a:gd name="connsiteX15" fmla="*/ 38291 w 48101"/>
                  <a:gd name="connsiteY15" fmla="*/ 24860 h 48863"/>
                  <a:gd name="connsiteX16" fmla="*/ 34290 w 48101"/>
                  <a:gd name="connsiteY16" fmla="*/ 36195 h 48863"/>
                  <a:gd name="connsiteX17" fmla="*/ 23908 w 48101"/>
                  <a:gd name="connsiteY17" fmla="*/ 40291 h 48863"/>
                  <a:gd name="connsiteX18" fmla="*/ 13621 w 48101"/>
                  <a:gd name="connsiteY18" fmla="*/ 36195 h 48863"/>
                  <a:gd name="connsiteX19" fmla="*/ 9620 w 48101"/>
                  <a:gd name="connsiteY19" fmla="*/ 24860 h 48863"/>
                  <a:gd name="connsiteX20" fmla="*/ 9620 w 48101"/>
                  <a:gd name="connsiteY20" fmla="*/ 24003 h 48863"/>
                  <a:gd name="connsiteX21" fmla="*/ 13621 w 48101"/>
                  <a:gd name="connsiteY21" fmla="*/ 12668 h 48863"/>
                  <a:gd name="connsiteX22" fmla="*/ 23908 w 48101"/>
                  <a:gd name="connsiteY22" fmla="*/ 8573 h 48863"/>
                  <a:gd name="connsiteX23" fmla="*/ 34385 w 48101"/>
                  <a:gd name="connsiteY23" fmla="*/ 12668 h 48863"/>
                  <a:gd name="connsiteX24" fmla="*/ 38291 w 48101"/>
                  <a:gd name="connsiteY24" fmla="*/ 24003 h 48863"/>
                  <a:gd name="connsiteX25" fmla="*/ 38291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6" y="2857"/>
                    </a:moveTo>
                    <a:cubicBezTo>
                      <a:pt x="32766" y="952"/>
                      <a:pt x="28575" y="0"/>
                      <a:pt x="24003" y="0"/>
                    </a:cubicBezTo>
                    <a:cubicBezTo>
                      <a:pt x="19431" y="0"/>
                      <a:pt x="15240" y="952"/>
                      <a:pt x="11621" y="2857"/>
                    </a:cubicBezTo>
                    <a:cubicBezTo>
                      <a:pt x="8001" y="4763"/>
                      <a:pt x="5144"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6"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6" y="2857"/>
                    </a:cubicBezTo>
                    <a:close/>
                    <a:moveTo>
                      <a:pt x="38291" y="24860"/>
                    </a:moveTo>
                    <a:cubicBezTo>
                      <a:pt x="38291" y="29718"/>
                      <a:pt x="36957" y="33433"/>
                      <a:pt x="34290" y="36195"/>
                    </a:cubicBezTo>
                    <a:cubicBezTo>
                      <a:pt x="31623" y="38957"/>
                      <a:pt x="28194" y="40291"/>
                      <a:pt x="23908" y="40291"/>
                    </a:cubicBezTo>
                    <a:cubicBezTo>
                      <a:pt x="19621" y="40291"/>
                      <a:pt x="16288" y="38957"/>
                      <a:pt x="13621" y="36195"/>
                    </a:cubicBezTo>
                    <a:cubicBezTo>
                      <a:pt x="10954" y="33433"/>
                      <a:pt x="9620" y="29718"/>
                      <a:pt x="9620" y="24860"/>
                    </a:cubicBezTo>
                    <a:lnTo>
                      <a:pt x="9620" y="24003"/>
                    </a:lnTo>
                    <a:cubicBezTo>
                      <a:pt x="9620" y="19145"/>
                      <a:pt x="10954" y="15430"/>
                      <a:pt x="13621" y="12668"/>
                    </a:cubicBezTo>
                    <a:cubicBezTo>
                      <a:pt x="16288" y="10001"/>
                      <a:pt x="19717" y="8573"/>
                      <a:pt x="23908" y="8573"/>
                    </a:cubicBezTo>
                    <a:cubicBezTo>
                      <a:pt x="28099" y="8573"/>
                      <a:pt x="31718" y="9906"/>
                      <a:pt x="34385" y="12668"/>
                    </a:cubicBezTo>
                    <a:cubicBezTo>
                      <a:pt x="37052" y="15430"/>
                      <a:pt x="38291" y="19145"/>
                      <a:pt x="38291" y="24003"/>
                    </a:cubicBezTo>
                    <a:lnTo>
                      <a:pt x="38291" y="24860"/>
                    </a:lnTo>
                    <a:close/>
                  </a:path>
                </a:pathLst>
              </a:custGeom>
              <a:grpFill/>
              <a:ln w="0" cap="flat">
                <a:noFill/>
                <a:prstDash val="solid"/>
                <a:miter/>
              </a:ln>
            </p:spPr>
            <p:txBody>
              <a:bodyPr rtlCol="0" anchor="ctr"/>
              <a:lstStyle/>
              <a:p>
                <a:pPr rtl="0"/>
                <a:endParaRPr lang="fr-FR"/>
              </a:p>
            </p:txBody>
          </p:sp>
          <p:sp>
            <p:nvSpPr>
              <p:cNvPr id="46" name="Free form: shape 45">
                <a:extLst>
                  <a:ext uri="{FF2B5EF4-FFF2-40B4-BE49-F238E27FC236}">
                    <a16:creationId xmlns:a16="http://schemas.microsoft.com/office/drawing/2014/main" id="{6E1C98D2-CC0D-E3A2-5527-C3447299AFB6}"/>
                  </a:ext>
                </a:extLst>
              </p:cNvPr>
              <p:cNvSpPr/>
              <p:nvPr/>
            </p:nvSpPr>
            <p:spPr>
              <a:xfrm>
                <a:off x="6719887" y="3610165"/>
                <a:ext cx="48291" cy="67151"/>
              </a:xfrm>
              <a:custGeom>
                <a:avLst/>
                <a:gdLst>
                  <a:gd name="connsiteX0" fmla="*/ 38671 w 48291"/>
                  <a:gd name="connsiteY0" fmla="*/ 0 h 67151"/>
                  <a:gd name="connsiteX1" fmla="*/ 38671 w 48291"/>
                  <a:gd name="connsiteY1" fmla="*/ 25718 h 67151"/>
                  <a:gd name="connsiteX2" fmla="*/ 37147 w 48291"/>
                  <a:gd name="connsiteY2" fmla="*/ 25718 h 67151"/>
                  <a:gd name="connsiteX3" fmla="*/ 34100 w 48291"/>
                  <a:gd name="connsiteY3" fmla="*/ 22098 h 67151"/>
                  <a:gd name="connsiteX4" fmla="*/ 29051 w 48291"/>
                  <a:gd name="connsiteY4" fmla="*/ 19241 h 67151"/>
                  <a:gd name="connsiteX5" fmla="*/ 21526 w 48291"/>
                  <a:gd name="connsiteY5" fmla="*/ 18097 h 67151"/>
                  <a:gd name="connsiteX6" fmla="*/ 10763 w 48291"/>
                  <a:gd name="connsiteY6" fmla="*/ 20955 h 67151"/>
                  <a:gd name="connsiteX7" fmla="*/ 2953 w 48291"/>
                  <a:gd name="connsiteY7" fmla="*/ 29147 h 67151"/>
                  <a:gd name="connsiteX8" fmla="*/ 0 w 48291"/>
                  <a:gd name="connsiteY8" fmla="*/ 41910 h 67151"/>
                  <a:gd name="connsiteX9" fmla="*/ 0 w 48291"/>
                  <a:gd name="connsiteY9" fmla="*/ 43339 h 67151"/>
                  <a:gd name="connsiteX10" fmla="*/ 2953 w 48291"/>
                  <a:gd name="connsiteY10" fmla="*/ 56197 h 67151"/>
                  <a:gd name="connsiteX11" fmla="*/ 10858 w 48291"/>
                  <a:gd name="connsiteY11" fmla="*/ 64294 h 67151"/>
                  <a:gd name="connsiteX12" fmla="*/ 21431 w 48291"/>
                  <a:gd name="connsiteY12" fmla="*/ 67151 h 67151"/>
                  <a:gd name="connsiteX13" fmla="*/ 31813 w 48291"/>
                  <a:gd name="connsiteY13" fmla="*/ 64675 h 67151"/>
                  <a:gd name="connsiteX14" fmla="*/ 37243 w 48291"/>
                  <a:gd name="connsiteY14" fmla="*/ 59246 h 67151"/>
                  <a:gd name="connsiteX15" fmla="*/ 38767 w 48291"/>
                  <a:gd name="connsiteY15" fmla="*/ 59246 h 67151"/>
                  <a:gd name="connsiteX16" fmla="*/ 38767 w 48291"/>
                  <a:gd name="connsiteY16" fmla="*/ 65818 h 67151"/>
                  <a:gd name="connsiteX17" fmla="*/ 48292 w 48291"/>
                  <a:gd name="connsiteY17" fmla="*/ 65818 h 67151"/>
                  <a:gd name="connsiteX18" fmla="*/ 48292 w 48291"/>
                  <a:gd name="connsiteY18" fmla="*/ 0 h 67151"/>
                  <a:gd name="connsiteX19" fmla="*/ 38576 w 48291"/>
                  <a:gd name="connsiteY19" fmla="*/ 0 h 67151"/>
                  <a:gd name="connsiteX20" fmla="*/ 38767 w 48291"/>
                  <a:gd name="connsiteY20" fmla="*/ 43053 h 67151"/>
                  <a:gd name="connsiteX21" fmla="*/ 34671 w 48291"/>
                  <a:gd name="connsiteY21" fmla="*/ 54578 h 67151"/>
                  <a:gd name="connsiteX22" fmla="*/ 24289 w 48291"/>
                  <a:gd name="connsiteY22" fmla="*/ 58579 h 67151"/>
                  <a:gd name="connsiteX23" fmla="*/ 14002 w 48291"/>
                  <a:gd name="connsiteY23" fmla="*/ 54578 h 67151"/>
                  <a:gd name="connsiteX24" fmla="*/ 9906 w 48291"/>
                  <a:gd name="connsiteY24" fmla="*/ 43053 h 67151"/>
                  <a:gd name="connsiteX25" fmla="*/ 9906 w 48291"/>
                  <a:gd name="connsiteY25" fmla="*/ 42196 h 67151"/>
                  <a:gd name="connsiteX26" fmla="*/ 14002 w 48291"/>
                  <a:gd name="connsiteY26" fmla="*/ 30766 h 67151"/>
                  <a:gd name="connsiteX27" fmla="*/ 24289 w 48291"/>
                  <a:gd name="connsiteY27" fmla="*/ 26765 h 67151"/>
                  <a:gd name="connsiteX28" fmla="*/ 34766 w 48291"/>
                  <a:gd name="connsiteY28" fmla="*/ 30766 h 67151"/>
                  <a:gd name="connsiteX29" fmla="*/ 38767 w 48291"/>
                  <a:gd name="connsiteY29" fmla="*/ 42196 h 67151"/>
                  <a:gd name="connsiteX30" fmla="*/ 38767 w 48291"/>
                  <a:gd name="connsiteY30" fmla="*/ 43053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291" h="67151">
                    <a:moveTo>
                      <a:pt x="38671" y="0"/>
                    </a:moveTo>
                    <a:lnTo>
                      <a:pt x="38671" y="25718"/>
                    </a:lnTo>
                    <a:lnTo>
                      <a:pt x="37147" y="25718"/>
                    </a:lnTo>
                    <a:cubicBezTo>
                      <a:pt x="36481" y="24479"/>
                      <a:pt x="35433" y="23241"/>
                      <a:pt x="34100" y="22098"/>
                    </a:cubicBezTo>
                    <a:cubicBezTo>
                      <a:pt x="32766" y="20955"/>
                      <a:pt x="31147" y="20002"/>
                      <a:pt x="29051" y="19241"/>
                    </a:cubicBezTo>
                    <a:cubicBezTo>
                      <a:pt x="27051" y="18478"/>
                      <a:pt x="24479" y="18097"/>
                      <a:pt x="21526" y="18097"/>
                    </a:cubicBezTo>
                    <a:cubicBezTo>
                      <a:pt x="17621" y="18097"/>
                      <a:pt x="14097" y="19050"/>
                      <a:pt x="10763" y="20955"/>
                    </a:cubicBezTo>
                    <a:cubicBezTo>
                      <a:pt x="7525" y="22860"/>
                      <a:pt x="4858" y="25527"/>
                      <a:pt x="2953" y="29147"/>
                    </a:cubicBezTo>
                    <a:cubicBezTo>
                      <a:pt x="1048" y="32766"/>
                      <a:pt x="0" y="36957"/>
                      <a:pt x="0" y="41910"/>
                    </a:cubicBezTo>
                    <a:lnTo>
                      <a:pt x="0" y="43339"/>
                    </a:lnTo>
                    <a:cubicBezTo>
                      <a:pt x="0" y="48387"/>
                      <a:pt x="953" y="52673"/>
                      <a:pt x="2953" y="56197"/>
                    </a:cubicBezTo>
                    <a:cubicBezTo>
                      <a:pt x="4953" y="59722"/>
                      <a:pt x="7525" y="62389"/>
                      <a:pt x="10858" y="64294"/>
                    </a:cubicBezTo>
                    <a:cubicBezTo>
                      <a:pt x="14097" y="66199"/>
                      <a:pt x="17621" y="67151"/>
                      <a:pt x="21431" y="67151"/>
                    </a:cubicBezTo>
                    <a:cubicBezTo>
                      <a:pt x="25908" y="67151"/>
                      <a:pt x="29432" y="66294"/>
                      <a:pt x="31813" y="64675"/>
                    </a:cubicBezTo>
                    <a:cubicBezTo>
                      <a:pt x="34195" y="63055"/>
                      <a:pt x="36004" y="61246"/>
                      <a:pt x="37243" y="59246"/>
                    </a:cubicBezTo>
                    <a:lnTo>
                      <a:pt x="38767" y="59246"/>
                    </a:lnTo>
                    <a:lnTo>
                      <a:pt x="38767" y="65818"/>
                    </a:lnTo>
                    <a:lnTo>
                      <a:pt x="48292" y="65818"/>
                    </a:lnTo>
                    <a:lnTo>
                      <a:pt x="48292" y="0"/>
                    </a:lnTo>
                    <a:lnTo>
                      <a:pt x="38576" y="0"/>
                    </a:lnTo>
                    <a:close/>
                    <a:moveTo>
                      <a:pt x="38767" y="43053"/>
                    </a:moveTo>
                    <a:cubicBezTo>
                      <a:pt x="38767" y="48101"/>
                      <a:pt x="37433" y="51911"/>
                      <a:pt x="34671" y="54578"/>
                    </a:cubicBezTo>
                    <a:cubicBezTo>
                      <a:pt x="31909" y="57245"/>
                      <a:pt x="28480" y="58579"/>
                      <a:pt x="24289" y="58579"/>
                    </a:cubicBezTo>
                    <a:cubicBezTo>
                      <a:pt x="20098" y="58579"/>
                      <a:pt x="16764" y="57245"/>
                      <a:pt x="14002" y="54578"/>
                    </a:cubicBezTo>
                    <a:cubicBezTo>
                      <a:pt x="11239" y="51911"/>
                      <a:pt x="9906" y="48006"/>
                      <a:pt x="9906" y="43053"/>
                    </a:cubicBezTo>
                    <a:lnTo>
                      <a:pt x="9906" y="42196"/>
                    </a:lnTo>
                    <a:cubicBezTo>
                      <a:pt x="9906" y="37243"/>
                      <a:pt x="11239" y="33433"/>
                      <a:pt x="14002" y="30766"/>
                    </a:cubicBezTo>
                    <a:cubicBezTo>
                      <a:pt x="16764" y="28099"/>
                      <a:pt x="20193" y="26765"/>
                      <a:pt x="24289" y="26765"/>
                    </a:cubicBezTo>
                    <a:cubicBezTo>
                      <a:pt x="28384" y="26765"/>
                      <a:pt x="32004" y="28099"/>
                      <a:pt x="34766" y="30766"/>
                    </a:cubicBezTo>
                    <a:cubicBezTo>
                      <a:pt x="37433" y="33433"/>
                      <a:pt x="38767" y="37338"/>
                      <a:pt x="38767" y="42196"/>
                    </a:cubicBezTo>
                    <a:lnTo>
                      <a:pt x="38767" y="43053"/>
                    </a:lnTo>
                    <a:close/>
                  </a:path>
                </a:pathLst>
              </a:custGeom>
              <a:grpFill/>
              <a:ln w="0" cap="flat">
                <a:noFill/>
                <a:prstDash val="solid"/>
                <a:miter/>
              </a:ln>
            </p:spPr>
            <p:txBody>
              <a:bodyPr rtlCol="0" anchor="ctr"/>
              <a:lstStyle/>
              <a:p>
                <a:pPr rtl="0"/>
                <a:endParaRPr lang="fr-FR"/>
              </a:p>
            </p:txBody>
          </p:sp>
        </p:grpSp>
      </p:grpSp>
      <p:sp>
        <p:nvSpPr>
          <p:cNvPr id="57" name="Text placeholder 55">
            <a:extLst>
              <a:ext uri="{FF2B5EF4-FFF2-40B4-BE49-F238E27FC236}">
                <a16:creationId xmlns:a16="http://schemas.microsoft.com/office/drawing/2014/main" id="{2A6316E6-2456-610F-DD32-6814558B98D6}"/>
              </a:ext>
            </a:extLst>
          </p:cNvPr>
          <p:cNvSpPr>
            <a:spLocks noGrp="1"/>
          </p:cNvSpPr>
          <p:nvPr>
            <p:ph type="body" sz="quarter" idx="11" hasCustomPrompt="1"/>
          </p:nvPr>
        </p:nvSpPr>
        <p:spPr>
          <a:xfrm>
            <a:off x="3959998" y="1876425"/>
            <a:ext cx="3348000" cy="246221"/>
          </a:xfrm>
          <a:prstGeom prst="rect">
            <a:avLst/>
          </a:prstGeom>
        </p:spPr>
        <p:txBody>
          <a:bodyPr lIns="0" tIns="0" rIns="0" bIns="0" rtlCol="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59" name="Subtitle 6">
            <a:extLst>
              <a:ext uri="{FF2B5EF4-FFF2-40B4-BE49-F238E27FC236}">
                <a16:creationId xmlns:a16="http://schemas.microsoft.com/office/drawing/2014/main" id="{06D34026-1F78-092A-CCBC-82A1D3289D46}"/>
              </a:ext>
            </a:extLst>
          </p:cNvPr>
          <p:cNvSpPr txBox="1">
            <a:spLocks/>
          </p:cNvSpPr>
          <p:nvPr userDrawn="1"/>
        </p:nvSpPr>
        <p:spPr>
          <a:xfrm>
            <a:off x="431800"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tabLst>
                <a:tab pos="809625" algn="l"/>
              </a:tabLst>
            </a:pPr>
            <a:r>
              <a:rPr lang="en-gb" sz="1200">
                <a:solidFill>
                  <a:srgbClr val="0070FA"/>
                </a:solidFill>
              </a:rPr>
              <a:t>FOR: </a:t>
            </a:r>
            <a:endParaRPr lang="fr-FR" sz="1600"/>
          </a:p>
        </p:txBody>
      </p:sp>
      <p:sp>
        <p:nvSpPr>
          <p:cNvPr id="61" name="Subtitle 6">
            <a:extLst>
              <a:ext uri="{FF2B5EF4-FFF2-40B4-BE49-F238E27FC236}">
                <a16:creationId xmlns:a16="http://schemas.microsoft.com/office/drawing/2014/main" id="{F41ADAE8-FCEA-2CCD-4EBA-97FC112EBA50}"/>
              </a:ext>
            </a:extLst>
          </p:cNvPr>
          <p:cNvSpPr txBox="1">
            <a:spLocks/>
          </p:cNvSpPr>
          <p:nvPr userDrawn="1"/>
        </p:nvSpPr>
        <p:spPr>
          <a:xfrm>
            <a:off x="8412752"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pPr>
            <a:r>
              <a:rPr lang="en-gb" sz="1200">
                <a:solidFill>
                  <a:srgbClr val="0070FA"/>
                </a:solidFill>
              </a:rPr>
              <a:t>SALES PROPOSAL No.:</a:t>
            </a:r>
          </a:p>
        </p:txBody>
      </p:sp>
      <p:sp>
        <p:nvSpPr>
          <p:cNvPr id="62" name="Text placeholder 55">
            <a:extLst>
              <a:ext uri="{FF2B5EF4-FFF2-40B4-BE49-F238E27FC236}">
                <a16:creationId xmlns:a16="http://schemas.microsoft.com/office/drawing/2014/main" id="{CA4E13A9-F2DF-510E-E647-684ED0B6DCAF}"/>
              </a:ext>
            </a:extLst>
          </p:cNvPr>
          <p:cNvSpPr>
            <a:spLocks noGrp="1"/>
          </p:cNvSpPr>
          <p:nvPr>
            <p:ph type="body" sz="quarter" idx="12" hasCustomPrompt="1"/>
          </p:nvPr>
        </p:nvSpPr>
        <p:spPr>
          <a:xfrm>
            <a:off x="8412202" y="1876425"/>
            <a:ext cx="3348000" cy="246221"/>
          </a:xfrm>
          <a:prstGeom prst="rect">
            <a:avLst/>
          </a:prstGeom>
        </p:spPr>
        <p:txBody>
          <a:bodyPr lIns="0" tIns="0" rIns="0" bIns="0" rtlCol="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63" name="Text placeholder 55">
            <a:extLst>
              <a:ext uri="{FF2B5EF4-FFF2-40B4-BE49-F238E27FC236}">
                <a16:creationId xmlns:a16="http://schemas.microsoft.com/office/drawing/2014/main" id="{B080B91A-ABF8-647D-749F-7B234F9DCBBB}"/>
              </a:ext>
            </a:extLst>
          </p:cNvPr>
          <p:cNvSpPr>
            <a:spLocks noGrp="1"/>
          </p:cNvSpPr>
          <p:nvPr>
            <p:ph type="body" sz="quarter" idx="13" hasCustomPrompt="1"/>
          </p:nvPr>
        </p:nvSpPr>
        <p:spPr>
          <a:xfrm>
            <a:off x="431800" y="2940304"/>
            <a:ext cx="3348000" cy="215444"/>
          </a:xfrm>
          <a:prstGeom prst="rect">
            <a:avLst/>
          </a:prstGeom>
        </p:spPr>
        <p:txBody>
          <a:bodyPr lIns="0" tIns="0" rIns="0" bIns="0" rtlCol="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64" name="Text placeholder 55">
            <a:extLst>
              <a:ext uri="{FF2B5EF4-FFF2-40B4-BE49-F238E27FC236}">
                <a16:creationId xmlns:a16="http://schemas.microsoft.com/office/drawing/2014/main" id="{DD6218A6-6D87-698E-DFF8-2A371E34CB40}"/>
              </a:ext>
            </a:extLst>
          </p:cNvPr>
          <p:cNvSpPr>
            <a:spLocks noGrp="1"/>
          </p:cNvSpPr>
          <p:nvPr>
            <p:ph type="body" sz="quarter" idx="14" hasCustomPrompt="1"/>
          </p:nvPr>
        </p:nvSpPr>
        <p:spPr>
          <a:xfrm>
            <a:off x="431800" y="3557793"/>
            <a:ext cx="3348000" cy="215444"/>
          </a:xfrm>
          <a:prstGeom prst="rect">
            <a:avLst/>
          </a:prstGeom>
        </p:spPr>
        <p:txBody>
          <a:bodyPr lIns="0" tIns="0" rIns="0" bIns="0" rtlCol="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65" name="Subtitle 6">
            <a:extLst>
              <a:ext uri="{FF2B5EF4-FFF2-40B4-BE49-F238E27FC236}">
                <a16:creationId xmlns:a16="http://schemas.microsoft.com/office/drawing/2014/main" id="{9B942A11-B8AC-BAA7-3339-6EE4CF1CDBCA}"/>
              </a:ext>
            </a:extLst>
          </p:cNvPr>
          <p:cNvSpPr txBox="1">
            <a:spLocks/>
          </p:cNvSpPr>
          <p:nvPr userDrawn="1"/>
        </p:nvSpPr>
        <p:spPr>
          <a:xfrm>
            <a:off x="431800" y="3307114"/>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pPr>
            <a:r>
              <a:rPr lang="en-gb" sz="1200">
                <a:solidFill>
                  <a:srgbClr val="0070FA"/>
                </a:solidFill>
              </a:rPr>
              <a:t>AMOUNT IN €:</a:t>
            </a:r>
          </a:p>
        </p:txBody>
      </p:sp>
      <p:sp>
        <p:nvSpPr>
          <p:cNvPr id="2" name="Date placeholder 1">
            <a:extLst>
              <a:ext uri="{FF2B5EF4-FFF2-40B4-BE49-F238E27FC236}">
                <a16:creationId xmlns:a16="http://schemas.microsoft.com/office/drawing/2014/main" id="{45EB6AF9-E242-0E2D-7109-549AE2DFFA11}"/>
              </a:ext>
            </a:extLst>
          </p:cNvPr>
          <p:cNvSpPr>
            <a:spLocks noGrp="1"/>
          </p:cNvSpPr>
          <p:nvPr>
            <p:ph type="dt" sz="half" idx="15"/>
          </p:nvPr>
        </p:nvSpPr>
        <p:spPr/>
        <p:txBody>
          <a:bodyPr rtlCol="0"/>
          <a:lstStyle/>
          <a:p>
            <a:pPr rtl="0"/>
            <a:r>
              <a:rPr lang="fr-FR"/>
              <a:t>13/11/2024</a:t>
            </a:r>
            <a:endParaRPr lang="en-GB"/>
          </a:p>
        </p:txBody>
      </p:sp>
      <p:sp>
        <p:nvSpPr>
          <p:cNvPr id="5" name="Footer placeholder 4">
            <a:extLst>
              <a:ext uri="{FF2B5EF4-FFF2-40B4-BE49-F238E27FC236}">
                <a16:creationId xmlns:a16="http://schemas.microsoft.com/office/drawing/2014/main" id="{344A380B-94E4-A8B6-3BC6-42B12371F97A}"/>
              </a:ext>
            </a:extLst>
          </p:cNvPr>
          <p:cNvSpPr>
            <a:spLocks noGrp="1"/>
          </p:cNvSpPr>
          <p:nvPr>
            <p:ph type="ftr" sz="quarter" idx="16"/>
          </p:nvPr>
        </p:nvSpPr>
        <p:spPr/>
        <p:txBody>
          <a:bodyPr rtlCol="0"/>
          <a:lstStyle/>
          <a:p>
            <a:pPr rtl="0"/>
            <a:r>
              <a:rPr lang="en-gb"/>
              <a:t>ADVN Customer I Document name I CONFIDENTIAL  </a:t>
            </a:r>
            <a:endParaRPr lang="en-GB"/>
          </a:p>
        </p:txBody>
      </p:sp>
      <p:sp>
        <p:nvSpPr>
          <p:cNvPr id="3" name="Text placeholder 55">
            <a:extLst>
              <a:ext uri="{FF2B5EF4-FFF2-40B4-BE49-F238E27FC236}">
                <a16:creationId xmlns:a16="http://schemas.microsoft.com/office/drawing/2014/main" id="{19DCACE8-CAEA-2F95-A225-C143D1DBC5D1}"/>
              </a:ext>
            </a:extLst>
          </p:cNvPr>
          <p:cNvSpPr>
            <a:spLocks noGrp="1"/>
          </p:cNvSpPr>
          <p:nvPr>
            <p:ph type="body" sz="quarter" idx="17" hasCustomPrompt="1"/>
          </p:nvPr>
        </p:nvSpPr>
        <p:spPr>
          <a:xfrm>
            <a:off x="431800" y="5116933"/>
            <a:ext cx="3348000" cy="215444"/>
          </a:xfrm>
          <a:prstGeom prst="rect">
            <a:avLst/>
          </a:prstGeom>
        </p:spPr>
        <p:txBody>
          <a:bodyPr lIns="0" tIns="0" rIns="0" bIns="0" rtlCol="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8" name="Text placeholder 55">
            <a:extLst>
              <a:ext uri="{FF2B5EF4-FFF2-40B4-BE49-F238E27FC236}">
                <a16:creationId xmlns:a16="http://schemas.microsoft.com/office/drawing/2014/main" id="{2044536E-7BB8-09E0-3082-7ED022B5D693}"/>
              </a:ext>
            </a:extLst>
          </p:cNvPr>
          <p:cNvSpPr>
            <a:spLocks noGrp="1"/>
          </p:cNvSpPr>
          <p:nvPr>
            <p:ph type="body" sz="quarter" idx="18" hasCustomPrompt="1"/>
          </p:nvPr>
        </p:nvSpPr>
        <p:spPr>
          <a:xfrm>
            <a:off x="431800" y="5951396"/>
            <a:ext cx="3348000" cy="215444"/>
          </a:xfrm>
          <a:prstGeom prst="rect">
            <a:avLst/>
          </a:prstGeom>
        </p:spPr>
        <p:txBody>
          <a:bodyPr lIns="0" tIns="0" rIns="0" bIns="0" rtlCol="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54" name="Rectangle 53">
            <a:extLst>
              <a:ext uri="{FF2B5EF4-FFF2-40B4-BE49-F238E27FC236}">
                <a16:creationId xmlns:a16="http://schemas.microsoft.com/office/drawing/2014/main" id="{F7F073DF-A455-CCF4-CE33-FE01D7B1E89F}"/>
              </a:ext>
            </a:extLst>
          </p:cNvPr>
          <p:cNvSpPr/>
          <p:nvPr userDrawn="1"/>
        </p:nvSpPr>
        <p:spPr>
          <a:xfrm>
            <a:off x="3959998" y="4496919"/>
            <a:ext cx="7800000" cy="369332"/>
          </a:xfrm>
          <a:prstGeom prst="rect">
            <a:avLst/>
          </a:prstGeom>
        </p:spPr>
        <p:txBody>
          <a:bodyPr wrap="square" rtlCol="0">
            <a:spAutoFit/>
          </a:bodyPr>
          <a:lstStyle/>
          <a:p>
            <a:pPr marL="0" marR="0" lvl="0" indent="0" algn="just" defTabSz="844083" rtl="0" eaLnBrk="1" fontAlgn="auto" latinLnBrk="0" hangingPunct="1">
              <a:spcBef>
                <a:spcPts val="554"/>
              </a:spcBef>
              <a:spcAft>
                <a:spcPts val="554"/>
              </a:spcAft>
              <a:buClrTx/>
              <a:buSzTx/>
              <a:buFontTx/>
              <a:buNone/>
              <a:tabLst>
                <a:tab pos="582065" algn="l"/>
                <a:tab pos="2576211" algn="l"/>
              </a:tabLst>
              <a:defRPr/>
            </a:pPr>
            <a:r>
              <a:rPr lang="en-gb" sz="900" i="1" u="none" strike="noStrike" kern="1200" cap="none" spc="0" normalizeH="0" noProof="0">
                <a:ln>
                  <a:noFill/>
                </a:ln>
                <a:solidFill>
                  <a:srgbClr val="1F1F1F"/>
                </a:solidFill>
                <a:effectLst/>
                <a:uLnTx/>
                <a:uFillTx/>
                <a:ea typeface="Calibri" charset="0"/>
                <a:cs typeface="Times New Roman" charset="0"/>
              </a:rPr>
              <a:t>By signing this order form, I acknowledge that I have read the attached Terms and Conditions of Service and accept their application.</a:t>
            </a:r>
            <a:endParaRPr kumimoji="0" lang="fr-FR" sz="900" i="0" u="none" strike="noStrike" kern="1200" cap="none" spc="0" normalizeH="0" baseline="0" noProof="0">
              <a:ln>
                <a:noFill/>
              </a:ln>
              <a:solidFill>
                <a:srgbClr val="1F1F1F"/>
              </a:solidFill>
              <a:effectLst/>
              <a:uLnTx/>
              <a:uFillTx/>
              <a:ea typeface="Calibri" charset="0"/>
              <a:cs typeface="Times New Roman" charset="0"/>
            </a:endParaRPr>
          </a:p>
        </p:txBody>
      </p:sp>
    </p:spTree>
    <p:extLst>
      <p:ext uri="{BB962C8B-B14F-4D97-AF65-F5344CB8AC3E}">
        <p14:creationId xmlns:p14="http://schemas.microsoft.com/office/powerpoint/2010/main" val="2464813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rder form">
    <p:bg>
      <p:bgPr>
        <a:blipFill dpi="0" rotWithShape="1">
          <a:blip r:embed="rId2">
            <a:alphaModFix amt="3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3B559E-F2BC-4C44-287E-F9FF89118F17}"/>
              </a:ext>
            </a:extLst>
          </p:cNvPr>
          <p:cNvSpPr txBox="1">
            <a:spLocks/>
          </p:cNvSpPr>
          <p:nvPr userDrawn="1"/>
        </p:nvSpPr>
        <p:spPr>
          <a:xfrm>
            <a:off x="318361" y="486083"/>
            <a:ext cx="5537494" cy="654859"/>
          </a:xfrm>
          <a:prstGeom prst="rect">
            <a:avLst/>
          </a:prstGeom>
        </p:spPr>
        <p:txBody>
          <a:bodyPr vert="horz" wrap="square" lIns="91440" tIns="45720" rIns="91440" bIns="72000" rtlCol="0" anchor="t" anchorCtr="0">
            <a:spAutoFit/>
          </a:bodyPr>
          <a:lstStyle>
            <a:lvl1pPr algn="l" defTabSz="914400" rtl="0" eaLnBrk="1" latinLnBrk="0" hangingPunct="1">
              <a:lnSpc>
                <a:spcPct val="80000"/>
              </a:lnSpc>
              <a:spcBef>
                <a:spcPct val="0"/>
              </a:spcBef>
              <a:spcAft>
                <a:spcPts val="1200"/>
              </a:spcAft>
              <a:buNone/>
              <a:defRPr lang="fr-FR" sz="3200" b="0" kern="1200">
                <a:solidFill>
                  <a:schemeClr val="tx1"/>
                </a:solidFill>
                <a:latin typeface="Aptos ExtraBold" panose="020B0004020202020204" pitchFamily="34" charset="0"/>
                <a:ea typeface="+mj-ea"/>
                <a:cs typeface="Aptos ExtraBold" panose="020B0004020202020204" pitchFamily="34" charset="0"/>
              </a:defRPr>
            </a:lvl1pPr>
          </a:lstStyle>
          <a:p>
            <a:pPr rtl="0"/>
            <a:r>
              <a:rPr lang="en-gb" sz="4400">
                <a:solidFill>
                  <a:srgbClr val="0070FA"/>
                </a:solidFill>
                <a:latin typeface="Aptos SemiBold" panose="020B0004020202020204" pitchFamily="34" charset="0"/>
              </a:rPr>
              <a:t>ORDER FORM</a:t>
            </a:r>
          </a:p>
        </p:txBody>
      </p:sp>
      <p:sp>
        <p:nvSpPr>
          <p:cNvPr id="56" name="Text placeholder 55">
            <a:extLst>
              <a:ext uri="{FF2B5EF4-FFF2-40B4-BE49-F238E27FC236}">
                <a16:creationId xmlns:a16="http://schemas.microsoft.com/office/drawing/2014/main" id="{74BCF26A-FC25-C19F-88C1-B9CD47DF8A75}"/>
              </a:ext>
            </a:extLst>
          </p:cNvPr>
          <p:cNvSpPr>
            <a:spLocks noGrp="1"/>
          </p:cNvSpPr>
          <p:nvPr>
            <p:ph type="body" sz="quarter" idx="10" hasCustomPrompt="1"/>
          </p:nvPr>
        </p:nvSpPr>
        <p:spPr>
          <a:xfrm>
            <a:off x="431800" y="1876425"/>
            <a:ext cx="3348000" cy="246221"/>
          </a:xfrm>
          <a:prstGeom prst="rect">
            <a:avLst/>
          </a:prstGeom>
        </p:spPr>
        <p:txBody>
          <a:bodyPr lIns="0" tIns="0" rIns="0" bIns="0" rtlCol="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6" name="Subtitle 6">
            <a:extLst>
              <a:ext uri="{FF2B5EF4-FFF2-40B4-BE49-F238E27FC236}">
                <a16:creationId xmlns:a16="http://schemas.microsoft.com/office/drawing/2014/main" id="{FAB3D1E4-9B7D-E4D9-8E21-82F89BAE7A93}"/>
              </a:ext>
            </a:extLst>
          </p:cNvPr>
          <p:cNvSpPr txBox="1">
            <a:spLocks/>
          </p:cNvSpPr>
          <p:nvPr userDrawn="1"/>
        </p:nvSpPr>
        <p:spPr>
          <a:xfrm>
            <a:off x="431800" y="4864326"/>
            <a:ext cx="2556897" cy="1050544"/>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r>
              <a:rPr lang="en-gb" sz="1200">
                <a:solidFill>
                  <a:srgbClr val="0070FA"/>
                </a:solidFill>
              </a:rPr>
              <a:t>BILLING TERMS: </a:t>
            </a:r>
          </a:p>
          <a:p>
            <a:pPr algn="l" rtl="0"/>
            <a:endParaRPr lang="fr-FR" sz="1200"/>
          </a:p>
          <a:p>
            <a:pPr algn="l" rtl="0"/>
            <a:endParaRPr lang="fr-FR" sz="1200">
              <a:solidFill>
                <a:srgbClr val="0070FA"/>
              </a:solidFill>
            </a:endParaRPr>
          </a:p>
          <a:p>
            <a:pPr algn="l" rtl="0"/>
            <a:r>
              <a:rPr lang="en-gb" sz="1200">
                <a:solidFill>
                  <a:srgbClr val="0070FA"/>
                </a:solidFill>
              </a:rPr>
              <a:t>PAYMENT TERMS: </a:t>
            </a:r>
          </a:p>
        </p:txBody>
      </p:sp>
      <p:sp>
        <p:nvSpPr>
          <p:cNvPr id="7" name="Subtitle 6">
            <a:extLst>
              <a:ext uri="{FF2B5EF4-FFF2-40B4-BE49-F238E27FC236}">
                <a16:creationId xmlns:a16="http://schemas.microsoft.com/office/drawing/2014/main" id="{000CC221-BE72-771E-ECE5-AA7B99EC9B01}"/>
              </a:ext>
            </a:extLst>
          </p:cNvPr>
          <p:cNvSpPr txBox="1">
            <a:spLocks/>
          </p:cNvSpPr>
          <p:nvPr userDrawn="1"/>
        </p:nvSpPr>
        <p:spPr>
          <a:xfrm>
            <a:off x="3959998"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tabLst>
                <a:tab pos="809625" algn="l"/>
              </a:tabLst>
            </a:pPr>
            <a:r>
              <a:rPr lang="en-gb" sz="1200">
                <a:solidFill>
                  <a:srgbClr val="0070FA"/>
                </a:solidFill>
              </a:rPr>
              <a:t>TITLE OF SERVICE: </a:t>
            </a:r>
            <a:endParaRPr lang="fr-FR" sz="1600"/>
          </a:p>
        </p:txBody>
      </p:sp>
      <p:sp>
        <p:nvSpPr>
          <p:cNvPr id="9" name="Rectangle: rounded corners 8">
            <a:extLst>
              <a:ext uri="{FF2B5EF4-FFF2-40B4-BE49-F238E27FC236}">
                <a16:creationId xmlns:a16="http://schemas.microsoft.com/office/drawing/2014/main" id="{0FA9BC8C-02A3-F0C2-0ABD-828FA0342CFE}"/>
              </a:ext>
            </a:extLst>
          </p:cNvPr>
          <p:cNvSpPr/>
          <p:nvPr userDrawn="1"/>
        </p:nvSpPr>
        <p:spPr>
          <a:xfrm>
            <a:off x="3959998" y="4864326"/>
            <a:ext cx="3600000" cy="1336407"/>
          </a:xfrm>
          <a:prstGeom prst="roundRect">
            <a:avLst>
              <a:gd name="adj" fmla="val 11906"/>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844083" rtl="0" eaLnBrk="1" fontAlgn="auto" latinLnBrk="0" hangingPunct="1">
              <a:lnSpc>
                <a:spcPct val="115000"/>
              </a:lnSpc>
              <a:spcBef>
                <a:spcPts val="554"/>
              </a:spcBef>
              <a:spcAft>
                <a:spcPts val="554"/>
              </a:spcAft>
              <a:buClrTx/>
              <a:buSzTx/>
              <a:buFontTx/>
              <a:buNone/>
              <a:tabLst/>
              <a:defRPr/>
            </a:pPr>
            <a:r>
              <a:rPr lang="en-gb" sz="1108" b="0" i="0" u="none" strike="noStrike" kern="1200" cap="none" spc="0" normalizeH="0" noProof="0">
                <a:ln>
                  <a:noFill/>
                </a:ln>
                <a:solidFill>
                  <a:srgbClr val="1F1F1F"/>
                </a:solidFill>
                <a:effectLst/>
                <a:uLnTx/>
                <a:uFillTx/>
                <a:ea typeface="Calibri" charset="0"/>
                <a:cs typeface="Times New Roman" charset="0"/>
              </a:rPr>
              <a:t>Signature</a:t>
            </a:r>
          </a:p>
        </p:txBody>
      </p:sp>
      <p:sp>
        <p:nvSpPr>
          <p:cNvPr id="13" name="Text Box 12">
            <a:extLst>
              <a:ext uri="{FF2B5EF4-FFF2-40B4-BE49-F238E27FC236}">
                <a16:creationId xmlns:a16="http://schemas.microsoft.com/office/drawing/2014/main" id="{7E91F860-62EC-5F8E-B4E4-B2451CF0582B}"/>
              </a:ext>
            </a:extLst>
          </p:cNvPr>
          <p:cNvSpPr txBox="1"/>
          <p:nvPr userDrawn="1"/>
        </p:nvSpPr>
        <p:spPr>
          <a:xfrm>
            <a:off x="318361" y="6456930"/>
            <a:ext cx="11441639" cy="246221"/>
          </a:xfrm>
          <a:prstGeom prst="rect">
            <a:avLst/>
          </a:prstGeom>
          <a:noFill/>
        </p:spPr>
        <p:txBody>
          <a:bodyPr wrap="square" rtlCol="0">
            <a:spAutoFit/>
          </a:bodyPr>
          <a:lstStyle/>
          <a:p>
            <a:pPr algn="ctr" rtl="0"/>
            <a:r>
              <a:rPr lang="en-gb" sz="1000">
                <a:latin typeface="Aptos" panose="020B0004020202020204" pitchFamily="34" charset="0"/>
              </a:rPr>
              <a:t>ADVENS SAS, a French Simplified Joint Stock Company with capital of €440,250 - registered office 32 rue Faidherbe 59800 Lille - entered in the Lille Trade and Companies Register under number 433 428 018</a:t>
            </a:r>
          </a:p>
        </p:txBody>
      </p:sp>
      <p:sp>
        <p:nvSpPr>
          <p:cNvPr id="14" name="Subtitle 6">
            <a:extLst>
              <a:ext uri="{FF2B5EF4-FFF2-40B4-BE49-F238E27FC236}">
                <a16:creationId xmlns:a16="http://schemas.microsoft.com/office/drawing/2014/main" id="{335A1D17-FC91-F7D6-0A3B-70A1AF27CBCC}"/>
              </a:ext>
            </a:extLst>
          </p:cNvPr>
          <p:cNvSpPr txBox="1">
            <a:spLocks/>
          </p:cNvSpPr>
          <p:nvPr userDrawn="1"/>
        </p:nvSpPr>
        <p:spPr>
          <a:xfrm>
            <a:off x="3959998" y="2685506"/>
            <a:ext cx="7800000" cy="1292662"/>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pPr>
            <a:r>
              <a:rPr lang="en-gb" sz="1200" b="1">
                <a:solidFill>
                  <a:srgbClr val="1F1F1F"/>
                </a:solidFill>
              </a:rPr>
              <a:t>SIGNATORY:</a:t>
            </a:r>
          </a:p>
          <a:p>
            <a:pPr algn="l" rtl="0">
              <a:lnSpc>
                <a:spcPct val="100000"/>
              </a:lnSpc>
              <a:spcBef>
                <a:spcPts val="0"/>
              </a:spcBef>
              <a:spcAft>
                <a:spcPts val="1200"/>
              </a:spcAft>
              <a:tabLst>
                <a:tab pos="1163638" algn="l"/>
              </a:tabLst>
            </a:pPr>
            <a:r>
              <a:rPr lang="en-gb" sz="1400">
                <a:solidFill>
                  <a:srgbClr val="1F1F1F"/>
                </a:solidFill>
              </a:rPr>
              <a:t>First name, Surname	________________________________________________________________________________</a:t>
            </a:r>
          </a:p>
          <a:p>
            <a:pPr algn="l" rtl="0">
              <a:lnSpc>
                <a:spcPct val="100000"/>
              </a:lnSpc>
              <a:spcBef>
                <a:spcPts val="0"/>
              </a:spcBef>
              <a:spcAft>
                <a:spcPts val="1800"/>
              </a:spcAft>
              <a:tabLst>
                <a:tab pos="1163638" algn="l"/>
              </a:tabLst>
            </a:pPr>
            <a:r>
              <a:rPr lang="en-gb" sz="1400">
                <a:solidFill>
                  <a:srgbClr val="1F1F1F"/>
                </a:solidFill>
              </a:rPr>
              <a:t>Position	________________________________________________________________________________</a:t>
            </a:r>
          </a:p>
          <a:p>
            <a:pPr algn="l" rtl="0">
              <a:lnSpc>
                <a:spcPct val="100000"/>
              </a:lnSpc>
              <a:spcBef>
                <a:spcPts val="0"/>
              </a:spcBef>
              <a:spcAft>
                <a:spcPts val="1200"/>
              </a:spcAft>
              <a:tabLst>
                <a:tab pos="1163638" algn="l"/>
              </a:tabLst>
            </a:pPr>
            <a:r>
              <a:rPr lang="en-gb" sz="1400">
                <a:solidFill>
                  <a:srgbClr val="1F1F1F"/>
                </a:solidFill>
              </a:rPr>
              <a:t>On	______________________</a:t>
            </a:r>
          </a:p>
        </p:txBody>
      </p:sp>
      <p:sp>
        <p:nvSpPr>
          <p:cNvPr id="15" name="Subtitle 6">
            <a:extLst>
              <a:ext uri="{FF2B5EF4-FFF2-40B4-BE49-F238E27FC236}">
                <a16:creationId xmlns:a16="http://schemas.microsoft.com/office/drawing/2014/main" id="{93D86C74-3106-9879-06B8-104AA2A8490B}"/>
              </a:ext>
            </a:extLst>
          </p:cNvPr>
          <p:cNvSpPr txBox="1">
            <a:spLocks/>
          </p:cNvSpPr>
          <p:nvPr userDrawn="1"/>
        </p:nvSpPr>
        <p:spPr>
          <a:xfrm>
            <a:off x="431800" y="2685506"/>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pPr>
            <a:r>
              <a:rPr lang="en-gb" sz="1200">
                <a:solidFill>
                  <a:srgbClr val="0070FA"/>
                </a:solidFill>
              </a:rPr>
              <a:t>DESCRIPTION OF THE SERVICE:</a:t>
            </a:r>
          </a:p>
        </p:txBody>
      </p:sp>
      <p:sp>
        <p:nvSpPr>
          <p:cNvPr id="16" name="Rectangle: rounded corners 15">
            <a:extLst>
              <a:ext uri="{FF2B5EF4-FFF2-40B4-BE49-F238E27FC236}">
                <a16:creationId xmlns:a16="http://schemas.microsoft.com/office/drawing/2014/main" id="{0EFDE500-5925-B55D-1037-D66E05BD242E}"/>
              </a:ext>
            </a:extLst>
          </p:cNvPr>
          <p:cNvSpPr/>
          <p:nvPr userDrawn="1"/>
        </p:nvSpPr>
        <p:spPr>
          <a:xfrm>
            <a:off x="8160000" y="4864326"/>
            <a:ext cx="3600000" cy="1336407"/>
          </a:xfrm>
          <a:prstGeom prst="roundRect">
            <a:avLst>
              <a:gd name="adj" fmla="val 11431"/>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844083" rtl="0" eaLnBrk="1" fontAlgn="auto" latinLnBrk="0" hangingPunct="1">
              <a:lnSpc>
                <a:spcPct val="115000"/>
              </a:lnSpc>
              <a:spcBef>
                <a:spcPts val="554"/>
              </a:spcBef>
              <a:spcAft>
                <a:spcPts val="554"/>
              </a:spcAft>
              <a:buClrTx/>
              <a:buSzTx/>
              <a:buFontTx/>
              <a:buNone/>
              <a:tabLst/>
              <a:defRPr/>
            </a:pPr>
            <a:r>
              <a:rPr lang="en-gb" sz="1108" b="0" i="0" u="none" strike="noStrike" kern="1200" cap="none" spc="0" normalizeH="0" noProof="0">
                <a:ln>
                  <a:noFill/>
                </a:ln>
                <a:solidFill>
                  <a:srgbClr val="1F1F1F"/>
                </a:solidFill>
                <a:effectLst/>
                <a:uLnTx/>
                <a:uFillTx/>
                <a:ea typeface="Calibri" charset="0"/>
                <a:cs typeface="Times New Roman" charset="0"/>
              </a:rPr>
              <a:t>Stamp</a:t>
            </a:r>
          </a:p>
        </p:txBody>
      </p:sp>
      <p:cxnSp>
        <p:nvCxnSpPr>
          <p:cNvPr id="17" name="Straight connector 16">
            <a:extLst>
              <a:ext uri="{FF2B5EF4-FFF2-40B4-BE49-F238E27FC236}">
                <a16:creationId xmlns:a16="http://schemas.microsoft.com/office/drawing/2014/main" id="{4BFCCF77-CC85-8417-C3C1-B13F67356791}"/>
              </a:ext>
            </a:extLst>
          </p:cNvPr>
          <p:cNvCxnSpPr>
            <a:cxnSpLocks/>
          </p:cNvCxnSpPr>
          <p:nvPr userDrawn="1"/>
        </p:nvCxnSpPr>
        <p:spPr>
          <a:xfrm>
            <a:off x="0" y="2373216"/>
            <a:ext cx="12192000" cy="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grpSp>
        <p:nvGrpSpPr>
          <p:cNvPr id="18" name="LOGO">
            <a:extLst>
              <a:ext uri="{FF2B5EF4-FFF2-40B4-BE49-F238E27FC236}">
                <a16:creationId xmlns:a16="http://schemas.microsoft.com/office/drawing/2014/main" id="{A1DF994E-BACB-368E-45F5-79AE026FAA46}"/>
              </a:ext>
            </a:extLst>
          </p:cNvPr>
          <p:cNvGrpSpPr>
            <a:grpSpLocks noChangeAspect="1"/>
          </p:cNvGrpSpPr>
          <p:nvPr userDrawn="1"/>
        </p:nvGrpSpPr>
        <p:grpSpPr>
          <a:xfrm>
            <a:off x="10104000" y="571039"/>
            <a:ext cx="1656000" cy="573492"/>
            <a:chOff x="649111" y="5717838"/>
            <a:chExt cx="1871143" cy="648000"/>
          </a:xfrm>
        </p:grpSpPr>
        <p:grpSp>
          <p:nvGrpSpPr>
            <p:cNvPr id="19" name="Graphic 29">
              <a:extLst>
                <a:ext uri="{FF2B5EF4-FFF2-40B4-BE49-F238E27FC236}">
                  <a16:creationId xmlns:a16="http://schemas.microsoft.com/office/drawing/2014/main" id="{BCA63FF0-E49E-8B6A-D68D-3C2B416E0B35}"/>
                </a:ext>
              </a:extLst>
            </p:cNvPr>
            <p:cNvGrpSpPr/>
            <p:nvPr/>
          </p:nvGrpSpPr>
          <p:grpSpPr>
            <a:xfrm>
              <a:off x="649111" y="5717838"/>
              <a:ext cx="1871143" cy="428023"/>
              <a:chOff x="5334000" y="3167062"/>
              <a:chExt cx="1524000" cy="348614"/>
            </a:xfrm>
            <a:solidFill>
              <a:srgbClr val="1F1F1F"/>
            </a:solidFill>
          </p:grpSpPr>
          <p:sp>
            <p:nvSpPr>
              <p:cNvPr id="47" name="Free form: shape 46">
                <a:extLst>
                  <a:ext uri="{FF2B5EF4-FFF2-40B4-BE49-F238E27FC236}">
                    <a16:creationId xmlns:a16="http://schemas.microsoft.com/office/drawing/2014/main" id="{AE7F480D-4809-6EA1-D266-1E24ABB17117}"/>
                  </a:ext>
                </a:extLst>
              </p:cNvPr>
              <p:cNvSpPr/>
              <p:nvPr/>
            </p:nvSpPr>
            <p:spPr>
              <a:xfrm>
                <a:off x="5925788" y="3272884"/>
                <a:ext cx="233171" cy="230695"/>
              </a:xfrm>
              <a:custGeom>
                <a:avLst/>
                <a:gdLst>
                  <a:gd name="connsiteX0" fmla="*/ 116586 w 233171"/>
                  <a:gd name="connsiteY0" fmla="*/ 179356 h 230695"/>
                  <a:gd name="connsiteX1" fmla="*/ 47625 w 233171"/>
                  <a:gd name="connsiteY1" fmla="*/ 0 h 230695"/>
                  <a:gd name="connsiteX2" fmla="*/ 0 w 233171"/>
                  <a:gd name="connsiteY2" fmla="*/ 0 h 230695"/>
                  <a:gd name="connsiteX3" fmla="*/ 92012 w 233171"/>
                  <a:gd name="connsiteY3" fmla="*/ 230696 h 230695"/>
                  <a:gd name="connsiteX4" fmla="*/ 141256 w 233171"/>
                  <a:gd name="connsiteY4" fmla="*/ 230696 h 230695"/>
                  <a:gd name="connsiteX5" fmla="*/ 233172 w 233171"/>
                  <a:gd name="connsiteY5" fmla="*/ 0 h 230695"/>
                  <a:gd name="connsiteX6" fmla="*/ 185547 w 233171"/>
                  <a:gd name="connsiteY6" fmla="*/ 0 h 230695"/>
                  <a:gd name="connsiteX7" fmla="*/ 116586 w 233171"/>
                  <a:gd name="connsiteY7" fmla="*/ 179356 h 2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171" h="230695">
                    <a:moveTo>
                      <a:pt x="116586" y="179356"/>
                    </a:moveTo>
                    <a:lnTo>
                      <a:pt x="47625" y="0"/>
                    </a:lnTo>
                    <a:lnTo>
                      <a:pt x="0" y="0"/>
                    </a:lnTo>
                    <a:lnTo>
                      <a:pt x="92012" y="230696"/>
                    </a:lnTo>
                    <a:lnTo>
                      <a:pt x="141256" y="230696"/>
                    </a:lnTo>
                    <a:lnTo>
                      <a:pt x="233172" y="0"/>
                    </a:lnTo>
                    <a:lnTo>
                      <a:pt x="185547" y="0"/>
                    </a:lnTo>
                    <a:lnTo>
                      <a:pt x="116586" y="179356"/>
                    </a:lnTo>
                    <a:close/>
                  </a:path>
                </a:pathLst>
              </a:custGeom>
              <a:grpFill/>
              <a:ln w="0" cap="flat">
                <a:noFill/>
                <a:prstDash val="solid"/>
                <a:miter/>
              </a:ln>
            </p:spPr>
            <p:txBody>
              <a:bodyPr rtlCol="0" anchor="ctr"/>
              <a:lstStyle/>
              <a:p>
                <a:pPr rtl="0"/>
                <a:endParaRPr lang="fr-FR"/>
              </a:p>
            </p:txBody>
          </p:sp>
          <p:sp>
            <p:nvSpPr>
              <p:cNvPr id="48" name="Free form: shape 47">
                <a:extLst>
                  <a:ext uri="{FF2B5EF4-FFF2-40B4-BE49-F238E27FC236}">
                    <a16:creationId xmlns:a16="http://schemas.microsoft.com/office/drawing/2014/main" id="{325B96BD-7E9F-E8BF-0663-175C222D7F41}"/>
                  </a:ext>
                </a:extLst>
              </p:cNvPr>
              <p:cNvSpPr/>
              <p:nvPr/>
            </p:nvSpPr>
            <p:spPr>
              <a:xfrm>
                <a:off x="6164579" y="3266979"/>
                <a:ext cx="234886" cy="242506"/>
              </a:xfrm>
              <a:custGeom>
                <a:avLst/>
                <a:gdLst>
                  <a:gd name="connsiteX0" fmla="*/ 120396 w 234886"/>
                  <a:gd name="connsiteY0" fmla="*/ 0 h 242506"/>
                  <a:gd name="connsiteX1" fmla="*/ 0 w 234886"/>
                  <a:gd name="connsiteY1" fmla="*/ 121253 h 242506"/>
                  <a:gd name="connsiteX2" fmla="*/ 123063 w 234886"/>
                  <a:gd name="connsiteY2" fmla="*/ 242507 h 242506"/>
                  <a:gd name="connsiteX3" fmla="*/ 224123 w 234886"/>
                  <a:gd name="connsiteY3" fmla="*/ 190310 h 242506"/>
                  <a:gd name="connsiteX4" fmla="*/ 225552 w 234886"/>
                  <a:gd name="connsiteY4" fmla="*/ 188119 h 242506"/>
                  <a:gd name="connsiteX5" fmla="*/ 187928 w 234886"/>
                  <a:gd name="connsiteY5" fmla="*/ 166688 h 242506"/>
                  <a:gd name="connsiteX6" fmla="*/ 186690 w 234886"/>
                  <a:gd name="connsiteY6" fmla="*/ 168783 h 242506"/>
                  <a:gd name="connsiteX7" fmla="*/ 124016 w 234886"/>
                  <a:gd name="connsiteY7" fmla="*/ 200597 h 242506"/>
                  <a:gd name="connsiteX8" fmla="*/ 45625 w 234886"/>
                  <a:gd name="connsiteY8" fmla="*/ 141827 h 242506"/>
                  <a:gd name="connsiteX9" fmla="*/ 233267 w 234886"/>
                  <a:gd name="connsiteY9" fmla="*/ 141827 h 242506"/>
                  <a:gd name="connsiteX10" fmla="*/ 233553 w 234886"/>
                  <a:gd name="connsiteY10" fmla="*/ 139732 h 242506"/>
                  <a:gd name="connsiteX11" fmla="*/ 234887 w 234886"/>
                  <a:gd name="connsiteY11" fmla="*/ 121730 h 242506"/>
                  <a:gd name="connsiteX12" fmla="*/ 120396 w 234886"/>
                  <a:gd name="connsiteY12" fmla="*/ 0 h 242506"/>
                  <a:gd name="connsiteX13" fmla="*/ 45434 w 234886"/>
                  <a:gd name="connsiteY13" fmla="*/ 102489 h 242506"/>
                  <a:gd name="connsiteX14" fmla="*/ 120301 w 234886"/>
                  <a:gd name="connsiteY14" fmla="*/ 42005 h 242506"/>
                  <a:gd name="connsiteX15" fmla="*/ 189833 w 234886"/>
                  <a:gd name="connsiteY15" fmla="*/ 102489 h 242506"/>
                  <a:gd name="connsiteX16" fmla="*/ 45434 w 234886"/>
                  <a:gd name="connsiteY16" fmla="*/ 102489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886" h="242506">
                    <a:moveTo>
                      <a:pt x="120396" y="0"/>
                    </a:moveTo>
                    <a:cubicBezTo>
                      <a:pt x="50673" y="0"/>
                      <a:pt x="0" y="50959"/>
                      <a:pt x="0" y="121253"/>
                    </a:cubicBezTo>
                    <a:cubicBezTo>
                      <a:pt x="0" y="191548"/>
                      <a:pt x="50578" y="242507"/>
                      <a:pt x="123063" y="242507"/>
                    </a:cubicBezTo>
                    <a:cubicBezTo>
                      <a:pt x="166592" y="242507"/>
                      <a:pt x="202406" y="224028"/>
                      <a:pt x="224123" y="190310"/>
                    </a:cubicBezTo>
                    <a:lnTo>
                      <a:pt x="225552" y="188119"/>
                    </a:lnTo>
                    <a:lnTo>
                      <a:pt x="187928" y="166688"/>
                    </a:lnTo>
                    <a:lnTo>
                      <a:pt x="186690" y="168783"/>
                    </a:lnTo>
                    <a:cubicBezTo>
                      <a:pt x="174593" y="188690"/>
                      <a:pt x="151162" y="200597"/>
                      <a:pt x="124016" y="200597"/>
                    </a:cubicBezTo>
                    <a:cubicBezTo>
                      <a:pt x="82868" y="200597"/>
                      <a:pt x="53816" y="178689"/>
                      <a:pt x="45625" y="141827"/>
                    </a:cubicBezTo>
                    <a:lnTo>
                      <a:pt x="233267" y="141827"/>
                    </a:lnTo>
                    <a:lnTo>
                      <a:pt x="233553" y="139732"/>
                    </a:lnTo>
                    <a:cubicBezTo>
                      <a:pt x="234506" y="133826"/>
                      <a:pt x="234887" y="127730"/>
                      <a:pt x="234887" y="121730"/>
                    </a:cubicBezTo>
                    <a:cubicBezTo>
                      <a:pt x="234887" y="52388"/>
                      <a:pt x="185642" y="0"/>
                      <a:pt x="120396" y="0"/>
                    </a:cubicBezTo>
                    <a:moveTo>
                      <a:pt x="45434" y="102489"/>
                    </a:moveTo>
                    <a:cubicBezTo>
                      <a:pt x="52673" y="65056"/>
                      <a:pt x="81058" y="42005"/>
                      <a:pt x="120301" y="42005"/>
                    </a:cubicBezTo>
                    <a:cubicBezTo>
                      <a:pt x="148876" y="42005"/>
                      <a:pt x="181832" y="58007"/>
                      <a:pt x="189833" y="102489"/>
                    </a:cubicBezTo>
                    <a:lnTo>
                      <a:pt x="45434" y="102489"/>
                    </a:lnTo>
                    <a:close/>
                  </a:path>
                </a:pathLst>
              </a:custGeom>
              <a:grpFill/>
              <a:ln w="0" cap="flat">
                <a:noFill/>
                <a:prstDash val="solid"/>
                <a:miter/>
              </a:ln>
            </p:spPr>
            <p:txBody>
              <a:bodyPr rtlCol="0" anchor="ctr"/>
              <a:lstStyle/>
              <a:p>
                <a:pPr rtl="0"/>
                <a:endParaRPr lang="fr-FR"/>
              </a:p>
            </p:txBody>
          </p:sp>
          <p:sp>
            <p:nvSpPr>
              <p:cNvPr id="49" name="Free form: shape 48">
                <a:extLst>
                  <a:ext uri="{FF2B5EF4-FFF2-40B4-BE49-F238E27FC236}">
                    <a16:creationId xmlns:a16="http://schemas.microsoft.com/office/drawing/2014/main" id="{E2BACF13-E861-5449-F7E6-E74F7D2CD936}"/>
                  </a:ext>
                </a:extLst>
              </p:cNvPr>
              <p:cNvSpPr/>
              <p:nvPr/>
            </p:nvSpPr>
            <p:spPr>
              <a:xfrm>
                <a:off x="6439566" y="3266979"/>
                <a:ext cx="204311" cy="236791"/>
              </a:xfrm>
              <a:custGeom>
                <a:avLst/>
                <a:gdLst>
                  <a:gd name="connsiteX0" fmla="*/ 114490 w 204311"/>
                  <a:gd name="connsiteY0" fmla="*/ 0 h 236791"/>
                  <a:gd name="connsiteX1" fmla="*/ 44101 w 204311"/>
                  <a:gd name="connsiteY1" fmla="*/ 32861 h 236791"/>
                  <a:gd name="connsiteX2" fmla="*/ 44101 w 204311"/>
                  <a:gd name="connsiteY2" fmla="*/ 5905 h 236791"/>
                  <a:gd name="connsiteX3" fmla="*/ 0 w 204311"/>
                  <a:gd name="connsiteY3" fmla="*/ 5905 h 236791"/>
                  <a:gd name="connsiteX4" fmla="*/ 0 w 204311"/>
                  <a:gd name="connsiteY4" fmla="*/ 236696 h 236791"/>
                  <a:gd name="connsiteX5" fmla="*/ 44101 w 204311"/>
                  <a:gd name="connsiteY5" fmla="*/ 236696 h 236791"/>
                  <a:gd name="connsiteX6" fmla="*/ 44101 w 204311"/>
                  <a:gd name="connsiteY6" fmla="*/ 114586 h 236791"/>
                  <a:gd name="connsiteX7" fmla="*/ 106871 w 204311"/>
                  <a:gd name="connsiteY7" fmla="*/ 42577 h 236791"/>
                  <a:gd name="connsiteX8" fmla="*/ 160211 w 204311"/>
                  <a:gd name="connsiteY8" fmla="*/ 97917 h 236791"/>
                  <a:gd name="connsiteX9" fmla="*/ 160211 w 204311"/>
                  <a:gd name="connsiteY9" fmla="*/ 236791 h 236791"/>
                  <a:gd name="connsiteX10" fmla="*/ 204311 w 204311"/>
                  <a:gd name="connsiteY10" fmla="*/ 236791 h 236791"/>
                  <a:gd name="connsiteX11" fmla="*/ 204311 w 204311"/>
                  <a:gd name="connsiteY11" fmla="*/ 95631 h 236791"/>
                  <a:gd name="connsiteX12" fmla="*/ 114586 w 204311"/>
                  <a:gd name="connsiteY12" fmla="*/ 95 h 23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311" h="236791">
                    <a:moveTo>
                      <a:pt x="114490" y="0"/>
                    </a:moveTo>
                    <a:cubicBezTo>
                      <a:pt x="84106" y="0"/>
                      <a:pt x="60389" y="11049"/>
                      <a:pt x="44101" y="32861"/>
                    </a:cubicBezTo>
                    <a:lnTo>
                      <a:pt x="44101" y="5905"/>
                    </a:lnTo>
                    <a:lnTo>
                      <a:pt x="0" y="5905"/>
                    </a:lnTo>
                    <a:lnTo>
                      <a:pt x="0" y="236696"/>
                    </a:lnTo>
                    <a:lnTo>
                      <a:pt x="44101" y="236696"/>
                    </a:lnTo>
                    <a:lnTo>
                      <a:pt x="44101" y="114586"/>
                    </a:lnTo>
                    <a:cubicBezTo>
                      <a:pt x="44101" y="68770"/>
                      <a:pt x="66961" y="42577"/>
                      <a:pt x="106871" y="42577"/>
                    </a:cubicBezTo>
                    <a:cubicBezTo>
                      <a:pt x="140780" y="42577"/>
                      <a:pt x="160211" y="62770"/>
                      <a:pt x="160211" y="97917"/>
                    </a:cubicBezTo>
                    <a:lnTo>
                      <a:pt x="160211" y="236791"/>
                    </a:lnTo>
                    <a:lnTo>
                      <a:pt x="204311" y="236791"/>
                    </a:lnTo>
                    <a:lnTo>
                      <a:pt x="204311" y="95631"/>
                    </a:lnTo>
                    <a:cubicBezTo>
                      <a:pt x="204311" y="37624"/>
                      <a:pt x="169069" y="95"/>
                      <a:pt x="114586" y="95"/>
                    </a:cubicBezTo>
                  </a:path>
                </a:pathLst>
              </a:custGeom>
              <a:grpFill/>
              <a:ln w="0" cap="flat">
                <a:noFill/>
                <a:prstDash val="solid"/>
                <a:miter/>
              </a:ln>
            </p:spPr>
            <p:txBody>
              <a:bodyPr rtlCol="0" anchor="ctr"/>
              <a:lstStyle/>
              <a:p>
                <a:pPr rtl="0"/>
                <a:endParaRPr lang="fr-FR"/>
              </a:p>
            </p:txBody>
          </p:sp>
          <p:sp>
            <p:nvSpPr>
              <p:cNvPr id="50" name="Free form: shape 49">
                <a:extLst>
                  <a:ext uri="{FF2B5EF4-FFF2-40B4-BE49-F238E27FC236}">
                    <a16:creationId xmlns:a16="http://schemas.microsoft.com/office/drawing/2014/main" id="{11F2C226-F857-13C1-DAB3-1C7F64C5AFC2}"/>
                  </a:ext>
                </a:extLst>
              </p:cNvPr>
              <p:cNvSpPr/>
              <p:nvPr/>
            </p:nvSpPr>
            <p:spPr>
              <a:xfrm>
                <a:off x="6678739" y="3266979"/>
                <a:ext cx="179260" cy="242506"/>
              </a:xfrm>
              <a:custGeom>
                <a:avLst/>
                <a:gdLst>
                  <a:gd name="connsiteX0" fmla="*/ 101822 w 179260"/>
                  <a:gd name="connsiteY0" fmla="*/ 101727 h 242506"/>
                  <a:gd name="connsiteX1" fmla="*/ 53245 w 179260"/>
                  <a:gd name="connsiteY1" fmla="*/ 69247 h 242506"/>
                  <a:gd name="connsiteX2" fmla="*/ 90869 w 179260"/>
                  <a:gd name="connsiteY2" fmla="*/ 41529 h 242506"/>
                  <a:gd name="connsiteX3" fmla="*/ 136779 w 179260"/>
                  <a:gd name="connsiteY3" fmla="*/ 68866 h 242506"/>
                  <a:gd name="connsiteX4" fmla="*/ 137827 w 179260"/>
                  <a:gd name="connsiteY4" fmla="*/ 71438 h 242506"/>
                  <a:gd name="connsiteX5" fmla="*/ 175165 w 179260"/>
                  <a:gd name="connsiteY5" fmla="*/ 50387 h 242506"/>
                  <a:gd name="connsiteX6" fmla="*/ 174117 w 179260"/>
                  <a:gd name="connsiteY6" fmla="*/ 48292 h 242506"/>
                  <a:gd name="connsiteX7" fmla="*/ 90869 w 179260"/>
                  <a:gd name="connsiteY7" fmla="*/ 0 h 242506"/>
                  <a:gd name="connsiteX8" fmla="*/ 8763 w 179260"/>
                  <a:gd name="connsiteY8" fmla="*/ 69723 h 242506"/>
                  <a:gd name="connsiteX9" fmla="*/ 85820 w 179260"/>
                  <a:gd name="connsiteY9" fmla="*/ 139446 h 242506"/>
                  <a:gd name="connsiteX10" fmla="*/ 134779 w 179260"/>
                  <a:gd name="connsiteY10" fmla="*/ 172307 h 242506"/>
                  <a:gd name="connsiteX11" fmla="*/ 92678 w 179260"/>
                  <a:gd name="connsiteY11" fmla="*/ 200501 h 242506"/>
                  <a:gd name="connsiteX12" fmla="*/ 39243 w 179260"/>
                  <a:gd name="connsiteY12" fmla="*/ 166973 h 242506"/>
                  <a:gd name="connsiteX13" fmla="*/ 38291 w 179260"/>
                  <a:gd name="connsiteY13" fmla="*/ 164116 h 242506"/>
                  <a:gd name="connsiteX14" fmla="*/ 0 w 179260"/>
                  <a:gd name="connsiteY14" fmla="*/ 186119 h 242506"/>
                  <a:gd name="connsiteX15" fmla="*/ 857 w 179260"/>
                  <a:gd name="connsiteY15" fmla="*/ 188119 h 242506"/>
                  <a:gd name="connsiteX16" fmla="*/ 92678 w 179260"/>
                  <a:gd name="connsiteY16" fmla="*/ 242507 h 242506"/>
                  <a:gd name="connsiteX17" fmla="*/ 179261 w 179260"/>
                  <a:gd name="connsiteY17" fmla="*/ 172307 h 242506"/>
                  <a:gd name="connsiteX18" fmla="*/ 101822 w 179260"/>
                  <a:gd name="connsiteY18" fmla="*/ 101822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260" h="242506">
                    <a:moveTo>
                      <a:pt x="101822" y="101727"/>
                    </a:moveTo>
                    <a:cubicBezTo>
                      <a:pt x="75819" y="94488"/>
                      <a:pt x="53245" y="88297"/>
                      <a:pt x="53245" y="69247"/>
                    </a:cubicBezTo>
                    <a:cubicBezTo>
                      <a:pt x="53245" y="50197"/>
                      <a:pt x="72771" y="41529"/>
                      <a:pt x="90869" y="41529"/>
                    </a:cubicBezTo>
                    <a:cubicBezTo>
                      <a:pt x="112395" y="41529"/>
                      <a:pt x="129540" y="51721"/>
                      <a:pt x="136779" y="68866"/>
                    </a:cubicBezTo>
                    <a:lnTo>
                      <a:pt x="137827" y="71438"/>
                    </a:lnTo>
                    <a:lnTo>
                      <a:pt x="175165" y="50387"/>
                    </a:lnTo>
                    <a:lnTo>
                      <a:pt x="174117" y="48292"/>
                    </a:lnTo>
                    <a:cubicBezTo>
                      <a:pt x="159258" y="18002"/>
                      <a:pt x="128111" y="0"/>
                      <a:pt x="90869" y="0"/>
                    </a:cubicBezTo>
                    <a:cubicBezTo>
                      <a:pt x="43244" y="0"/>
                      <a:pt x="8763" y="29337"/>
                      <a:pt x="8763" y="69723"/>
                    </a:cubicBezTo>
                    <a:cubicBezTo>
                      <a:pt x="8763" y="117824"/>
                      <a:pt x="51530" y="129826"/>
                      <a:pt x="85820" y="139446"/>
                    </a:cubicBezTo>
                    <a:cubicBezTo>
                      <a:pt x="112109" y="146780"/>
                      <a:pt x="134779" y="153162"/>
                      <a:pt x="134779" y="172307"/>
                    </a:cubicBezTo>
                    <a:cubicBezTo>
                      <a:pt x="134779" y="197739"/>
                      <a:pt x="105347" y="200501"/>
                      <a:pt x="92678" y="200501"/>
                    </a:cubicBezTo>
                    <a:cubicBezTo>
                      <a:pt x="66199" y="200501"/>
                      <a:pt x="46196" y="188024"/>
                      <a:pt x="39243" y="166973"/>
                    </a:cubicBezTo>
                    <a:lnTo>
                      <a:pt x="38291" y="164116"/>
                    </a:lnTo>
                    <a:lnTo>
                      <a:pt x="0" y="186119"/>
                    </a:lnTo>
                    <a:lnTo>
                      <a:pt x="857" y="188119"/>
                    </a:lnTo>
                    <a:cubicBezTo>
                      <a:pt x="15145" y="222123"/>
                      <a:pt x="49435" y="242507"/>
                      <a:pt x="92678" y="242507"/>
                    </a:cubicBezTo>
                    <a:cubicBezTo>
                      <a:pt x="144494" y="242507"/>
                      <a:pt x="179261" y="214313"/>
                      <a:pt x="179261" y="172307"/>
                    </a:cubicBezTo>
                    <a:cubicBezTo>
                      <a:pt x="179261" y="123254"/>
                      <a:pt x="136303" y="111347"/>
                      <a:pt x="101822" y="101822"/>
                    </a:cubicBezTo>
                  </a:path>
                </a:pathLst>
              </a:custGeom>
              <a:grpFill/>
              <a:ln w="0" cap="flat">
                <a:noFill/>
                <a:prstDash val="solid"/>
                <a:miter/>
              </a:ln>
            </p:spPr>
            <p:txBody>
              <a:bodyPr rtlCol="0" anchor="ctr"/>
              <a:lstStyle/>
              <a:p>
                <a:pPr rtl="0"/>
                <a:endParaRPr lang="fr-FR"/>
              </a:p>
            </p:txBody>
          </p:sp>
          <p:sp>
            <p:nvSpPr>
              <p:cNvPr id="51" name="Free form: shape 50">
                <a:extLst>
                  <a:ext uri="{FF2B5EF4-FFF2-40B4-BE49-F238E27FC236}">
                    <a16:creationId xmlns:a16="http://schemas.microsoft.com/office/drawing/2014/main" id="{F81176F3-9331-1BBA-93E9-3E6F0AA50C70}"/>
                  </a:ext>
                </a:extLst>
              </p:cNvPr>
              <p:cNvSpPr/>
              <p:nvPr/>
            </p:nvSpPr>
            <p:spPr>
              <a:xfrm>
                <a:off x="5334000" y="3260692"/>
                <a:ext cx="264890" cy="254984"/>
              </a:xfrm>
              <a:custGeom>
                <a:avLst/>
                <a:gdLst>
                  <a:gd name="connsiteX0" fmla="*/ 132302 w 264890"/>
                  <a:gd name="connsiteY0" fmla="*/ 213360 h 254984"/>
                  <a:gd name="connsiteX1" fmla="*/ 42958 w 264890"/>
                  <a:gd name="connsiteY1" fmla="*/ 127540 h 254984"/>
                  <a:gd name="connsiteX2" fmla="*/ 132302 w 264890"/>
                  <a:gd name="connsiteY2" fmla="*/ 41720 h 254984"/>
                  <a:gd name="connsiteX3" fmla="*/ 215265 w 264890"/>
                  <a:gd name="connsiteY3" fmla="*/ 96107 h 254984"/>
                  <a:gd name="connsiteX4" fmla="*/ 264890 w 264890"/>
                  <a:gd name="connsiteY4" fmla="*/ 96107 h 254984"/>
                  <a:gd name="connsiteX5" fmla="*/ 264890 w 264890"/>
                  <a:gd name="connsiteY5" fmla="*/ 12192 h 254984"/>
                  <a:gd name="connsiteX6" fmla="*/ 220790 w 264890"/>
                  <a:gd name="connsiteY6" fmla="*/ 12192 h 254984"/>
                  <a:gd name="connsiteX7" fmla="*/ 220790 w 264890"/>
                  <a:gd name="connsiteY7" fmla="*/ 47911 h 254984"/>
                  <a:gd name="connsiteX8" fmla="*/ 124016 w 264890"/>
                  <a:gd name="connsiteY8" fmla="*/ 0 h 254984"/>
                  <a:gd name="connsiteX9" fmla="*/ 0 w 264890"/>
                  <a:gd name="connsiteY9" fmla="*/ 127540 h 254984"/>
                  <a:gd name="connsiteX10" fmla="*/ 124016 w 264890"/>
                  <a:gd name="connsiteY10" fmla="*/ 254984 h 254984"/>
                  <a:gd name="connsiteX11" fmla="*/ 220790 w 264890"/>
                  <a:gd name="connsiteY11" fmla="*/ 207074 h 254984"/>
                  <a:gd name="connsiteX12" fmla="*/ 220790 w 264890"/>
                  <a:gd name="connsiteY12" fmla="*/ 242792 h 254984"/>
                  <a:gd name="connsiteX13" fmla="*/ 264890 w 264890"/>
                  <a:gd name="connsiteY13" fmla="*/ 242792 h 254984"/>
                  <a:gd name="connsiteX14" fmla="*/ 264890 w 264890"/>
                  <a:gd name="connsiteY14" fmla="*/ 158972 h 254984"/>
                  <a:gd name="connsiteX15" fmla="*/ 215265 w 264890"/>
                  <a:gd name="connsiteY15" fmla="*/ 158972 h 254984"/>
                  <a:gd name="connsiteX16" fmla="*/ 132302 w 264890"/>
                  <a:gd name="connsiteY16" fmla="*/ 213360 h 2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890" h="254984">
                    <a:moveTo>
                      <a:pt x="132302" y="213360"/>
                    </a:moveTo>
                    <a:cubicBezTo>
                      <a:pt x="82963" y="213360"/>
                      <a:pt x="42958" y="174974"/>
                      <a:pt x="42958" y="127540"/>
                    </a:cubicBezTo>
                    <a:cubicBezTo>
                      <a:pt x="42958" y="80105"/>
                      <a:pt x="82963" y="41720"/>
                      <a:pt x="132302" y="41720"/>
                    </a:cubicBezTo>
                    <a:cubicBezTo>
                      <a:pt x="170021" y="41720"/>
                      <a:pt x="202216" y="64294"/>
                      <a:pt x="215265" y="96107"/>
                    </a:cubicBezTo>
                    <a:lnTo>
                      <a:pt x="264890" y="96107"/>
                    </a:lnTo>
                    <a:lnTo>
                      <a:pt x="264890" y="12192"/>
                    </a:lnTo>
                    <a:lnTo>
                      <a:pt x="220790" y="12192"/>
                    </a:lnTo>
                    <a:lnTo>
                      <a:pt x="220790" y="47911"/>
                    </a:lnTo>
                    <a:cubicBezTo>
                      <a:pt x="198025" y="18764"/>
                      <a:pt x="163163" y="0"/>
                      <a:pt x="124016" y="0"/>
                    </a:cubicBezTo>
                    <a:cubicBezTo>
                      <a:pt x="55531" y="95"/>
                      <a:pt x="0" y="57150"/>
                      <a:pt x="0" y="127540"/>
                    </a:cubicBezTo>
                    <a:cubicBezTo>
                      <a:pt x="0" y="197930"/>
                      <a:pt x="55531" y="254984"/>
                      <a:pt x="124016" y="254984"/>
                    </a:cubicBezTo>
                    <a:cubicBezTo>
                      <a:pt x="163259" y="254984"/>
                      <a:pt x="198120" y="236220"/>
                      <a:pt x="220790" y="207074"/>
                    </a:cubicBezTo>
                    <a:lnTo>
                      <a:pt x="220790" y="242792"/>
                    </a:lnTo>
                    <a:lnTo>
                      <a:pt x="264890" y="242792"/>
                    </a:lnTo>
                    <a:lnTo>
                      <a:pt x="264890" y="158972"/>
                    </a:lnTo>
                    <a:lnTo>
                      <a:pt x="215265" y="158972"/>
                    </a:lnTo>
                    <a:cubicBezTo>
                      <a:pt x="202216" y="190786"/>
                      <a:pt x="170021" y="213360"/>
                      <a:pt x="132302" y="213360"/>
                    </a:cubicBezTo>
                  </a:path>
                </a:pathLst>
              </a:custGeom>
              <a:grpFill/>
              <a:ln w="0" cap="flat">
                <a:noFill/>
                <a:prstDash val="solid"/>
                <a:miter/>
              </a:ln>
            </p:spPr>
            <p:txBody>
              <a:bodyPr rtlCol="0" anchor="ctr"/>
              <a:lstStyle/>
              <a:p>
                <a:pPr rtl="0"/>
                <a:endParaRPr lang="fr-FR"/>
              </a:p>
            </p:txBody>
          </p:sp>
          <p:sp>
            <p:nvSpPr>
              <p:cNvPr id="52" name="Free form: shape 51">
                <a:extLst>
                  <a:ext uri="{FF2B5EF4-FFF2-40B4-BE49-F238E27FC236}">
                    <a16:creationId xmlns:a16="http://schemas.microsoft.com/office/drawing/2014/main" id="{511D7CDB-98E1-9920-FA41-99ADEB43951F}"/>
                  </a:ext>
                </a:extLst>
              </p:cNvPr>
              <p:cNvSpPr/>
              <p:nvPr/>
            </p:nvSpPr>
            <p:spPr>
              <a:xfrm>
                <a:off x="5474493" y="3369944"/>
                <a:ext cx="204787" cy="36671"/>
              </a:xfrm>
              <a:custGeom>
                <a:avLst/>
                <a:gdLst>
                  <a:gd name="connsiteX0" fmla="*/ 0 w 204787"/>
                  <a:gd name="connsiteY0" fmla="*/ 0 h 36671"/>
                  <a:gd name="connsiteX1" fmla="*/ 204788 w 204787"/>
                  <a:gd name="connsiteY1" fmla="*/ 0 h 36671"/>
                  <a:gd name="connsiteX2" fmla="*/ 204788 w 204787"/>
                  <a:gd name="connsiteY2" fmla="*/ 36671 h 36671"/>
                  <a:gd name="connsiteX3" fmla="*/ 0 w 204787"/>
                  <a:gd name="connsiteY3" fmla="*/ 36671 h 36671"/>
                </a:gdLst>
                <a:ahLst/>
                <a:cxnLst>
                  <a:cxn ang="0">
                    <a:pos x="connsiteX0" y="connsiteY0"/>
                  </a:cxn>
                  <a:cxn ang="0">
                    <a:pos x="connsiteX1" y="connsiteY1"/>
                  </a:cxn>
                  <a:cxn ang="0">
                    <a:pos x="connsiteX2" y="connsiteY2"/>
                  </a:cxn>
                  <a:cxn ang="0">
                    <a:pos x="connsiteX3" y="connsiteY3"/>
                  </a:cxn>
                </a:cxnLst>
                <a:rect l="l" t="t" r="r" b="b"/>
                <a:pathLst>
                  <a:path w="204787" h="36671">
                    <a:moveTo>
                      <a:pt x="0" y="0"/>
                    </a:moveTo>
                    <a:lnTo>
                      <a:pt x="204788" y="0"/>
                    </a:lnTo>
                    <a:lnTo>
                      <a:pt x="204788" y="36671"/>
                    </a:lnTo>
                    <a:lnTo>
                      <a:pt x="0" y="36671"/>
                    </a:lnTo>
                    <a:close/>
                  </a:path>
                </a:pathLst>
              </a:custGeom>
              <a:solidFill>
                <a:srgbClr val="0070FA"/>
              </a:solidFill>
              <a:ln w="0" cap="flat">
                <a:noFill/>
                <a:prstDash val="solid"/>
                <a:miter/>
              </a:ln>
            </p:spPr>
            <p:txBody>
              <a:bodyPr rtlCol="0" anchor="ctr"/>
              <a:lstStyle/>
              <a:p>
                <a:pPr rtl="0"/>
                <a:endParaRPr lang="fr-FR"/>
              </a:p>
            </p:txBody>
          </p:sp>
          <p:sp>
            <p:nvSpPr>
              <p:cNvPr id="53" name="Free form: shape 52">
                <a:extLst>
                  <a:ext uri="{FF2B5EF4-FFF2-40B4-BE49-F238E27FC236}">
                    <a16:creationId xmlns:a16="http://schemas.microsoft.com/office/drawing/2014/main" id="{40890AE1-284A-BA0C-6BB3-E542373A8C56}"/>
                  </a:ext>
                </a:extLst>
              </p:cNvPr>
              <p:cNvSpPr/>
              <p:nvPr/>
            </p:nvSpPr>
            <p:spPr>
              <a:xfrm>
                <a:off x="5638038" y="3167062"/>
                <a:ext cx="256508" cy="336518"/>
              </a:xfrm>
              <a:custGeom>
                <a:avLst/>
                <a:gdLst>
                  <a:gd name="connsiteX0" fmla="*/ 88868 w 256508"/>
                  <a:gd name="connsiteY0" fmla="*/ 0 h 336518"/>
                  <a:gd name="connsiteX1" fmla="*/ 27432 w 256508"/>
                  <a:gd name="connsiteY1" fmla="*/ 0 h 336518"/>
                  <a:gd name="connsiteX2" fmla="*/ 0 w 256508"/>
                  <a:gd name="connsiteY2" fmla="*/ 0 h 336518"/>
                  <a:gd name="connsiteX3" fmla="*/ 0 w 256508"/>
                  <a:gd name="connsiteY3" fmla="*/ 105728 h 336518"/>
                  <a:gd name="connsiteX4" fmla="*/ 44101 w 256508"/>
                  <a:gd name="connsiteY4" fmla="*/ 105728 h 336518"/>
                  <a:gd name="connsiteX5" fmla="*/ 44101 w 256508"/>
                  <a:gd name="connsiteY5" fmla="*/ 44196 h 336518"/>
                  <a:gd name="connsiteX6" fmla="*/ 88868 w 256508"/>
                  <a:gd name="connsiteY6" fmla="*/ 44196 h 336518"/>
                  <a:gd name="connsiteX7" fmla="*/ 212408 w 256508"/>
                  <a:gd name="connsiteY7" fmla="*/ 168212 h 336518"/>
                  <a:gd name="connsiteX8" fmla="*/ 88868 w 256508"/>
                  <a:gd name="connsiteY8" fmla="*/ 292227 h 336518"/>
                  <a:gd name="connsiteX9" fmla="*/ 0 w 256508"/>
                  <a:gd name="connsiteY9" fmla="*/ 292227 h 336518"/>
                  <a:gd name="connsiteX10" fmla="*/ 0 w 256508"/>
                  <a:gd name="connsiteY10" fmla="*/ 336518 h 336518"/>
                  <a:gd name="connsiteX11" fmla="*/ 88868 w 256508"/>
                  <a:gd name="connsiteY11" fmla="*/ 336518 h 336518"/>
                  <a:gd name="connsiteX12" fmla="*/ 256508 w 256508"/>
                  <a:gd name="connsiteY12" fmla="*/ 168307 h 336518"/>
                  <a:gd name="connsiteX13" fmla="*/ 88868 w 256508"/>
                  <a:gd name="connsiteY13" fmla="*/ 0 h 3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508" h="336518">
                    <a:moveTo>
                      <a:pt x="88868" y="0"/>
                    </a:moveTo>
                    <a:lnTo>
                      <a:pt x="27432" y="0"/>
                    </a:lnTo>
                    <a:cubicBezTo>
                      <a:pt x="27432" y="0"/>
                      <a:pt x="0" y="0"/>
                      <a:pt x="0" y="0"/>
                    </a:cubicBezTo>
                    <a:lnTo>
                      <a:pt x="0" y="105728"/>
                    </a:lnTo>
                    <a:lnTo>
                      <a:pt x="44101" y="105728"/>
                    </a:lnTo>
                    <a:lnTo>
                      <a:pt x="44101" y="44196"/>
                    </a:lnTo>
                    <a:lnTo>
                      <a:pt x="88868" y="44196"/>
                    </a:lnTo>
                    <a:cubicBezTo>
                      <a:pt x="157162" y="44196"/>
                      <a:pt x="212408" y="99727"/>
                      <a:pt x="212408" y="168212"/>
                    </a:cubicBezTo>
                    <a:cubicBezTo>
                      <a:pt x="212408" y="236696"/>
                      <a:pt x="157067" y="292227"/>
                      <a:pt x="88868" y="292227"/>
                    </a:cubicBezTo>
                    <a:lnTo>
                      <a:pt x="0" y="292227"/>
                    </a:lnTo>
                    <a:lnTo>
                      <a:pt x="0" y="336518"/>
                    </a:lnTo>
                    <a:lnTo>
                      <a:pt x="88868" y="336518"/>
                    </a:lnTo>
                    <a:cubicBezTo>
                      <a:pt x="181451" y="336518"/>
                      <a:pt x="256508" y="261176"/>
                      <a:pt x="256508" y="168307"/>
                    </a:cubicBezTo>
                    <a:cubicBezTo>
                      <a:pt x="256508" y="75438"/>
                      <a:pt x="181451" y="0"/>
                      <a:pt x="88868" y="0"/>
                    </a:cubicBezTo>
                  </a:path>
                </a:pathLst>
              </a:custGeom>
              <a:grpFill/>
              <a:ln w="0" cap="flat">
                <a:noFill/>
                <a:prstDash val="solid"/>
                <a:miter/>
              </a:ln>
            </p:spPr>
            <p:txBody>
              <a:bodyPr rtlCol="0" anchor="ctr"/>
              <a:lstStyle/>
              <a:p>
                <a:pPr rtl="0"/>
                <a:endParaRPr lang="fr-FR"/>
              </a:p>
            </p:txBody>
          </p:sp>
        </p:grpSp>
        <p:grpSp>
          <p:nvGrpSpPr>
            <p:cNvPr id="20" name="Graphic 29">
              <a:extLst>
                <a:ext uri="{FF2B5EF4-FFF2-40B4-BE49-F238E27FC236}">
                  <a16:creationId xmlns:a16="http://schemas.microsoft.com/office/drawing/2014/main" id="{D92C7978-C727-49FC-BD94-6DC17E1E1F04}"/>
                </a:ext>
              </a:extLst>
            </p:cNvPr>
            <p:cNvGrpSpPr/>
            <p:nvPr/>
          </p:nvGrpSpPr>
          <p:grpSpPr>
            <a:xfrm>
              <a:off x="776817" y="6260118"/>
              <a:ext cx="1633157" cy="105720"/>
              <a:chOff x="5438013" y="3608736"/>
              <a:chExt cx="1330166" cy="86106"/>
            </a:xfrm>
            <a:solidFill>
              <a:srgbClr val="1F1F1F"/>
            </a:solidFill>
          </p:grpSpPr>
          <p:sp>
            <p:nvSpPr>
              <p:cNvPr id="21" name="Free form: shape 20">
                <a:extLst>
                  <a:ext uri="{FF2B5EF4-FFF2-40B4-BE49-F238E27FC236}">
                    <a16:creationId xmlns:a16="http://schemas.microsoft.com/office/drawing/2014/main" id="{E29F84FB-2A5A-DFDE-0533-3982C2983493}"/>
                  </a:ext>
                </a:extLst>
              </p:cNvPr>
              <p:cNvSpPr/>
              <p:nvPr/>
            </p:nvSpPr>
            <p:spPr>
              <a:xfrm>
                <a:off x="5438013" y="3608736"/>
                <a:ext cx="49530" cy="68294"/>
              </a:xfrm>
              <a:custGeom>
                <a:avLst/>
                <a:gdLst>
                  <a:gd name="connsiteX0" fmla="*/ 39148 w 49530"/>
                  <a:gd name="connsiteY0" fmla="*/ 33147 h 68294"/>
                  <a:gd name="connsiteX1" fmla="*/ 27908 w 49530"/>
                  <a:gd name="connsiteY1" fmla="*/ 29528 h 68294"/>
                  <a:gd name="connsiteX2" fmla="*/ 24384 w 49530"/>
                  <a:gd name="connsiteY2" fmla="*/ 28670 h 68294"/>
                  <a:gd name="connsiteX3" fmla="*/ 17335 w 49530"/>
                  <a:gd name="connsiteY3" fmla="*/ 26480 h 68294"/>
                  <a:gd name="connsiteX4" fmla="*/ 13049 w 49530"/>
                  <a:gd name="connsiteY4" fmla="*/ 23336 h 68294"/>
                  <a:gd name="connsiteX5" fmla="*/ 11621 w 49530"/>
                  <a:gd name="connsiteY5" fmla="*/ 18383 h 68294"/>
                  <a:gd name="connsiteX6" fmla="*/ 14954 w 49530"/>
                  <a:gd name="connsiteY6" fmla="*/ 11430 h 68294"/>
                  <a:gd name="connsiteX7" fmla="*/ 24289 w 49530"/>
                  <a:gd name="connsiteY7" fmla="*/ 8954 h 68294"/>
                  <a:gd name="connsiteX8" fmla="*/ 31528 w 49530"/>
                  <a:gd name="connsiteY8" fmla="*/ 10192 h 68294"/>
                  <a:gd name="connsiteX9" fmla="*/ 36385 w 49530"/>
                  <a:gd name="connsiteY9" fmla="*/ 14097 h 68294"/>
                  <a:gd name="connsiteX10" fmla="*/ 38100 w 49530"/>
                  <a:gd name="connsiteY10" fmla="*/ 20955 h 68294"/>
                  <a:gd name="connsiteX11" fmla="*/ 38100 w 49530"/>
                  <a:gd name="connsiteY11" fmla="*/ 24289 h 68294"/>
                  <a:gd name="connsiteX12" fmla="*/ 48196 w 49530"/>
                  <a:gd name="connsiteY12" fmla="*/ 24289 h 68294"/>
                  <a:gd name="connsiteX13" fmla="*/ 48196 w 49530"/>
                  <a:gd name="connsiteY13" fmla="*/ 20955 h 68294"/>
                  <a:gd name="connsiteX14" fmla="*/ 45053 w 49530"/>
                  <a:gd name="connsiteY14" fmla="*/ 9334 h 68294"/>
                  <a:gd name="connsiteX15" fmla="*/ 36576 w 49530"/>
                  <a:gd name="connsiteY15" fmla="*/ 2381 h 68294"/>
                  <a:gd name="connsiteX16" fmla="*/ 24289 w 49530"/>
                  <a:gd name="connsiteY16" fmla="*/ 0 h 68294"/>
                  <a:gd name="connsiteX17" fmla="*/ 12383 w 49530"/>
                  <a:gd name="connsiteY17" fmla="*/ 2286 h 68294"/>
                  <a:gd name="connsiteX18" fmla="*/ 4477 w 49530"/>
                  <a:gd name="connsiteY18" fmla="*/ 8668 h 68294"/>
                  <a:gd name="connsiteX19" fmla="*/ 1619 w 49530"/>
                  <a:gd name="connsiteY19" fmla="*/ 18574 h 68294"/>
                  <a:gd name="connsiteX20" fmla="*/ 4191 w 49530"/>
                  <a:gd name="connsiteY20" fmla="*/ 28004 h 68294"/>
                  <a:gd name="connsiteX21" fmla="*/ 11430 w 49530"/>
                  <a:gd name="connsiteY21" fmla="*/ 33909 h 68294"/>
                  <a:gd name="connsiteX22" fmla="*/ 22384 w 49530"/>
                  <a:gd name="connsiteY22" fmla="*/ 37624 h 68294"/>
                  <a:gd name="connsiteX23" fmla="*/ 25813 w 49530"/>
                  <a:gd name="connsiteY23" fmla="*/ 38481 h 68294"/>
                  <a:gd name="connsiteX24" fmla="*/ 33242 w 49530"/>
                  <a:gd name="connsiteY24" fmla="*/ 40672 h 68294"/>
                  <a:gd name="connsiteX25" fmla="*/ 38005 w 49530"/>
                  <a:gd name="connsiteY25" fmla="*/ 43815 h 68294"/>
                  <a:gd name="connsiteX26" fmla="*/ 39719 w 49530"/>
                  <a:gd name="connsiteY26" fmla="*/ 48863 h 68294"/>
                  <a:gd name="connsiteX27" fmla="*/ 36100 w 49530"/>
                  <a:gd name="connsiteY27" fmla="*/ 56483 h 68294"/>
                  <a:gd name="connsiteX28" fmla="*/ 25432 w 49530"/>
                  <a:gd name="connsiteY28" fmla="*/ 59436 h 68294"/>
                  <a:gd name="connsiteX29" fmla="*/ 14288 w 49530"/>
                  <a:gd name="connsiteY29" fmla="*/ 55912 h 68294"/>
                  <a:gd name="connsiteX30" fmla="*/ 10096 w 49530"/>
                  <a:gd name="connsiteY30" fmla="*/ 45434 h 68294"/>
                  <a:gd name="connsiteX31" fmla="*/ 10096 w 49530"/>
                  <a:gd name="connsiteY31" fmla="*/ 43053 h 68294"/>
                  <a:gd name="connsiteX32" fmla="*/ 0 w 49530"/>
                  <a:gd name="connsiteY32" fmla="*/ 43053 h 68294"/>
                  <a:gd name="connsiteX33" fmla="*/ 0 w 49530"/>
                  <a:gd name="connsiteY33" fmla="*/ 45434 h 68294"/>
                  <a:gd name="connsiteX34" fmla="*/ 3239 w 49530"/>
                  <a:gd name="connsiteY34" fmla="*/ 57912 h 68294"/>
                  <a:gd name="connsiteX35" fmla="*/ 12192 w 49530"/>
                  <a:gd name="connsiteY35" fmla="*/ 65627 h 68294"/>
                  <a:gd name="connsiteX36" fmla="*/ 25336 w 49530"/>
                  <a:gd name="connsiteY36" fmla="*/ 68294 h 68294"/>
                  <a:gd name="connsiteX37" fmla="*/ 38195 w 49530"/>
                  <a:gd name="connsiteY37" fmla="*/ 65818 h 68294"/>
                  <a:gd name="connsiteX38" fmla="*/ 46577 w 49530"/>
                  <a:gd name="connsiteY38" fmla="*/ 58865 h 68294"/>
                  <a:gd name="connsiteX39" fmla="*/ 49530 w 49530"/>
                  <a:gd name="connsiteY39" fmla="*/ 48482 h 68294"/>
                  <a:gd name="connsiteX40" fmla="*/ 46672 w 49530"/>
                  <a:gd name="connsiteY40" fmla="*/ 38767 h 68294"/>
                  <a:gd name="connsiteX41" fmla="*/ 38957 w 49530"/>
                  <a:gd name="connsiteY41" fmla="*/ 32766 h 6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530" h="68294">
                    <a:moveTo>
                      <a:pt x="39148" y="33147"/>
                    </a:moveTo>
                    <a:cubicBezTo>
                      <a:pt x="35909" y="31623"/>
                      <a:pt x="32099" y="30480"/>
                      <a:pt x="27908" y="29528"/>
                    </a:cubicBezTo>
                    <a:lnTo>
                      <a:pt x="24384" y="28670"/>
                    </a:lnTo>
                    <a:cubicBezTo>
                      <a:pt x="21527" y="28004"/>
                      <a:pt x="19240" y="27337"/>
                      <a:pt x="17335" y="26480"/>
                    </a:cubicBezTo>
                    <a:cubicBezTo>
                      <a:pt x="15430" y="25622"/>
                      <a:pt x="14002" y="24670"/>
                      <a:pt x="13049" y="23336"/>
                    </a:cubicBezTo>
                    <a:cubicBezTo>
                      <a:pt x="12097" y="22003"/>
                      <a:pt x="11621" y="20383"/>
                      <a:pt x="11621" y="18383"/>
                    </a:cubicBezTo>
                    <a:cubicBezTo>
                      <a:pt x="11621" y="15431"/>
                      <a:pt x="12764" y="13145"/>
                      <a:pt x="14954" y="11430"/>
                    </a:cubicBezTo>
                    <a:cubicBezTo>
                      <a:pt x="17145" y="9716"/>
                      <a:pt x="20288" y="8954"/>
                      <a:pt x="24289" y="8954"/>
                    </a:cubicBezTo>
                    <a:cubicBezTo>
                      <a:pt x="27051" y="8954"/>
                      <a:pt x="29432" y="9334"/>
                      <a:pt x="31528" y="10192"/>
                    </a:cubicBezTo>
                    <a:cubicBezTo>
                      <a:pt x="33623" y="11049"/>
                      <a:pt x="35243" y="12287"/>
                      <a:pt x="36385" y="14097"/>
                    </a:cubicBezTo>
                    <a:cubicBezTo>
                      <a:pt x="37528" y="15907"/>
                      <a:pt x="38100" y="18098"/>
                      <a:pt x="38100" y="20955"/>
                    </a:cubicBezTo>
                    <a:lnTo>
                      <a:pt x="38100" y="24289"/>
                    </a:lnTo>
                    <a:lnTo>
                      <a:pt x="48196" y="24289"/>
                    </a:lnTo>
                    <a:lnTo>
                      <a:pt x="48196" y="20955"/>
                    </a:lnTo>
                    <a:cubicBezTo>
                      <a:pt x="48196" y="16288"/>
                      <a:pt x="47149" y="12478"/>
                      <a:pt x="45053" y="9334"/>
                    </a:cubicBezTo>
                    <a:cubicBezTo>
                      <a:pt x="42958" y="6286"/>
                      <a:pt x="40196" y="4001"/>
                      <a:pt x="36576" y="2381"/>
                    </a:cubicBezTo>
                    <a:cubicBezTo>
                      <a:pt x="32957" y="762"/>
                      <a:pt x="28861" y="0"/>
                      <a:pt x="24289" y="0"/>
                    </a:cubicBezTo>
                    <a:cubicBezTo>
                      <a:pt x="19717" y="0"/>
                      <a:pt x="15716" y="762"/>
                      <a:pt x="12383" y="2286"/>
                    </a:cubicBezTo>
                    <a:cubicBezTo>
                      <a:pt x="9049" y="3810"/>
                      <a:pt x="6382" y="5906"/>
                      <a:pt x="4477" y="8668"/>
                    </a:cubicBezTo>
                    <a:cubicBezTo>
                      <a:pt x="2572" y="11430"/>
                      <a:pt x="1619" y="14764"/>
                      <a:pt x="1619" y="18574"/>
                    </a:cubicBezTo>
                    <a:cubicBezTo>
                      <a:pt x="1619" y="22384"/>
                      <a:pt x="2477" y="25527"/>
                      <a:pt x="4191" y="28004"/>
                    </a:cubicBezTo>
                    <a:cubicBezTo>
                      <a:pt x="5905" y="30480"/>
                      <a:pt x="8287" y="32385"/>
                      <a:pt x="11430" y="33909"/>
                    </a:cubicBezTo>
                    <a:cubicBezTo>
                      <a:pt x="14478" y="35433"/>
                      <a:pt x="18193" y="36671"/>
                      <a:pt x="22384" y="37624"/>
                    </a:cubicBezTo>
                    <a:lnTo>
                      <a:pt x="25813" y="38481"/>
                    </a:lnTo>
                    <a:cubicBezTo>
                      <a:pt x="28670" y="39148"/>
                      <a:pt x="31147" y="39910"/>
                      <a:pt x="33242" y="40672"/>
                    </a:cubicBezTo>
                    <a:cubicBezTo>
                      <a:pt x="35338" y="41434"/>
                      <a:pt x="36957" y="42482"/>
                      <a:pt x="38005" y="43815"/>
                    </a:cubicBezTo>
                    <a:cubicBezTo>
                      <a:pt x="39148" y="45149"/>
                      <a:pt x="39719" y="46863"/>
                      <a:pt x="39719" y="48863"/>
                    </a:cubicBezTo>
                    <a:cubicBezTo>
                      <a:pt x="39719" y="52007"/>
                      <a:pt x="38481" y="54578"/>
                      <a:pt x="36100" y="56483"/>
                    </a:cubicBezTo>
                    <a:cubicBezTo>
                      <a:pt x="33719" y="58483"/>
                      <a:pt x="30194" y="59436"/>
                      <a:pt x="25432" y="59436"/>
                    </a:cubicBezTo>
                    <a:cubicBezTo>
                      <a:pt x="20669" y="59436"/>
                      <a:pt x="17050" y="58293"/>
                      <a:pt x="14288" y="55912"/>
                    </a:cubicBezTo>
                    <a:cubicBezTo>
                      <a:pt x="11525" y="53626"/>
                      <a:pt x="10096" y="50102"/>
                      <a:pt x="10096" y="45434"/>
                    </a:cubicBezTo>
                    <a:lnTo>
                      <a:pt x="10096" y="43053"/>
                    </a:lnTo>
                    <a:lnTo>
                      <a:pt x="0" y="43053"/>
                    </a:lnTo>
                    <a:lnTo>
                      <a:pt x="0" y="45434"/>
                    </a:lnTo>
                    <a:cubicBezTo>
                      <a:pt x="0" y="50292"/>
                      <a:pt x="1048" y="54483"/>
                      <a:pt x="3239" y="57912"/>
                    </a:cubicBezTo>
                    <a:cubicBezTo>
                      <a:pt x="5429" y="61341"/>
                      <a:pt x="8382" y="63913"/>
                      <a:pt x="12192" y="65627"/>
                    </a:cubicBezTo>
                    <a:cubicBezTo>
                      <a:pt x="16002" y="67342"/>
                      <a:pt x="20384" y="68294"/>
                      <a:pt x="25336" y="68294"/>
                    </a:cubicBezTo>
                    <a:cubicBezTo>
                      <a:pt x="30290" y="68294"/>
                      <a:pt x="34576" y="67437"/>
                      <a:pt x="38195" y="65818"/>
                    </a:cubicBezTo>
                    <a:cubicBezTo>
                      <a:pt x="41815" y="64103"/>
                      <a:pt x="44672" y="61817"/>
                      <a:pt x="46577" y="58865"/>
                    </a:cubicBezTo>
                    <a:cubicBezTo>
                      <a:pt x="48578" y="55912"/>
                      <a:pt x="49530" y="52483"/>
                      <a:pt x="49530" y="48482"/>
                    </a:cubicBezTo>
                    <a:cubicBezTo>
                      <a:pt x="49530" y="44482"/>
                      <a:pt x="48578" y="41339"/>
                      <a:pt x="46672" y="38767"/>
                    </a:cubicBezTo>
                    <a:cubicBezTo>
                      <a:pt x="44768" y="36290"/>
                      <a:pt x="42196" y="34290"/>
                      <a:pt x="38957" y="32766"/>
                    </a:cubicBezTo>
                    <a:close/>
                  </a:path>
                </a:pathLst>
              </a:custGeom>
              <a:grpFill/>
              <a:ln w="0" cap="flat">
                <a:noFill/>
                <a:prstDash val="solid"/>
                <a:miter/>
              </a:ln>
            </p:spPr>
            <p:txBody>
              <a:bodyPr rtlCol="0" anchor="ctr"/>
              <a:lstStyle/>
              <a:p>
                <a:pPr rtl="0"/>
                <a:endParaRPr lang="fr-FR"/>
              </a:p>
            </p:txBody>
          </p:sp>
          <p:sp>
            <p:nvSpPr>
              <p:cNvPr id="22" name="Free form: shape 21">
                <a:extLst>
                  <a:ext uri="{FF2B5EF4-FFF2-40B4-BE49-F238E27FC236}">
                    <a16:creationId xmlns:a16="http://schemas.microsoft.com/office/drawing/2014/main" id="{4931FD65-688F-492F-9F48-FA992322B0AD}"/>
                  </a:ext>
                </a:extLst>
              </p:cNvPr>
              <p:cNvSpPr/>
              <p:nvPr/>
            </p:nvSpPr>
            <p:spPr>
              <a:xfrm>
                <a:off x="5496306"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814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3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0 w 45434"/>
                  <a:gd name="connsiteY23" fmla="*/ 8573 h 49053"/>
                  <a:gd name="connsiteX24" fmla="*/ 31909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2"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620" y="44101"/>
                      <a:pt x="11144" y="46101"/>
                    </a:cubicBezTo>
                    <a:cubicBezTo>
                      <a:pt x="14668" y="48101"/>
                      <a:pt x="18764" y="49054"/>
                      <a:pt x="23431" y="49054"/>
                    </a:cubicBezTo>
                    <a:cubicBezTo>
                      <a:pt x="27622" y="49054"/>
                      <a:pt x="31051" y="48387"/>
                      <a:pt x="33814" y="47053"/>
                    </a:cubicBezTo>
                    <a:cubicBezTo>
                      <a:pt x="36481" y="45720"/>
                      <a:pt x="38671" y="44101"/>
                      <a:pt x="40291" y="42196"/>
                    </a:cubicBezTo>
                    <a:cubicBezTo>
                      <a:pt x="41910" y="40196"/>
                      <a:pt x="43243" y="38386"/>
                      <a:pt x="44101" y="36671"/>
                    </a:cubicBezTo>
                    <a:lnTo>
                      <a:pt x="36100" y="32575"/>
                    </a:lnTo>
                    <a:cubicBezTo>
                      <a:pt x="35052" y="34671"/>
                      <a:pt x="33623" y="36576"/>
                      <a:pt x="31813" y="38195"/>
                    </a:cubicBezTo>
                    <a:cubicBezTo>
                      <a:pt x="30004" y="39815"/>
                      <a:pt x="27241"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7" y="16193"/>
                      <a:pt x="11906" y="13430"/>
                      <a:pt x="14192" y="11525"/>
                    </a:cubicBezTo>
                    <a:cubicBezTo>
                      <a:pt x="16478" y="9525"/>
                      <a:pt x="19431" y="8573"/>
                      <a:pt x="23050" y="8573"/>
                    </a:cubicBezTo>
                    <a:cubicBezTo>
                      <a:pt x="26670" y="8573"/>
                      <a:pt x="29623" y="9525"/>
                      <a:pt x="31909" y="11525"/>
                    </a:cubicBezTo>
                    <a:cubicBezTo>
                      <a:pt x="34195" y="13525"/>
                      <a:pt x="35433" y="16193"/>
                      <a:pt x="35719" y="19717"/>
                    </a:cubicBezTo>
                    <a:lnTo>
                      <a:pt x="10096" y="19717"/>
                    </a:lnTo>
                    <a:close/>
                  </a:path>
                </a:pathLst>
              </a:custGeom>
              <a:grpFill/>
              <a:ln w="0" cap="flat">
                <a:noFill/>
                <a:prstDash val="solid"/>
                <a:miter/>
              </a:ln>
            </p:spPr>
            <p:txBody>
              <a:bodyPr rtlCol="0" anchor="ctr"/>
              <a:lstStyle/>
              <a:p>
                <a:pPr rtl="0"/>
                <a:endParaRPr lang="fr-FR"/>
              </a:p>
            </p:txBody>
          </p:sp>
          <p:sp>
            <p:nvSpPr>
              <p:cNvPr id="23" name="Free form: shape 22">
                <a:extLst>
                  <a:ext uri="{FF2B5EF4-FFF2-40B4-BE49-F238E27FC236}">
                    <a16:creationId xmlns:a16="http://schemas.microsoft.com/office/drawing/2014/main" id="{C58E89CF-B5C9-4B45-D2D8-29CCF3B5698E}"/>
                  </a:ext>
                </a:extLst>
              </p:cNvPr>
              <p:cNvSpPr/>
              <p:nvPr/>
            </p:nvSpPr>
            <p:spPr>
              <a:xfrm>
                <a:off x="5551265" y="3628262"/>
                <a:ext cx="46672" cy="48958"/>
              </a:xfrm>
              <a:custGeom>
                <a:avLst/>
                <a:gdLst>
                  <a:gd name="connsiteX0" fmla="*/ 33242 w 46672"/>
                  <a:gd name="connsiteY0" fmla="*/ 37243 h 48958"/>
                  <a:gd name="connsiteX1" fmla="*/ 23908 w 46672"/>
                  <a:gd name="connsiteY1" fmla="*/ 40386 h 48958"/>
                  <a:gd name="connsiteX2" fmla="*/ 16573 w 46672"/>
                  <a:gd name="connsiteY2" fmla="*/ 38576 h 48958"/>
                  <a:gd name="connsiteX3" fmla="*/ 11430 w 46672"/>
                  <a:gd name="connsiteY3" fmla="*/ 33338 h 48958"/>
                  <a:gd name="connsiteX4" fmla="*/ 9525 w 46672"/>
                  <a:gd name="connsiteY4" fmla="*/ 24956 h 48958"/>
                  <a:gd name="connsiteX5" fmla="*/ 9525 w 46672"/>
                  <a:gd name="connsiteY5" fmla="*/ 24098 h 48958"/>
                  <a:gd name="connsiteX6" fmla="*/ 11430 w 46672"/>
                  <a:gd name="connsiteY6" fmla="*/ 15812 h 48958"/>
                  <a:gd name="connsiteX7" fmla="*/ 16573 w 46672"/>
                  <a:gd name="connsiteY7" fmla="*/ 10573 h 48958"/>
                  <a:gd name="connsiteX8" fmla="*/ 23908 w 46672"/>
                  <a:gd name="connsiteY8" fmla="*/ 8763 h 48958"/>
                  <a:gd name="connsiteX9" fmla="*/ 30766 w 46672"/>
                  <a:gd name="connsiteY9" fmla="*/ 10287 h 48958"/>
                  <a:gd name="connsiteX10" fmla="*/ 34957 w 46672"/>
                  <a:gd name="connsiteY10" fmla="*/ 14288 h 48958"/>
                  <a:gd name="connsiteX11" fmla="*/ 36957 w 46672"/>
                  <a:gd name="connsiteY11" fmla="*/ 19907 h 48958"/>
                  <a:gd name="connsiteX12" fmla="*/ 46387 w 46672"/>
                  <a:gd name="connsiteY12" fmla="*/ 17907 h 48958"/>
                  <a:gd name="connsiteX13" fmla="*/ 42672 w 46672"/>
                  <a:gd name="connsiteY13" fmla="*/ 8954 h 48958"/>
                  <a:gd name="connsiteX14" fmla="*/ 35147 w 46672"/>
                  <a:gd name="connsiteY14" fmla="*/ 2477 h 48958"/>
                  <a:gd name="connsiteX15" fmla="*/ 23813 w 46672"/>
                  <a:gd name="connsiteY15" fmla="*/ 0 h 48958"/>
                  <a:gd name="connsiteX16" fmla="*/ 11716 w 46672"/>
                  <a:gd name="connsiteY16" fmla="*/ 2858 h 48958"/>
                  <a:gd name="connsiteX17" fmla="*/ 3143 w 46672"/>
                  <a:gd name="connsiteY17" fmla="*/ 11049 h 48958"/>
                  <a:gd name="connsiteX18" fmla="*/ 0 w 46672"/>
                  <a:gd name="connsiteY18" fmla="*/ 23813 h 48958"/>
                  <a:gd name="connsiteX19" fmla="*/ 0 w 46672"/>
                  <a:gd name="connsiteY19" fmla="*/ 25051 h 48958"/>
                  <a:gd name="connsiteX20" fmla="*/ 3143 w 46672"/>
                  <a:gd name="connsiteY20" fmla="*/ 37910 h 48958"/>
                  <a:gd name="connsiteX21" fmla="*/ 11716 w 46672"/>
                  <a:gd name="connsiteY21" fmla="*/ 46101 h 48958"/>
                  <a:gd name="connsiteX22" fmla="*/ 23813 w 46672"/>
                  <a:gd name="connsiteY22" fmla="*/ 48959 h 48958"/>
                  <a:gd name="connsiteX23" fmla="*/ 35147 w 46672"/>
                  <a:gd name="connsiteY23" fmla="*/ 46577 h 48958"/>
                  <a:gd name="connsiteX24" fmla="*/ 42672 w 46672"/>
                  <a:gd name="connsiteY24" fmla="*/ 40100 h 48958"/>
                  <a:gd name="connsiteX25" fmla="*/ 46672 w 46672"/>
                  <a:gd name="connsiteY25" fmla="*/ 31242 h 48958"/>
                  <a:gd name="connsiteX26" fmla="*/ 37243 w 46672"/>
                  <a:gd name="connsiteY26" fmla="*/ 29051 h 48958"/>
                  <a:gd name="connsiteX27" fmla="*/ 33147 w 46672"/>
                  <a:gd name="connsiteY27" fmla="*/ 37052 h 4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672" h="48958">
                    <a:moveTo>
                      <a:pt x="33242" y="37243"/>
                    </a:moveTo>
                    <a:cubicBezTo>
                      <a:pt x="31147" y="39338"/>
                      <a:pt x="28004" y="40386"/>
                      <a:pt x="23908" y="40386"/>
                    </a:cubicBezTo>
                    <a:cubicBezTo>
                      <a:pt x="21241" y="40386"/>
                      <a:pt x="18764" y="39815"/>
                      <a:pt x="16573" y="38576"/>
                    </a:cubicBezTo>
                    <a:cubicBezTo>
                      <a:pt x="14383" y="37433"/>
                      <a:pt x="12668" y="35624"/>
                      <a:pt x="11430" y="33338"/>
                    </a:cubicBezTo>
                    <a:cubicBezTo>
                      <a:pt x="10192" y="31052"/>
                      <a:pt x="9525" y="28194"/>
                      <a:pt x="9525" y="24956"/>
                    </a:cubicBezTo>
                    <a:lnTo>
                      <a:pt x="9525" y="24098"/>
                    </a:lnTo>
                    <a:cubicBezTo>
                      <a:pt x="9525" y="20860"/>
                      <a:pt x="10192" y="18098"/>
                      <a:pt x="11430" y="15812"/>
                    </a:cubicBezTo>
                    <a:cubicBezTo>
                      <a:pt x="12668" y="13526"/>
                      <a:pt x="14383" y="11811"/>
                      <a:pt x="16573" y="10573"/>
                    </a:cubicBezTo>
                    <a:cubicBezTo>
                      <a:pt x="18764" y="9335"/>
                      <a:pt x="21146" y="8763"/>
                      <a:pt x="23908" y="8763"/>
                    </a:cubicBezTo>
                    <a:cubicBezTo>
                      <a:pt x="26670" y="8763"/>
                      <a:pt x="28956" y="9239"/>
                      <a:pt x="30766" y="10287"/>
                    </a:cubicBezTo>
                    <a:cubicBezTo>
                      <a:pt x="32576" y="11240"/>
                      <a:pt x="34004" y="12668"/>
                      <a:pt x="34957" y="14288"/>
                    </a:cubicBezTo>
                    <a:cubicBezTo>
                      <a:pt x="35909" y="16002"/>
                      <a:pt x="36576" y="17907"/>
                      <a:pt x="36957" y="19907"/>
                    </a:cubicBezTo>
                    <a:lnTo>
                      <a:pt x="46387" y="17907"/>
                    </a:lnTo>
                    <a:cubicBezTo>
                      <a:pt x="45815" y="14669"/>
                      <a:pt x="44577" y="11716"/>
                      <a:pt x="42672" y="8954"/>
                    </a:cubicBezTo>
                    <a:cubicBezTo>
                      <a:pt x="40767" y="6287"/>
                      <a:pt x="38195" y="4096"/>
                      <a:pt x="35147" y="2477"/>
                    </a:cubicBezTo>
                    <a:cubicBezTo>
                      <a:pt x="32004" y="857"/>
                      <a:pt x="28194" y="0"/>
                      <a:pt x="23813" y="0"/>
                    </a:cubicBezTo>
                    <a:cubicBezTo>
                      <a:pt x="19431" y="0"/>
                      <a:pt x="15335" y="953"/>
                      <a:pt x="11716" y="2858"/>
                    </a:cubicBezTo>
                    <a:cubicBezTo>
                      <a:pt x="8096" y="4763"/>
                      <a:pt x="5239" y="7525"/>
                      <a:pt x="3143" y="11049"/>
                    </a:cubicBezTo>
                    <a:cubicBezTo>
                      <a:pt x="1048" y="14573"/>
                      <a:pt x="0" y="18860"/>
                      <a:pt x="0" y="23813"/>
                    </a:cubicBezTo>
                    <a:lnTo>
                      <a:pt x="0" y="25051"/>
                    </a:lnTo>
                    <a:cubicBezTo>
                      <a:pt x="0" y="30099"/>
                      <a:pt x="1048" y="34385"/>
                      <a:pt x="3143" y="37910"/>
                    </a:cubicBezTo>
                    <a:cubicBezTo>
                      <a:pt x="5239" y="41529"/>
                      <a:pt x="8096" y="44196"/>
                      <a:pt x="11716" y="46101"/>
                    </a:cubicBezTo>
                    <a:cubicBezTo>
                      <a:pt x="15335" y="48006"/>
                      <a:pt x="19336" y="48959"/>
                      <a:pt x="23813" y="48959"/>
                    </a:cubicBezTo>
                    <a:cubicBezTo>
                      <a:pt x="28289" y="48959"/>
                      <a:pt x="32004" y="48197"/>
                      <a:pt x="35147" y="46577"/>
                    </a:cubicBezTo>
                    <a:cubicBezTo>
                      <a:pt x="38291" y="44958"/>
                      <a:pt x="40767" y="42863"/>
                      <a:pt x="42672" y="40100"/>
                    </a:cubicBezTo>
                    <a:cubicBezTo>
                      <a:pt x="44577" y="37433"/>
                      <a:pt x="45910" y="34481"/>
                      <a:pt x="46672" y="31242"/>
                    </a:cubicBezTo>
                    <a:lnTo>
                      <a:pt x="37243" y="29051"/>
                    </a:lnTo>
                    <a:cubicBezTo>
                      <a:pt x="36671" y="32290"/>
                      <a:pt x="35338" y="34957"/>
                      <a:pt x="33147" y="37052"/>
                    </a:cubicBezTo>
                    <a:close/>
                  </a:path>
                </a:pathLst>
              </a:custGeom>
              <a:grpFill/>
              <a:ln w="0" cap="flat">
                <a:noFill/>
                <a:prstDash val="solid"/>
                <a:miter/>
              </a:ln>
            </p:spPr>
            <p:txBody>
              <a:bodyPr rtlCol="0" anchor="ctr"/>
              <a:lstStyle/>
              <a:p>
                <a:pPr rtl="0"/>
                <a:endParaRPr lang="fr-FR"/>
              </a:p>
            </p:txBody>
          </p:sp>
          <p:sp>
            <p:nvSpPr>
              <p:cNvPr id="24" name="Free form: shape 23">
                <a:extLst>
                  <a:ext uri="{FF2B5EF4-FFF2-40B4-BE49-F238E27FC236}">
                    <a16:creationId xmlns:a16="http://schemas.microsoft.com/office/drawing/2014/main" id="{CA7BA62F-52B6-6C4C-AD4F-97E6C56F4A33}"/>
                  </a:ext>
                </a:extLst>
              </p:cNvPr>
              <p:cNvSpPr/>
              <p:nvPr/>
            </p:nvSpPr>
            <p:spPr>
              <a:xfrm>
                <a:off x="5608605" y="3629691"/>
                <a:ext cx="44005" cy="47243"/>
              </a:xfrm>
              <a:custGeom>
                <a:avLst/>
                <a:gdLst>
                  <a:gd name="connsiteX0" fmla="*/ 34290 w 44005"/>
                  <a:gd name="connsiteY0" fmla="*/ 23336 h 47243"/>
                  <a:gd name="connsiteX1" fmla="*/ 30670 w 44005"/>
                  <a:gd name="connsiteY1" fmla="*/ 34862 h 47243"/>
                  <a:gd name="connsiteX2" fmla="*/ 21145 w 44005"/>
                  <a:gd name="connsiteY2" fmla="*/ 38862 h 47243"/>
                  <a:gd name="connsiteX3" fmla="*/ 12764 w 44005"/>
                  <a:gd name="connsiteY3" fmla="*/ 36004 h 47243"/>
                  <a:gd name="connsiteX4" fmla="*/ 9716 w 44005"/>
                  <a:gd name="connsiteY4" fmla="*/ 27146 h 47243"/>
                  <a:gd name="connsiteX5" fmla="*/ 9716 w 44005"/>
                  <a:gd name="connsiteY5" fmla="*/ 0 h 47243"/>
                  <a:gd name="connsiteX6" fmla="*/ 0 w 44005"/>
                  <a:gd name="connsiteY6" fmla="*/ 0 h 47243"/>
                  <a:gd name="connsiteX7" fmla="*/ 0 w 44005"/>
                  <a:gd name="connsiteY7" fmla="*/ 27813 h 47243"/>
                  <a:gd name="connsiteX8" fmla="*/ 2381 w 44005"/>
                  <a:gd name="connsiteY8" fmla="*/ 38195 h 47243"/>
                  <a:gd name="connsiteX9" fmla="*/ 8858 w 44005"/>
                  <a:gd name="connsiteY9" fmla="*/ 44863 h 47243"/>
                  <a:gd name="connsiteX10" fmla="*/ 18288 w 44005"/>
                  <a:gd name="connsiteY10" fmla="*/ 47244 h 47243"/>
                  <a:gd name="connsiteX11" fmla="*/ 28289 w 44005"/>
                  <a:gd name="connsiteY11" fmla="*/ 44768 h 47243"/>
                  <a:gd name="connsiteX12" fmla="*/ 32957 w 44005"/>
                  <a:gd name="connsiteY12" fmla="*/ 39433 h 47243"/>
                  <a:gd name="connsiteX13" fmla="*/ 34481 w 44005"/>
                  <a:gd name="connsiteY13" fmla="*/ 39433 h 47243"/>
                  <a:gd name="connsiteX14" fmla="*/ 34481 w 44005"/>
                  <a:gd name="connsiteY14" fmla="*/ 46387 h 47243"/>
                  <a:gd name="connsiteX15" fmla="*/ 44006 w 44005"/>
                  <a:gd name="connsiteY15" fmla="*/ 46387 h 47243"/>
                  <a:gd name="connsiteX16" fmla="*/ 44006 w 44005"/>
                  <a:gd name="connsiteY16" fmla="*/ 0 h 47243"/>
                  <a:gd name="connsiteX17" fmla="*/ 34290 w 44005"/>
                  <a:gd name="connsiteY17" fmla="*/ 0 h 47243"/>
                  <a:gd name="connsiteX18" fmla="*/ 34290 w 44005"/>
                  <a:gd name="connsiteY18" fmla="*/ 23431 h 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05" h="47243">
                    <a:moveTo>
                      <a:pt x="34290" y="23336"/>
                    </a:moveTo>
                    <a:cubicBezTo>
                      <a:pt x="34290" y="28384"/>
                      <a:pt x="33052" y="32195"/>
                      <a:pt x="30670" y="34862"/>
                    </a:cubicBezTo>
                    <a:cubicBezTo>
                      <a:pt x="28289" y="37528"/>
                      <a:pt x="25051" y="38862"/>
                      <a:pt x="21145" y="38862"/>
                    </a:cubicBezTo>
                    <a:cubicBezTo>
                      <a:pt x="17526" y="38862"/>
                      <a:pt x="14764" y="37909"/>
                      <a:pt x="12764" y="36004"/>
                    </a:cubicBezTo>
                    <a:cubicBezTo>
                      <a:pt x="10763" y="34100"/>
                      <a:pt x="9716" y="31147"/>
                      <a:pt x="9716" y="27146"/>
                    </a:cubicBezTo>
                    <a:lnTo>
                      <a:pt x="9716" y="0"/>
                    </a:lnTo>
                    <a:lnTo>
                      <a:pt x="0" y="0"/>
                    </a:lnTo>
                    <a:lnTo>
                      <a:pt x="0" y="27813"/>
                    </a:lnTo>
                    <a:cubicBezTo>
                      <a:pt x="0" y="31814"/>
                      <a:pt x="762" y="35243"/>
                      <a:pt x="2381" y="38195"/>
                    </a:cubicBezTo>
                    <a:cubicBezTo>
                      <a:pt x="4001" y="41148"/>
                      <a:pt x="6096" y="43339"/>
                      <a:pt x="8858" y="44863"/>
                    </a:cubicBezTo>
                    <a:cubicBezTo>
                      <a:pt x="11620" y="46482"/>
                      <a:pt x="14764" y="47244"/>
                      <a:pt x="18288" y="47244"/>
                    </a:cubicBezTo>
                    <a:cubicBezTo>
                      <a:pt x="22669" y="47244"/>
                      <a:pt x="26003" y="46387"/>
                      <a:pt x="28289" y="44768"/>
                    </a:cubicBezTo>
                    <a:cubicBezTo>
                      <a:pt x="30575" y="43148"/>
                      <a:pt x="32099" y="41339"/>
                      <a:pt x="32957" y="39433"/>
                    </a:cubicBezTo>
                    <a:lnTo>
                      <a:pt x="34481" y="39433"/>
                    </a:lnTo>
                    <a:lnTo>
                      <a:pt x="34481" y="46387"/>
                    </a:lnTo>
                    <a:lnTo>
                      <a:pt x="44006" y="46387"/>
                    </a:lnTo>
                    <a:lnTo>
                      <a:pt x="44006" y="0"/>
                    </a:lnTo>
                    <a:lnTo>
                      <a:pt x="34290" y="0"/>
                    </a:lnTo>
                    <a:lnTo>
                      <a:pt x="34290" y="23431"/>
                    </a:lnTo>
                    <a:close/>
                  </a:path>
                </a:pathLst>
              </a:custGeom>
              <a:grpFill/>
              <a:ln w="0" cap="flat">
                <a:noFill/>
                <a:prstDash val="solid"/>
                <a:miter/>
              </a:ln>
            </p:spPr>
            <p:txBody>
              <a:bodyPr rtlCol="0" anchor="ctr"/>
              <a:lstStyle/>
              <a:p>
                <a:pPr rtl="0"/>
                <a:endParaRPr lang="fr-FR"/>
              </a:p>
            </p:txBody>
          </p:sp>
          <p:sp>
            <p:nvSpPr>
              <p:cNvPr id="25" name="Free form: shape 24">
                <a:extLst>
                  <a:ext uri="{FF2B5EF4-FFF2-40B4-BE49-F238E27FC236}">
                    <a16:creationId xmlns:a16="http://schemas.microsoft.com/office/drawing/2014/main" id="{C0B13D2A-D612-8322-36F6-7768ABFE4414}"/>
                  </a:ext>
                </a:extLst>
              </p:cNvPr>
              <p:cNvSpPr/>
              <p:nvPr/>
            </p:nvSpPr>
            <p:spPr>
              <a:xfrm>
                <a:off x="5666803"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763"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pPr rtl="0"/>
                <a:endParaRPr lang="fr-FR"/>
              </a:p>
            </p:txBody>
          </p:sp>
          <p:sp>
            <p:nvSpPr>
              <p:cNvPr id="26" name="Free form: shape 25">
                <a:extLst>
                  <a:ext uri="{FF2B5EF4-FFF2-40B4-BE49-F238E27FC236}">
                    <a16:creationId xmlns:a16="http://schemas.microsoft.com/office/drawing/2014/main" id="{9E4C507E-30BC-CAD1-B094-4C2C121BE8C6}"/>
                  </a:ext>
                </a:extLst>
              </p:cNvPr>
              <p:cNvSpPr/>
              <p:nvPr/>
            </p:nvSpPr>
            <p:spPr>
              <a:xfrm>
                <a:off x="5701474" y="3610165"/>
                <a:ext cx="13334" cy="13144"/>
              </a:xfrm>
              <a:custGeom>
                <a:avLst/>
                <a:gdLst>
                  <a:gd name="connsiteX0" fmla="*/ 6667 w 13334"/>
                  <a:gd name="connsiteY0" fmla="*/ 0 h 13144"/>
                  <a:gd name="connsiteX1" fmla="*/ 1905 w 13334"/>
                  <a:gd name="connsiteY1" fmla="*/ 1810 h 13144"/>
                  <a:gd name="connsiteX2" fmla="*/ 0 w 13334"/>
                  <a:gd name="connsiteY2" fmla="*/ 6572 h 13144"/>
                  <a:gd name="connsiteX3" fmla="*/ 1905 w 13334"/>
                  <a:gd name="connsiteY3" fmla="*/ 11335 h 13144"/>
                  <a:gd name="connsiteX4" fmla="*/ 6667 w 13334"/>
                  <a:gd name="connsiteY4" fmla="*/ 13145 h 13144"/>
                  <a:gd name="connsiteX5" fmla="*/ 11430 w 13334"/>
                  <a:gd name="connsiteY5" fmla="*/ 11335 h 13144"/>
                  <a:gd name="connsiteX6" fmla="*/ 13335 w 13334"/>
                  <a:gd name="connsiteY6" fmla="*/ 6572 h 13144"/>
                  <a:gd name="connsiteX7" fmla="*/ 11430 w 13334"/>
                  <a:gd name="connsiteY7" fmla="*/ 1810 h 13144"/>
                  <a:gd name="connsiteX8" fmla="*/ 6667 w 13334"/>
                  <a:gd name="connsiteY8"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4" h="13144">
                    <a:moveTo>
                      <a:pt x="6667" y="0"/>
                    </a:moveTo>
                    <a:cubicBezTo>
                      <a:pt x="4763" y="0"/>
                      <a:pt x="3238" y="572"/>
                      <a:pt x="1905" y="1810"/>
                    </a:cubicBezTo>
                    <a:cubicBezTo>
                      <a:pt x="571" y="3048"/>
                      <a:pt x="0" y="4572"/>
                      <a:pt x="0" y="6572"/>
                    </a:cubicBezTo>
                    <a:cubicBezTo>
                      <a:pt x="0" y="8572"/>
                      <a:pt x="667" y="10097"/>
                      <a:pt x="1905" y="11335"/>
                    </a:cubicBezTo>
                    <a:cubicBezTo>
                      <a:pt x="3143" y="12573"/>
                      <a:pt x="4763" y="13145"/>
                      <a:pt x="6667" y="13145"/>
                    </a:cubicBezTo>
                    <a:cubicBezTo>
                      <a:pt x="8572" y="13145"/>
                      <a:pt x="10192" y="12478"/>
                      <a:pt x="11430" y="11335"/>
                    </a:cubicBezTo>
                    <a:cubicBezTo>
                      <a:pt x="12668" y="10097"/>
                      <a:pt x="13335" y="8572"/>
                      <a:pt x="13335" y="6572"/>
                    </a:cubicBezTo>
                    <a:cubicBezTo>
                      <a:pt x="13335" y="4572"/>
                      <a:pt x="12668" y="3048"/>
                      <a:pt x="11430" y="1810"/>
                    </a:cubicBezTo>
                    <a:cubicBezTo>
                      <a:pt x="10192" y="572"/>
                      <a:pt x="8572" y="0"/>
                      <a:pt x="6667" y="0"/>
                    </a:cubicBezTo>
                    <a:close/>
                  </a:path>
                </a:pathLst>
              </a:custGeom>
              <a:grpFill/>
              <a:ln w="0" cap="flat">
                <a:noFill/>
                <a:prstDash val="solid"/>
                <a:miter/>
              </a:ln>
            </p:spPr>
            <p:txBody>
              <a:bodyPr rtlCol="0" anchor="ctr"/>
              <a:lstStyle/>
              <a:p>
                <a:pPr rtl="0"/>
                <a:endParaRPr lang="fr-FR"/>
              </a:p>
            </p:txBody>
          </p:sp>
          <p:sp>
            <p:nvSpPr>
              <p:cNvPr id="27" name="Free form: shape 26">
                <a:extLst>
                  <a:ext uri="{FF2B5EF4-FFF2-40B4-BE49-F238E27FC236}">
                    <a16:creationId xmlns:a16="http://schemas.microsoft.com/office/drawing/2014/main" id="{2ADD93DA-3FC2-6CA7-8CF0-C58133865605}"/>
                  </a:ext>
                </a:extLst>
              </p:cNvPr>
              <p:cNvSpPr/>
              <p:nvPr/>
            </p:nvSpPr>
            <p:spPr>
              <a:xfrm>
                <a:off x="5703189" y="3629596"/>
                <a:ext cx="9715" cy="46386"/>
              </a:xfrm>
              <a:custGeom>
                <a:avLst/>
                <a:gdLst>
                  <a:gd name="connsiteX0" fmla="*/ 0 w 9715"/>
                  <a:gd name="connsiteY0" fmla="*/ 0 h 46386"/>
                  <a:gd name="connsiteX1" fmla="*/ 9715 w 9715"/>
                  <a:gd name="connsiteY1" fmla="*/ 0 h 46386"/>
                  <a:gd name="connsiteX2" fmla="*/ 9715 w 9715"/>
                  <a:gd name="connsiteY2" fmla="*/ 46387 h 46386"/>
                  <a:gd name="connsiteX3" fmla="*/ 0 w 9715"/>
                  <a:gd name="connsiteY3" fmla="*/ 46387 h 46386"/>
                </a:gdLst>
                <a:ahLst/>
                <a:cxnLst>
                  <a:cxn ang="0">
                    <a:pos x="connsiteX0" y="connsiteY0"/>
                  </a:cxn>
                  <a:cxn ang="0">
                    <a:pos x="connsiteX1" y="connsiteY1"/>
                  </a:cxn>
                  <a:cxn ang="0">
                    <a:pos x="connsiteX2" y="connsiteY2"/>
                  </a:cxn>
                  <a:cxn ang="0">
                    <a:pos x="connsiteX3" y="connsiteY3"/>
                  </a:cxn>
                </a:cxnLst>
                <a:rect l="l" t="t" r="r" b="b"/>
                <a:pathLst>
                  <a:path w="9715" h="46386">
                    <a:moveTo>
                      <a:pt x="0" y="0"/>
                    </a:moveTo>
                    <a:lnTo>
                      <a:pt x="9715" y="0"/>
                    </a:lnTo>
                    <a:lnTo>
                      <a:pt x="9715" y="46387"/>
                    </a:lnTo>
                    <a:lnTo>
                      <a:pt x="0" y="46387"/>
                    </a:lnTo>
                    <a:close/>
                  </a:path>
                </a:pathLst>
              </a:custGeom>
              <a:grpFill/>
              <a:ln w="0" cap="flat">
                <a:noFill/>
                <a:prstDash val="solid"/>
                <a:miter/>
              </a:ln>
            </p:spPr>
            <p:txBody>
              <a:bodyPr rtlCol="0" anchor="ctr"/>
              <a:lstStyle/>
              <a:p>
                <a:pPr rtl="0"/>
                <a:endParaRPr lang="fr-FR"/>
              </a:p>
            </p:txBody>
          </p:sp>
          <p:sp>
            <p:nvSpPr>
              <p:cNvPr id="28" name="Free form: shape 27">
                <a:extLst>
                  <a:ext uri="{FF2B5EF4-FFF2-40B4-BE49-F238E27FC236}">
                    <a16:creationId xmlns:a16="http://schemas.microsoft.com/office/drawing/2014/main" id="{0A595AA6-6DAB-001D-0D01-42EC3B91849A}"/>
                  </a:ext>
                </a:extLst>
              </p:cNvPr>
              <p:cNvSpPr/>
              <p:nvPr/>
            </p:nvSpPr>
            <p:spPr>
              <a:xfrm>
                <a:off x="5722715" y="3614355"/>
                <a:ext cx="36194" cy="61721"/>
              </a:xfrm>
              <a:custGeom>
                <a:avLst/>
                <a:gdLst>
                  <a:gd name="connsiteX0" fmla="*/ 22479 w 36194"/>
                  <a:gd name="connsiteY0" fmla="*/ 0 h 61721"/>
                  <a:gd name="connsiteX1" fmla="*/ 12764 w 36194"/>
                  <a:gd name="connsiteY1" fmla="*/ 0 h 61721"/>
                  <a:gd name="connsiteX2" fmla="*/ 12764 w 36194"/>
                  <a:gd name="connsiteY2" fmla="*/ 15335 h 61721"/>
                  <a:gd name="connsiteX3" fmla="*/ 0 w 36194"/>
                  <a:gd name="connsiteY3" fmla="*/ 15335 h 61721"/>
                  <a:gd name="connsiteX4" fmla="*/ 0 w 36194"/>
                  <a:gd name="connsiteY4" fmla="*/ 23527 h 61721"/>
                  <a:gd name="connsiteX5" fmla="*/ 12764 w 36194"/>
                  <a:gd name="connsiteY5" fmla="*/ 23527 h 61721"/>
                  <a:gd name="connsiteX6" fmla="*/ 12764 w 36194"/>
                  <a:gd name="connsiteY6" fmla="*/ 52388 h 61721"/>
                  <a:gd name="connsiteX7" fmla="*/ 15240 w 36194"/>
                  <a:gd name="connsiteY7" fmla="*/ 59150 h 61721"/>
                  <a:gd name="connsiteX8" fmla="*/ 22003 w 36194"/>
                  <a:gd name="connsiteY8" fmla="*/ 61722 h 61721"/>
                  <a:gd name="connsiteX9" fmla="*/ 34766 w 36194"/>
                  <a:gd name="connsiteY9" fmla="*/ 61722 h 61721"/>
                  <a:gd name="connsiteX10" fmla="*/ 34766 w 36194"/>
                  <a:gd name="connsiteY10" fmla="*/ 53531 h 61721"/>
                  <a:gd name="connsiteX11" fmla="*/ 25051 w 36194"/>
                  <a:gd name="connsiteY11" fmla="*/ 53531 h 61721"/>
                  <a:gd name="connsiteX12" fmla="*/ 22384 w 36194"/>
                  <a:gd name="connsiteY12" fmla="*/ 50673 h 61721"/>
                  <a:gd name="connsiteX13" fmla="*/ 22384 w 36194"/>
                  <a:gd name="connsiteY13" fmla="*/ 23527 h 61721"/>
                  <a:gd name="connsiteX14" fmla="*/ 36195 w 36194"/>
                  <a:gd name="connsiteY14" fmla="*/ 23527 h 61721"/>
                  <a:gd name="connsiteX15" fmla="*/ 36195 w 36194"/>
                  <a:gd name="connsiteY15" fmla="*/ 15335 h 61721"/>
                  <a:gd name="connsiteX16" fmla="*/ 22384 w 36194"/>
                  <a:gd name="connsiteY16" fmla="*/ 15335 h 61721"/>
                  <a:gd name="connsiteX17" fmla="*/ 22384 w 36194"/>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4" h="61721">
                    <a:moveTo>
                      <a:pt x="22479" y="0"/>
                    </a:moveTo>
                    <a:lnTo>
                      <a:pt x="12764" y="0"/>
                    </a:lnTo>
                    <a:lnTo>
                      <a:pt x="12764" y="15335"/>
                    </a:lnTo>
                    <a:lnTo>
                      <a:pt x="0" y="15335"/>
                    </a:lnTo>
                    <a:lnTo>
                      <a:pt x="0" y="23527"/>
                    </a:lnTo>
                    <a:lnTo>
                      <a:pt x="12764" y="23527"/>
                    </a:lnTo>
                    <a:lnTo>
                      <a:pt x="12764" y="52388"/>
                    </a:lnTo>
                    <a:cubicBezTo>
                      <a:pt x="12764" y="55245"/>
                      <a:pt x="13621" y="57436"/>
                      <a:pt x="15240" y="59150"/>
                    </a:cubicBezTo>
                    <a:cubicBezTo>
                      <a:pt x="16859" y="60865"/>
                      <a:pt x="19145" y="61722"/>
                      <a:pt x="22003" y="61722"/>
                    </a:cubicBezTo>
                    <a:lnTo>
                      <a:pt x="34766" y="61722"/>
                    </a:lnTo>
                    <a:lnTo>
                      <a:pt x="34766" y="53531"/>
                    </a:lnTo>
                    <a:lnTo>
                      <a:pt x="25051" y="53531"/>
                    </a:lnTo>
                    <a:cubicBezTo>
                      <a:pt x="23336"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pPr rtl="0"/>
                <a:endParaRPr lang="fr-FR"/>
              </a:p>
            </p:txBody>
          </p:sp>
          <p:sp>
            <p:nvSpPr>
              <p:cNvPr id="29" name="Free form: shape 28">
                <a:extLst>
                  <a:ext uri="{FF2B5EF4-FFF2-40B4-BE49-F238E27FC236}">
                    <a16:creationId xmlns:a16="http://schemas.microsoft.com/office/drawing/2014/main" id="{0A3747BF-19C4-5326-1A6C-279C0F4496D1}"/>
                  </a:ext>
                </a:extLst>
              </p:cNvPr>
              <p:cNvSpPr/>
              <p:nvPr/>
            </p:nvSpPr>
            <p:spPr>
              <a:xfrm>
                <a:off x="5769768" y="3629691"/>
                <a:ext cx="44005" cy="65151"/>
              </a:xfrm>
              <a:custGeom>
                <a:avLst/>
                <a:gdLst>
                  <a:gd name="connsiteX0" fmla="*/ 34290 w 44005"/>
                  <a:gd name="connsiteY0" fmla="*/ 23431 h 65151"/>
                  <a:gd name="connsiteX1" fmla="*/ 30671 w 44005"/>
                  <a:gd name="connsiteY1" fmla="*/ 34862 h 65151"/>
                  <a:gd name="connsiteX2" fmla="*/ 21146 w 44005"/>
                  <a:gd name="connsiteY2" fmla="*/ 38862 h 65151"/>
                  <a:gd name="connsiteX3" fmla="*/ 12764 w 44005"/>
                  <a:gd name="connsiteY3" fmla="*/ 36004 h 65151"/>
                  <a:gd name="connsiteX4" fmla="*/ 9716 w 44005"/>
                  <a:gd name="connsiteY4" fmla="*/ 27146 h 65151"/>
                  <a:gd name="connsiteX5" fmla="*/ 9716 w 44005"/>
                  <a:gd name="connsiteY5" fmla="*/ 0 h 65151"/>
                  <a:gd name="connsiteX6" fmla="*/ 0 w 44005"/>
                  <a:gd name="connsiteY6" fmla="*/ 0 h 65151"/>
                  <a:gd name="connsiteX7" fmla="*/ 0 w 44005"/>
                  <a:gd name="connsiteY7" fmla="*/ 27908 h 65151"/>
                  <a:gd name="connsiteX8" fmla="*/ 2381 w 44005"/>
                  <a:gd name="connsiteY8" fmla="*/ 38195 h 65151"/>
                  <a:gd name="connsiteX9" fmla="*/ 8858 w 44005"/>
                  <a:gd name="connsiteY9" fmla="*/ 44863 h 65151"/>
                  <a:gd name="connsiteX10" fmla="*/ 18288 w 44005"/>
                  <a:gd name="connsiteY10" fmla="*/ 47244 h 65151"/>
                  <a:gd name="connsiteX11" fmla="*/ 25622 w 44005"/>
                  <a:gd name="connsiteY11" fmla="*/ 46101 h 65151"/>
                  <a:gd name="connsiteX12" fmla="*/ 30290 w 44005"/>
                  <a:gd name="connsiteY12" fmla="*/ 43244 h 65151"/>
                  <a:gd name="connsiteX13" fmla="*/ 32861 w 44005"/>
                  <a:gd name="connsiteY13" fmla="*/ 39624 h 65151"/>
                  <a:gd name="connsiteX14" fmla="*/ 34385 w 44005"/>
                  <a:gd name="connsiteY14" fmla="*/ 39624 h 65151"/>
                  <a:gd name="connsiteX15" fmla="*/ 34385 w 44005"/>
                  <a:gd name="connsiteY15" fmla="*/ 53912 h 65151"/>
                  <a:gd name="connsiteX16" fmla="*/ 31718 w 44005"/>
                  <a:gd name="connsiteY16" fmla="*/ 56674 h 65151"/>
                  <a:gd name="connsiteX17" fmla="*/ 5905 w 44005"/>
                  <a:gd name="connsiteY17" fmla="*/ 56674 h 65151"/>
                  <a:gd name="connsiteX18" fmla="*/ 5905 w 44005"/>
                  <a:gd name="connsiteY18" fmla="*/ 65151 h 65151"/>
                  <a:gd name="connsiteX19" fmla="*/ 34671 w 44005"/>
                  <a:gd name="connsiteY19" fmla="*/ 65151 h 65151"/>
                  <a:gd name="connsiteX20" fmla="*/ 41529 w 44005"/>
                  <a:gd name="connsiteY20" fmla="*/ 62579 h 65151"/>
                  <a:gd name="connsiteX21" fmla="*/ 44005 w 44005"/>
                  <a:gd name="connsiteY21" fmla="*/ 55817 h 65151"/>
                  <a:gd name="connsiteX22" fmla="*/ 44005 w 44005"/>
                  <a:gd name="connsiteY22" fmla="*/ 0 h 65151"/>
                  <a:gd name="connsiteX23" fmla="*/ 34290 w 44005"/>
                  <a:gd name="connsiteY23" fmla="*/ 0 h 65151"/>
                  <a:gd name="connsiteX24" fmla="*/ 34290 w 44005"/>
                  <a:gd name="connsiteY24" fmla="*/ 23527 h 6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005" h="65151">
                    <a:moveTo>
                      <a:pt x="34290" y="23431"/>
                    </a:moveTo>
                    <a:cubicBezTo>
                      <a:pt x="34290" y="28480"/>
                      <a:pt x="33052" y="32290"/>
                      <a:pt x="30671" y="34862"/>
                    </a:cubicBezTo>
                    <a:cubicBezTo>
                      <a:pt x="28289" y="37528"/>
                      <a:pt x="25051" y="38862"/>
                      <a:pt x="21146" y="38862"/>
                    </a:cubicBezTo>
                    <a:cubicBezTo>
                      <a:pt x="17526" y="38862"/>
                      <a:pt x="14764" y="37909"/>
                      <a:pt x="12764" y="36004"/>
                    </a:cubicBezTo>
                    <a:cubicBezTo>
                      <a:pt x="10763" y="34100"/>
                      <a:pt x="9716" y="31147"/>
                      <a:pt x="9716" y="27146"/>
                    </a:cubicBezTo>
                    <a:lnTo>
                      <a:pt x="9716" y="0"/>
                    </a:lnTo>
                    <a:lnTo>
                      <a:pt x="0" y="0"/>
                    </a:lnTo>
                    <a:lnTo>
                      <a:pt x="0" y="27908"/>
                    </a:lnTo>
                    <a:cubicBezTo>
                      <a:pt x="0" y="31814"/>
                      <a:pt x="762" y="35243"/>
                      <a:pt x="2381" y="38195"/>
                    </a:cubicBezTo>
                    <a:cubicBezTo>
                      <a:pt x="3905" y="41053"/>
                      <a:pt x="6096" y="43339"/>
                      <a:pt x="8858" y="44863"/>
                    </a:cubicBezTo>
                    <a:cubicBezTo>
                      <a:pt x="11621" y="46482"/>
                      <a:pt x="14764" y="47244"/>
                      <a:pt x="18288" y="47244"/>
                    </a:cubicBezTo>
                    <a:cubicBezTo>
                      <a:pt x="21241" y="47244"/>
                      <a:pt x="23622" y="46863"/>
                      <a:pt x="25622" y="46101"/>
                    </a:cubicBezTo>
                    <a:cubicBezTo>
                      <a:pt x="27527" y="45339"/>
                      <a:pt x="29147" y="44387"/>
                      <a:pt x="30290" y="43244"/>
                    </a:cubicBezTo>
                    <a:cubicBezTo>
                      <a:pt x="31432" y="42101"/>
                      <a:pt x="32290" y="40862"/>
                      <a:pt x="32861" y="39624"/>
                    </a:cubicBezTo>
                    <a:lnTo>
                      <a:pt x="34385" y="39624"/>
                    </a:lnTo>
                    <a:lnTo>
                      <a:pt x="34385" y="53912"/>
                    </a:lnTo>
                    <a:cubicBezTo>
                      <a:pt x="34385" y="55817"/>
                      <a:pt x="33528" y="56674"/>
                      <a:pt x="31718" y="56674"/>
                    </a:cubicBezTo>
                    <a:lnTo>
                      <a:pt x="5905" y="56674"/>
                    </a:lnTo>
                    <a:lnTo>
                      <a:pt x="5905" y="65151"/>
                    </a:lnTo>
                    <a:lnTo>
                      <a:pt x="34671" y="65151"/>
                    </a:lnTo>
                    <a:cubicBezTo>
                      <a:pt x="37528" y="65151"/>
                      <a:pt x="39815" y="64294"/>
                      <a:pt x="41529" y="62579"/>
                    </a:cubicBezTo>
                    <a:cubicBezTo>
                      <a:pt x="43148" y="60865"/>
                      <a:pt x="44005" y="58579"/>
                      <a:pt x="44005" y="55817"/>
                    </a:cubicBezTo>
                    <a:lnTo>
                      <a:pt x="44005" y="0"/>
                    </a:lnTo>
                    <a:lnTo>
                      <a:pt x="34290" y="0"/>
                    </a:lnTo>
                    <a:lnTo>
                      <a:pt x="34290" y="23527"/>
                    </a:lnTo>
                    <a:close/>
                  </a:path>
                </a:pathLst>
              </a:custGeom>
              <a:grpFill/>
              <a:ln w="0" cap="flat">
                <a:noFill/>
                <a:prstDash val="solid"/>
                <a:miter/>
              </a:ln>
            </p:spPr>
            <p:txBody>
              <a:bodyPr rtlCol="0" anchor="ctr"/>
              <a:lstStyle/>
              <a:p>
                <a:pPr rtl="0"/>
                <a:endParaRPr lang="fr-FR"/>
              </a:p>
            </p:txBody>
          </p:sp>
          <p:sp>
            <p:nvSpPr>
              <p:cNvPr id="30" name="Free form: shape 29">
                <a:extLst>
                  <a:ext uri="{FF2B5EF4-FFF2-40B4-BE49-F238E27FC236}">
                    <a16:creationId xmlns:a16="http://schemas.microsoft.com/office/drawing/2014/main" id="{F5481AD6-98CF-7306-9F00-993B402ADF5C}"/>
                  </a:ext>
                </a:extLst>
              </p:cNvPr>
              <p:cNvSpPr/>
              <p:nvPr/>
            </p:nvSpPr>
            <p:spPr>
              <a:xfrm>
                <a:off x="5847492" y="3610165"/>
                <a:ext cx="36004" cy="65817"/>
              </a:xfrm>
              <a:custGeom>
                <a:avLst/>
                <a:gdLst>
                  <a:gd name="connsiteX0" fmla="*/ 22574 w 36004"/>
                  <a:gd name="connsiteY0" fmla="*/ 11049 h 65817"/>
                  <a:gd name="connsiteX1" fmla="*/ 25336 w 36004"/>
                  <a:gd name="connsiteY1" fmla="*/ 8192 h 65817"/>
                  <a:gd name="connsiteX2" fmla="*/ 34195 w 36004"/>
                  <a:gd name="connsiteY2" fmla="*/ 8192 h 65817"/>
                  <a:gd name="connsiteX3" fmla="*/ 34195 w 36004"/>
                  <a:gd name="connsiteY3" fmla="*/ 0 h 65817"/>
                  <a:gd name="connsiteX4" fmla="*/ 22289 w 36004"/>
                  <a:gd name="connsiteY4" fmla="*/ 0 h 65817"/>
                  <a:gd name="connsiteX5" fmla="*/ 15526 w 36004"/>
                  <a:gd name="connsiteY5" fmla="*/ 2572 h 65817"/>
                  <a:gd name="connsiteX6" fmla="*/ 12954 w 36004"/>
                  <a:gd name="connsiteY6" fmla="*/ 9334 h 65817"/>
                  <a:gd name="connsiteX7" fmla="*/ 12954 w 36004"/>
                  <a:gd name="connsiteY7" fmla="*/ 19431 h 65817"/>
                  <a:gd name="connsiteX8" fmla="*/ 0 w 36004"/>
                  <a:gd name="connsiteY8" fmla="*/ 19431 h 65817"/>
                  <a:gd name="connsiteX9" fmla="*/ 0 w 36004"/>
                  <a:gd name="connsiteY9" fmla="*/ 27622 h 65817"/>
                  <a:gd name="connsiteX10" fmla="*/ 12954 w 36004"/>
                  <a:gd name="connsiteY10" fmla="*/ 27622 h 65817"/>
                  <a:gd name="connsiteX11" fmla="*/ 12954 w 36004"/>
                  <a:gd name="connsiteY11" fmla="*/ 65818 h 65817"/>
                  <a:gd name="connsiteX12" fmla="*/ 22670 w 36004"/>
                  <a:gd name="connsiteY12" fmla="*/ 65818 h 65817"/>
                  <a:gd name="connsiteX13" fmla="*/ 22670 w 36004"/>
                  <a:gd name="connsiteY13" fmla="*/ 27622 h 65817"/>
                  <a:gd name="connsiteX14" fmla="*/ 36004 w 36004"/>
                  <a:gd name="connsiteY14" fmla="*/ 27622 h 65817"/>
                  <a:gd name="connsiteX15" fmla="*/ 36004 w 36004"/>
                  <a:gd name="connsiteY15" fmla="*/ 19431 h 65817"/>
                  <a:gd name="connsiteX16" fmla="*/ 22670 w 36004"/>
                  <a:gd name="connsiteY16" fmla="*/ 19431 h 65817"/>
                  <a:gd name="connsiteX17" fmla="*/ 22670 w 36004"/>
                  <a:gd name="connsiteY17" fmla="*/ 10954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4" h="65817">
                    <a:moveTo>
                      <a:pt x="22574" y="11049"/>
                    </a:moveTo>
                    <a:cubicBezTo>
                      <a:pt x="22574" y="9144"/>
                      <a:pt x="23527" y="8192"/>
                      <a:pt x="25336" y="8192"/>
                    </a:cubicBezTo>
                    <a:lnTo>
                      <a:pt x="34195" y="8192"/>
                    </a:lnTo>
                    <a:lnTo>
                      <a:pt x="34195" y="0"/>
                    </a:lnTo>
                    <a:lnTo>
                      <a:pt x="22289" y="0"/>
                    </a:lnTo>
                    <a:cubicBezTo>
                      <a:pt x="19431" y="0"/>
                      <a:pt x="17240" y="857"/>
                      <a:pt x="15526" y="2572"/>
                    </a:cubicBezTo>
                    <a:cubicBezTo>
                      <a:pt x="13811" y="4286"/>
                      <a:pt x="12954" y="6477"/>
                      <a:pt x="12954" y="9334"/>
                    </a:cubicBezTo>
                    <a:lnTo>
                      <a:pt x="12954" y="19431"/>
                    </a:lnTo>
                    <a:lnTo>
                      <a:pt x="0" y="19431"/>
                    </a:lnTo>
                    <a:lnTo>
                      <a:pt x="0" y="27622"/>
                    </a:lnTo>
                    <a:lnTo>
                      <a:pt x="12954" y="27622"/>
                    </a:lnTo>
                    <a:lnTo>
                      <a:pt x="12954" y="65818"/>
                    </a:lnTo>
                    <a:lnTo>
                      <a:pt x="22670" y="65818"/>
                    </a:lnTo>
                    <a:lnTo>
                      <a:pt x="22670" y="27622"/>
                    </a:lnTo>
                    <a:lnTo>
                      <a:pt x="36004" y="27622"/>
                    </a:lnTo>
                    <a:lnTo>
                      <a:pt x="36004" y="19431"/>
                    </a:lnTo>
                    <a:lnTo>
                      <a:pt x="22670" y="19431"/>
                    </a:lnTo>
                    <a:lnTo>
                      <a:pt x="22670" y="10954"/>
                    </a:lnTo>
                    <a:close/>
                  </a:path>
                </a:pathLst>
              </a:custGeom>
              <a:grpFill/>
              <a:ln w="0" cap="flat">
                <a:noFill/>
                <a:prstDash val="solid"/>
                <a:miter/>
              </a:ln>
            </p:spPr>
            <p:txBody>
              <a:bodyPr rtlCol="0" anchor="ctr"/>
              <a:lstStyle/>
              <a:p>
                <a:pPr rtl="0"/>
                <a:endParaRPr lang="fr-FR"/>
              </a:p>
            </p:txBody>
          </p:sp>
          <p:sp>
            <p:nvSpPr>
              <p:cNvPr id="31" name="Free form: shape 30">
                <a:extLst>
                  <a:ext uri="{FF2B5EF4-FFF2-40B4-BE49-F238E27FC236}">
                    <a16:creationId xmlns:a16="http://schemas.microsoft.com/office/drawing/2014/main" id="{8D9DC9A3-4756-F471-B3C2-A28CCD25D6D3}"/>
                  </a:ext>
                </a:extLst>
              </p:cNvPr>
              <p:cNvSpPr/>
              <p:nvPr/>
            </p:nvSpPr>
            <p:spPr>
              <a:xfrm>
                <a:off x="5889116" y="3628357"/>
                <a:ext cx="48101" cy="48863"/>
              </a:xfrm>
              <a:custGeom>
                <a:avLst/>
                <a:gdLst>
                  <a:gd name="connsiteX0" fmla="*/ 36385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5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5 w 48101"/>
                  <a:gd name="connsiteY14" fmla="*/ 2857 h 48863"/>
                  <a:gd name="connsiteX15" fmla="*/ 38386 w 48101"/>
                  <a:gd name="connsiteY15" fmla="*/ 24860 h 48863"/>
                  <a:gd name="connsiteX16" fmla="*/ 34385 w 48101"/>
                  <a:gd name="connsiteY16" fmla="*/ 36195 h 48863"/>
                  <a:gd name="connsiteX17" fmla="*/ 24003 w 48101"/>
                  <a:gd name="connsiteY17" fmla="*/ 40291 h 48863"/>
                  <a:gd name="connsiteX18" fmla="*/ 13716 w 48101"/>
                  <a:gd name="connsiteY18" fmla="*/ 36195 h 48863"/>
                  <a:gd name="connsiteX19" fmla="*/ 9716 w 48101"/>
                  <a:gd name="connsiteY19" fmla="*/ 24860 h 48863"/>
                  <a:gd name="connsiteX20" fmla="*/ 9716 w 48101"/>
                  <a:gd name="connsiteY20" fmla="*/ 24003 h 48863"/>
                  <a:gd name="connsiteX21" fmla="*/ 13716 w 48101"/>
                  <a:gd name="connsiteY21" fmla="*/ 12668 h 48863"/>
                  <a:gd name="connsiteX22" fmla="*/ 24003 w 48101"/>
                  <a:gd name="connsiteY22" fmla="*/ 8573 h 48863"/>
                  <a:gd name="connsiteX23" fmla="*/ 34481 w 48101"/>
                  <a:gd name="connsiteY23" fmla="*/ 12668 h 48863"/>
                  <a:gd name="connsiteX24" fmla="*/ 38386 w 48101"/>
                  <a:gd name="connsiteY24" fmla="*/ 24003 h 48863"/>
                  <a:gd name="connsiteX25" fmla="*/ 38386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5" y="2857"/>
                    </a:moveTo>
                    <a:cubicBezTo>
                      <a:pt x="32766" y="952"/>
                      <a:pt x="28575" y="0"/>
                      <a:pt x="24003" y="0"/>
                    </a:cubicBezTo>
                    <a:cubicBezTo>
                      <a:pt x="19431" y="0"/>
                      <a:pt x="15240" y="952"/>
                      <a:pt x="11621" y="2857"/>
                    </a:cubicBezTo>
                    <a:cubicBezTo>
                      <a:pt x="8001" y="4763"/>
                      <a:pt x="5144"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5"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5" y="2857"/>
                    </a:cubicBezTo>
                    <a:close/>
                    <a:moveTo>
                      <a:pt x="38386" y="24860"/>
                    </a:moveTo>
                    <a:cubicBezTo>
                      <a:pt x="38386" y="29718"/>
                      <a:pt x="37052" y="33433"/>
                      <a:pt x="34385" y="36195"/>
                    </a:cubicBezTo>
                    <a:cubicBezTo>
                      <a:pt x="31718" y="38957"/>
                      <a:pt x="28289" y="40291"/>
                      <a:pt x="24003" y="40291"/>
                    </a:cubicBezTo>
                    <a:cubicBezTo>
                      <a:pt x="19717" y="40291"/>
                      <a:pt x="16383" y="38957"/>
                      <a:pt x="13716" y="36195"/>
                    </a:cubicBezTo>
                    <a:cubicBezTo>
                      <a:pt x="11049" y="33433"/>
                      <a:pt x="9716" y="29718"/>
                      <a:pt x="9716" y="24860"/>
                    </a:cubicBezTo>
                    <a:lnTo>
                      <a:pt x="9716" y="24003"/>
                    </a:lnTo>
                    <a:cubicBezTo>
                      <a:pt x="9716" y="19145"/>
                      <a:pt x="11049" y="15430"/>
                      <a:pt x="13716" y="12668"/>
                    </a:cubicBezTo>
                    <a:cubicBezTo>
                      <a:pt x="16383" y="10001"/>
                      <a:pt x="19812" y="8573"/>
                      <a:pt x="24003" y="8573"/>
                    </a:cubicBezTo>
                    <a:cubicBezTo>
                      <a:pt x="28194" y="8573"/>
                      <a:pt x="31814" y="9906"/>
                      <a:pt x="34481" y="12668"/>
                    </a:cubicBezTo>
                    <a:cubicBezTo>
                      <a:pt x="37148" y="15430"/>
                      <a:pt x="38386" y="19145"/>
                      <a:pt x="38386" y="24003"/>
                    </a:cubicBezTo>
                    <a:lnTo>
                      <a:pt x="38386" y="24860"/>
                    </a:lnTo>
                    <a:close/>
                  </a:path>
                </a:pathLst>
              </a:custGeom>
              <a:grpFill/>
              <a:ln w="0" cap="flat">
                <a:noFill/>
                <a:prstDash val="solid"/>
                <a:miter/>
              </a:ln>
            </p:spPr>
            <p:txBody>
              <a:bodyPr rtlCol="0" anchor="ctr"/>
              <a:lstStyle/>
              <a:p>
                <a:pPr rtl="0"/>
                <a:endParaRPr lang="fr-FR"/>
              </a:p>
            </p:txBody>
          </p:sp>
          <p:sp>
            <p:nvSpPr>
              <p:cNvPr id="32" name="Free form: shape 31">
                <a:extLst>
                  <a:ext uri="{FF2B5EF4-FFF2-40B4-BE49-F238E27FC236}">
                    <a16:creationId xmlns:a16="http://schemas.microsoft.com/office/drawing/2014/main" id="{6B0D416F-B2B8-BDC0-AAD0-F9143B886E09}"/>
                  </a:ext>
                </a:extLst>
              </p:cNvPr>
              <p:cNvSpPr/>
              <p:nvPr/>
            </p:nvSpPr>
            <p:spPr>
              <a:xfrm>
                <a:off x="5949124"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5 w 26384"/>
                  <a:gd name="connsiteY6" fmla="*/ 46482 h 46481"/>
                  <a:gd name="connsiteX7" fmla="*/ 9715 w 26384"/>
                  <a:gd name="connsiteY7" fmla="*/ 19241 h 46481"/>
                  <a:gd name="connsiteX8" fmla="*/ 12763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5" y="46482"/>
                    </a:lnTo>
                    <a:lnTo>
                      <a:pt x="9715" y="19241"/>
                    </a:lnTo>
                    <a:cubicBezTo>
                      <a:pt x="9715" y="15716"/>
                      <a:pt x="10763" y="13049"/>
                      <a:pt x="12763"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pPr rtl="0"/>
                <a:endParaRPr lang="fr-FR"/>
              </a:p>
            </p:txBody>
          </p:sp>
          <p:sp>
            <p:nvSpPr>
              <p:cNvPr id="33" name="Free form: shape 32">
                <a:extLst>
                  <a:ext uri="{FF2B5EF4-FFF2-40B4-BE49-F238E27FC236}">
                    <a16:creationId xmlns:a16="http://schemas.microsoft.com/office/drawing/2014/main" id="{2C087659-E702-91A1-D706-D453DA7D85A1}"/>
                  </a:ext>
                </a:extLst>
              </p:cNvPr>
              <p:cNvSpPr/>
              <p:nvPr/>
            </p:nvSpPr>
            <p:spPr>
              <a:xfrm>
                <a:off x="6004941" y="3614355"/>
                <a:ext cx="36194" cy="61721"/>
              </a:xfrm>
              <a:custGeom>
                <a:avLst/>
                <a:gdLst>
                  <a:gd name="connsiteX0" fmla="*/ 22479 w 36194"/>
                  <a:gd name="connsiteY0" fmla="*/ 0 h 61721"/>
                  <a:gd name="connsiteX1" fmla="*/ 12763 w 36194"/>
                  <a:gd name="connsiteY1" fmla="*/ 0 h 61721"/>
                  <a:gd name="connsiteX2" fmla="*/ 12763 w 36194"/>
                  <a:gd name="connsiteY2" fmla="*/ 15335 h 61721"/>
                  <a:gd name="connsiteX3" fmla="*/ 0 w 36194"/>
                  <a:gd name="connsiteY3" fmla="*/ 15335 h 61721"/>
                  <a:gd name="connsiteX4" fmla="*/ 0 w 36194"/>
                  <a:gd name="connsiteY4" fmla="*/ 23527 h 61721"/>
                  <a:gd name="connsiteX5" fmla="*/ 12763 w 36194"/>
                  <a:gd name="connsiteY5" fmla="*/ 23527 h 61721"/>
                  <a:gd name="connsiteX6" fmla="*/ 12763 w 36194"/>
                  <a:gd name="connsiteY6" fmla="*/ 52388 h 61721"/>
                  <a:gd name="connsiteX7" fmla="*/ 15240 w 36194"/>
                  <a:gd name="connsiteY7" fmla="*/ 59150 h 61721"/>
                  <a:gd name="connsiteX8" fmla="*/ 22003 w 36194"/>
                  <a:gd name="connsiteY8" fmla="*/ 61722 h 61721"/>
                  <a:gd name="connsiteX9" fmla="*/ 34766 w 36194"/>
                  <a:gd name="connsiteY9" fmla="*/ 61722 h 61721"/>
                  <a:gd name="connsiteX10" fmla="*/ 34766 w 36194"/>
                  <a:gd name="connsiteY10" fmla="*/ 53531 h 61721"/>
                  <a:gd name="connsiteX11" fmla="*/ 25051 w 36194"/>
                  <a:gd name="connsiteY11" fmla="*/ 53531 h 61721"/>
                  <a:gd name="connsiteX12" fmla="*/ 22384 w 36194"/>
                  <a:gd name="connsiteY12" fmla="*/ 50673 h 61721"/>
                  <a:gd name="connsiteX13" fmla="*/ 22384 w 36194"/>
                  <a:gd name="connsiteY13" fmla="*/ 23527 h 61721"/>
                  <a:gd name="connsiteX14" fmla="*/ 36195 w 36194"/>
                  <a:gd name="connsiteY14" fmla="*/ 23527 h 61721"/>
                  <a:gd name="connsiteX15" fmla="*/ 36195 w 36194"/>
                  <a:gd name="connsiteY15" fmla="*/ 15335 h 61721"/>
                  <a:gd name="connsiteX16" fmla="*/ 22384 w 36194"/>
                  <a:gd name="connsiteY16" fmla="*/ 15335 h 61721"/>
                  <a:gd name="connsiteX17" fmla="*/ 22384 w 36194"/>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4" h="61721">
                    <a:moveTo>
                      <a:pt x="22479" y="0"/>
                    </a:moveTo>
                    <a:lnTo>
                      <a:pt x="12763" y="0"/>
                    </a:lnTo>
                    <a:lnTo>
                      <a:pt x="12763" y="15335"/>
                    </a:lnTo>
                    <a:lnTo>
                      <a:pt x="0" y="15335"/>
                    </a:lnTo>
                    <a:lnTo>
                      <a:pt x="0" y="23527"/>
                    </a:lnTo>
                    <a:lnTo>
                      <a:pt x="12763" y="23527"/>
                    </a:lnTo>
                    <a:lnTo>
                      <a:pt x="12763" y="52388"/>
                    </a:lnTo>
                    <a:cubicBezTo>
                      <a:pt x="12763" y="55245"/>
                      <a:pt x="13621" y="57436"/>
                      <a:pt x="15240" y="59150"/>
                    </a:cubicBezTo>
                    <a:cubicBezTo>
                      <a:pt x="16859" y="60865"/>
                      <a:pt x="19145" y="61722"/>
                      <a:pt x="22003" y="61722"/>
                    </a:cubicBezTo>
                    <a:lnTo>
                      <a:pt x="34766" y="61722"/>
                    </a:lnTo>
                    <a:lnTo>
                      <a:pt x="34766" y="53531"/>
                    </a:lnTo>
                    <a:lnTo>
                      <a:pt x="25051" y="53531"/>
                    </a:lnTo>
                    <a:cubicBezTo>
                      <a:pt x="23241"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pPr rtl="0"/>
                <a:endParaRPr lang="fr-FR"/>
              </a:p>
            </p:txBody>
          </p:sp>
          <p:sp>
            <p:nvSpPr>
              <p:cNvPr id="34" name="Free form: shape 33">
                <a:extLst>
                  <a:ext uri="{FF2B5EF4-FFF2-40B4-BE49-F238E27FC236}">
                    <a16:creationId xmlns:a16="http://schemas.microsoft.com/office/drawing/2014/main" id="{76104059-FFD0-B883-F473-09A76FFDF7D8}"/>
                  </a:ext>
                </a:extLst>
              </p:cNvPr>
              <p:cNvSpPr/>
              <p:nvPr/>
            </p:nvSpPr>
            <p:spPr>
              <a:xfrm>
                <a:off x="6052661" y="3610165"/>
                <a:ext cx="44005" cy="65817"/>
              </a:xfrm>
              <a:custGeom>
                <a:avLst/>
                <a:gdLst>
                  <a:gd name="connsiteX0" fmla="*/ 35052 w 44005"/>
                  <a:gd name="connsiteY0" fmla="*/ 21050 h 65817"/>
                  <a:gd name="connsiteX1" fmla="*/ 25718 w 44005"/>
                  <a:gd name="connsiteY1" fmla="*/ 18669 h 65817"/>
                  <a:gd name="connsiteX2" fmla="*/ 18479 w 44005"/>
                  <a:gd name="connsiteY2" fmla="*/ 19717 h 65817"/>
                  <a:gd name="connsiteX3" fmla="*/ 13907 w 44005"/>
                  <a:gd name="connsiteY3" fmla="*/ 22479 h 65817"/>
                  <a:gd name="connsiteX4" fmla="*/ 11240 w 44005"/>
                  <a:gd name="connsiteY4" fmla="*/ 26003 h 65817"/>
                  <a:gd name="connsiteX5" fmla="*/ 9716 w 44005"/>
                  <a:gd name="connsiteY5" fmla="*/ 26003 h 65817"/>
                  <a:gd name="connsiteX6" fmla="*/ 9716 w 44005"/>
                  <a:gd name="connsiteY6" fmla="*/ 0 h 65817"/>
                  <a:gd name="connsiteX7" fmla="*/ 0 w 44005"/>
                  <a:gd name="connsiteY7" fmla="*/ 0 h 65817"/>
                  <a:gd name="connsiteX8" fmla="*/ 0 w 44005"/>
                  <a:gd name="connsiteY8" fmla="*/ 65818 h 65817"/>
                  <a:gd name="connsiteX9" fmla="*/ 9716 w 44005"/>
                  <a:gd name="connsiteY9" fmla="*/ 65818 h 65817"/>
                  <a:gd name="connsiteX10" fmla="*/ 9716 w 44005"/>
                  <a:gd name="connsiteY10" fmla="*/ 42386 h 65817"/>
                  <a:gd name="connsiteX11" fmla="*/ 13335 w 44005"/>
                  <a:gd name="connsiteY11" fmla="*/ 30956 h 65817"/>
                  <a:gd name="connsiteX12" fmla="*/ 22955 w 44005"/>
                  <a:gd name="connsiteY12" fmla="*/ 27051 h 65817"/>
                  <a:gd name="connsiteX13" fmla="*/ 31242 w 44005"/>
                  <a:gd name="connsiteY13" fmla="*/ 29908 h 65817"/>
                  <a:gd name="connsiteX14" fmla="*/ 34290 w 44005"/>
                  <a:gd name="connsiteY14" fmla="*/ 38767 h 65817"/>
                  <a:gd name="connsiteX15" fmla="*/ 34290 w 44005"/>
                  <a:gd name="connsiteY15" fmla="*/ 65818 h 65817"/>
                  <a:gd name="connsiteX16" fmla="*/ 44006 w 44005"/>
                  <a:gd name="connsiteY16" fmla="*/ 65818 h 65817"/>
                  <a:gd name="connsiteX17" fmla="*/ 44006 w 44005"/>
                  <a:gd name="connsiteY17" fmla="*/ 38005 h 65817"/>
                  <a:gd name="connsiteX18" fmla="*/ 41624 w 44005"/>
                  <a:gd name="connsiteY18" fmla="*/ 27718 h 65817"/>
                  <a:gd name="connsiteX19" fmla="*/ 35147 w 44005"/>
                  <a:gd name="connsiteY19" fmla="*/ 21050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005" h="65817">
                    <a:moveTo>
                      <a:pt x="35052" y="21050"/>
                    </a:moveTo>
                    <a:cubicBezTo>
                      <a:pt x="32290" y="19526"/>
                      <a:pt x="29242" y="18669"/>
                      <a:pt x="25718" y="18669"/>
                    </a:cubicBezTo>
                    <a:cubicBezTo>
                      <a:pt x="22765" y="18669"/>
                      <a:pt x="20383" y="19050"/>
                      <a:pt x="18479" y="19717"/>
                    </a:cubicBezTo>
                    <a:cubicBezTo>
                      <a:pt x="16574" y="20383"/>
                      <a:pt x="15050" y="21336"/>
                      <a:pt x="13907" y="22479"/>
                    </a:cubicBezTo>
                    <a:cubicBezTo>
                      <a:pt x="12764" y="23622"/>
                      <a:pt x="11811" y="24765"/>
                      <a:pt x="11240" y="26003"/>
                    </a:cubicBezTo>
                    <a:lnTo>
                      <a:pt x="9716" y="26003"/>
                    </a:lnTo>
                    <a:lnTo>
                      <a:pt x="9716" y="0"/>
                    </a:lnTo>
                    <a:lnTo>
                      <a:pt x="0" y="0"/>
                    </a:lnTo>
                    <a:lnTo>
                      <a:pt x="0" y="65818"/>
                    </a:lnTo>
                    <a:lnTo>
                      <a:pt x="9716" y="65818"/>
                    </a:lnTo>
                    <a:lnTo>
                      <a:pt x="9716" y="42386"/>
                    </a:lnTo>
                    <a:cubicBezTo>
                      <a:pt x="9716" y="37338"/>
                      <a:pt x="10954" y="33528"/>
                      <a:pt x="13335" y="30956"/>
                    </a:cubicBezTo>
                    <a:cubicBezTo>
                      <a:pt x="15716" y="28289"/>
                      <a:pt x="18955" y="27051"/>
                      <a:pt x="22955" y="27051"/>
                    </a:cubicBezTo>
                    <a:cubicBezTo>
                      <a:pt x="26480" y="27051"/>
                      <a:pt x="29242" y="28003"/>
                      <a:pt x="31242" y="29908"/>
                    </a:cubicBezTo>
                    <a:cubicBezTo>
                      <a:pt x="33242" y="31814"/>
                      <a:pt x="34290" y="34766"/>
                      <a:pt x="34290" y="38767"/>
                    </a:cubicBezTo>
                    <a:lnTo>
                      <a:pt x="34290" y="65818"/>
                    </a:lnTo>
                    <a:lnTo>
                      <a:pt x="44006" y="65818"/>
                    </a:lnTo>
                    <a:lnTo>
                      <a:pt x="44006" y="38005"/>
                    </a:lnTo>
                    <a:cubicBezTo>
                      <a:pt x="44006" y="34004"/>
                      <a:pt x="43244" y="30575"/>
                      <a:pt x="41624" y="27718"/>
                    </a:cubicBezTo>
                    <a:cubicBezTo>
                      <a:pt x="40005" y="24860"/>
                      <a:pt x="37910" y="22670"/>
                      <a:pt x="35147" y="21050"/>
                    </a:cubicBezTo>
                    <a:close/>
                  </a:path>
                </a:pathLst>
              </a:custGeom>
              <a:grpFill/>
              <a:ln w="0" cap="flat">
                <a:noFill/>
                <a:prstDash val="solid"/>
                <a:miter/>
              </a:ln>
            </p:spPr>
            <p:txBody>
              <a:bodyPr rtlCol="0" anchor="ctr"/>
              <a:lstStyle/>
              <a:p>
                <a:pPr rtl="0"/>
                <a:endParaRPr lang="fr-FR"/>
              </a:p>
            </p:txBody>
          </p:sp>
          <p:sp>
            <p:nvSpPr>
              <p:cNvPr id="35" name="Free form: shape 34">
                <a:extLst>
                  <a:ext uri="{FF2B5EF4-FFF2-40B4-BE49-F238E27FC236}">
                    <a16:creationId xmlns:a16="http://schemas.microsoft.com/office/drawing/2014/main" id="{E20C3CEA-3548-0DF7-3E5D-17CF40245357}"/>
                  </a:ext>
                </a:extLst>
              </p:cNvPr>
              <p:cNvSpPr/>
              <p:nvPr/>
            </p:nvSpPr>
            <p:spPr>
              <a:xfrm>
                <a:off x="6108096"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2 w 45434"/>
                  <a:gd name="connsiteY8" fmla="*/ 49054 h 49053"/>
                  <a:gd name="connsiteX9" fmla="*/ 33814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4 w 45434"/>
                  <a:gd name="connsiteY13" fmla="*/ 38195 h 49053"/>
                  <a:gd name="connsiteX14" fmla="*/ 23622 w 45434"/>
                  <a:gd name="connsiteY14" fmla="*/ 40672 h 49053"/>
                  <a:gd name="connsiteX15" fmla="*/ 13907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1 w 45434"/>
                  <a:gd name="connsiteY23" fmla="*/ 8573 h 49053"/>
                  <a:gd name="connsiteX24" fmla="*/ 31909 w 45434"/>
                  <a:gd name="connsiteY24" fmla="*/ 11525 h 49053"/>
                  <a:gd name="connsiteX25" fmla="*/ 35719 w 45434"/>
                  <a:gd name="connsiteY25" fmla="*/ 19717 h 49053"/>
                  <a:gd name="connsiteX26" fmla="*/ 10097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3" y="34099"/>
                      <a:pt x="2953" y="37719"/>
                    </a:cubicBezTo>
                    <a:cubicBezTo>
                      <a:pt x="4953" y="41339"/>
                      <a:pt x="7620" y="44101"/>
                      <a:pt x="11144" y="46101"/>
                    </a:cubicBezTo>
                    <a:cubicBezTo>
                      <a:pt x="14669" y="48101"/>
                      <a:pt x="18764" y="49054"/>
                      <a:pt x="23432" y="49054"/>
                    </a:cubicBezTo>
                    <a:cubicBezTo>
                      <a:pt x="27623" y="49054"/>
                      <a:pt x="31052" y="48387"/>
                      <a:pt x="33814" y="47053"/>
                    </a:cubicBezTo>
                    <a:cubicBezTo>
                      <a:pt x="36481" y="45720"/>
                      <a:pt x="38672" y="44101"/>
                      <a:pt x="40291" y="42196"/>
                    </a:cubicBezTo>
                    <a:cubicBezTo>
                      <a:pt x="41910" y="40196"/>
                      <a:pt x="43244" y="38386"/>
                      <a:pt x="44101" y="36671"/>
                    </a:cubicBezTo>
                    <a:lnTo>
                      <a:pt x="36100" y="32575"/>
                    </a:lnTo>
                    <a:cubicBezTo>
                      <a:pt x="35147" y="34671"/>
                      <a:pt x="33623" y="36576"/>
                      <a:pt x="31814" y="38195"/>
                    </a:cubicBezTo>
                    <a:cubicBezTo>
                      <a:pt x="30004" y="39815"/>
                      <a:pt x="27242" y="40672"/>
                      <a:pt x="23622" y="40672"/>
                    </a:cubicBezTo>
                    <a:cubicBezTo>
                      <a:pt x="19717" y="40672"/>
                      <a:pt x="16478" y="39433"/>
                      <a:pt x="13907"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8" y="16193"/>
                      <a:pt x="11906" y="13430"/>
                      <a:pt x="14192" y="11525"/>
                    </a:cubicBezTo>
                    <a:cubicBezTo>
                      <a:pt x="16478" y="9525"/>
                      <a:pt x="19431" y="8573"/>
                      <a:pt x="23051" y="8573"/>
                    </a:cubicBezTo>
                    <a:cubicBezTo>
                      <a:pt x="26670" y="8573"/>
                      <a:pt x="29623" y="9525"/>
                      <a:pt x="31909" y="11525"/>
                    </a:cubicBezTo>
                    <a:cubicBezTo>
                      <a:pt x="34195" y="13525"/>
                      <a:pt x="35433" y="16193"/>
                      <a:pt x="35719" y="19717"/>
                    </a:cubicBezTo>
                    <a:lnTo>
                      <a:pt x="10097" y="19717"/>
                    </a:lnTo>
                    <a:close/>
                  </a:path>
                </a:pathLst>
              </a:custGeom>
              <a:grpFill/>
              <a:ln w="0" cap="flat">
                <a:noFill/>
                <a:prstDash val="solid"/>
                <a:miter/>
              </a:ln>
            </p:spPr>
            <p:txBody>
              <a:bodyPr rtlCol="0" anchor="ctr"/>
              <a:lstStyle/>
              <a:p>
                <a:pPr rtl="0"/>
                <a:endParaRPr lang="fr-FR"/>
              </a:p>
            </p:txBody>
          </p:sp>
          <p:sp>
            <p:nvSpPr>
              <p:cNvPr id="36" name="Free form: shape 35">
                <a:extLst>
                  <a:ext uri="{FF2B5EF4-FFF2-40B4-BE49-F238E27FC236}">
                    <a16:creationId xmlns:a16="http://schemas.microsoft.com/office/drawing/2014/main" id="{52F21591-E54D-3DAE-753A-71E10521818A}"/>
                  </a:ext>
                </a:extLst>
              </p:cNvPr>
              <p:cNvSpPr/>
              <p:nvPr/>
            </p:nvSpPr>
            <p:spPr>
              <a:xfrm>
                <a:off x="6186963" y="3628262"/>
                <a:ext cx="48101" cy="66389"/>
              </a:xfrm>
              <a:custGeom>
                <a:avLst/>
                <a:gdLst>
                  <a:gd name="connsiteX0" fmla="*/ 38767 w 48101"/>
                  <a:gd name="connsiteY0" fmla="*/ 8001 h 66389"/>
                  <a:gd name="connsiteX1" fmla="*/ 37243 w 48101"/>
                  <a:gd name="connsiteY1" fmla="*/ 8001 h 66389"/>
                  <a:gd name="connsiteX2" fmla="*/ 31909 w 48101"/>
                  <a:gd name="connsiteY2" fmla="*/ 2572 h 66389"/>
                  <a:gd name="connsiteX3" fmla="*/ 21526 w 48101"/>
                  <a:gd name="connsiteY3" fmla="*/ 0 h 66389"/>
                  <a:gd name="connsiteX4" fmla="*/ 10763 w 48101"/>
                  <a:gd name="connsiteY4" fmla="*/ 2762 h 66389"/>
                  <a:gd name="connsiteX5" fmla="*/ 2953 w 48101"/>
                  <a:gd name="connsiteY5" fmla="*/ 10763 h 66389"/>
                  <a:gd name="connsiteX6" fmla="*/ 0 w 48101"/>
                  <a:gd name="connsiteY6" fmla="*/ 23241 h 66389"/>
                  <a:gd name="connsiteX7" fmla="*/ 0 w 48101"/>
                  <a:gd name="connsiteY7" fmla="*/ 24670 h 66389"/>
                  <a:gd name="connsiteX8" fmla="*/ 2953 w 48101"/>
                  <a:gd name="connsiteY8" fmla="*/ 37148 h 66389"/>
                  <a:gd name="connsiteX9" fmla="*/ 10763 w 48101"/>
                  <a:gd name="connsiteY9" fmla="*/ 45149 h 66389"/>
                  <a:gd name="connsiteX10" fmla="*/ 21526 w 48101"/>
                  <a:gd name="connsiteY10" fmla="*/ 47911 h 66389"/>
                  <a:gd name="connsiteX11" fmla="*/ 29146 w 48101"/>
                  <a:gd name="connsiteY11" fmla="*/ 46768 h 66389"/>
                  <a:gd name="connsiteX12" fmla="*/ 34099 w 48101"/>
                  <a:gd name="connsiteY12" fmla="*/ 43910 h 66389"/>
                  <a:gd name="connsiteX13" fmla="*/ 37052 w 48101"/>
                  <a:gd name="connsiteY13" fmla="*/ 40386 h 66389"/>
                  <a:gd name="connsiteX14" fmla="*/ 38576 w 48101"/>
                  <a:gd name="connsiteY14" fmla="*/ 40386 h 66389"/>
                  <a:gd name="connsiteX15" fmla="*/ 38576 w 48101"/>
                  <a:gd name="connsiteY15" fmla="*/ 55150 h 66389"/>
                  <a:gd name="connsiteX16" fmla="*/ 35814 w 48101"/>
                  <a:gd name="connsiteY16" fmla="*/ 57912 h 66389"/>
                  <a:gd name="connsiteX17" fmla="*/ 7620 w 48101"/>
                  <a:gd name="connsiteY17" fmla="*/ 57912 h 66389"/>
                  <a:gd name="connsiteX18" fmla="*/ 7620 w 48101"/>
                  <a:gd name="connsiteY18" fmla="*/ 66389 h 66389"/>
                  <a:gd name="connsiteX19" fmla="*/ 38862 w 48101"/>
                  <a:gd name="connsiteY19" fmla="*/ 66389 h 66389"/>
                  <a:gd name="connsiteX20" fmla="*/ 45625 w 48101"/>
                  <a:gd name="connsiteY20" fmla="*/ 63818 h 66389"/>
                  <a:gd name="connsiteX21" fmla="*/ 48101 w 48101"/>
                  <a:gd name="connsiteY21" fmla="*/ 57055 h 66389"/>
                  <a:gd name="connsiteX22" fmla="*/ 48101 w 48101"/>
                  <a:gd name="connsiteY22" fmla="*/ 1238 h 66389"/>
                  <a:gd name="connsiteX23" fmla="*/ 38671 w 48101"/>
                  <a:gd name="connsiteY23" fmla="*/ 1238 h 66389"/>
                  <a:gd name="connsiteX24" fmla="*/ 38671 w 48101"/>
                  <a:gd name="connsiteY24" fmla="*/ 7906 h 66389"/>
                  <a:gd name="connsiteX25" fmla="*/ 38671 w 48101"/>
                  <a:gd name="connsiteY25" fmla="*/ 24479 h 66389"/>
                  <a:gd name="connsiteX26" fmla="*/ 34576 w 48101"/>
                  <a:gd name="connsiteY26" fmla="*/ 35528 h 66389"/>
                  <a:gd name="connsiteX27" fmla="*/ 24193 w 48101"/>
                  <a:gd name="connsiteY27" fmla="*/ 39529 h 66389"/>
                  <a:gd name="connsiteX28" fmla="*/ 13906 w 48101"/>
                  <a:gd name="connsiteY28" fmla="*/ 35528 h 66389"/>
                  <a:gd name="connsiteX29" fmla="*/ 9811 w 48101"/>
                  <a:gd name="connsiteY29" fmla="*/ 24479 h 66389"/>
                  <a:gd name="connsiteX30" fmla="*/ 9811 w 48101"/>
                  <a:gd name="connsiteY30" fmla="*/ 23622 h 66389"/>
                  <a:gd name="connsiteX31" fmla="*/ 13906 w 48101"/>
                  <a:gd name="connsiteY31" fmla="*/ 12478 h 66389"/>
                  <a:gd name="connsiteX32" fmla="*/ 24193 w 48101"/>
                  <a:gd name="connsiteY32" fmla="*/ 8573 h 66389"/>
                  <a:gd name="connsiteX33" fmla="*/ 34671 w 48101"/>
                  <a:gd name="connsiteY33" fmla="*/ 12478 h 66389"/>
                  <a:gd name="connsiteX34" fmla="*/ 38671 w 48101"/>
                  <a:gd name="connsiteY34" fmla="*/ 23622 h 66389"/>
                  <a:gd name="connsiteX35" fmla="*/ 38671 w 48101"/>
                  <a:gd name="connsiteY35" fmla="*/ 2447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101" h="66389">
                    <a:moveTo>
                      <a:pt x="38767" y="8001"/>
                    </a:moveTo>
                    <a:lnTo>
                      <a:pt x="37243" y="8001"/>
                    </a:lnTo>
                    <a:cubicBezTo>
                      <a:pt x="36100" y="6096"/>
                      <a:pt x="34385" y="4286"/>
                      <a:pt x="31909" y="2572"/>
                    </a:cubicBezTo>
                    <a:cubicBezTo>
                      <a:pt x="29527" y="857"/>
                      <a:pt x="26003" y="0"/>
                      <a:pt x="21526" y="0"/>
                    </a:cubicBezTo>
                    <a:cubicBezTo>
                      <a:pt x="17621" y="0"/>
                      <a:pt x="14097" y="953"/>
                      <a:pt x="10763" y="2762"/>
                    </a:cubicBezTo>
                    <a:cubicBezTo>
                      <a:pt x="7525" y="4667"/>
                      <a:pt x="4858" y="7334"/>
                      <a:pt x="2953" y="10763"/>
                    </a:cubicBezTo>
                    <a:cubicBezTo>
                      <a:pt x="952" y="14192"/>
                      <a:pt x="0" y="18383"/>
                      <a:pt x="0" y="23241"/>
                    </a:cubicBezTo>
                    <a:lnTo>
                      <a:pt x="0" y="24670"/>
                    </a:lnTo>
                    <a:cubicBezTo>
                      <a:pt x="0" y="29528"/>
                      <a:pt x="952" y="33623"/>
                      <a:pt x="2953" y="37148"/>
                    </a:cubicBezTo>
                    <a:cubicBezTo>
                      <a:pt x="4858" y="40672"/>
                      <a:pt x="7525" y="43339"/>
                      <a:pt x="10763" y="45149"/>
                    </a:cubicBezTo>
                    <a:cubicBezTo>
                      <a:pt x="14097" y="46958"/>
                      <a:pt x="17621" y="47911"/>
                      <a:pt x="21526" y="47911"/>
                    </a:cubicBezTo>
                    <a:cubicBezTo>
                      <a:pt x="24574" y="47911"/>
                      <a:pt x="27146" y="47530"/>
                      <a:pt x="29146" y="46768"/>
                    </a:cubicBezTo>
                    <a:cubicBezTo>
                      <a:pt x="31147" y="46006"/>
                      <a:pt x="32861" y="45053"/>
                      <a:pt x="34099" y="43910"/>
                    </a:cubicBezTo>
                    <a:cubicBezTo>
                      <a:pt x="35338" y="42672"/>
                      <a:pt x="36290" y="41529"/>
                      <a:pt x="37052" y="40386"/>
                    </a:cubicBezTo>
                    <a:lnTo>
                      <a:pt x="38576" y="40386"/>
                    </a:lnTo>
                    <a:lnTo>
                      <a:pt x="38576" y="55150"/>
                    </a:lnTo>
                    <a:cubicBezTo>
                      <a:pt x="38576" y="57055"/>
                      <a:pt x="37624" y="57912"/>
                      <a:pt x="35814" y="57912"/>
                    </a:cubicBezTo>
                    <a:lnTo>
                      <a:pt x="7620" y="57912"/>
                    </a:lnTo>
                    <a:lnTo>
                      <a:pt x="7620" y="66389"/>
                    </a:lnTo>
                    <a:lnTo>
                      <a:pt x="38862" y="66389"/>
                    </a:lnTo>
                    <a:cubicBezTo>
                      <a:pt x="41719" y="66389"/>
                      <a:pt x="44005" y="65532"/>
                      <a:pt x="45625" y="63818"/>
                    </a:cubicBezTo>
                    <a:cubicBezTo>
                      <a:pt x="47244" y="62103"/>
                      <a:pt x="48101" y="59912"/>
                      <a:pt x="48101" y="57055"/>
                    </a:cubicBezTo>
                    <a:lnTo>
                      <a:pt x="48101" y="1238"/>
                    </a:lnTo>
                    <a:lnTo>
                      <a:pt x="38671" y="1238"/>
                    </a:lnTo>
                    <a:lnTo>
                      <a:pt x="38671" y="7906"/>
                    </a:lnTo>
                    <a:close/>
                    <a:moveTo>
                      <a:pt x="38671" y="24479"/>
                    </a:moveTo>
                    <a:cubicBezTo>
                      <a:pt x="38671" y="29147"/>
                      <a:pt x="37338" y="32861"/>
                      <a:pt x="34576" y="35528"/>
                    </a:cubicBezTo>
                    <a:cubicBezTo>
                      <a:pt x="31813" y="38195"/>
                      <a:pt x="28384" y="39529"/>
                      <a:pt x="24193" y="39529"/>
                    </a:cubicBezTo>
                    <a:cubicBezTo>
                      <a:pt x="20002" y="39529"/>
                      <a:pt x="16669" y="38195"/>
                      <a:pt x="13906" y="35528"/>
                    </a:cubicBezTo>
                    <a:cubicBezTo>
                      <a:pt x="11144" y="32861"/>
                      <a:pt x="9811" y="29147"/>
                      <a:pt x="9811" y="24479"/>
                    </a:cubicBezTo>
                    <a:lnTo>
                      <a:pt x="9811" y="23622"/>
                    </a:lnTo>
                    <a:cubicBezTo>
                      <a:pt x="9811" y="18764"/>
                      <a:pt x="11144" y="15050"/>
                      <a:pt x="13906" y="12478"/>
                    </a:cubicBezTo>
                    <a:cubicBezTo>
                      <a:pt x="16669" y="9906"/>
                      <a:pt x="20098" y="8573"/>
                      <a:pt x="24193" y="8573"/>
                    </a:cubicBezTo>
                    <a:cubicBezTo>
                      <a:pt x="28289" y="8573"/>
                      <a:pt x="31909" y="9906"/>
                      <a:pt x="34671" y="12478"/>
                    </a:cubicBezTo>
                    <a:cubicBezTo>
                      <a:pt x="37338" y="15050"/>
                      <a:pt x="38671" y="18764"/>
                      <a:pt x="38671" y="23622"/>
                    </a:cubicBezTo>
                    <a:lnTo>
                      <a:pt x="38671" y="24479"/>
                    </a:lnTo>
                    <a:close/>
                  </a:path>
                </a:pathLst>
              </a:custGeom>
              <a:grpFill/>
              <a:ln w="0" cap="flat">
                <a:noFill/>
                <a:prstDash val="solid"/>
                <a:miter/>
              </a:ln>
            </p:spPr>
            <p:txBody>
              <a:bodyPr rtlCol="0" anchor="ctr"/>
              <a:lstStyle/>
              <a:p>
                <a:pPr rtl="0"/>
                <a:endParaRPr lang="fr-FR"/>
              </a:p>
            </p:txBody>
          </p:sp>
          <p:sp>
            <p:nvSpPr>
              <p:cNvPr id="37" name="Free form: shape 36">
                <a:extLst>
                  <a:ext uri="{FF2B5EF4-FFF2-40B4-BE49-F238E27FC236}">
                    <a16:creationId xmlns:a16="http://schemas.microsoft.com/office/drawing/2014/main" id="{90D37E9C-074A-2C3A-5D3D-E2211BA08CBF}"/>
                  </a:ext>
                </a:extLst>
              </p:cNvPr>
              <p:cNvSpPr/>
              <p:nvPr/>
            </p:nvSpPr>
            <p:spPr>
              <a:xfrm>
                <a:off x="6249352"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763"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pPr rtl="0"/>
                <a:endParaRPr lang="fr-FR"/>
              </a:p>
            </p:txBody>
          </p:sp>
          <p:sp>
            <p:nvSpPr>
              <p:cNvPr id="38" name="Free form: shape 37">
                <a:extLst>
                  <a:ext uri="{FF2B5EF4-FFF2-40B4-BE49-F238E27FC236}">
                    <a16:creationId xmlns:a16="http://schemas.microsoft.com/office/drawing/2014/main" id="{3385E2CC-03F2-430E-D4C1-AB2D4BEB07D9}"/>
                  </a:ext>
                </a:extLst>
              </p:cNvPr>
              <p:cNvSpPr/>
              <p:nvPr/>
            </p:nvSpPr>
            <p:spPr>
              <a:xfrm>
                <a:off x="6281737"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719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3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0 w 45434"/>
                  <a:gd name="connsiteY23" fmla="*/ 8573 h 49053"/>
                  <a:gd name="connsiteX24" fmla="*/ 31909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620" y="44101"/>
                      <a:pt x="11144" y="46101"/>
                    </a:cubicBezTo>
                    <a:cubicBezTo>
                      <a:pt x="14669" y="48101"/>
                      <a:pt x="18764" y="49054"/>
                      <a:pt x="23431" y="49054"/>
                    </a:cubicBezTo>
                    <a:cubicBezTo>
                      <a:pt x="27623" y="49054"/>
                      <a:pt x="31052" y="48387"/>
                      <a:pt x="33719" y="47053"/>
                    </a:cubicBezTo>
                    <a:cubicBezTo>
                      <a:pt x="36385" y="45720"/>
                      <a:pt x="38576" y="44101"/>
                      <a:pt x="40291" y="42196"/>
                    </a:cubicBezTo>
                    <a:cubicBezTo>
                      <a:pt x="41910" y="40196"/>
                      <a:pt x="43244" y="38386"/>
                      <a:pt x="44101" y="36671"/>
                    </a:cubicBezTo>
                    <a:lnTo>
                      <a:pt x="36100" y="32575"/>
                    </a:lnTo>
                    <a:cubicBezTo>
                      <a:pt x="35052" y="34671"/>
                      <a:pt x="33623" y="36576"/>
                      <a:pt x="31813" y="38195"/>
                    </a:cubicBezTo>
                    <a:cubicBezTo>
                      <a:pt x="30004" y="39815"/>
                      <a:pt x="27242"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7" y="16193"/>
                      <a:pt x="11906" y="13430"/>
                      <a:pt x="14192" y="11525"/>
                    </a:cubicBezTo>
                    <a:cubicBezTo>
                      <a:pt x="16478" y="9525"/>
                      <a:pt x="19431" y="8573"/>
                      <a:pt x="23050" y="8573"/>
                    </a:cubicBezTo>
                    <a:cubicBezTo>
                      <a:pt x="26670" y="8573"/>
                      <a:pt x="29623" y="9525"/>
                      <a:pt x="31909" y="11525"/>
                    </a:cubicBezTo>
                    <a:cubicBezTo>
                      <a:pt x="34195" y="13525"/>
                      <a:pt x="35433" y="16193"/>
                      <a:pt x="35719" y="19717"/>
                    </a:cubicBezTo>
                    <a:lnTo>
                      <a:pt x="10096" y="19717"/>
                    </a:lnTo>
                    <a:close/>
                  </a:path>
                </a:pathLst>
              </a:custGeom>
              <a:grpFill/>
              <a:ln w="0" cap="flat">
                <a:noFill/>
                <a:prstDash val="solid"/>
                <a:miter/>
              </a:ln>
            </p:spPr>
            <p:txBody>
              <a:bodyPr rtlCol="0" anchor="ctr"/>
              <a:lstStyle/>
              <a:p>
                <a:pPr rtl="0"/>
                <a:endParaRPr lang="fr-FR"/>
              </a:p>
            </p:txBody>
          </p:sp>
          <p:sp>
            <p:nvSpPr>
              <p:cNvPr id="39" name="Free form: shape 38">
                <a:extLst>
                  <a:ext uri="{FF2B5EF4-FFF2-40B4-BE49-F238E27FC236}">
                    <a16:creationId xmlns:a16="http://schemas.microsoft.com/office/drawing/2014/main" id="{58438FF7-8031-531D-7048-DCE399E0F673}"/>
                  </a:ext>
                </a:extLst>
              </p:cNvPr>
              <p:cNvSpPr/>
              <p:nvPr/>
            </p:nvSpPr>
            <p:spPr>
              <a:xfrm>
                <a:off x="6336029" y="3628262"/>
                <a:ext cx="47815" cy="49149"/>
              </a:xfrm>
              <a:custGeom>
                <a:avLst/>
                <a:gdLst>
                  <a:gd name="connsiteX0" fmla="*/ 41148 w 47815"/>
                  <a:gd name="connsiteY0" fmla="*/ 36767 h 49149"/>
                  <a:gd name="connsiteX1" fmla="*/ 41148 w 47815"/>
                  <a:gd name="connsiteY1" fmla="*/ 17621 h 49149"/>
                  <a:gd name="connsiteX2" fmla="*/ 36005 w 47815"/>
                  <a:gd name="connsiteY2" fmla="*/ 4572 h 49149"/>
                  <a:gd name="connsiteX3" fmla="*/ 21812 w 47815"/>
                  <a:gd name="connsiteY3" fmla="*/ 0 h 49149"/>
                  <a:gd name="connsiteX4" fmla="*/ 11811 w 47815"/>
                  <a:gd name="connsiteY4" fmla="*/ 1905 h 49149"/>
                  <a:gd name="connsiteX5" fmla="*/ 5144 w 47815"/>
                  <a:gd name="connsiteY5" fmla="*/ 6858 h 49149"/>
                  <a:gd name="connsiteX6" fmla="*/ 1524 w 47815"/>
                  <a:gd name="connsiteY6" fmla="*/ 13716 h 49149"/>
                  <a:gd name="connsiteX7" fmla="*/ 10573 w 47815"/>
                  <a:gd name="connsiteY7" fmla="*/ 16669 h 49149"/>
                  <a:gd name="connsiteX8" fmla="*/ 14097 w 47815"/>
                  <a:gd name="connsiteY8" fmla="*/ 10573 h 49149"/>
                  <a:gd name="connsiteX9" fmla="*/ 21717 w 47815"/>
                  <a:gd name="connsiteY9" fmla="*/ 8192 h 49149"/>
                  <a:gd name="connsiteX10" fmla="*/ 29242 w 47815"/>
                  <a:gd name="connsiteY10" fmla="*/ 10668 h 49149"/>
                  <a:gd name="connsiteX11" fmla="*/ 31718 w 47815"/>
                  <a:gd name="connsiteY11" fmla="*/ 17145 h 49149"/>
                  <a:gd name="connsiteX12" fmla="*/ 31718 w 47815"/>
                  <a:gd name="connsiteY12" fmla="*/ 20193 h 49149"/>
                  <a:gd name="connsiteX13" fmla="*/ 17621 w 47815"/>
                  <a:gd name="connsiteY13" fmla="*/ 20193 h 49149"/>
                  <a:gd name="connsiteX14" fmla="*/ 8573 w 47815"/>
                  <a:gd name="connsiteY14" fmla="*/ 21812 h 49149"/>
                  <a:gd name="connsiteX15" fmla="*/ 2286 w 47815"/>
                  <a:gd name="connsiteY15" fmla="*/ 26575 h 49149"/>
                  <a:gd name="connsiteX16" fmla="*/ 0 w 47815"/>
                  <a:gd name="connsiteY16" fmla="*/ 34481 h 49149"/>
                  <a:gd name="connsiteX17" fmla="*/ 2286 w 47815"/>
                  <a:gd name="connsiteY17" fmla="*/ 42482 h 49149"/>
                  <a:gd name="connsiteX18" fmla="*/ 8477 w 47815"/>
                  <a:gd name="connsiteY18" fmla="*/ 47435 h 49149"/>
                  <a:gd name="connsiteX19" fmla="*/ 17335 w 47815"/>
                  <a:gd name="connsiteY19" fmla="*/ 49149 h 49149"/>
                  <a:gd name="connsiteX20" fmla="*/ 25051 w 47815"/>
                  <a:gd name="connsiteY20" fmla="*/ 47816 h 49149"/>
                  <a:gd name="connsiteX21" fmla="*/ 29432 w 47815"/>
                  <a:gd name="connsiteY21" fmla="*/ 44577 h 49149"/>
                  <a:gd name="connsiteX22" fmla="*/ 31718 w 47815"/>
                  <a:gd name="connsiteY22" fmla="*/ 41243 h 49149"/>
                  <a:gd name="connsiteX23" fmla="*/ 33147 w 47815"/>
                  <a:gd name="connsiteY23" fmla="*/ 41243 h 49149"/>
                  <a:gd name="connsiteX24" fmla="*/ 33147 w 47815"/>
                  <a:gd name="connsiteY24" fmla="*/ 41529 h 49149"/>
                  <a:gd name="connsiteX25" fmla="*/ 35243 w 47815"/>
                  <a:gd name="connsiteY25" fmla="*/ 46101 h 49149"/>
                  <a:gd name="connsiteX26" fmla="*/ 40577 w 47815"/>
                  <a:gd name="connsiteY26" fmla="*/ 47816 h 49149"/>
                  <a:gd name="connsiteX27" fmla="*/ 47816 w 47815"/>
                  <a:gd name="connsiteY27" fmla="*/ 47816 h 49149"/>
                  <a:gd name="connsiteX28" fmla="*/ 47816 w 47815"/>
                  <a:gd name="connsiteY28" fmla="*/ 39719 h 49149"/>
                  <a:gd name="connsiteX29" fmla="*/ 43910 w 47815"/>
                  <a:gd name="connsiteY29" fmla="*/ 39719 h 49149"/>
                  <a:gd name="connsiteX30" fmla="*/ 41243 w 47815"/>
                  <a:gd name="connsiteY30" fmla="*/ 36862 h 49149"/>
                  <a:gd name="connsiteX31" fmla="*/ 31718 w 47815"/>
                  <a:gd name="connsiteY31" fmla="*/ 28575 h 49149"/>
                  <a:gd name="connsiteX32" fmla="*/ 28099 w 47815"/>
                  <a:gd name="connsiteY32" fmla="*/ 37719 h 49149"/>
                  <a:gd name="connsiteX33" fmla="*/ 18669 w 47815"/>
                  <a:gd name="connsiteY33" fmla="*/ 41053 h 49149"/>
                  <a:gd name="connsiteX34" fmla="*/ 12002 w 47815"/>
                  <a:gd name="connsiteY34" fmla="*/ 39148 h 49149"/>
                  <a:gd name="connsiteX35" fmla="*/ 9525 w 47815"/>
                  <a:gd name="connsiteY35" fmla="*/ 34100 h 49149"/>
                  <a:gd name="connsiteX36" fmla="*/ 11906 w 47815"/>
                  <a:gd name="connsiteY36" fmla="*/ 29242 h 49149"/>
                  <a:gd name="connsiteX37" fmla="*/ 18098 w 47815"/>
                  <a:gd name="connsiteY37" fmla="*/ 27623 h 49149"/>
                  <a:gd name="connsiteX38" fmla="*/ 31623 w 47815"/>
                  <a:gd name="connsiteY38" fmla="*/ 27623 h 49149"/>
                  <a:gd name="connsiteX39" fmla="*/ 31623 w 47815"/>
                  <a:gd name="connsiteY39" fmla="*/ 28575 h 4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815" h="49149">
                    <a:moveTo>
                      <a:pt x="41148" y="36767"/>
                    </a:moveTo>
                    <a:lnTo>
                      <a:pt x="41148" y="17621"/>
                    </a:lnTo>
                    <a:cubicBezTo>
                      <a:pt x="41148" y="12002"/>
                      <a:pt x="39433" y="7620"/>
                      <a:pt x="36005" y="4572"/>
                    </a:cubicBezTo>
                    <a:cubicBezTo>
                      <a:pt x="32576" y="1524"/>
                      <a:pt x="27813" y="0"/>
                      <a:pt x="21812" y="0"/>
                    </a:cubicBezTo>
                    <a:cubicBezTo>
                      <a:pt x="17907" y="0"/>
                      <a:pt x="14573" y="572"/>
                      <a:pt x="11811" y="1905"/>
                    </a:cubicBezTo>
                    <a:cubicBezTo>
                      <a:pt x="9049" y="3143"/>
                      <a:pt x="6858" y="4763"/>
                      <a:pt x="5144" y="6858"/>
                    </a:cubicBezTo>
                    <a:cubicBezTo>
                      <a:pt x="3524" y="8858"/>
                      <a:pt x="2286" y="11144"/>
                      <a:pt x="1524" y="13716"/>
                    </a:cubicBezTo>
                    <a:lnTo>
                      <a:pt x="10573" y="16669"/>
                    </a:lnTo>
                    <a:cubicBezTo>
                      <a:pt x="11144" y="14192"/>
                      <a:pt x="12287" y="12097"/>
                      <a:pt x="14097" y="10573"/>
                    </a:cubicBezTo>
                    <a:cubicBezTo>
                      <a:pt x="15812" y="8954"/>
                      <a:pt x="18383" y="8192"/>
                      <a:pt x="21717" y="8192"/>
                    </a:cubicBezTo>
                    <a:cubicBezTo>
                      <a:pt x="25051" y="8192"/>
                      <a:pt x="27623" y="8954"/>
                      <a:pt x="29242" y="10668"/>
                    </a:cubicBezTo>
                    <a:cubicBezTo>
                      <a:pt x="30861" y="12287"/>
                      <a:pt x="31718" y="14478"/>
                      <a:pt x="31718" y="17145"/>
                    </a:cubicBezTo>
                    <a:lnTo>
                      <a:pt x="31718" y="20193"/>
                    </a:lnTo>
                    <a:lnTo>
                      <a:pt x="17621" y="20193"/>
                    </a:lnTo>
                    <a:cubicBezTo>
                      <a:pt x="14192" y="20193"/>
                      <a:pt x="11240" y="20765"/>
                      <a:pt x="8573" y="21812"/>
                    </a:cubicBezTo>
                    <a:cubicBezTo>
                      <a:pt x="5906" y="22860"/>
                      <a:pt x="3810" y="24479"/>
                      <a:pt x="2286" y="26575"/>
                    </a:cubicBezTo>
                    <a:cubicBezTo>
                      <a:pt x="762" y="28670"/>
                      <a:pt x="0" y="31337"/>
                      <a:pt x="0" y="34481"/>
                    </a:cubicBezTo>
                    <a:cubicBezTo>
                      <a:pt x="0" y="37624"/>
                      <a:pt x="762" y="40291"/>
                      <a:pt x="2286" y="42482"/>
                    </a:cubicBezTo>
                    <a:cubicBezTo>
                      <a:pt x="3810" y="44672"/>
                      <a:pt x="5906" y="46292"/>
                      <a:pt x="8477" y="47435"/>
                    </a:cubicBezTo>
                    <a:cubicBezTo>
                      <a:pt x="11049" y="48578"/>
                      <a:pt x="14002" y="49149"/>
                      <a:pt x="17335" y="49149"/>
                    </a:cubicBezTo>
                    <a:cubicBezTo>
                      <a:pt x="20669" y="49149"/>
                      <a:pt x="23146" y="48673"/>
                      <a:pt x="25051" y="47816"/>
                    </a:cubicBezTo>
                    <a:cubicBezTo>
                      <a:pt x="26956" y="46863"/>
                      <a:pt x="28480" y="45815"/>
                      <a:pt x="29432" y="44577"/>
                    </a:cubicBezTo>
                    <a:cubicBezTo>
                      <a:pt x="30385" y="43339"/>
                      <a:pt x="31147" y="42196"/>
                      <a:pt x="31718" y="41243"/>
                    </a:cubicBezTo>
                    <a:lnTo>
                      <a:pt x="33147" y="41243"/>
                    </a:lnTo>
                    <a:lnTo>
                      <a:pt x="33147" y="41529"/>
                    </a:lnTo>
                    <a:cubicBezTo>
                      <a:pt x="33147" y="43434"/>
                      <a:pt x="33814" y="45053"/>
                      <a:pt x="35243" y="46101"/>
                    </a:cubicBezTo>
                    <a:cubicBezTo>
                      <a:pt x="36576" y="47244"/>
                      <a:pt x="38386" y="47816"/>
                      <a:pt x="40577" y="47816"/>
                    </a:cubicBezTo>
                    <a:lnTo>
                      <a:pt x="47816" y="47816"/>
                    </a:lnTo>
                    <a:lnTo>
                      <a:pt x="47816" y="39719"/>
                    </a:lnTo>
                    <a:lnTo>
                      <a:pt x="43910" y="39719"/>
                    </a:lnTo>
                    <a:cubicBezTo>
                      <a:pt x="42196" y="39719"/>
                      <a:pt x="41243" y="38767"/>
                      <a:pt x="41243" y="36862"/>
                    </a:cubicBezTo>
                    <a:close/>
                    <a:moveTo>
                      <a:pt x="31718" y="28575"/>
                    </a:moveTo>
                    <a:cubicBezTo>
                      <a:pt x="31718" y="32480"/>
                      <a:pt x="30480" y="35528"/>
                      <a:pt x="28099" y="37719"/>
                    </a:cubicBezTo>
                    <a:cubicBezTo>
                      <a:pt x="25718" y="39910"/>
                      <a:pt x="22574" y="41053"/>
                      <a:pt x="18669" y="41053"/>
                    </a:cubicBezTo>
                    <a:cubicBezTo>
                      <a:pt x="15812" y="41053"/>
                      <a:pt x="13621" y="40386"/>
                      <a:pt x="12002" y="39148"/>
                    </a:cubicBezTo>
                    <a:cubicBezTo>
                      <a:pt x="10382" y="37910"/>
                      <a:pt x="9525" y="36195"/>
                      <a:pt x="9525" y="34100"/>
                    </a:cubicBezTo>
                    <a:cubicBezTo>
                      <a:pt x="9525" y="32004"/>
                      <a:pt x="10287" y="30385"/>
                      <a:pt x="11906" y="29242"/>
                    </a:cubicBezTo>
                    <a:cubicBezTo>
                      <a:pt x="13430" y="28099"/>
                      <a:pt x="15526" y="27623"/>
                      <a:pt x="18098" y="27623"/>
                    </a:cubicBezTo>
                    <a:lnTo>
                      <a:pt x="31623" y="27623"/>
                    </a:lnTo>
                    <a:lnTo>
                      <a:pt x="31623" y="28575"/>
                    </a:lnTo>
                    <a:close/>
                  </a:path>
                </a:pathLst>
              </a:custGeom>
              <a:grpFill/>
              <a:ln w="0" cap="flat">
                <a:noFill/>
                <a:prstDash val="solid"/>
                <a:miter/>
              </a:ln>
            </p:spPr>
            <p:txBody>
              <a:bodyPr rtlCol="0" anchor="ctr"/>
              <a:lstStyle/>
              <a:p>
                <a:pPr rtl="0"/>
                <a:endParaRPr lang="fr-FR"/>
              </a:p>
            </p:txBody>
          </p:sp>
          <p:sp>
            <p:nvSpPr>
              <p:cNvPr id="40" name="Free form: shape 39">
                <a:extLst>
                  <a:ext uri="{FF2B5EF4-FFF2-40B4-BE49-F238E27FC236}">
                    <a16:creationId xmlns:a16="http://schemas.microsoft.com/office/drawing/2014/main" id="{4C6D96A8-CA02-3BDE-B521-74E022C6E673}"/>
                  </a:ext>
                </a:extLst>
              </p:cNvPr>
              <p:cNvSpPr/>
              <p:nvPr/>
            </p:nvSpPr>
            <p:spPr>
              <a:xfrm>
                <a:off x="6385369" y="3614355"/>
                <a:ext cx="36195" cy="61721"/>
              </a:xfrm>
              <a:custGeom>
                <a:avLst/>
                <a:gdLst>
                  <a:gd name="connsiteX0" fmla="*/ 22479 w 36195"/>
                  <a:gd name="connsiteY0" fmla="*/ 0 h 61721"/>
                  <a:gd name="connsiteX1" fmla="*/ 12764 w 36195"/>
                  <a:gd name="connsiteY1" fmla="*/ 0 h 61721"/>
                  <a:gd name="connsiteX2" fmla="*/ 12764 w 36195"/>
                  <a:gd name="connsiteY2" fmla="*/ 15335 h 61721"/>
                  <a:gd name="connsiteX3" fmla="*/ 0 w 36195"/>
                  <a:gd name="connsiteY3" fmla="*/ 15335 h 61721"/>
                  <a:gd name="connsiteX4" fmla="*/ 0 w 36195"/>
                  <a:gd name="connsiteY4" fmla="*/ 23527 h 61721"/>
                  <a:gd name="connsiteX5" fmla="*/ 12764 w 36195"/>
                  <a:gd name="connsiteY5" fmla="*/ 23527 h 61721"/>
                  <a:gd name="connsiteX6" fmla="*/ 12764 w 36195"/>
                  <a:gd name="connsiteY6" fmla="*/ 52388 h 61721"/>
                  <a:gd name="connsiteX7" fmla="*/ 15240 w 36195"/>
                  <a:gd name="connsiteY7" fmla="*/ 59150 h 61721"/>
                  <a:gd name="connsiteX8" fmla="*/ 22003 w 36195"/>
                  <a:gd name="connsiteY8" fmla="*/ 61722 h 61721"/>
                  <a:gd name="connsiteX9" fmla="*/ 34766 w 36195"/>
                  <a:gd name="connsiteY9" fmla="*/ 61722 h 61721"/>
                  <a:gd name="connsiteX10" fmla="*/ 34766 w 36195"/>
                  <a:gd name="connsiteY10" fmla="*/ 53531 h 61721"/>
                  <a:gd name="connsiteX11" fmla="*/ 25051 w 36195"/>
                  <a:gd name="connsiteY11" fmla="*/ 53531 h 61721"/>
                  <a:gd name="connsiteX12" fmla="*/ 22384 w 36195"/>
                  <a:gd name="connsiteY12" fmla="*/ 50673 h 61721"/>
                  <a:gd name="connsiteX13" fmla="*/ 22384 w 36195"/>
                  <a:gd name="connsiteY13" fmla="*/ 23527 h 61721"/>
                  <a:gd name="connsiteX14" fmla="*/ 36195 w 36195"/>
                  <a:gd name="connsiteY14" fmla="*/ 23527 h 61721"/>
                  <a:gd name="connsiteX15" fmla="*/ 36195 w 36195"/>
                  <a:gd name="connsiteY15" fmla="*/ 15335 h 61721"/>
                  <a:gd name="connsiteX16" fmla="*/ 22384 w 36195"/>
                  <a:gd name="connsiteY16" fmla="*/ 15335 h 61721"/>
                  <a:gd name="connsiteX17" fmla="*/ 22384 w 36195"/>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 h="61721">
                    <a:moveTo>
                      <a:pt x="22479" y="0"/>
                    </a:moveTo>
                    <a:lnTo>
                      <a:pt x="12764" y="0"/>
                    </a:lnTo>
                    <a:lnTo>
                      <a:pt x="12764" y="15335"/>
                    </a:lnTo>
                    <a:lnTo>
                      <a:pt x="0" y="15335"/>
                    </a:lnTo>
                    <a:lnTo>
                      <a:pt x="0" y="23527"/>
                    </a:lnTo>
                    <a:lnTo>
                      <a:pt x="12764" y="23527"/>
                    </a:lnTo>
                    <a:lnTo>
                      <a:pt x="12764" y="52388"/>
                    </a:lnTo>
                    <a:cubicBezTo>
                      <a:pt x="12764" y="55245"/>
                      <a:pt x="13621" y="57436"/>
                      <a:pt x="15240" y="59150"/>
                    </a:cubicBezTo>
                    <a:cubicBezTo>
                      <a:pt x="16859" y="60865"/>
                      <a:pt x="19145" y="61722"/>
                      <a:pt x="22003" y="61722"/>
                    </a:cubicBezTo>
                    <a:lnTo>
                      <a:pt x="34766" y="61722"/>
                    </a:lnTo>
                    <a:lnTo>
                      <a:pt x="34766" y="53531"/>
                    </a:lnTo>
                    <a:lnTo>
                      <a:pt x="25051" y="53531"/>
                    </a:lnTo>
                    <a:cubicBezTo>
                      <a:pt x="23241"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pPr rtl="0"/>
                <a:endParaRPr lang="fr-FR"/>
              </a:p>
            </p:txBody>
          </p:sp>
          <p:sp>
            <p:nvSpPr>
              <p:cNvPr id="41" name="Free form: shape 40">
                <a:extLst>
                  <a:ext uri="{FF2B5EF4-FFF2-40B4-BE49-F238E27FC236}">
                    <a16:creationId xmlns:a16="http://schemas.microsoft.com/office/drawing/2014/main" id="{1D65629F-12A9-FBCC-6A20-5561A51D043B}"/>
                  </a:ext>
                </a:extLst>
              </p:cNvPr>
              <p:cNvSpPr/>
              <p:nvPr/>
            </p:nvSpPr>
            <p:spPr>
              <a:xfrm>
                <a:off x="6428993"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719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4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672 w 45434"/>
                  <a:gd name="connsiteY19" fmla="*/ 11335 h 49053"/>
                  <a:gd name="connsiteX20" fmla="*/ 34862 w 45434"/>
                  <a:gd name="connsiteY20" fmla="*/ 3143 h 49053"/>
                  <a:gd name="connsiteX21" fmla="*/ 10096 w 45434"/>
                  <a:gd name="connsiteY21" fmla="*/ 19717 h 49053"/>
                  <a:gd name="connsiteX22" fmla="*/ 14288 w 45434"/>
                  <a:gd name="connsiteY22" fmla="*/ 11525 h 49053"/>
                  <a:gd name="connsiteX23" fmla="*/ 23146 w 45434"/>
                  <a:gd name="connsiteY23" fmla="*/ 8573 h 49053"/>
                  <a:gd name="connsiteX24" fmla="*/ 32004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715" y="44101"/>
                      <a:pt x="11144" y="46101"/>
                    </a:cubicBezTo>
                    <a:cubicBezTo>
                      <a:pt x="14669" y="48101"/>
                      <a:pt x="18764" y="49054"/>
                      <a:pt x="23431" y="49054"/>
                    </a:cubicBezTo>
                    <a:cubicBezTo>
                      <a:pt x="27623" y="49054"/>
                      <a:pt x="31052" y="48387"/>
                      <a:pt x="33719" y="47053"/>
                    </a:cubicBezTo>
                    <a:cubicBezTo>
                      <a:pt x="36385" y="45720"/>
                      <a:pt x="38576" y="44101"/>
                      <a:pt x="40291" y="42196"/>
                    </a:cubicBezTo>
                    <a:cubicBezTo>
                      <a:pt x="41910" y="40196"/>
                      <a:pt x="43244" y="38386"/>
                      <a:pt x="44101" y="36671"/>
                    </a:cubicBezTo>
                    <a:lnTo>
                      <a:pt x="36100" y="32575"/>
                    </a:lnTo>
                    <a:cubicBezTo>
                      <a:pt x="35147" y="34671"/>
                      <a:pt x="33623" y="36576"/>
                      <a:pt x="31814" y="38195"/>
                    </a:cubicBezTo>
                    <a:cubicBezTo>
                      <a:pt x="30004" y="39815"/>
                      <a:pt x="27242"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672" y="11335"/>
                    </a:cubicBezTo>
                    <a:cubicBezTo>
                      <a:pt x="40767" y="7810"/>
                      <a:pt x="38195" y="5048"/>
                      <a:pt x="34862" y="3143"/>
                    </a:cubicBezTo>
                    <a:close/>
                    <a:moveTo>
                      <a:pt x="10096" y="19717"/>
                    </a:moveTo>
                    <a:cubicBezTo>
                      <a:pt x="10573" y="16193"/>
                      <a:pt x="12002" y="13430"/>
                      <a:pt x="14288" y="11525"/>
                    </a:cubicBezTo>
                    <a:cubicBezTo>
                      <a:pt x="16573" y="9525"/>
                      <a:pt x="19526" y="8573"/>
                      <a:pt x="23146" y="8573"/>
                    </a:cubicBezTo>
                    <a:cubicBezTo>
                      <a:pt x="26765" y="8573"/>
                      <a:pt x="29718" y="9525"/>
                      <a:pt x="32004" y="11525"/>
                    </a:cubicBezTo>
                    <a:cubicBezTo>
                      <a:pt x="34290" y="13525"/>
                      <a:pt x="35528" y="16193"/>
                      <a:pt x="35719" y="19717"/>
                    </a:cubicBezTo>
                    <a:lnTo>
                      <a:pt x="10096" y="19717"/>
                    </a:lnTo>
                    <a:close/>
                  </a:path>
                </a:pathLst>
              </a:custGeom>
              <a:grpFill/>
              <a:ln w="0" cap="flat">
                <a:noFill/>
                <a:prstDash val="solid"/>
                <a:miter/>
              </a:ln>
            </p:spPr>
            <p:txBody>
              <a:bodyPr rtlCol="0" anchor="ctr"/>
              <a:lstStyle/>
              <a:p>
                <a:pPr rtl="0"/>
                <a:endParaRPr lang="fr-FR"/>
              </a:p>
            </p:txBody>
          </p:sp>
          <p:sp>
            <p:nvSpPr>
              <p:cNvPr id="42" name="Free form: shape 41">
                <a:extLst>
                  <a:ext uri="{FF2B5EF4-FFF2-40B4-BE49-F238E27FC236}">
                    <a16:creationId xmlns:a16="http://schemas.microsoft.com/office/drawing/2014/main" id="{C29FFC94-9670-00B8-D190-6B844E592150}"/>
                  </a:ext>
                </a:extLst>
              </p:cNvPr>
              <p:cNvSpPr/>
              <p:nvPr/>
            </p:nvSpPr>
            <p:spPr>
              <a:xfrm>
                <a:off x="6486143"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668"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pPr rtl="0"/>
                <a:endParaRPr lang="fr-FR"/>
              </a:p>
            </p:txBody>
          </p:sp>
          <p:sp>
            <p:nvSpPr>
              <p:cNvPr id="43" name="Free form: shape 42">
                <a:extLst>
                  <a:ext uri="{FF2B5EF4-FFF2-40B4-BE49-F238E27FC236}">
                    <a16:creationId xmlns:a16="http://schemas.microsoft.com/office/drawing/2014/main" id="{11D96A3F-50C1-41CA-4446-4B26C99C99ED}"/>
                  </a:ext>
                </a:extLst>
              </p:cNvPr>
              <p:cNvSpPr/>
              <p:nvPr/>
            </p:nvSpPr>
            <p:spPr>
              <a:xfrm>
                <a:off x="6544341" y="3628262"/>
                <a:ext cx="48101" cy="66389"/>
              </a:xfrm>
              <a:custGeom>
                <a:avLst/>
                <a:gdLst>
                  <a:gd name="connsiteX0" fmla="*/ 38672 w 48101"/>
                  <a:gd name="connsiteY0" fmla="*/ 8001 h 66389"/>
                  <a:gd name="connsiteX1" fmla="*/ 37148 w 48101"/>
                  <a:gd name="connsiteY1" fmla="*/ 8001 h 66389"/>
                  <a:gd name="connsiteX2" fmla="*/ 31814 w 48101"/>
                  <a:gd name="connsiteY2" fmla="*/ 2572 h 66389"/>
                  <a:gd name="connsiteX3" fmla="*/ 21431 w 48101"/>
                  <a:gd name="connsiteY3" fmla="*/ 0 h 66389"/>
                  <a:gd name="connsiteX4" fmla="*/ 10763 w 48101"/>
                  <a:gd name="connsiteY4" fmla="*/ 2762 h 66389"/>
                  <a:gd name="connsiteX5" fmla="*/ 2953 w 48101"/>
                  <a:gd name="connsiteY5" fmla="*/ 10763 h 66389"/>
                  <a:gd name="connsiteX6" fmla="*/ 0 w 48101"/>
                  <a:gd name="connsiteY6" fmla="*/ 23241 h 66389"/>
                  <a:gd name="connsiteX7" fmla="*/ 0 w 48101"/>
                  <a:gd name="connsiteY7" fmla="*/ 24670 h 66389"/>
                  <a:gd name="connsiteX8" fmla="*/ 2953 w 48101"/>
                  <a:gd name="connsiteY8" fmla="*/ 37148 h 66389"/>
                  <a:gd name="connsiteX9" fmla="*/ 10763 w 48101"/>
                  <a:gd name="connsiteY9" fmla="*/ 45149 h 66389"/>
                  <a:gd name="connsiteX10" fmla="*/ 21527 w 48101"/>
                  <a:gd name="connsiteY10" fmla="*/ 47911 h 66389"/>
                  <a:gd name="connsiteX11" fmla="*/ 29147 w 48101"/>
                  <a:gd name="connsiteY11" fmla="*/ 46768 h 66389"/>
                  <a:gd name="connsiteX12" fmla="*/ 34099 w 48101"/>
                  <a:gd name="connsiteY12" fmla="*/ 43910 h 66389"/>
                  <a:gd name="connsiteX13" fmla="*/ 37052 w 48101"/>
                  <a:gd name="connsiteY13" fmla="*/ 40386 h 66389"/>
                  <a:gd name="connsiteX14" fmla="*/ 38576 w 48101"/>
                  <a:gd name="connsiteY14" fmla="*/ 40386 h 66389"/>
                  <a:gd name="connsiteX15" fmla="*/ 38576 w 48101"/>
                  <a:gd name="connsiteY15" fmla="*/ 55150 h 66389"/>
                  <a:gd name="connsiteX16" fmla="*/ 35814 w 48101"/>
                  <a:gd name="connsiteY16" fmla="*/ 57912 h 66389"/>
                  <a:gd name="connsiteX17" fmla="*/ 7620 w 48101"/>
                  <a:gd name="connsiteY17" fmla="*/ 57912 h 66389"/>
                  <a:gd name="connsiteX18" fmla="*/ 7620 w 48101"/>
                  <a:gd name="connsiteY18" fmla="*/ 66389 h 66389"/>
                  <a:gd name="connsiteX19" fmla="*/ 38767 w 48101"/>
                  <a:gd name="connsiteY19" fmla="*/ 66389 h 66389"/>
                  <a:gd name="connsiteX20" fmla="*/ 45625 w 48101"/>
                  <a:gd name="connsiteY20" fmla="*/ 63818 h 66389"/>
                  <a:gd name="connsiteX21" fmla="*/ 48101 w 48101"/>
                  <a:gd name="connsiteY21" fmla="*/ 57055 h 66389"/>
                  <a:gd name="connsiteX22" fmla="*/ 48101 w 48101"/>
                  <a:gd name="connsiteY22" fmla="*/ 1238 h 66389"/>
                  <a:gd name="connsiteX23" fmla="*/ 38672 w 48101"/>
                  <a:gd name="connsiteY23" fmla="*/ 1238 h 66389"/>
                  <a:gd name="connsiteX24" fmla="*/ 38672 w 48101"/>
                  <a:gd name="connsiteY24" fmla="*/ 7906 h 66389"/>
                  <a:gd name="connsiteX25" fmla="*/ 38576 w 48101"/>
                  <a:gd name="connsiteY25" fmla="*/ 24479 h 66389"/>
                  <a:gd name="connsiteX26" fmla="*/ 34481 w 48101"/>
                  <a:gd name="connsiteY26" fmla="*/ 35528 h 66389"/>
                  <a:gd name="connsiteX27" fmla="*/ 24098 w 48101"/>
                  <a:gd name="connsiteY27" fmla="*/ 39529 h 66389"/>
                  <a:gd name="connsiteX28" fmla="*/ 13811 w 48101"/>
                  <a:gd name="connsiteY28" fmla="*/ 35528 h 66389"/>
                  <a:gd name="connsiteX29" fmla="*/ 9715 w 48101"/>
                  <a:gd name="connsiteY29" fmla="*/ 24479 h 66389"/>
                  <a:gd name="connsiteX30" fmla="*/ 9715 w 48101"/>
                  <a:gd name="connsiteY30" fmla="*/ 23622 h 66389"/>
                  <a:gd name="connsiteX31" fmla="*/ 13811 w 48101"/>
                  <a:gd name="connsiteY31" fmla="*/ 12478 h 66389"/>
                  <a:gd name="connsiteX32" fmla="*/ 24098 w 48101"/>
                  <a:gd name="connsiteY32" fmla="*/ 8573 h 66389"/>
                  <a:gd name="connsiteX33" fmla="*/ 34576 w 48101"/>
                  <a:gd name="connsiteY33" fmla="*/ 12478 h 66389"/>
                  <a:gd name="connsiteX34" fmla="*/ 38576 w 48101"/>
                  <a:gd name="connsiteY34" fmla="*/ 23622 h 66389"/>
                  <a:gd name="connsiteX35" fmla="*/ 38576 w 48101"/>
                  <a:gd name="connsiteY35" fmla="*/ 2447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101" h="66389">
                    <a:moveTo>
                      <a:pt x="38672" y="8001"/>
                    </a:moveTo>
                    <a:lnTo>
                      <a:pt x="37148" y="8001"/>
                    </a:lnTo>
                    <a:cubicBezTo>
                      <a:pt x="36005" y="6096"/>
                      <a:pt x="34195" y="4286"/>
                      <a:pt x="31814" y="2572"/>
                    </a:cubicBezTo>
                    <a:cubicBezTo>
                      <a:pt x="29432" y="857"/>
                      <a:pt x="25908" y="0"/>
                      <a:pt x="21431" y="0"/>
                    </a:cubicBezTo>
                    <a:cubicBezTo>
                      <a:pt x="17526" y="0"/>
                      <a:pt x="14002" y="953"/>
                      <a:pt x="10763" y="2762"/>
                    </a:cubicBezTo>
                    <a:cubicBezTo>
                      <a:pt x="7525" y="4667"/>
                      <a:pt x="4858" y="7334"/>
                      <a:pt x="2953" y="10763"/>
                    </a:cubicBezTo>
                    <a:cubicBezTo>
                      <a:pt x="952" y="14192"/>
                      <a:pt x="0" y="18383"/>
                      <a:pt x="0" y="23241"/>
                    </a:cubicBezTo>
                    <a:lnTo>
                      <a:pt x="0" y="24670"/>
                    </a:lnTo>
                    <a:cubicBezTo>
                      <a:pt x="0" y="29528"/>
                      <a:pt x="952" y="33623"/>
                      <a:pt x="2953" y="37148"/>
                    </a:cubicBezTo>
                    <a:cubicBezTo>
                      <a:pt x="4858" y="40672"/>
                      <a:pt x="7525" y="43339"/>
                      <a:pt x="10763" y="45149"/>
                    </a:cubicBezTo>
                    <a:cubicBezTo>
                      <a:pt x="14097" y="46958"/>
                      <a:pt x="17621" y="47911"/>
                      <a:pt x="21527" y="47911"/>
                    </a:cubicBezTo>
                    <a:cubicBezTo>
                      <a:pt x="24574" y="47911"/>
                      <a:pt x="27146" y="47530"/>
                      <a:pt x="29147" y="46768"/>
                    </a:cubicBezTo>
                    <a:cubicBezTo>
                      <a:pt x="31147" y="46006"/>
                      <a:pt x="32861" y="45053"/>
                      <a:pt x="34099" y="43910"/>
                    </a:cubicBezTo>
                    <a:cubicBezTo>
                      <a:pt x="35338" y="42672"/>
                      <a:pt x="36290" y="41529"/>
                      <a:pt x="37052" y="40386"/>
                    </a:cubicBezTo>
                    <a:lnTo>
                      <a:pt x="38576" y="40386"/>
                    </a:lnTo>
                    <a:lnTo>
                      <a:pt x="38576" y="55150"/>
                    </a:lnTo>
                    <a:cubicBezTo>
                      <a:pt x="38576" y="57055"/>
                      <a:pt x="37624" y="57912"/>
                      <a:pt x="35814" y="57912"/>
                    </a:cubicBezTo>
                    <a:lnTo>
                      <a:pt x="7620" y="57912"/>
                    </a:lnTo>
                    <a:lnTo>
                      <a:pt x="7620" y="66389"/>
                    </a:lnTo>
                    <a:lnTo>
                      <a:pt x="38767" y="66389"/>
                    </a:lnTo>
                    <a:cubicBezTo>
                      <a:pt x="41624" y="66389"/>
                      <a:pt x="43910" y="65532"/>
                      <a:pt x="45625" y="63818"/>
                    </a:cubicBezTo>
                    <a:cubicBezTo>
                      <a:pt x="47244" y="62103"/>
                      <a:pt x="48101" y="59912"/>
                      <a:pt x="48101" y="57055"/>
                    </a:cubicBezTo>
                    <a:lnTo>
                      <a:pt x="48101" y="1238"/>
                    </a:lnTo>
                    <a:lnTo>
                      <a:pt x="38672" y="1238"/>
                    </a:lnTo>
                    <a:lnTo>
                      <a:pt x="38672" y="7906"/>
                    </a:lnTo>
                    <a:close/>
                    <a:moveTo>
                      <a:pt x="38576" y="24479"/>
                    </a:moveTo>
                    <a:cubicBezTo>
                      <a:pt x="38576" y="29147"/>
                      <a:pt x="37243" y="32861"/>
                      <a:pt x="34481" y="35528"/>
                    </a:cubicBezTo>
                    <a:cubicBezTo>
                      <a:pt x="31718" y="38195"/>
                      <a:pt x="28289" y="39529"/>
                      <a:pt x="24098" y="39529"/>
                    </a:cubicBezTo>
                    <a:cubicBezTo>
                      <a:pt x="19907" y="39529"/>
                      <a:pt x="16573" y="38195"/>
                      <a:pt x="13811" y="35528"/>
                    </a:cubicBezTo>
                    <a:cubicBezTo>
                      <a:pt x="11049" y="32861"/>
                      <a:pt x="9715" y="29147"/>
                      <a:pt x="9715" y="24479"/>
                    </a:cubicBezTo>
                    <a:lnTo>
                      <a:pt x="9715" y="23622"/>
                    </a:lnTo>
                    <a:cubicBezTo>
                      <a:pt x="9715" y="18764"/>
                      <a:pt x="11049" y="15050"/>
                      <a:pt x="13811" y="12478"/>
                    </a:cubicBezTo>
                    <a:cubicBezTo>
                      <a:pt x="16573" y="9906"/>
                      <a:pt x="20002" y="8573"/>
                      <a:pt x="24098" y="8573"/>
                    </a:cubicBezTo>
                    <a:cubicBezTo>
                      <a:pt x="28194" y="8573"/>
                      <a:pt x="31814" y="9906"/>
                      <a:pt x="34576" y="12478"/>
                    </a:cubicBezTo>
                    <a:cubicBezTo>
                      <a:pt x="37243" y="15050"/>
                      <a:pt x="38576" y="18764"/>
                      <a:pt x="38576" y="23622"/>
                    </a:cubicBezTo>
                    <a:lnTo>
                      <a:pt x="38576" y="24479"/>
                    </a:lnTo>
                    <a:close/>
                  </a:path>
                </a:pathLst>
              </a:custGeom>
              <a:grpFill/>
              <a:ln w="0" cap="flat">
                <a:noFill/>
                <a:prstDash val="solid"/>
                <a:miter/>
              </a:ln>
            </p:spPr>
            <p:txBody>
              <a:bodyPr rtlCol="0" anchor="ctr"/>
              <a:lstStyle/>
              <a:p>
                <a:pPr rtl="0"/>
                <a:endParaRPr lang="fr-FR"/>
              </a:p>
            </p:txBody>
          </p:sp>
          <p:sp>
            <p:nvSpPr>
              <p:cNvPr id="44" name="Free form: shape 43">
                <a:extLst>
                  <a:ext uri="{FF2B5EF4-FFF2-40B4-BE49-F238E27FC236}">
                    <a16:creationId xmlns:a16="http://schemas.microsoft.com/office/drawing/2014/main" id="{BC819A63-6D43-20A4-A879-705F81716BF3}"/>
                  </a:ext>
                </a:extLst>
              </p:cNvPr>
              <p:cNvSpPr/>
              <p:nvPr/>
            </p:nvSpPr>
            <p:spPr>
              <a:xfrm>
                <a:off x="6604444" y="3628357"/>
                <a:ext cx="48101" cy="48863"/>
              </a:xfrm>
              <a:custGeom>
                <a:avLst/>
                <a:gdLst>
                  <a:gd name="connsiteX0" fmla="*/ 36385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5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5 w 48101"/>
                  <a:gd name="connsiteY14" fmla="*/ 2857 h 48863"/>
                  <a:gd name="connsiteX15" fmla="*/ 38386 w 48101"/>
                  <a:gd name="connsiteY15" fmla="*/ 24860 h 48863"/>
                  <a:gd name="connsiteX16" fmla="*/ 34385 w 48101"/>
                  <a:gd name="connsiteY16" fmla="*/ 36195 h 48863"/>
                  <a:gd name="connsiteX17" fmla="*/ 24003 w 48101"/>
                  <a:gd name="connsiteY17" fmla="*/ 40291 h 48863"/>
                  <a:gd name="connsiteX18" fmla="*/ 13716 w 48101"/>
                  <a:gd name="connsiteY18" fmla="*/ 36195 h 48863"/>
                  <a:gd name="connsiteX19" fmla="*/ 9715 w 48101"/>
                  <a:gd name="connsiteY19" fmla="*/ 24860 h 48863"/>
                  <a:gd name="connsiteX20" fmla="*/ 9715 w 48101"/>
                  <a:gd name="connsiteY20" fmla="*/ 24003 h 48863"/>
                  <a:gd name="connsiteX21" fmla="*/ 13716 w 48101"/>
                  <a:gd name="connsiteY21" fmla="*/ 12668 h 48863"/>
                  <a:gd name="connsiteX22" fmla="*/ 24003 w 48101"/>
                  <a:gd name="connsiteY22" fmla="*/ 8573 h 48863"/>
                  <a:gd name="connsiteX23" fmla="*/ 34480 w 48101"/>
                  <a:gd name="connsiteY23" fmla="*/ 12668 h 48863"/>
                  <a:gd name="connsiteX24" fmla="*/ 38386 w 48101"/>
                  <a:gd name="connsiteY24" fmla="*/ 24003 h 48863"/>
                  <a:gd name="connsiteX25" fmla="*/ 38386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5" y="2857"/>
                    </a:moveTo>
                    <a:cubicBezTo>
                      <a:pt x="32766" y="952"/>
                      <a:pt x="28670" y="0"/>
                      <a:pt x="24003" y="0"/>
                    </a:cubicBezTo>
                    <a:cubicBezTo>
                      <a:pt x="19336" y="0"/>
                      <a:pt x="15240" y="952"/>
                      <a:pt x="11621" y="2857"/>
                    </a:cubicBezTo>
                    <a:cubicBezTo>
                      <a:pt x="8001" y="4763"/>
                      <a:pt x="5143"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5"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5" y="2857"/>
                    </a:cubicBezTo>
                    <a:close/>
                    <a:moveTo>
                      <a:pt x="38386" y="24860"/>
                    </a:moveTo>
                    <a:cubicBezTo>
                      <a:pt x="38386" y="29718"/>
                      <a:pt x="37052" y="33433"/>
                      <a:pt x="34385" y="36195"/>
                    </a:cubicBezTo>
                    <a:cubicBezTo>
                      <a:pt x="31718" y="38957"/>
                      <a:pt x="28289" y="40291"/>
                      <a:pt x="24003" y="40291"/>
                    </a:cubicBezTo>
                    <a:cubicBezTo>
                      <a:pt x="19717" y="40291"/>
                      <a:pt x="16383" y="38957"/>
                      <a:pt x="13716" y="36195"/>
                    </a:cubicBezTo>
                    <a:cubicBezTo>
                      <a:pt x="11049" y="33433"/>
                      <a:pt x="9715" y="29718"/>
                      <a:pt x="9715" y="24860"/>
                    </a:cubicBezTo>
                    <a:lnTo>
                      <a:pt x="9715" y="24003"/>
                    </a:lnTo>
                    <a:cubicBezTo>
                      <a:pt x="9715" y="19145"/>
                      <a:pt x="11049" y="15430"/>
                      <a:pt x="13716" y="12668"/>
                    </a:cubicBezTo>
                    <a:cubicBezTo>
                      <a:pt x="16383" y="10001"/>
                      <a:pt x="19812" y="8573"/>
                      <a:pt x="24003" y="8573"/>
                    </a:cubicBezTo>
                    <a:cubicBezTo>
                      <a:pt x="28194" y="8573"/>
                      <a:pt x="31813" y="9906"/>
                      <a:pt x="34480" y="12668"/>
                    </a:cubicBezTo>
                    <a:cubicBezTo>
                      <a:pt x="37147" y="15430"/>
                      <a:pt x="38386" y="19145"/>
                      <a:pt x="38386" y="24003"/>
                    </a:cubicBezTo>
                    <a:lnTo>
                      <a:pt x="38386" y="24860"/>
                    </a:lnTo>
                    <a:close/>
                  </a:path>
                </a:pathLst>
              </a:custGeom>
              <a:grpFill/>
              <a:ln w="0" cap="flat">
                <a:noFill/>
                <a:prstDash val="solid"/>
                <a:miter/>
              </a:ln>
            </p:spPr>
            <p:txBody>
              <a:bodyPr rtlCol="0" anchor="ctr"/>
              <a:lstStyle/>
              <a:p>
                <a:pPr rtl="0"/>
                <a:endParaRPr lang="fr-FR"/>
              </a:p>
            </p:txBody>
          </p:sp>
          <p:sp>
            <p:nvSpPr>
              <p:cNvPr id="45" name="Free form: shape 44">
                <a:extLst>
                  <a:ext uri="{FF2B5EF4-FFF2-40B4-BE49-F238E27FC236}">
                    <a16:creationId xmlns:a16="http://schemas.microsoft.com/office/drawing/2014/main" id="{19E70F46-D1C4-4832-C9C3-A3CC47459FC4}"/>
                  </a:ext>
                </a:extLst>
              </p:cNvPr>
              <p:cNvSpPr/>
              <p:nvPr/>
            </p:nvSpPr>
            <p:spPr>
              <a:xfrm>
                <a:off x="6662261" y="3628357"/>
                <a:ext cx="48101" cy="48863"/>
              </a:xfrm>
              <a:custGeom>
                <a:avLst/>
                <a:gdLst>
                  <a:gd name="connsiteX0" fmla="*/ 36386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6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6 w 48101"/>
                  <a:gd name="connsiteY14" fmla="*/ 2857 h 48863"/>
                  <a:gd name="connsiteX15" fmla="*/ 38291 w 48101"/>
                  <a:gd name="connsiteY15" fmla="*/ 24860 h 48863"/>
                  <a:gd name="connsiteX16" fmla="*/ 34290 w 48101"/>
                  <a:gd name="connsiteY16" fmla="*/ 36195 h 48863"/>
                  <a:gd name="connsiteX17" fmla="*/ 23908 w 48101"/>
                  <a:gd name="connsiteY17" fmla="*/ 40291 h 48863"/>
                  <a:gd name="connsiteX18" fmla="*/ 13621 w 48101"/>
                  <a:gd name="connsiteY18" fmla="*/ 36195 h 48863"/>
                  <a:gd name="connsiteX19" fmla="*/ 9620 w 48101"/>
                  <a:gd name="connsiteY19" fmla="*/ 24860 h 48863"/>
                  <a:gd name="connsiteX20" fmla="*/ 9620 w 48101"/>
                  <a:gd name="connsiteY20" fmla="*/ 24003 h 48863"/>
                  <a:gd name="connsiteX21" fmla="*/ 13621 w 48101"/>
                  <a:gd name="connsiteY21" fmla="*/ 12668 h 48863"/>
                  <a:gd name="connsiteX22" fmla="*/ 23908 w 48101"/>
                  <a:gd name="connsiteY22" fmla="*/ 8573 h 48863"/>
                  <a:gd name="connsiteX23" fmla="*/ 34385 w 48101"/>
                  <a:gd name="connsiteY23" fmla="*/ 12668 h 48863"/>
                  <a:gd name="connsiteX24" fmla="*/ 38291 w 48101"/>
                  <a:gd name="connsiteY24" fmla="*/ 24003 h 48863"/>
                  <a:gd name="connsiteX25" fmla="*/ 38291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6" y="2857"/>
                    </a:moveTo>
                    <a:cubicBezTo>
                      <a:pt x="32766" y="952"/>
                      <a:pt x="28575" y="0"/>
                      <a:pt x="24003" y="0"/>
                    </a:cubicBezTo>
                    <a:cubicBezTo>
                      <a:pt x="19431" y="0"/>
                      <a:pt x="15240" y="952"/>
                      <a:pt x="11621" y="2857"/>
                    </a:cubicBezTo>
                    <a:cubicBezTo>
                      <a:pt x="8001" y="4763"/>
                      <a:pt x="5144"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6"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6" y="2857"/>
                    </a:cubicBezTo>
                    <a:close/>
                    <a:moveTo>
                      <a:pt x="38291" y="24860"/>
                    </a:moveTo>
                    <a:cubicBezTo>
                      <a:pt x="38291" y="29718"/>
                      <a:pt x="36957" y="33433"/>
                      <a:pt x="34290" y="36195"/>
                    </a:cubicBezTo>
                    <a:cubicBezTo>
                      <a:pt x="31623" y="38957"/>
                      <a:pt x="28194" y="40291"/>
                      <a:pt x="23908" y="40291"/>
                    </a:cubicBezTo>
                    <a:cubicBezTo>
                      <a:pt x="19621" y="40291"/>
                      <a:pt x="16288" y="38957"/>
                      <a:pt x="13621" y="36195"/>
                    </a:cubicBezTo>
                    <a:cubicBezTo>
                      <a:pt x="10954" y="33433"/>
                      <a:pt x="9620" y="29718"/>
                      <a:pt x="9620" y="24860"/>
                    </a:cubicBezTo>
                    <a:lnTo>
                      <a:pt x="9620" y="24003"/>
                    </a:lnTo>
                    <a:cubicBezTo>
                      <a:pt x="9620" y="19145"/>
                      <a:pt x="10954" y="15430"/>
                      <a:pt x="13621" y="12668"/>
                    </a:cubicBezTo>
                    <a:cubicBezTo>
                      <a:pt x="16288" y="10001"/>
                      <a:pt x="19717" y="8573"/>
                      <a:pt x="23908" y="8573"/>
                    </a:cubicBezTo>
                    <a:cubicBezTo>
                      <a:pt x="28099" y="8573"/>
                      <a:pt x="31718" y="9906"/>
                      <a:pt x="34385" y="12668"/>
                    </a:cubicBezTo>
                    <a:cubicBezTo>
                      <a:pt x="37052" y="15430"/>
                      <a:pt x="38291" y="19145"/>
                      <a:pt x="38291" y="24003"/>
                    </a:cubicBezTo>
                    <a:lnTo>
                      <a:pt x="38291" y="24860"/>
                    </a:lnTo>
                    <a:close/>
                  </a:path>
                </a:pathLst>
              </a:custGeom>
              <a:grpFill/>
              <a:ln w="0" cap="flat">
                <a:noFill/>
                <a:prstDash val="solid"/>
                <a:miter/>
              </a:ln>
            </p:spPr>
            <p:txBody>
              <a:bodyPr rtlCol="0" anchor="ctr"/>
              <a:lstStyle/>
              <a:p>
                <a:pPr rtl="0"/>
                <a:endParaRPr lang="fr-FR"/>
              </a:p>
            </p:txBody>
          </p:sp>
          <p:sp>
            <p:nvSpPr>
              <p:cNvPr id="46" name="Free form: shape 45">
                <a:extLst>
                  <a:ext uri="{FF2B5EF4-FFF2-40B4-BE49-F238E27FC236}">
                    <a16:creationId xmlns:a16="http://schemas.microsoft.com/office/drawing/2014/main" id="{6E1C98D2-CC0D-E3A2-5527-C3447299AFB6}"/>
                  </a:ext>
                </a:extLst>
              </p:cNvPr>
              <p:cNvSpPr/>
              <p:nvPr/>
            </p:nvSpPr>
            <p:spPr>
              <a:xfrm>
                <a:off x="6719887" y="3610165"/>
                <a:ext cx="48291" cy="67151"/>
              </a:xfrm>
              <a:custGeom>
                <a:avLst/>
                <a:gdLst>
                  <a:gd name="connsiteX0" fmla="*/ 38671 w 48291"/>
                  <a:gd name="connsiteY0" fmla="*/ 0 h 67151"/>
                  <a:gd name="connsiteX1" fmla="*/ 38671 w 48291"/>
                  <a:gd name="connsiteY1" fmla="*/ 25718 h 67151"/>
                  <a:gd name="connsiteX2" fmla="*/ 37147 w 48291"/>
                  <a:gd name="connsiteY2" fmla="*/ 25718 h 67151"/>
                  <a:gd name="connsiteX3" fmla="*/ 34100 w 48291"/>
                  <a:gd name="connsiteY3" fmla="*/ 22098 h 67151"/>
                  <a:gd name="connsiteX4" fmla="*/ 29051 w 48291"/>
                  <a:gd name="connsiteY4" fmla="*/ 19241 h 67151"/>
                  <a:gd name="connsiteX5" fmla="*/ 21526 w 48291"/>
                  <a:gd name="connsiteY5" fmla="*/ 18097 h 67151"/>
                  <a:gd name="connsiteX6" fmla="*/ 10763 w 48291"/>
                  <a:gd name="connsiteY6" fmla="*/ 20955 h 67151"/>
                  <a:gd name="connsiteX7" fmla="*/ 2953 w 48291"/>
                  <a:gd name="connsiteY7" fmla="*/ 29147 h 67151"/>
                  <a:gd name="connsiteX8" fmla="*/ 0 w 48291"/>
                  <a:gd name="connsiteY8" fmla="*/ 41910 h 67151"/>
                  <a:gd name="connsiteX9" fmla="*/ 0 w 48291"/>
                  <a:gd name="connsiteY9" fmla="*/ 43339 h 67151"/>
                  <a:gd name="connsiteX10" fmla="*/ 2953 w 48291"/>
                  <a:gd name="connsiteY10" fmla="*/ 56197 h 67151"/>
                  <a:gd name="connsiteX11" fmla="*/ 10858 w 48291"/>
                  <a:gd name="connsiteY11" fmla="*/ 64294 h 67151"/>
                  <a:gd name="connsiteX12" fmla="*/ 21431 w 48291"/>
                  <a:gd name="connsiteY12" fmla="*/ 67151 h 67151"/>
                  <a:gd name="connsiteX13" fmla="*/ 31813 w 48291"/>
                  <a:gd name="connsiteY13" fmla="*/ 64675 h 67151"/>
                  <a:gd name="connsiteX14" fmla="*/ 37243 w 48291"/>
                  <a:gd name="connsiteY14" fmla="*/ 59246 h 67151"/>
                  <a:gd name="connsiteX15" fmla="*/ 38767 w 48291"/>
                  <a:gd name="connsiteY15" fmla="*/ 59246 h 67151"/>
                  <a:gd name="connsiteX16" fmla="*/ 38767 w 48291"/>
                  <a:gd name="connsiteY16" fmla="*/ 65818 h 67151"/>
                  <a:gd name="connsiteX17" fmla="*/ 48292 w 48291"/>
                  <a:gd name="connsiteY17" fmla="*/ 65818 h 67151"/>
                  <a:gd name="connsiteX18" fmla="*/ 48292 w 48291"/>
                  <a:gd name="connsiteY18" fmla="*/ 0 h 67151"/>
                  <a:gd name="connsiteX19" fmla="*/ 38576 w 48291"/>
                  <a:gd name="connsiteY19" fmla="*/ 0 h 67151"/>
                  <a:gd name="connsiteX20" fmla="*/ 38767 w 48291"/>
                  <a:gd name="connsiteY20" fmla="*/ 43053 h 67151"/>
                  <a:gd name="connsiteX21" fmla="*/ 34671 w 48291"/>
                  <a:gd name="connsiteY21" fmla="*/ 54578 h 67151"/>
                  <a:gd name="connsiteX22" fmla="*/ 24289 w 48291"/>
                  <a:gd name="connsiteY22" fmla="*/ 58579 h 67151"/>
                  <a:gd name="connsiteX23" fmla="*/ 14002 w 48291"/>
                  <a:gd name="connsiteY23" fmla="*/ 54578 h 67151"/>
                  <a:gd name="connsiteX24" fmla="*/ 9906 w 48291"/>
                  <a:gd name="connsiteY24" fmla="*/ 43053 h 67151"/>
                  <a:gd name="connsiteX25" fmla="*/ 9906 w 48291"/>
                  <a:gd name="connsiteY25" fmla="*/ 42196 h 67151"/>
                  <a:gd name="connsiteX26" fmla="*/ 14002 w 48291"/>
                  <a:gd name="connsiteY26" fmla="*/ 30766 h 67151"/>
                  <a:gd name="connsiteX27" fmla="*/ 24289 w 48291"/>
                  <a:gd name="connsiteY27" fmla="*/ 26765 h 67151"/>
                  <a:gd name="connsiteX28" fmla="*/ 34766 w 48291"/>
                  <a:gd name="connsiteY28" fmla="*/ 30766 h 67151"/>
                  <a:gd name="connsiteX29" fmla="*/ 38767 w 48291"/>
                  <a:gd name="connsiteY29" fmla="*/ 42196 h 67151"/>
                  <a:gd name="connsiteX30" fmla="*/ 38767 w 48291"/>
                  <a:gd name="connsiteY30" fmla="*/ 43053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291" h="67151">
                    <a:moveTo>
                      <a:pt x="38671" y="0"/>
                    </a:moveTo>
                    <a:lnTo>
                      <a:pt x="38671" y="25718"/>
                    </a:lnTo>
                    <a:lnTo>
                      <a:pt x="37147" y="25718"/>
                    </a:lnTo>
                    <a:cubicBezTo>
                      <a:pt x="36481" y="24479"/>
                      <a:pt x="35433" y="23241"/>
                      <a:pt x="34100" y="22098"/>
                    </a:cubicBezTo>
                    <a:cubicBezTo>
                      <a:pt x="32766" y="20955"/>
                      <a:pt x="31147" y="20002"/>
                      <a:pt x="29051" y="19241"/>
                    </a:cubicBezTo>
                    <a:cubicBezTo>
                      <a:pt x="27051" y="18478"/>
                      <a:pt x="24479" y="18097"/>
                      <a:pt x="21526" y="18097"/>
                    </a:cubicBezTo>
                    <a:cubicBezTo>
                      <a:pt x="17621" y="18097"/>
                      <a:pt x="14097" y="19050"/>
                      <a:pt x="10763" y="20955"/>
                    </a:cubicBezTo>
                    <a:cubicBezTo>
                      <a:pt x="7525" y="22860"/>
                      <a:pt x="4858" y="25527"/>
                      <a:pt x="2953" y="29147"/>
                    </a:cubicBezTo>
                    <a:cubicBezTo>
                      <a:pt x="1048" y="32766"/>
                      <a:pt x="0" y="36957"/>
                      <a:pt x="0" y="41910"/>
                    </a:cubicBezTo>
                    <a:lnTo>
                      <a:pt x="0" y="43339"/>
                    </a:lnTo>
                    <a:cubicBezTo>
                      <a:pt x="0" y="48387"/>
                      <a:pt x="953" y="52673"/>
                      <a:pt x="2953" y="56197"/>
                    </a:cubicBezTo>
                    <a:cubicBezTo>
                      <a:pt x="4953" y="59722"/>
                      <a:pt x="7525" y="62389"/>
                      <a:pt x="10858" y="64294"/>
                    </a:cubicBezTo>
                    <a:cubicBezTo>
                      <a:pt x="14097" y="66199"/>
                      <a:pt x="17621" y="67151"/>
                      <a:pt x="21431" y="67151"/>
                    </a:cubicBezTo>
                    <a:cubicBezTo>
                      <a:pt x="25908" y="67151"/>
                      <a:pt x="29432" y="66294"/>
                      <a:pt x="31813" y="64675"/>
                    </a:cubicBezTo>
                    <a:cubicBezTo>
                      <a:pt x="34195" y="63055"/>
                      <a:pt x="36004" y="61246"/>
                      <a:pt x="37243" y="59246"/>
                    </a:cubicBezTo>
                    <a:lnTo>
                      <a:pt x="38767" y="59246"/>
                    </a:lnTo>
                    <a:lnTo>
                      <a:pt x="38767" y="65818"/>
                    </a:lnTo>
                    <a:lnTo>
                      <a:pt x="48292" y="65818"/>
                    </a:lnTo>
                    <a:lnTo>
                      <a:pt x="48292" y="0"/>
                    </a:lnTo>
                    <a:lnTo>
                      <a:pt x="38576" y="0"/>
                    </a:lnTo>
                    <a:close/>
                    <a:moveTo>
                      <a:pt x="38767" y="43053"/>
                    </a:moveTo>
                    <a:cubicBezTo>
                      <a:pt x="38767" y="48101"/>
                      <a:pt x="37433" y="51911"/>
                      <a:pt x="34671" y="54578"/>
                    </a:cubicBezTo>
                    <a:cubicBezTo>
                      <a:pt x="31909" y="57245"/>
                      <a:pt x="28480" y="58579"/>
                      <a:pt x="24289" y="58579"/>
                    </a:cubicBezTo>
                    <a:cubicBezTo>
                      <a:pt x="20098" y="58579"/>
                      <a:pt x="16764" y="57245"/>
                      <a:pt x="14002" y="54578"/>
                    </a:cubicBezTo>
                    <a:cubicBezTo>
                      <a:pt x="11239" y="51911"/>
                      <a:pt x="9906" y="48006"/>
                      <a:pt x="9906" y="43053"/>
                    </a:cubicBezTo>
                    <a:lnTo>
                      <a:pt x="9906" y="42196"/>
                    </a:lnTo>
                    <a:cubicBezTo>
                      <a:pt x="9906" y="37243"/>
                      <a:pt x="11239" y="33433"/>
                      <a:pt x="14002" y="30766"/>
                    </a:cubicBezTo>
                    <a:cubicBezTo>
                      <a:pt x="16764" y="28099"/>
                      <a:pt x="20193" y="26765"/>
                      <a:pt x="24289" y="26765"/>
                    </a:cubicBezTo>
                    <a:cubicBezTo>
                      <a:pt x="28384" y="26765"/>
                      <a:pt x="32004" y="28099"/>
                      <a:pt x="34766" y="30766"/>
                    </a:cubicBezTo>
                    <a:cubicBezTo>
                      <a:pt x="37433" y="33433"/>
                      <a:pt x="38767" y="37338"/>
                      <a:pt x="38767" y="42196"/>
                    </a:cubicBezTo>
                    <a:lnTo>
                      <a:pt x="38767" y="43053"/>
                    </a:lnTo>
                    <a:close/>
                  </a:path>
                </a:pathLst>
              </a:custGeom>
              <a:grpFill/>
              <a:ln w="0" cap="flat">
                <a:noFill/>
                <a:prstDash val="solid"/>
                <a:miter/>
              </a:ln>
            </p:spPr>
            <p:txBody>
              <a:bodyPr rtlCol="0" anchor="ctr"/>
              <a:lstStyle/>
              <a:p>
                <a:pPr rtl="0"/>
                <a:endParaRPr lang="fr-FR"/>
              </a:p>
            </p:txBody>
          </p:sp>
        </p:grpSp>
      </p:grpSp>
      <p:sp>
        <p:nvSpPr>
          <p:cNvPr id="57" name="Text placeholder 55">
            <a:extLst>
              <a:ext uri="{FF2B5EF4-FFF2-40B4-BE49-F238E27FC236}">
                <a16:creationId xmlns:a16="http://schemas.microsoft.com/office/drawing/2014/main" id="{2A6316E6-2456-610F-DD32-6814558B98D6}"/>
              </a:ext>
            </a:extLst>
          </p:cNvPr>
          <p:cNvSpPr>
            <a:spLocks noGrp="1"/>
          </p:cNvSpPr>
          <p:nvPr>
            <p:ph type="body" sz="quarter" idx="11" hasCustomPrompt="1"/>
          </p:nvPr>
        </p:nvSpPr>
        <p:spPr>
          <a:xfrm>
            <a:off x="3959998" y="1876425"/>
            <a:ext cx="3348000" cy="246221"/>
          </a:xfrm>
          <a:prstGeom prst="rect">
            <a:avLst/>
          </a:prstGeom>
        </p:spPr>
        <p:txBody>
          <a:bodyPr lIns="0" tIns="0" rIns="0" bIns="0" rtlCol="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59" name="Subtitle 6">
            <a:extLst>
              <a:ext uri="{FF2B5EF4-FFF2-40B4-BE49-F238E27FC236}">
                <a16:creationId xmlns:a16="http://schemas.microsoft.com/office/drawing/2014/main" id="{06D34026-1F78-092A-CCBC-82A1D3289D46}"/>
              </a:ext>
            </a:extLst>
          </p:cNvPr>
          <p:cNvSpPr txBox="1">
            <a:spLocks/>
          </p:cNvSpPr>
          <p:nvPr userDrawn="1"/>
        </p:nvSpPr>
        <p:spPr>
          <a:xfrm>
            <a:off x="431800"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tabLst>
                <a:tab pos="809625" algn="l"/>
              </a:tabLst>
            </a:pPr>
            <a:r>
              <a:rPr lang="en-gb" sz="1200">
                <a:solidFill>
                  <a:srgbClr val="0070FA"/>
                </a:solidFill>
              </a:rPr>
              <a:t>FOR: </a:t>
            </a:r>
            <a:endParaRPr lang="fr-FR" sz="1600"/>
          </a:p>
        </p:txBody>
      </p:sp>
      <p:sp>
        <p:nvSpPr>
          <p:cNvPr id="61" name="Subtitle 6">
            <a:extLst>
              <a:ext uri="{FF2B5EF4-FFF2-40B4-BE49-F238E27FC236}">
                <a16:creationId xmlns:a16="http://schemas.microsoft.com/office/drawing/2014/main" id="{F41ADAE8-FCEA-2CCD-4EBA-97FC112EBA50}"/>
              </a:ext>
            </a:extLst>
          </p:cNvPr>
          <p:cNvSpPr txBox="1">
            <a:spLocks/>
          </p:cNvSpPr>
          <p:nvPr userDrawn="1"/>
        </p:nvSpPr>
        <p:spPr>
          <a:xfrm>
            <a:off x="8412752"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pPr>
            <a:r>
              <a:rPr lang="en-gb" sz="1200">
                <a:solidFill>
                  <a:srgbClr val="0070FA"/>
                </a:solidFill>
              </a:rPr>
              <a:t>SALES PROPOSAL No.:</a:t>
            </a:r>
          </a:p>
        </p:txBody>
      </p:sp>
      <p:sp>
        <p:nvSpPr>
          <p:cNvPr id="62" name="Text placeholder 55">
            <a:extLst>
              <a:ext uri="{FF2B5EF4-FFF2-40B4-BE49-F238E27FC236}">
                <a16:creationId xmlns:a16="http://schemas.microsoft.com/office/drawing/2014/main" id="{CA4E13A9-F2DF-510E-E647-684ED0B6DCAF}"/>
              </a:ext>
            </a:extLst>
          </p:cNvPr>
          <p:cNvSpPr>
            <a:spLocks noGrp="1"/>
          </p:cNvSpPr>
          <p:nvPr>
            <p:ph type="body" sz="quarter" idx="12" hasCustomPrompt="1"/>
          </p:nvPr>
        </p:nvSpPr>
        <p:spPr>
          <a:xfrm>
            <a:off x="8412202" y="1876425"/>
            <a:ext cx="3348000" cy="246221"/>
          </a:xfrm>
          <a:prstGeom prst="rect">
            <a:avLst/>
          </a:prstGeom>
        </p:spPr>
        <p:txBody>
          <a:bodyPr lIns="0" tIns="0" rIns="0" bIns="0" rtlCol="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63" name="Text placeholder 55">
            <a:extLst>
              <a:ext uri="{FF2B5EF4-FFF2-40B4-BE49-F238E27FC236}">
                <a16:creationId xmlns:a16="http://schemas.microsoft.com/office/drawing/2014/main" id="{B080B91A-ABF8-647D-749F-7B234F9DCBBB}"/>
              </a:ext>
            </a:extLst>
          </p:cNvPr>
          <p:cNvSpPr>
            <a:spLocks noGrp="1"/>
          </p:cNvSpPr>
          <p:nvPr>
            <p:ph type="body" sz="quarter" idx="13" hasCustomPrompt="1"/>
          </p:nvPr>
        </p:nvSpPr>
        <p:spPr>
          <a:xfrm>
            <a:off x="431800" y="2940304"/>
            <a:ext cx="3348000" cy="215444"/>
          </a:xfrm>
          <a:prstGeom prst="rect">
            <a:avLst/>
          </a:prstGeom>
        </p:spPr>
        <p:txBody>
          <a:bodyPr lIns="0" tIns="0" rIns="0" bIns="0" rtlCol="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64" name="Text placeholder 55">
            <a:extLst>
              <a:ext uri="{FF2B5EF4-FFF2-40B4-BE49-F238E27FC236}">
                <a16:creationId xmlns:a16="http://schemas.microsoft.com/office/drawing/2014/main" id="{DD6218A6-6D87-698E-DFF8-2A371E34CB40}"/>
              </a:ext>
            </a:extLst>
          </p:cNvPr>
          <p:cNvSpPr>
            <a:spLocks noGrp="1"/>
          </p:cNvSpPr>
          <p:nvPr>
            <p:ph type="body" sz="quarter" idx="14" hasCustomPrompt="1"/>
          </p:nvPr>
        </p:nvSpPr>
        <p:spPr>
          <a:xfrm>
            <a:off x="431800" y="3557793"/>
            <a:ext cx="3348000" cy="215444"/>
          </a:xfrm>
          <a:prstGeom prst="rect">
            <a:avLst/>
          </a:prstGeom>
        </p:spPr>
        <p:txBody>
          <a:bodyPr lIns="0" tIns="0" rIns="0" bIns="0" rtlCol="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65" name="Subtitle 6">
            <a:extLst>
              <a:ext uri="{FF2B5EF4-FFF2-40B4-BE49-F238E27FC236}">
                <a16:creationId xmlns:a16="http://schemas.microsoft.com/office/drawing/2014/main" id="{9B942A11-B8AC-BAA7-3339-6EE4CF1CDBCA}"/>
              </a:ext>
            </a:extLst>
          </p:cNvPr>
          <p:cNvSpPr txBox="1">
            <a:spLocks/>
          </p:cNvSpPr>
          <p:nvPr userDrawn="1"/>
        </p:nvSpPr>
        <p:spPr>
          <a:xfrm>
            <a:off x="431800" y="3307114"/>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rtl="0">
              <a:lnSpc>
                <a:spcPct val="100000"/>
              </a:lnSpc>
              <a:spcBef>
                <a:spcPts val="0"/>
              </a:spcBef>
              <a:spcAft>
                <a:spcPts val="600"/>
              </a:spcAft>
            </a:pPr>
            <a:r>
              <a:rPr lang="en-gb" sz="1200">
                <a:solidFill>
                  <a:srgbClr val="0070FA"/>
                </a:solidFill>
              </a:rPr>
              <a:t>AMOUNT IN €:</a:t>
            </a:r>
          </a:p>
        </p:txBody>
      </p:sp>
      <p:sp>
        <p:nvSpPr>
          <p:cNvPr id="2" name="Date placeholder 1">
            <a:extLst>
              <a:ext uri="{FF2B5EF4-FFF2-40B4-BE49-F238E27FC236}">
                <a16:creationId xmlns:a16="http://schemas.microsoft.com/office/drawing/2014/main" id="{45EB6AF9-E242-0E2D-7109-549AE2DFFA11}"/>
              </a:ext>
            </a:extLst>
          </p:cNvPr>
          <p:cNvSpPr>
            <a:spLocks noGrp="1"/>
          </p:cNvSpPr>
          <p:nvPr>
            <p:ph type="dt" sz="half" idx="15"/>
          </p:nvPr>
        </p:nvSpPr>
        <p:spPr/>
        <p:txBody>
          <a:bodyPr rtlCol="0"/>
          <a:lstStyle/>
          <a:p>
            <a:pPr rtl="0"/>
            <a:r>
              <a:rPr lang="fr-FR"/>
              <a:t>13/11/2024</a:t>
            </a:r>
            <a:endParaRPr lang="en-GB"/>
          </a:p>
        </p:txBody>
      </p:sp>
      <p:sp>
        <p:nvSpPr>
          <p:cNvPr id="5" name="Footer placeholder 4">
            <a:extLst>
              <a:ext uri="{FF2B5EF4-FFF2-40B4-BE49-F238E27FC236}">
                <a16:creationId xmlns:a16="http://schemas.microsoft.com/office/drawing/2014/main" id="{344A380B-94E4-A8B6-3BC6-42B12371F97A}"/>
              </a:ext>
            </a:extLst>
          </p:cNvPr>
          <p:cNvSpPr>
            <a:spLocks noGrp="1"/>
          </p:cNvSpPr>
          <p:nvPr>
            <p:ph type="ftr" sz="quarter" idx="16"/>
          </p:nvPr>
        </p:nvSpPr>
        <p:spPr/>
        <p:txBody>
          <a:bodyPr rtlCol="0"/>
          <a:lstStyle/>
          <a:p>
            <a:pPr rtl="0"/>
            <a:r>
              <a:rPr lang="en-gb"/>
              <a:t>ADVN Customer I Document name I CONFIDENTIAL  </a:t>
            </a:r>
            <a:endParaRPr lang="en-GB"/>
          </a:p>
        </p:txBody>
      </p:sp>
      <p:sp>
        <p:nvSpPr>
          <p:cNvPr id="3" name="Text placeholder 55">
            <a:extLst>
              <a:ext uri="{FF2B5EF4-FFF2-40B4-BE49-F238E27FC236}">
                <a16:creationId xmlns:a16="http://schemas.microsoft.com/office/drawing/2014/main" id="{19DCACE8-CAEA-2F95-A225-C143D1DBC5D1}"/>
              </a:ext>
            </a:extLst>
          </p:cNvPr>
          <p:cNvSpPr>
            <a:spLocks noGrp="1"/>
          </p:cNvSpPr>
          <p:nvPr>
            <p:ph type="body" sz="quarter" idx="17" hasCustomPrompt="1"/>
          </p:nvPr>
        </p:nvSpPr>
        <p:spPr>
          <a:xfrm>
            <a:off x="431800" y="5116933"/>
            <a:ext cx="3348000" cy="215444"/>
          </a:xfrm>
          <a:prstGeom prst="rect">
            <a:avLst/>
          </a:prstGeom>
        </p:spPr>
        <p:txBody>
          <a:bodyPr lIns="0" tIns="0" rIns="0" bIns="0" rtlCol="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8" name="Text placeholder 55">
            <a:extLst>
              <a:ext uri="{FF2B5EF4-FFF2-40B4-BE49-F238E27FC236}">
                <a16:creationId xmlns:a16="http://schemas.microsoft.com/office/drawing/2014/main" id="{2044536E-7BB8-09E0-3082-7ED022B5D693}"/>
              </a:ext>
            </a:extLst>
          </p:cNvPr>
          <p:cNvSpPr>
            <a:spLocks noGrp="1"/>
          </p:cNvSpPr>
          <p:nvPr>
            <p:ph type="body" sz="quarter" idx="18" hasCustomPrompt="1"/>
          </p:nvPr>
        </p:nvSpPr>
        <p:spPr>
          <a:xfrm>
            <a:off x="431800" y="5951396"/>
            <a:ext cx="3348000" cy="215444"/>
          </a:xfrm>
          <a:prstGeom prst="rect">
            <a:avLst/>
          </a:prstGeom>
        </p:spPr>
        <p:txBody>
          <a:bodyPr lIns="0" tIns="0" rIns="0" bIns="0" rtlCol="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text</a:t>
            </a:r>
          </a:p>
        </p:txBody>
      </p:sp>
      <p:sp>
        <p:nvSpPr>
          <p:cNvPr id="10" name="Text placeholder 55">
            <a:extLst>
              <a:ext uri="{FF2B5EF4-FFF2-40B4-BE49-F238E27FC236}">
                <a16:creationId xmlns:a16="http://schemas.microsoft.com/office/drawing/2014/main" id="{AD81D643-7960-D631-1A28-C17989C3C229}"/>
              </a:ext>
            </a:extLst>
          </p:cNvPr>
          <p:cNvSpPr>
            <a:spLocks noGrp="1"/>
          </p:cNvSpPr>
          <p:nvPr>
            <p:ph type="body" sz="quarter" idx="19" hasCustomPrompt="1"/>
          </p:nvPr>
        </p:nvSpPr>
        <p:spPr>
          <a:xfrm>
            <a:off x="3959997" y="4581016"/>
            <a:ext cx="7799999" cy="138499"/>
          </a:xfrm>
          <a:prstGeom prst="rect">
            <a:avLst/>
          </a:prstGeom>
        </p:spPr>
        <p:txBody>
          <a:bodyPr wrap="square" lIns="0" tIns="0" rIns="0" bIns="0" rtlCol="0">
            <a:spAutoFit/>
          </a:bodyPr>
          <a:lstStyle>
            <a:lvl1pPr marL="0" indent="0">
              <a:buFontTx/>
              <a:buNone/>
              <a:defRPr kumimoji="0" lang="fr-FR" sz="900" i="1" u="none" strike="noStrike" kern="1200" cap="none" spc="0" normalizeH="0" baseline="0" dirty="0">
                <a:ln>
                  <a:noFill/>
                </a:ln>
                <a:solidFill>
                  <a:srgbClr val="1F1F1F"/>
                </a:solidFill>
                <a:effectLst/>
                <a:uLnTx/>
                <a:uFillTx/>
                <a:latin typeface="+mn-lt"/>
                <a:ea typeface="Calibri" charset="0"/>
                <a:cs typeface="Times New Roman" charset="0"/>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This order form is governed by the following contractual framework &lt;Indicate framework agreement references&gt;.</a:t>
            </a:r>
          </a:p>
        </p:txBody>
      </p:sp>
    </p:spTree>
    <p:extLst>
      <p:ext uri="{BB962C8B-B14F-4D97-AF65-F5344CB8AC3E}">
        <p14:creationId xmlns:p14="http://schemas.microsoft.com/office/powerpoint/2010/main" val="2190230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eedback form">
    <p:bg>
      <p:bgPr>
        <a:blipFill dpi="0" rotWithShape="1">
          <a:blip r:embed="rId2">
            <a:alphaModFix amt="2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 name="Image placeholder 19">
            <a:extLst>
              <a:ext uri="{FF2B5EF4-FFF2-40B4-BE49-F238E27FC236}">
                <a16:creationId xmlns:a16="http://schemas.microsoft.com/office/drawing/2014/main" id="{D172C46E-0380-1F2B-1C16-A0780549D575}"/>
              </a:ext>
            </a:extLst>
          </p:cNvPr>
          <p:cNvSpPr>
            <a:spLocks noGrp="1"/>
          </p:cNvSpPr>
          <p:nvPr userDrawn="1">
            <p:ph type="pic" sz="quarter" idx="18" hasCustomPrompt="1"/>
          </p:nvPr>
        </p:nvSpPr>
        <p:spPr>
          <a:xfrm>
            <a:off x="9779406" y="1125620"/>
            <a:ext cx="2104943" cy="1432632"/>
          </a:xfrm>
          <a:prstGeom prst="rect">
            <a:avLst/>
          </a:prstGeom>
        </p:spPr>
        <p:txBody>
          <a:bodyPr rtlCol="0" anchor="ctr" anchorCtr="0">
            <a:normAutofit/>
          </a:bodyPr>
          <a:lstStyle>
            <a:lvl1pPr marL="0" indent="0" algn="ctr">
              <a:buNone/>
              <a:defRPr sz="1600"/>
            </a:lvl1pPr>
          </a:lstStyle>
          <a:p>
            <a:pPr marL="0" marR="0" lvl="0" indent="0" algn="ctr" defTabSz="914400" rtl="0" eaLnBrk="1" fontAlgn="auto" latinLnBrk="0" hangingPunct="1">
              <a:lnSpc>
                <a:spcPct val="100000"/>
              </a:lnSpc>
              <a:spcBef>
                <a:spcPts val="0"/>
              </a:spcBef>
              <a:spcAft>
                <a:spcPts val="600"/>
              </a:spcAft>
              <a:buClr>
                <a:srgbClr val="0070FA"/>
              </a:buClr>
              <a:buSzTx/>
              <a:buFont typeface="Aptos" panose="020B0004020202020204" pitchFamily="34" charset="0"/>
              <a:buNone/>
              <a:tabLst/>
              <a:defRPr/>
            </a:pPr>
            <a:r>
              <a:rPr lang="en-gb"/>
              <a:t>Click on the icon </a:t>
            </a:r>
            <a:br>
              <a:rPr lang="fr-FR"/>
            </a:br>
            <a:r>
              <a:rPr lang="en-gb"/>
              <a:t>to add an image</a:t>
            </a:r>
          </a:p>
        </p:txBody>
      </p:sp>
      <p:sp>
        <p:nvSpPr>
          <p:cNvPr id="36" name="Graphic 57">
            <a:extLst>
              <a:ext uri="{FF2B5EF4-FFF2-40B4-BE49-F238E27FC236}">
                <a16:creationId xmlns:a16="http://schemas.microsoft.com/office/drawing/2014/main" id="{1D03CBCB-5D59-0640-D7BA-066ED509B233}"/>
              </a:ext>
            </a:extLst>
          </p:cNvPr>
          <p:cNvSpPr>
            <a:spLocks noChangeAspect="1"/>
          </p:cNvSpPr>
          <p:nvPr userDrawn="1"/>
        </p:nvSpPr>
        <p:spPr>
          <a:xfrm>
            <a:off x="9779406" y="2871123"/>
            <a:ext cx="252000" cy="251826"/>
          </a:xfrm>
          <a:custGeom>
            <a:avLst/>
            <a:gdLst>
              <a:gd name="connsiteX0" fmla="*/ 267462 w 572058"/>
              <a:gd name="connsiteY0" fmla="*/ 36739 h 571662"/>
              <a:gd name="connsiteX1" fmla="*/ 377190 w 572058"/>
              <a:gd name="connsiteY1" fmla="*/ 60170 h 571662"/>
              <a:gd name="connsiteX2" fmla="*/ 359664 w 572058"/>
              <a:gd name="connsiteY2" fmla="*/ 77696 h 571662"/>
              <a:gd name="connsiteX3" fmla="*/ 372428 w 572058"/>
              <a:gd name="connsiteY3" fmla="*/ 136751 h 571662"/>
              <a:gd name="connsiteX4" fmla="*/ 353663 w 572058"/>
              <a:gd name="connsiteY4" fmla="*/ 155420 h 571662"/>
              <a:gd name="connsiteX5" fmla="*/ 267462 w 572058"/>
              <a:gd name="connsiteY5" fmla="*/ 132275 h 571662"/>
              <a:gd name="connsiteX6" fmla="*/ 95631 w 572058"/>
              <a:gd name="connsiteY6" fmla="*/ 304106 h 571662"/>
              <a:gd name="connsiteX7" fmla="*/ 267462 w 572058"/>
              <a:gd name="connsiteY7" fmla="*/ 475937 h 571662"/>
              <a:gd name="connsiteX8" fmla="*/ 439293 w 572058"/>
              <a:gd name="connsiteY8" fmla="*/ 304106 h 571662"/>
              <a:gd name="connsiteX9" fmla="*/ 416338 w 572058"/>
              <a:gd name="connsiteY9" fmla="*/ 218285 h 571662"/>
              <a:gd name="connsiteX10" fmla="*/ 434912 w 572058"/>
              <a:gd name="connsiteY10" fmla="*/ 199712 h 571662"/>
              <a:gd name="connsiteX11" fmla="*/ 494443 w 572058"/>
              <a:gd name="connsiteY11" fmla="*/ 212570 h 571662"/>
              <a:gd name="connsiteX12" fmla="*/ 511683 w 572058"/>
              <a:gd name="connsiteY12" fmla="*/ 195330 h 571662"/>
              <a:gd name="connsiteX13" fmla="*/ 534734 w 572058"/>
              <a:gd name="connsiteY13" fmla="*/ 304201 h 571662"/>
              <a:gd name="connsiteX14" fmla="*/ 267272 w 572058"/>
              <a:gd name="connsiteY14" fmla="*/ 571663 h 571662"/>
              <a:gd name="connsiteX15" fmla="*/ 0 w 572058"/>
              <a:gd name="connsiteY15" fmla="*/ 304106 h 571662"/>
              <a:gd name="connsiteX16" fmla="*/ 267462 w 572058"/>
              <a:gd name="connsiteY16" fmla="*/ 36739 h 571662"/>
              <a:gd name="connsiteX17" fmla="*/ 267462 w 572058"/>
              <a:gd name="connsiteY17" fmla="*/ 36739 h 571662"/>
              <a:gd name="connsiteX18" fmla="*/ 267462 w 572058"/>
              <a:gd name="connsiteY18" fmla="*/ 257433 h 571662"/>
              <a:gd name="connsiteX19" fmla="*/ 220790 w 572058"/>
              <a:gd name="connsiteY19" fmla="*/ 304106 h 571662"/>
              <a:gd name="connsiteX20" fmla="*/ 267462 w 572058"/>
              <a:gd name="connsiteY20" fmla="*/ 350778 h 571662"/>
              <a:gd name="connsiteX21" fmla="*/ 314135 w 572058"/>
              <a:gd name="connsiteY21" fmla="*/ 304106 h 571662"/>
              <a:gd name="connsiteX22" fmla="*/ 309277 w 572058"/>
              <a:gd name="connsiteY22" fmla="*/ 283246 h 571662"/>
              <a:gd name="connsiteX23" fmla="*/ 425482 w 572058"/>
              <a:gd name="connsiteY23" fmla="*/ 167231 h 571662"/>
              <a:gd name="connsiteX24" fmla="*/ 485013 w 572058"/>
              <a:gd name="connsiteY24" fmla="*/ 180090 h 571662"/>
              <a:gd name="connsiteX25" fmla="*/ 570262 w 572058"/>
              <a:gd name="connsiteY25" fmla="*/ 94841 h 571662"/>
              <a:gd name="connsiteX26" fmla="*/ 571786 w 572058"/>
              <a:gd name="connsiteY26" fmla="*/ 88745 h 571662"/>
              <a:gd name="connsiteX27" fmla="*/ 567214 w 572058"/>
              <a:gd name="connsiteY27" fmla="*/ 84459 h 571662"/>
              <a:gd name="connsiteX28" fmla="*/ 501777 w 572058"/>
              <a:gd name="connsiteY28" fmla="*/ 70362 h 571662"/>
              <a:gd name="connsiteX29" fmla="*/ 487680 w 572058"/>
              <a:gd name="connsiteY29" fmla="*/ 4925 h 571662"/>
              <a:gd name="connsiteX30" fmla="*/ 483394 w 572058"/>
              <a:gd name="connsiteY30" fmla="*/ 258 h 571662"/>
              <a:gd name="connsiteX31" fmla="*/ 477298 w 572058"/>
              <a:gd name="connsiteY31" fmla="*/ 1782 h 571662"/>
              <a:gd name="connsiteX32" fmla="*/ 392049 w 572058"/>
              <a:gd name="connsiteY32" fmla="*/ 87031 h 571662"/>
              <a:gd name="connsiteX33" fmla="*/ 404813 w 572058"/>
              <a:gd name="connsiteY33" fmla="*/ 146086 h 571662"/>
              <a:gd name="connsiteX34" fmla="*/ 288417 w 572058"/>
              <a:gd name="connsiteY34" fmla="*/ 262196 h 571662"/>
              <a:gd name="connsiteX35" fmla="*/ 267557 w 572058"/>
              <a:gd name="connsiteY35" fmla="*/ 257243 h 571662"/>
              <a:gd name="connsiteX36" fmla="*/ 267557 w 572058"/>
              <a:gd name="connsiteY36" fmla="*/ 257243 h 571662"/>
              <a:gd name="connsiteX37" fmla="*/ 267462 w 572058"/>
              <a:gd name="connsiteY37" fmla="*/ 161897 h 571662"/>
              <a:gd name="connsiteX38" fmla="*/ 125254 w 572058"/>
              <a:gd name="connsiteY38" fmla="*/ 304106 h 571662"/>
              <a:gd name="connsiteX39" fmla="*/ 267462 w 572058"/>
              <a:gd name="connsiteY39" fmla="*/ 446314 h 571662"/>
              <a:gd name="connsiteX40" fmla="*/ 409670 w 572058"/>
              <a:gd name="connsiteY40" fmla="*/ 304106 h 571662"/>
              <a:gd name="connsiteX41" fmla="*/ 394430 w 572058"/>
              <a:gd name="connsiteY41" fmla="*/ 240098 h 571662"/>
              <a:gd name="connsiteX42" fmla="*/ 342710 w 572058"/>
              <a:gd name="connsiteY42" fmla="*/ 291723 h 571662"/>
              <a:gd name="connsiteX43" fmla="*/ 343757 w 572058"/>
              <a:gd name="connsiteY43" fmla="*/ 304106 h 571662"/>
              <a:gd name="connsiteX44" fmla="*/ 267462 w 572058"/>
              <a:gd name="connsiteY44" fmla="*/ 380401 h 571662"/>
              <a:gd name="connsiteX45" fmla="*/ 191167 w 572058"/>
              <a:gd name="connsiteY45" fmla="*/ 304106 h 571662"/>
              <a:gd name="connsiteX46" fmla="*/ 267462 w 572058"/>
              <a:gd name="connsiteY46" fmla="*/ 227810 h 571662"/>
              <a:gd name="connsiteX47" fmla="*/ 280035 w 572058"/>
              <a:gd name="connsiteY47" fmla="*/ 228858 h 571662"/>
              <a:gd name="connsiteX48" fmla="*/ 331756 w 572058"/>
              <a:gd name="connsiteY48" fmla="*/ 177233 h 571662"/>
              <a:gd name="connsiteX49" fmla="*/ 267462 w 572058"/>
              <a:gd name="connsiteY49" fmla="*/ 161897 h 571662"/>
              <a:gd name="connsiteX50" fmla="*/ 267462 w 572058"/>
              <a:gd name="connsiteY50" fmla="*/ 161897 h 5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2058" h="571662">
                <a:moveTo>
                  <a:pt x="267462" y="36739"/>
                </a:moveTo>
                <a:cubicBezTo>
                  <a:pt x="306515" y="36739"/>
                  <a:pt x="343662" y="45121"/>
                  <a:pt x="377190" y="60170"/>
                </a:cubicBezTo>
                <a:lnTo>
                  <a:pt x="359664" y="77696"/>
                </a:lnTo>
                <a:lnTo>
                  <a:pt x="372428" y="136751"/>
                </a:lnTo>
                <a:lnTo>
                  <a:pt x="353663" y="155420"/>
                </a:lnTo>
                <a:cubicBezTo>
                  <a:pt x="328327" y="140752"/>
                  <a:pt x="298895" y="132275"/>
                  <a:pt x="267462" y="132275"/>
                </a:cubicBezTo>
                <a:cubicBezTo>
                  <a:pt x="172593" y="132275"/>
                  <a:pt x="95631" y="209237"/>
                  <a:pt x="95631" y="304106"/>
                </a:cubicBezTo>
                <a:cubicBezTo>
                  <a:pt x="95631" y="398975"/>
                  <a:pt x="172593" y="475937"/>
                  <a:pt x="267462" y="475937"/>
                </a:cubicBezTo>
                <a:cubicBezTo>
                  <a:pt x="362331" y="475937"/>
                  <a:pt x="439293" y="398975"/>
                  <a:pt x="439293" y="304106"/>
                </a:cubicBezTo>
                <a:cubicBezTo>
                  <a:pt x="439293" y="272864"/>
                  <a:pt x="430911" y="243527"/>
                  <a:pt x="416338" y="218285"/>
                </a:cubicBezTo>
                <a:lnTo>
                  <a:pt x="434912" y="199712"/>
                </a:lnTo>
                <a:lnTo>
                  <a:pt x="494443" y="212570"/>
                </a:lnTo>
                <a:lnTo>
                  <a:pt x="511683" y="195330"/>
                </a:lnTo>
                <a:cubicBezTo>
                  <a:pt x="526542" y="228572"/>
                  <a:pt x="534734" y="265434"/>
                  <a:pt x="534734" y="304201"/>
                </a:cubicBezTo>
                <a:cubicBezTo>
                  <a:pt x="534734" y="451934"/>
                  <a:pt x="415004" y="571663"/>
                  <a:pt x="267272" y="571663"/>
                </a:cubicBezTo>
                <a:cubicBezTo>
                  <a:pt x="119539" y="571663"/>
                  <a:pt x="0" y="451838"/>
                  <a:pt x="0" y="304106"/>
                </a:cubicBezTo>
                <a:cubicBezTo>
                  <a:pt x="0" y="156373"/>
                  <a:pt x="119729" y="36739"/>
                  <a:pt x="267462" y="36739"/>
                </a:cubicBezTo>
                <a:lnTo>
                  <a:pt x="267462" y="36739"/>
                </a:lnTo>
                <a:close/>
                <a:moveTo>
                  <a:pt x="267462" y="257433"/>
                </a:moveTo>
                <a:cubicBezTo>
                  <a:pt x="241649" y="257433"/>
                  <a:pt x="220790" y="278293"/>
                  <a:pt x="220790" y="304106"/>
                </a:cubicBezTo>
                <a:cubicBezTo>
                  <a:pt x="220790" y="329918"/>
                  <a:pt x="241649" y="350778"/>
                  <a:pt x="267462" y="350778"/>
                </a:cubicBezTo>
                <a:cubicBezTo>
                  <a:pt x="293275" y="350778"/>
                  <a:pt x="314135" y="329918"/>
                  <a:pt x="314135" y="304106"/>
                </a:cubicBezTo>
                <a:cubicBezTo>
                  <a:pt x="314135" y="296581"/>
                  <a:pt x="312420" y="289532"/>
                  <a:pt x="309277" y="283246"/>
                </a:cubicBezTo>
                <a:lnTo>
                  <a:pt x="425482" y="167231"/>
                </a:lnTo>
                <a:lnTo>
                  <a:pt x="485013" y="180090"/>
                </a:lnTo>
                <a:lnTo>
                  <a:pt x="570262" y="94841"/>
                </a:lnTo>
                <a:cubicBezTo>
                  <a:pt x="571881" y="93222"/>
                  <a:pt x="572453" y="90936"/>
                  <a:pt x="571786" y="88745"/>
                </a:cubicBezTo>
                <a:cubicBezTo>
                  <a:pt x="571119" y="86555"/>
                  <a:pt x="569405" y="84935"/>
                  <a:pt x="567214" y="84459"/>
                </a:cubicBezTo>
                <a:lnTo>
                  <a:pt x="501777" y="70362"/>
                </a:lnTo>
                <a:lnTo>
                  <a:pt x="487680" y="4925"/>
                </a:lnTo>
                <a:cubicBezTo>
                  <a:pt x="487204" y="2639"/>
                  <a:pt x="485585" y="925"/>
                  <a:pt x="483394" y="258"/>
                </a:cubicBezTo>
                <a:cubicBezTo>
                  <a:pt x="481203" y="-409"/>
                  <a:pt x="478917" y="258"/>
                  <a:pt x="477298" y="1782"/>
                </a:cubicBezTo>
                <a:lnTo>
                  <a:pt x="392049" y="87031"/>
                </a:lnTo>
                <a:lnTo>
                  <a:pt x="404813" y="146086"/>
                </a:lnTo>
                <a:lnTo>
                  <a:pt x="288417" y="262196"/>
                </a:lnTo>
                <a:cubicBezTo>
                  <a:pt x="282131" y="259052"/>
                  <a:pt x="274987" y="257243"/>
                  <a:pt x="267557" y="257243"/>
                </a:cubicBezTo>
                <a:lnTo>
                  <a:pt x="267557" y="257243"/>
                </a:lnTo>
                <a:close/>
                <a:moveTo>
                  <a:pt x="267462" y="161897"/>
                </a:moveTo>
                <a:cubicBezTo>
                  <a:pt x="188881" y="161897"/>
                  <a:pt x="125254" y="225620"/>
                  <a:pt x="125254" y="304106"/>
                </a:cubicBezTo>
                <a:cubicBezTo>
                  <a:pt x="125254" y="382592"/>
                  <a:pt x="188976" y="446314"/>
                  <a:pt x="267462" y="446314"/>
                </a:cubicBezTo>
                <a:cubicBezTo>
                  <a:pt x="345948" y="446314"/>
                  <a:pt x="409670" y="382592"/>
                  <a:pt x="409670" y="304106"/>
                </a:cubicBezTo>
                <a:cubicBezTo>
                  <a:pt x="409670" y="281055"/>
                  <a:pt x="404146" y="259338"/>
                  <a:pt x="394430" y="240098"/>
                </a:cubicBezTo>
                <a:lnTo>
                  <a:pt x="342710" y="291723"/>
                </a:lnTo>
                <a:cubicBezTo>
                  <a:pt x="343376" y="295724"/>
                  <a:pt x="343757" y="299915"/>
                  <a:pt x="343757" y="304106"/>
                </a:cubicBezTo>
                <a:cubicBezTo>
                  <a:pt x="343757" y="346206"/>
                  <a:pt x="309563" y="380401"/>
                  <a:pt x="267462" y="380401"/>
                </a:cubicBezTo>
                <a:cubicBezTo>
                  <a:pt x="225362" y="380401"/>
                  <a:pt x="191167" y="346206"/>
                  <a:pt x="191167" y="304106"/>
                </a:cubicBezTo>
                <a:cubicBezTo>
                  <a:pt x="191167" y="262005"/>
                  <a:pt x="225362" y="227810"/>
                  <a:pt x="267462" y="227810"/>
                </a:cubicBezTo>
                <a:cubicBezTo>
                  <a:pt x="271748" y="227810"/>
                  <a:pt x="275939" y="228191"/>
                  <a:pt x="280035" y="228858"/>
                </a:cubicBezTo>
                <a:lnTo>
                  <a:pt x="331756" y="177233"/>
                </a:lnTo>
                <a:cubicBezTo>
                  <a:pt x="312420" y="167422"/>
                  <a:pt x="290608" y="161897"/>
                  <a:pt x="267462" y="161897"/>
                </a:cubicBezTo>
                <a:lnTo>
                  <a:pt x="267462" y="161897"/>
                </a:lnTo>
                <a:close/>
              </a:path>
            </a:pathLst>
          </a:custGeom>
          <a:solidFill>
            <a:srgbClr val="0070FA"/>
          </a:solidFill>
          <a:ln w="9525" cap="flat">
            <a:noFill/>
            <a:prstDash val="solid"/>
            <a:miter/>
          </a:ln>
        </p:spPr>
        <p:txBody>
          <a:bodyPr rtlCol="0" anchor="ctr"/>
          <a:lstStyle/>
          <a:p>
            <a:pPr rtl="0"/>
            <a:endParaRPr lang="fr-FR"/>
          </a:p>
        </p:txBody>
      </p:sp>
      <p:grpSp>
        <p:nvGrpSpPr>
          <p:cNvPr id="37" name="Group 36">
            <a:extLst>
              <a:ext uri="{FF2B5EF4-FFF2-40B4-BE49-F238E27FC236}">
                <a16:creationId xmlns:a16="http://schemas.microsoft.com/office/drawing/2014/main" id="{B8392CAD-AF38-9D4E-62D0-DA472D15A8CA}"/>
              </a:ext>
            </a:extLst>
          </p:cNvPr>
          <p:cNvGrpSpPr>
            <a:grpSpLocks noChangeAspect="1"/>
          </p:cNvGrpSpPr>
          <p:nvPr userDrawn="1"/>
        </p:nvGrpSpPr>
        <p:grpSpPr>
          <a:xfrm>
            <a:off x="9779406" y="4082536"/>
            <a:ext cx="252000" cy="281445"/>
            <a:chOff x="5838772" y="3143250"/>
            <a:chExt cx="511710" cy="571499"/>
          </a:xfrm>
        </p:grpSpPr>
        <p:sp>
          <p:nvSpPr>
            <p:cNvPr id="38" name="Free form: shape 37">
              <a:extLst>
                <a:ext uri="{FF2B5EF4-FFF2-40B4-BE49-F238E27FC236}">
                  <a16:creationId xmlns:a16="http://schemas.microsoft.com/office/drawing/2014/main" id="{18899B5A-CA13-AC3B-C276-BF588D840F55}"/>
                </a:ext>
              </a:extLst>
            </p:cNvPr>
            <p:cNvSpPr/>
            <p:nvPr/>
          </p:nvSpPr>
          <p:spPr>
            <a:xfrm>
              <a:off x="5838772" y="3392423"/>
              <a:ext cx="157309" cy="322326"/>
            </a:xfrm>
            <a:custGeom>
              <a:avLst/>
              <a:gdLst>
                <a:gd name="connsiteX0" fmla="*/ 31199 w 157309"/>
                <a:gd name="connsiteY0" fmla="*/ 8096 h 322326"/>
                <a:gd name="connsiteX1" fmla="*/ 52 w 157309"/>
                <a:gd name="connsiteY1" fmla="*/ 312420 h 322326"/>
                <a:gd name="connsiteX2" fmla="*/ 9006 w 157309"/>
                <a:gd name="connsiteY2" fmla="*/ 322326 h 322326"/>
                <a:gd name="connsiteX3" fmla="*/ 157310 w 157309"/>
                <a:gd name="connsiteY3" fmla="*/ 322326 h 322326"/>
                <a:gd name="connsiteX4" fmla="*/ 125211 w 157309"/>
                <a:gd name="connsiteY4" fmla="*/ 8096 h 322326"/>
                <a:gd name="connsiteX5" fmla="*/ 116257 w 157309"/>
                <a:gd name="connsiteY5" fmla="*/ 0 h 322326"/>
                <a:gd name="connsiteX6" fmla="*/ 40152 w 157309"/>
                <a:gd name="connsiteY6" fmla="*/ 0 h 322326"/>
                <a:gd name="connsiteX7" fmla="*/ 31199 w 157309"/>
                <a:gd name="connsiteY7" fmla="*/ 8096 h 32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09" h="322326">
                  <a:moveTo>
                    <a:pt x="31199" y="8096"/>
                  </a:moveTo>
                  <a:lnTo>
                    <a:pt x="52" y="312420"/>
                  </a:lnTo>
                  <a:cubicBezTo>
                    <a:pt x="-519" y="317754"/>
                    <a:pt x="3672" y="322326"/>
                    <a:pt x="9006" y="322326"/>
                  </a:cubicBezTo>
                  <a:lnTo>
                    <a:pt x="157310" y="322326"/>
                  </a:lnTo>
                  <a:lnTo>
                    <a:pt x="125211" y="8096"/>
                  </a:lnTo>
                  <a:cubicBezTo>
                    <a:pt x="124735" y="3524"/>
                    <a:pt x="120924" y="0"/>
                    <a:pt x="116257" y="0"/>
                  </a:cubicBezTo>
                  <a:lnTo>
                    <a:pt x="40152" y="0"/>
                  </a:lnTo>
                  <a:cubicBezTo>
                    <a:pt x="35580" y="0"/>
                    <a:pt x="31675" y="3524"/>
                    <a:pt x="31199" y="8096"/>
                  </a:cubicBezTo>
                  <a:close/>
                </a:path>
              </a:pathLst>
            </a:custGeom>
            <a:solidFill>
              <a:srgbClr val="0070FA"/>
            </a:solidFill>
            <a:ln w="9525" cap="flat">
              <a:noFill/>
              <a:prstDash val="solid"/>
              <a:miter/>
            </a:ln>
          </p:spPr>
          <p:txBody>
            <a:bodyPr rtlCol="0" anchor="ctr"/>
            <a:lstStyle/>
            <a:p>
              <a:pPr rtl="0"/>
              <a:endParaRPr lang="fr-FR"/>
            </a:p>
          </p:txBody>
        </p:sp>
        <p:sp>
          <p:nvSpPr>
            <p:cNvPr id="39" name="Free form: shape 38">
              <a:extLst>
                <a:ext uri="{FF2B5EF4-FFF2-40B4-BE49-F238E27FC236}">
                  <a16:creationId xmlns:a16="http://schemas.microsoft.com/office/drawing/2014/main" id="{210D81F0-9295-CF3B-8172-19B65BAA8C2C}"/>
                </a:ext>
              </a:extLst>
            </p:cNvPr>
            <p:cNvSpPr/>
            <p:nvPr/>
          </p:nvSpPr>
          <p:spPr>
            <a:xfrm>
              <a:off x="5999988" y="3398934"/>
              <a:ext cx="350494" cy="315720"/>
            </a:xfrm>
            <a:custGeom>
              <a:avLst/>
              <a:gdLst>
                <a:gd name="connsiteX0" fmla="*/ 298228 w 350494"/>
                <a:gd name="connsiteY0" fmla="*/ 1586 h 315720"/>
                <a:gd name="connsiteX1" fmla="*/ 212122 w 350494"/>
                <a:gd name="connsiteY1" fmla="*/ 59593 h 315720"/>
                <a:gd name="connsiteX2" fmla="*/ 205550 w 350494"/>
                <a:gd name="connsiteY2" fmla="*/ 7873 h 315720"/>
                <a:gd name="connsiteX3" fmla="*/ 191643 w 350494"/>
                <a:gd name="connsiteY3" fmla="*/ 1586 h 315720"/>
                <a:gd name="connsiteX4" fmla="*/ 105537 w 350494"/>
                <a:gd name="connsiteY4" fmla="*/ 59593 h 315720"/>
                <a:gd name="connsiteX5" fmla="*/ 98965 w 350494"/>
                <a:gd name="connsiteY5" fmla="*/ 7873 h 315720"/>
                <a:gd name="connsiteX6" fmla="*/ 85058 w 350494"/>
                <a:gd name="connsiteY6" fmla="*/ 1586 h 315720"/>
                <a:gd name="connsiteX7" fmla="*/ 0 w 350494"/>
                <a:gd name="connsiteY7" fmla="*/ 59022 h 315720"/>
                <a:gd name="connsiteX8" fmla="*/ 26289 w 350494"/>
                <a:gd name="connsiteY8" fmla="*/ 315721 h 315720"/>
                <a:gd name="connsiteX9" fmla="*/ 341471 w 350494"/>
                <a:gd name="connsiteY9" fmla="*/ 315721 h 315720"/>
                <a:gd name="connsiteX10" fmla="*/ 350425 w 350494"/>
                <a:gd name="connsiteY10" fmla="*/ 305624 h 315720"/>
                <a:gd name="connsiteX11" fmla="*/ 312230 w 350494"/>
                <a:gd name="connsiteY11" fmla="*/ 7968 h 315720"/>
                <a:gd name="connsiteX12" fmla="*/ 298323 w 350494"/>
                <a:gd name="connsiteY12" fmla="*/ 1681 h 315720"/>
                <a:gd name="connsiteX13" fmla="*/ 144685 w 350494"/>
                <a:gd name="connsiteY13" fmla="*/ 248665 h 315720"/>
                <a:gd name="connsiteX14" fmla="*/ 137160 w 350494"/>
                <a:gd name="connsiteY14" fmla="*/ 256189 h 315720"/>
                <a:gd name="connsiteX15" fmla="*/ 89821 w 350494"/>
                <a:gd name="connsiteY15" fmla="*/ 256189 h 315720"/>
                <a:gd name="connsiteX16" fmla="*/ 82296 w 350494"/>
                <a:gd name="connsiteY16" fmla="*/ 248665 h 315720"/>
                <a:gd name="connsiteX17" fmla="*/ 82296 w 350494"/>
                <a:gd name="connsiteY17" fmla="*/ 215708 h 315720"/>
                <a:gd name="connsiteX18" fmla="*/ 89821 w 350494"/>
                <a:gd name="connsiteY18" fmla="*/ 208183 h 315720"/>
                <a:gd name="connsiteX19" fmla="*/ 137160 w 350494"/>
                <a:gd name="connsiteY19" fmla="*/ 208183 h 315720"/>
                <a:gd name="connsiteX20" fmla="*/ 144685 w 350494"/>
                <a:gd name="connsiteY20" fmla="*/ 215708 h 315720"/>
                <a:gd name="connsiteX21" fmla="*/ 144685 w 350494"/>
                <a:gd name="connsiteY21" fmla="*/ 248665 h 315720"/>
                <a:gd name="connsiteX22" fmla="*/ 144685 w 350494"/>
                <a:gd name="connsiteY22" fmla="*/ 160558 h 315720"/>
                <a:gd name="connsiteX23" fmla="*/ 137160 w 350494"/>
                <a:gd name="connsiteY23" fmla="*/ 168083 h 315720"/>
                <a:gd name="connsiteX24" fmla="*/ 89821 w 350494"/>
                <a:gd name="connsiteY24" fmla="*/ 168083 h 315720"/>
                <a:gd name="connsiteX25" fmla="*/ 82296 w 350494"/>
                <a:gd name="connsiteY25" fmla="*/ 160558 h 315720"/>
                <a:gd name="connsiteX26" fmla="*/ 82296 w 350494"/>
                <a:gd name="connsiteY26" fmla="*/ 127602 h 315720"/>
                <a:gd name="connsiteX27" fmla="*/ 89821 w 350494"/>
                <a:gd name="connsiteY27" fmla="*/ 120077 h 315720"/>
                <a:gd name="connsiteX28" fmla="*/ 137160 w 350494"/>
                <a:gd name="connsiteY28" fmla="*/ 120077 h 315720"/>
                <a:gd name="connsiteX29" fmla="*/ 144685 w 350494"/>
                <a:gd name="connsiteY29" fmla="*/ 127602 h 315720"/>
                <a:gd name="connsiteX30" fmla="*/ 144685 w 350494"/>
                <a:gd name="connsiteY30" fmla="*/ 160558 h 315720"/>
                <a:gd name="connsiteX31" fmla="*/ 256889 w 350494"/>
                <a:gd name="connsiteY31" fmla="*/ 248665 h 315720"/>
                <a:gd name="connsiteX32" fmla="*/ 249364 w 350494"/>
                <a:gd name="connsiteY32" fmla="*/ 256189 h 315720"/>
                <a:gd name="connsiteX33" fmla="*/ 202025 w 350494"/>
                <a:gd name="connsiteY33" fmla="*/ 256189 h 315720"/>
                <a:gd name="connsiteX34" fmla="*/ 194501 w 350494"/>
                <a:gd name="connsiteY34" fmla="*/ 248665 h 315720"/>
                <a:gd name="connsiteX35" fmla="*/ 194501 w 350494"/>
                <a:gd name="connsiteY35" fmla="*/ 215708 h 315720"/>
                <a:gd name="connsiteX36" fmla="*/ 202025 w 350494"/>
                <a:gd name="connsiteY36" fmla="*/ 208183 h 315720"/>
                <a:gd name="connsiteX37" fmla="*/ 249364 w 350494"/>
                <a:gd name="connsiteY37" fmla="*/ 208183 h 315720"/>
                <a:gd name="connsiteX38" fmla="*/ 256889 w 350494"/>
                <a:gd name="connsiteY38" fmla="*/ 215708 h 315720"/>
                <a:gd name="connsiteX39" fmla="*/ 256889 w 350494"/>
                <a:gd name="connsiteY39" fmla="*/ 248665 h 315720"/>
                <a:gd name="connsiteX40" fmla="*/ 256889 w 350494"/>
                <a:gd name="connsiteY40" fmla="*/ 160558 h 315720"/>
                <a:gd name="connsiteX41" fmla="*/ 249364 w 350494"/>
                <a:gd name="connsiteY41" fmla="*/ 168083 h 315720"/>
                <a:gd name="connsiteX42" fmla="*/ 202025 w 350494"/>
                <a:gd name="connsiteY42" fmla="*/ 168083 h 315720"/>
                <a:gd name="connsiteX43" fmla="*/ 194501 w 350494"/>
                <a:gd name="connsiteY43" fmla="*/ 160558 h 315720"/>
                <a:gd name="connsiteX44" fmla="*/ 194501 w 350494"/>
                <a:gd name="connsiteY44" fmla="*/ 127602 h 315720"/>
                <a:gd name="connsiteX45" fmla="*/ 202025 w 350494"/>
                <a:gd name="connsiteY45" fmla="*/ 120077 h 315720"/>
                <a:gd name="connsiteX46" fmla="*/ 249364 w 350494"/>
                <a:gd name="connsiteY46" fmla="*/ 120077 h 315720"/>
                <a:gd name="connsiteX47" fmla="*/ 256889 w 350494"/>
                <a:gd name="connsiteY47" fmla="*/ 127602 h 315720"/>
                <a:gd name="connsiteX48" fmla="*/ 256889 w 350494"/>
                <a:gd name="connsiteY48" fmla="*/ 160558 h 3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0494" h="315720">
                  <a:moveTo>
                    <a:pt x="298228" y="1586"/>
                  </a:moveTo>
                  <a:lnTo>
                    <a:pt x="212122" y="59593"/>
                  </a:lnTo>
                  <a:lnTo>
                    <a:pt x="205550" y="7873"/>
                  </a:lnTo>
                  <a:cubicBezTo>
                    <a:pt x="204692" y="1205"/>
                    <a:pt x="197167" y="-2224"/>
                    <a:pt x="191643" y="1586"/>
                  </a:cubicBezTo>
                  <a:lnTo>
                    <a:pt x="105537" y="59593"/>
                  </a:lnTo>
                  <a:lnTo>
                    <a:pt x="98965" y="7873"/>
                  </a:lnTo>
                  <a:cubicBezTo>
                    <a:pt x="98107" y="1205"/>
                    <a:pt x="90583" y="-2224"/>
                    <a:pt x="85058" y="1586"/>
                  </a:cubicBezTo>
                  <a:lnTo>
                    <a:pt x="0" y="59022"/>
                  </a:lnTo>
                  <a:lnTo>
                    <a:pt x="26289" y="315721"/>
                  </a:lnTo>
                  <a:lnTo>
                    <a:pt x="341471" y="315721"/>
                  </a:lnTo>
                  <a:cubicBezTo>
                    <a:pt x="346901" y="315721"/>
                    <a:pt x="351092" y="310958"/>
                    <a:pt x="350425" y="305624"/>
                  </a:cubicBezTo>
                  <a:lnTo>
                    <a:pt x="312230" y="7968"/>
                  </a:lnTo>
                  <a:cubicBezTo>
                    <a:pt x="311372" y="1300"/>
                    <a:pt x="303848" y="-2033"/>
                    <a:pt x="298323" y="1681"/>
                  </a:cubicBezTo>
                  <a:close/>
                  <a:moveTo>
                    <a:pt x="144685" y="248665"/>
                  </a:moveTo>
                  <a:cubicBezTo>
                    <a:pt x="144685" y="252760"/>
                    <a:pt x="141351" y="256189"/>
                    <a:pt x="137160" y="256189"/>
                  </a:cubicBezTo>
                  <a:lnTo>
                    <a:pt x="89821" y="256189"/>
                  </a:lnTo>
                  <a:cubicBezTo>
                    <a:pt x="85630" y="256189"/>
                    <a:pt x="82296" y="252856"/>
                    <a:pt x="82296" y="248665"/>
                  </a:cubicBezTo>
                  <a:lnTo>
                    <a:pt x="82296" y="215708"/>
                  </a:lnTo>
                  <a:cubicBezTo>
                    <a:pt x="82296" y="211612"/>
                    <a:pt x="85630" y="208183"/>
                    <a:pt x="89821" y="208183"/>
                  </a:cubicBezTo>
                  <a:lnTo>
                    <a:pt x="137160" y="208183"/>
                  </a:lnTo>
                  <a:cubicBezTo>
                    <a:pt x="141351" y="208183"/>
                    <a:pt x="144685" y="211517"/>
                    <a:pt x="144685" y="215708"/>
                  </a:cubicBezTo>
                  <a:lnTo>
                    <a:pt x="144685" y="248665"/>
                  </a:lnTo>
                  <a:close/>
                  <a:moveTo>
                    <a:pt x="144685" y="160558"/>
                  </a:moveTo>
                  <a:cubicBezTo>
                    <a:pt x="144685" y="164654"/>
                    <a:pt x="141351" y="168083"/>
                    <a:pt x="137160" y="168083"/>
                  </a:cubicBezTo>
                  <a:lnTo>
                    <a:pt x="89821" y="168083"/>
                  </a:lnTo>
                  <a:cubicBezTo>
                    <a:pt x="85630" y="168083"/>
                    <a:pt x="82296" y="164749"/>
                    <a:pt x="82296" y="160558"/>
                  </a:cubicBezTo>
                  <a:lnTo>
                    <a:pt x="82296" y="127602"/>
                  </a:lnTo>
                  <a:cubicBezTo>
                    <a:pt x="82296" y="123506"/>
                    <a:pt x="85630" y="120077"/>
                    <a:pt x="89821" y="120077"/>
                  </a:cubicBezTo>
                  <a:lnTo>
                    <a:pt x="137160" y="120077"/>
                  </a:lnTo>
                  <a:cubicBezTo>
                    <a:pt x="141351" y="120077"/>
                    <a:pt x="144685" y="123411"/>
                    <a:pt x="144685" y="127602"/>
                  </a:cubicBezTo>
                  <a:lnTo>
                    <a:pt x="144685" y="160558"/>
                  </a:lnTo>
                  <a:close/>
                  <a:moveTo>
                    <a:pt x="256889" y="248665"/>
                  </a:moveTo>
                  <a:cubicBezTo>
                    <a:pt x="256889" y="252760"/>
                    <a:pt x="253556" y="256189"/>
                    <a:pt x="249364" y="256189"/>
                  </a:cubicBezTo>
                  <a:lnTo>
                    <a:pt x="202025" y="256189"/>
                  </a:lnTo>
                  <a:cubicBezTo>
                    <a:pt x="197834" y="256189"/>
                    <a:pt x="194501" y="252856"/>
                    <a:pt x="194501" y="248665"/>
                  </a:cubicBezTo>
                  <a:lnTo>
                    <a:pt x="194501" y="215708"/>
                  </a:lnTo>
                  <a:cubicBezTo>
                    <a:pt x="194501" y="211612"/>
                    <a:pt x="197834" y="208183"/>
                    <a:pt x="202025" y="208183"/>
                  </a:cubicBezTo>
                  <a:lnTo>
                    <a:pt x="249364" y="208183"/>
                  </a:lnTo>
                  <a:cubicBezTo>
                    <a:pt x="253556" y="208183"/>
                    <a:pt x="256889" y="211517"/>
                    <a:pt x="256889" y="215708"/>
                  </a:cubicBezTo>
                  <a:lnTo>
                    <a:pt x="256889" y="248665"/>
                  </a:lnTo>
                  <a:close/>
                  <a:moveTo>
                    <a:pt x="256889" y="160558"/>
                  </a:moveTo>
                  <a:cubicBezTo>
                    <a:pt x="256889" y="164654"/>
                    <a:pt x="253556" y="168083"/>
                    <a:pt x="249364" y="168083"/>
                  </a:cubicBezTo>
                  <a:lnTo>
                    <a:pt x="202025" y="168083"/>
                  </a:lnTo>
                  <a:cubicBezTo>
                    <a:pt x="197834" y="168083"/>
                    <a:pt x="194501" y="164749"/>
                    <a:pt x="194501" y="160558"/>
                  </a:cubicBezTo>
                  <a:lnTo>
                    <a:pt x="194501" y="127602"/>
                  </a:lnTo>
                  <a:cubicBezTo>
                    <a:pt x="194501" y="123506"/>
                    <a:pt x="197834" y="120077"/>
                    <a:pt x="202025" y="120077"/>
                  </a:cubicBezTo>
                  <a:lnTo>
                    <a:pt x="249364" y="120077"/>
                  </a:lnTo>
                  <a:cubicBezTo>
                    <a:pt x="253556" y="120077"/>
                    <a:pt x="256889" y="123411"/>
                    <a:pt x="256889" y="127602"/>
                  </a:cubicBezTo>
                  <a:lnTo>
                    <a:pt x="256889" y="160558"/>
                  </a:lnTo>
                  <a:close/>
                </a:path>
              </a:pathLst>
            </a:custGeom>
            <a:solidFill>
              <a:srgbClr val="0070FA"/>
            </a:solidFill>
            <a:ln w="9525" cap="flat">
              <a:noFill/>
              <a:prstDash val="solid"/>
              <a:miter/>
            </a:ln>
          </p:spPr>
          <p:txBody>
            <a:bodyPr rtlCol="0" anchor="ctr"/>
            <a:lstStyle/>
            <a:p>
              <a:pPr rtl="0"/>
              <a:endParaRPr lang="fr-FR"/>
            </a:p>
          </p:txBody>
        </p:sp>
        <p:sp>
          <p:nvSpPr>
            <p:cNvPr id="40" name="Free form: shape 39">
              <a:extLst>
                <a:ext uri="{FF2B5EF4-FFF2-40B4-BE49-F238E27FC236}">
                  <a16:creationId xmlns:a16="http://schemas.microsoft.com/office/drawing/2014/main" id="{BA5E8B9C-56E1-DFDD-0AB2-580444F68200}"/>
                </a:ext>
              </a:extLst>
            </p:cNvPr>
            <p:cNvSpPr/>
            <p:nvPr/>
          </p:nvSpPr>
          <p:spPr>
            <a:xfrm>
              <a:off x="5910355" y="3143250"/>
              <a:ext cx="306230" cy="220806"/>
            </a:xfrm>
            <a:custGeom>
              <a:avLst/>
              <a:gdLst>
                <a:gd name="connsiteX0" fmla="*/ 126970 w 306230"/>
                <a:gd name="connsiteY0" fmla="*/ 170212 h 220806"/>
                <a:gd name="connsiteX1" fmla="*/ 170404 w 306230"/>
                <a:gd name="connsiteY1" fmla="*/ 142875 h 220806"/>
                <a:gd name="connsiteX2" fmla="*/ 194217 w 306230"/>
                <a:gd name="connsiteY2" fmla="*/ 149352 h 220806"/>
                <a:gd name="connsiteX3" fmla="*/ 240413 w 306230"/>
                <a:gd name="connsiteY3" fmla="*/ 114776 h 220806"/>
                <a:gd name="connsiteX4" fmla="*/ 257844 w 306230"/>
                <a:gd name="connsiteY4" fmla="*/ 118110 h 220806"/>
                <a:gd name="connsiteX5" fmla="*/ 306231 w 306230"/>
                <a:gd name="connsiteY5" fmla="*/ 69723 h 220806"/>
                <a:gd name="connsiteX6" fmla="*/ 257844 w 306230"/>
                <a:gd name="connsiteY6" fmla="*/ 21336 h 220806"/>
                <a:gd name="connsiteX7" fmla="*/ 242032 w 306230"/>
                <a:gd name="connsiteY7" fmla="*/ 24194 h 220806"/>
                <a:gd name="connsiteX8" fmla="*/ 200313 w 306230"/>
                <a:gd name="connsiteY8" fmla="*/ 0 h 220806"/>
                <a:gd name="connsiteX9" fmla="*/ 164118 w 306230"/>
                <a:gd name="connsiteY9" fmla="*/ 16574 h 220806"/>
                <a:gd name="connsiteX10" fmla="*/ 132018 w 306230"/>
                <a:gd name="connsiteY10" fmla="*/ 4191 h 220806"/>
                <a:gd name="connsiteX11" fmla="*/ 86965 w 306230"/>
                <a:gd name="connsiteY11" fmla="*/ 35052 h 220806"/>
                <a:gd name="connsiteX12" fmla="*/ 77440 w 306230"/>
                <a:gd name="connsiteY12" fmla="*/ 34100 h 220806"/>
                <a:gd name="connsiteX13" fmla="*/ 29053 w 306230"/>
                <a:gd name="connsiteY13" fmla="*/ 82487 h 220806"/>
                <a:gd name="connsiteX14" fmla="*/ 30196 w 306230"/>
                <a:gd name="connsiteY14" fmla="*/ 92869 h 220806"/>
                <a:gd name="connsiteX15" fmla="*/ 4098 w 306230"/>
                <a:gd name="connsiteY15" fmla="*/ 135636 h 220806"/>
                <a:gd name="connsiteX16" fmla="*/ 10860 w 306230"/>
                <a:gd name="connsiteY16" fmla="*/ 159925 h 220806"/>
                <a:gd name="connsiteX17" fmla="*/ 2 w 306230"/>
                <a:gd name="connsiteY17" fmla="*/ 210312 h 220806"/>
                <a:gd name="connsiteX18" fmla="*/ 20004 w 306230"/>
                <a:gd name="connsiteY18" fmla="*/ 214884 h 220806"/>
                <a:gd name="connsiteX19" fmla="*/ 42483 w 306230"/>
                <a:gd name="connsiteY19" fmla="*/ 182975 h 220806"/>
                <a:gd name="connsiteX20" fmla="*/ 52485 w 306230"/>
                <a:gd name="connsiteY20" fmla="*/ 184023 h 220806"/>
                <a:gd name="connsiteX21" fmla="*/ 95157 w 306230"/>
                <a:gd name="connsiteY21" fmla="*/ 158020 h 220806"/>
                <a:gd name="connsiteX22" fmla="*/ 126970 w 306230"/>
                <a:gd name="connsiteY22" fmla="*/ 170212 h 22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6230" h="220806">
                  <a:moveTo>
                    <a:pt x="126970" y="170212"/>
                  </a:moveTo>
                  <a:cubicBezTo>
                    <a:pt x="146115" y="170212"/>
                    <a:pt x="162498" y="158972"/>
                    <a:pt x="170404" y="142875"/>
                  </a:cubicBezTo>
                  <a:cubicBezTo>
                    <a:pt x="177453" y="146876"/>
                    <a:pt x="185549" y="149352"/>
                    <a:pt x="194217" y="149352"/>
                  </a:cubicBezTo>
                  <a:cubicBezTo>
                    <a:pt x="216124" y="149352"/>
                    <a:pt x="234412" y="134684"/>
                    <a:pt x="240413" y="114776"/>
                  </a:cubicBezTo>
                  <a:cubicBezTo>
                    <a:pt x="245842" y="116872"/>
                    <a:pt x="251652" y="118110"/>
                    <a:pt x="257844" y="118110"/>
                  </a:cubicBezTo>
                  <a:cubicBezTo>
                    <a:pt x="284609" y="118110"/>
                    <a:pt x="306231" y="96393"/>
                    <a:pt x="306231" y="69723"/>
                  </a:cubicBezTo>
                  <a:cubicBezTo>
                    <a:pt x="306231" y="43053"/>
                    <a:pt x="284514" y="21336"/>
                    <a:pt x="257844" y="21336"/>
                  </a:cubicBezTo>
                  <a:cubicBezTo>
                    <a:pt x="252224" y="21336"/>
                    <a:pt x="246985" y="22479"/>
                    <a:pt x="242032" y="24194"/>
                  </a:cubicBezTo>
                  <a:cubicBezTo>
                    <a:pt x="233650" y="9811"/>
                    <a:pt x="218220" y="0"/>
                    <a:pt x="200313" y="0"/>
                  </a:cubicBezTo>
                  <a:cubicBezTo>
                    <a:pt x="185835" y="0"/>
                    <a:pt x="172976" y="6477"/>
                    <a:pt x="164118" y="16574"/>
                  </a:cubicBezTo>
                  <a:cubicBezTo>
                    <a:pt x="155545" y="8954"/>
                    <a:pt x="144401" y="4191"/>
                    <a:pt x="132018" y="4191"/>
                  </a:cubicBezTo>
                  <a:cubicBezTo>
                    <a:pt x="111444" y="4191"/>
                    <a:pt x="94014" y="17050"/>
                    <a:pt x="86965" y="35052"/>
                  </a:cubicBezTo>
                  <a:cubicBezTo>
                    <a:pt x="83822" y="34385"/>
                    <a:pt x="80679" y="34100"/>
                    <a:pt x="77440" y="34100"/>
                  </a:cubicBezTo>
                  <a:cubicBezTo>
                    <a:pt x="50675" y="34100"/>
                    <a:pt x="29053" y="55817"/>
                    <a:pt x="29053" y="82487"/>
                  </a:cubicBezTo>
                  <a:cubicBezTo>
                    <a:pt x="29053" y="86106"/>
                    <a:pt x="29529" y="89535"/>
                    <a:pt x="30196" y="92869"/>
                  </a:cubicBezTo>
                  <a:cubicBezTo>
                    <a:pt x="14766" y="100965"/>
                    <a:pt x="4098" y="116967"/>
                    <a:pt x="4098" y="135636"/>
                  </a:cubicBezTo>
                  <a:cubicBezTo>
                    <a:pt x="4098" y="144494"/>
                    <a:pt x="6669" y="152781"/>
                    <a:pt x="10860" y="159925"/>
                  </a:cubicBezTo>
                  <a:cubicBezTo>
                    <a:pt x="4860" y="174784"/>
                    <a:pt x="288" y="192024"/>
                    <a:pt x="2" y="210312"/>
                  </a:cubicBezTo>
                  <a:cubicBezTo>
                    <a:pt x="-189" y="221456"/>
                    <a:pt x="15051" y="224885"/>
                    <a:pt x="20004" y="214884"/>
                  </a:cubicBezTo>
                  <a:cubicBezTo>
                    <a:pt x="25148" y="204406"/>
                    <a:pt x="32482" y="193072"/>
                    <a:pt x="42483" y="182975"/>
                  </a:cubicBezTo>
                  <a:cubicBezTo>
                    <a:pt x="45722" y="183642"/>
                    <a:pt x="49056" y="184023"/>
                    <a:pt x="52485" y="184023"/>
                  </a:cubicBezTo>
                  <a:cubicBezTo>
                    <a:pt x="71154" y="184023"/>
                    <a:pt x="87060" y="173355"/>
                    <a:pt x="95157" y="158020"/>
                  </a:cubicBezTo>
                  <a:cubicBezTo>
                    <a:pt x="103729" y="165544"/>
                    <a:pt x="114778" y="170212"/>
                    <a:pt x="126970" y="170212"/>
                  </a:cubicBezTo>
                  <a:close/>
                </a:path>
              </a:pathLst>
            </a:custGeom>
            <a:solidFill>
              <a:srgbClr val="0070FA"/>
            </a:solidFill>
            <a:ln w="9525" cap="flat">
              <a:noFill/>
              <a:prstDash val="solid"/>
              <a:miter/>
            </a:ln>
          </p:spPr>
          <p:txBody>
            <a:bodyPr rtlCol="0" anchor="ctr"/>
            <a:lstStyle/>
            <a:p>
              <a:pPr rtl="0"/>
              <a:endParaRPr lang="fr-FR"/>
            </a:p>
          </p:txBody>
        </p:sp>
      </p:grpSp>
      <p:grpSp>
        <p:nvGrpSpPr>
          <p:cNvPr id="41" name="Group 40">
            <a:extLst>
              <a:ext uri="{FF2B5EF4-FFF2-40B4-BE49-F238E27FC236}">
                <a16:creationId xmlns:a16="http://schemas.microsoft.com/office/drawing/2014/main" id="{61043EDA-C6A4-7BF2-E114-BEE59CD66919}"/>
              </a:ext>
            </a:extLst>
          </p:cNvPr>
          <p:cNvGrpSpPr>
            <a:grpSpLocks noChangeAspect="1"/>
          </p:cNvGrpSpPr>
          <p:nvPr userDrawn="1"/>
        </p:nvGrpSpPr>
        <p:grpSpPr>
          <a:xfrm>
            <a:off x="9779406" y="5405407"/>
            <a:ext cx="252000" cy="275410"/>
            <a:chOff x="5834062" y="3143250"/>
            <a:chExt cx="522922" cy="571499"/>
          </a:xfrm>
        </p:grpSpPr>
        <p:sp>
          <p:nvSpPr>
            <p:cNvPr id="42" name="Free form: shape 41">
              <a:extLst>
                <a:ext uri="{FF2B5EF4-FFF2-40B4-BE49-F238E27FC236}">
                  <a16:creationId xmlns:a16="http://schemas.microsoft.com/office/drawing/2014/main" id="{A58D2B2B-DA09-989F-2C5F-E0292160B4E4}"/>
                </a:ext>
              </a:extLst>
            </p:cNvPr>
            <p:cNvSpPr/>
            <p:nvPr/>
          </p:nvSpPr>
          <p:spPr>
            <a:xfrm>
              <a:off x="5834062" y="3143250"/>
              <a:ext cx="460247" cy="161448"/>
            </a:xfrm>
            <a:custGeom>
              <a:avLst/>
              <a:gdLst>
                <a:gd name="connsiteX0" fmla="*/ 137065 w 460247"/>
                <a:gd name="connsiteY0" fmla="*/ 0 h 161448"/>
                <a:gd name="connsiteX1" fmla="*/ 116681 w 460247"/>
                <a:gd name="connsiteY1" fmla="*/ 20384 h 161448"/>
                <a:gd name="connsiteX2" fmla="*/ 116681 w 460247"/>
                <a:gd name="connsiteY2" fmla="*/ 48387 h 161448"/>
                <a:gd name="connsiteX3" fmla="*/ 92297 w 460247"/>
                <a:gd name="connsiteY3" fmla="*/ 48387 h 161448"/>
                <a:gd name="connsiteX4" fmla="*/ 0 w 460247"/>
                <a:gd name="connsiteY4" fmla="*/ 140875 h 161448"/>
                <a:gd name="connsiteX5" fmla="*/ 0 w 460247"/>
                <a:gd name="connsiteY5" fmla="*/ 161449 h 161448"/>
                <a:gd name="connsiteX6" fmla="*/ 460248 w 460247"/>
                <a:gd name="connsiteY6" fmla="*/ 161449 h 161448"/>
                <a:gd name="connsiteX7" fmla="*/ 460248 w 460247"/>
                <a:gd name="connsiteY7" fmla="*/ 140875 h 161448"/>
                <a:gd name="connsiteX8" fmla="*/ 367951 w 460247"/>
                <a:gd name="connsiteY8" fmla="*/ 48387 h 161448"/>
                <a:gd name="connsiteX9" fmla="*/ 343567 w 460247"/>
                <a:gd name="connsiteY9" fmla="*/ 48387 h 161448"/>
                <a:gd name="connsiteX10" fmla="*/ 343567 w 460247"/>
                <a:gd name="connsiteY10" fmla="*/ 20384 h 161448"/>
                <a:gd name="connsiteX11" fmla="*/ 323183 w 460247"/>
                <a:gd name="connsiteY11" fmla="*/ 0 h 161448"/>
                <a:gd name="connsiteX12" fmla="*/ 302800 w 460247"/>
                <a:gd name="connsiteY12" fmla="*/ 20384 h 161448"/>
                <a:gd name="connsiteX13" fmla="*/ 302800 w 460247"/>
                <a:gd name="connsiteY13" fmla="*/ 48387 h 161448"/>
                <a:gd name="connsiteX14" fmla="*/ 157448 w 460247"/>
                <a:gd name="connsiteY14" fmla="*/ 48387 h 161448"/>
                <a:gd name="connsiteX15" fmla="*/ 157448 w 460247"/>
                <a:gd name="connsiteY15" fmla="*/ 20384 h 161448"/>
                <a:gd name="connsiteX16" fmla="*/ 137065 w 460247"/>
                <a:gd name="connsiteY16" fmla="*/ 0 h 16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47" h="161448">
                  <a:moveTo>
                    <a:pt x="137065" y="0"/>
                  </a:moveTo>
                  <a:cubicBezTo>
                    <a:pt x="125825" y="0"/>
                    <a:pt x="116681" y="9144"/>
                    <a:pt x="116681" y="20384"/>
                  </a:cubicBezTo>
                  <a:lnTo>
                    <a:pt x="116681" y="48387"/>
                  </a:lnTo>
                  <a:lnTo>
                    <a:pt x="92297" y="48387"/>
                  </a:lnTo>
                  <a:cubicBezTo>
                    <a:pt x="41434" y="48387"/>
                    <a:pt x="0" y="89821"/>
                    <a:pt x="0" y="140875"/>
                  </a:cubicBezTo>
                  <a:lnTo>
                    <a:pt x="0" y="161449"/>
                  </a:lnTo>
                  <a:lnTo>
                    <a:pt x="460248" y="161449"/>
                  </a:lnTo>
                  <a:lnTo>
                    <a:pt x="460248" y="140875"/>
                  </a:lnTo>
                  <a:cubicBezTo>
                    <a:pt x="460248" y="89821"/>
                    <a:pt x="418814" y="48387"/>
                    <a:pt x="367951" y="48387"/>
                  </a:cubicBezTo>
                  <a:lnTo>
                    <a:pt x="343567" y="48387"/>
                  </a:lnTo>
                  <a:lnTo>
                    <a:pt x="343567" y="20384"/>
                  </a:lnTo>
                  <a:cubicBezTo>
                    <a:pt x="343567" y="9144"/>
                    <a:pt x="334423" y="0"/>
                    <a:pt x="323183" y="0"/>
                  </a:cubicBezTo>
                  <a:cubicBezTo>
                    <a:pt x="311944" y="0"/>
                    <a:pt x="302800" y="9144"/>
                    <a:pt x="302800" y="20384"/>
                  </a:cubicBezTo>
                  <a:lnTo>
                    <a:pt x="302800" y="48387"/>
                  </a:lnTo>
                  <a:lnTo>
                    <a:pt x="157448" y="48387"/>
                  </a:lnTo>
                  <a:lnTo>
                    <a:pt x="157448" y="20384"/>
                  </a:lnTo>
                  <a:cubicBezTo>
                    <a:pt x="157448" y="9144"/>
                    <a:pt x="148304" y="0"/>
                    <a:pt x="137065" y="0"/>
                  </a:cubicBezTo>
                  <a:close/>
                </a:path>
              </a:pathLst>
            </a:custGeom>
            <a:solidFill>
              <a:srgbClr val="0070FA"/>
            </a:solidFill>
            <a:ln w="9525" cap="flat">
              <a:noFill/>
              <a:prstDash val="solid"/>
              <a:miter/>
            </a:ln>
          </p:spPr>
          <p:txBody>
            <a:bodyPr rtlCol="0" anchor="ctr"/>
            <a:lstStyle/>
            <a:p>
              <a:pPr rtl="0"/>
              <a:endParaRPr lang="fr-FR"/>
            </a:p>
          </p:txBody>
        </p:sp>
        <p:sp>
          <p:nvSpPr>
            <p:cNvPr id="43" name="Free form: shape 42">
              <a:extLst>
                <a:ext uri="{FF2B5EF4-FFF2-40B4-BE49-F238E27FC236}">
                  <a16:creationId xmlns:a16="http://schemas.microsoft.com/office/drawing/2014/main" id="{A7B0D8F4-5AE9-1302-BAF7-A81EDA3481E3}"/>
                </a:ext>
              </a:extLst>
            </p:cNvPr>
            <p:cNvSpPr/>
            <p:nvPr/>
          </p:nvSpPr>
          <p:spPr>
            <a:xfrm>
              <a:off x="5834062" y="3345560"/>
              <a:ext cx="460343" cy="306514"/>
            </a:xfrm>
            <a:custGeom>
              <a:avLst/>
              <a:gdLst>
                <a:gd name="connsiteX0" fmla="*/ 0 w 460343"/>
                <a:gd name="connsiteY0" fmla="*/ 214027 h 306514"/>
                <a:gd name="connsiteX1" fmla="*/ 92297 w 460343"/>
                <a:gd name="connsiteY1" fmla="*/ 306515 h 306514"/>
                <a:gd name="connsiteX2" fmla="*/ 224600 w 460343"/>
                <a:gd name="connsiteY2" fmla="*/ 306515 h 306514"/>
                <a:gd name="connsiteX3" fmla="*/ 208026 w 460343"/>
                <a:gd name="connsiteY3" fmla="*/ 232029 h 306514"/>
                <a:gd name="connsiteX4" fmla="*/ 386048 w 460343"/>
                <a:gd name="connsiteY4" fmla="*/ 54293 h 306514"/>
                <a:gd name="connsiteX5" fmla="*/ 460343 w 460343"/>
                <a:gd name="connsiteY5" fmla="*/ 70580 h 306514"/>
                <a:gd name="connsiteX6" fmla="*/ 460343 w 460343"/>
                <a:gd name="connsiteY6" fmla="*/ 0 h 306514"/>
                <a:gd name="connsiteX7" fmla="*/ 0 w 460343"/>
                <a:gd name="connsiteY7" fmla="*/ 0 h 306514"/>
                <a:gd name="connsiteX8" fmla="*/ 0 w 460343"/>
                <a:gd name="connsiteY8" fmla="*/ 214122 h 306514"/>
                <a:gd name="connsiteX9" fmla="*/ 230219 w 460343"/>
                <a:gd name="connsiteY9" fmla="*/ 69342 h 306514"/>
                <a:gd name="connsiteX10" fmla="*/ 230410 w 460343"/>
                <a:gd name="connsiteY10" fmla="*/ 69342 h 306514"/>
                <a:gd name="connsiteX11" fmla="*/ 250793 w 460343"/>
                <a:gd name="connsiteY11" fmla="*/ 89726 h 306514"/>
                <a:gd name="connsiteX12" fmla="*/ 230410 w 460343"/>
                <a:gd name="connsiteY12" fmla="*/ 110109 h 306514"/>
                <a:gd name="connsiteX13" fmla="*/ 210026 w 460343"/>
                <a:gd name="connsiteY13" fmla="*/ 89726 h 306514"/>
                <a:gd name="connsiteX14" fmla="*/ 230219 w 460343"/>
                <a:gd name="connsiteY14" fmla="*/ 69342 h 306514"/>
                <a:gd name="connsiteX15" fmla="*/ 124682 w 460343"/>
                <a:gd name="connsiteY15" fmla="*/ 69342 h 306514"/>
                <a:gd name="connsiteX16" fmla="*/ 124873 w 460343"/>
                <a:gd name="connsiteY16" fmla="*/ 69342 h 306514"/>
                <a:gd name="connsiteX17" fmla="*/ 145256 w 460343"/>
                <a:gd name="connsiteY17" fmla="*/ 89726 h 306514"/>
                <a:gd name="connsiteX18" fmla="*/ 124873 w 460343"/>
                <a:gd name="connsiteY18" fmla="*/ 110109 h 306514"/>
                <a:gd name="connsiteX19" fmla="*/ 104489 w 460343"/>
                <a:gd name="connsiteY19" fmla="*/ 89726 h 306514"/>
                <a:gd name="connsiteX20" fmla="*/ 124682 w 460343"/>
                <a:gd name="connsiteY20" fmla="*/ 69342 h 306514"/>
                <a:gd name="connsiteX21" fmla="*/ 124682 w 460343"/>
                <a:gd name="connsiteY21" fmla="*/ 155258 h 306514"/>
                <a:gd name="connsiteX22" fmla="*/ 124873 w 460343"/>
                <a:gd name="connsiteY22" fmla="*/ 155258 h 306514"/>
                <a:gd name="connsiteX23" fmla="*/ 145256 w 460343"/>
                <a:gd name="connsiteY23" fmla="*/ 175641 h 306514"/>
                <a:gd name="connsiteX24" fmla="*/ 124873 w 460343"/>
                <a:gd name="connsiteY24" fmla="*/ 196025 h 306514"/>
                <a:gd name="connsiteX25" fmla="*/ 104489 w 460343"/>
                <a:gd name="connsiteY25" fmla="*/ 175641 h 306514"/>
                <a:gd name="connsiteX26" fmla="*/ 124682 w 460343"/>
                <a:gd name="connsiteY26" fmla="*/ 155258 h 30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343" h="306514">
                  <a:moveTo>
                    <a:pt x="0" y="214027"/>
                  </a:moveTo>
                  <a:cubicBezTo>
                    <a:pt x="0" y="265081"/>
                    <a:pt x="41434" y="306515"/>
                    <a:pt x="92297" y="306515"/>
                  </a:cubicBezTo>
                  <a:lnTo>
                    <a:pt x="224600" y="306515"/>
                  </a:lnTo>
                  <a:cubicBezTo>
                    <a:pt x="214027" y="283845"/>
                    <a:pt x="208026" y="258509"/>
                    <a:pt x="208026" y="232029"/>
                  </a:cubicBezTo>
                  <a:cubicBezTo>
                    <a:pt x="208026" y="134017"/>
                    <a:pt x="287846" y="54293"/>
                    <a:pt x="386048" y="54293"/>
                  </a:cubicBezTo>
                  <a:cubicBezTo>
                    <a:pt x="412623" y="54293"/>
                    <a:pt x="437674" y="60198"/>
                    <a:pt x="460343" y="70580"/>
                  </a:cubicBezTo>
                  <a:lnTo>
                    <a:pt x="460343" y="0"/>
                  </a:lnTo>
                  <a:lnTo>
                    <a:pt x="0" y="0"/>
                  </a:lnTo>
                  <a:lnTo>
                    <a:pt x="0" y="214122"/>
                  </a:lnTo>
                  <a:close/>
                  <a:moveTo>
                    <a:pt x="230219" y="69342"/>
                  </a:moveTo>
                  <a:lnTo>
                    <a:pt x="230410" y="69342"/>
                  </a:lnTo>
                  <a:cubicBezTo>
                    <a:pt x="241840" y="69342"/>
                    <a:pt x="250793" y="78486"/>
                    <a:pt x="250793" y="89726"/>
                  </a:cubicBezTo>
                  <a:cubicBezTo>
                    <a:pt x="250793" y="100965"/>
                    <a:pt x="241840" y="110109"/>
                    <a:pt x="230410" y="110109"/>
                  </a:cubicBezTo>
                  <a:cubicBezTo>
                    <a:pt x="218980" y="110109"/>
                    <a:pt x="210026" y="100965"/>
                    <a:pt x="210026" y="89726"/>
                  </a:cubicBezTo>
                  <a:cubicBezTo>
                    <a:pt x="210026" y="78486"/>
                    <a:pt x="218980" y="69342"/>
                    <a:pt x="230219" y="69342"/>
                  </a:cubicBezTo>
                  <a:close/>
                  <a:moveTo>
                    <a:pt x="124682" y="69342"/>
                  </a:moveTo>
                  <a:lnTo>
                    <a:pt x="124873" y="69342"/>
                  </a:lnTo>
                  <a:cubicBezTo>
                    <a:pt x="136112" y="69342"/>
                    <a:pt x="145256" y="78486"/>
                    <a:pt x="145256" y="89726"/>
                  </a:cubicBezTo>
                  <a:cubicBezTo>
                    <a:pt x="145256" y="100965"/>
                    <a:pt x="136112" y="110109"/>
                    <a:pt x="124873" y="110109"/>
                  </a:cubicBezTo>
                  <a:cubicBezTo>
                    <a:pt x="113633" y="110109"/>
                    <a:pt x="104489" y="100965"/>
                    <a:pt x="104489" y="89726"/>
                  </a:cubicBezTo>
                  <a:cubicBezTo>
                    <a:pt x="104489" y="78486"/>
                    <a:pt x="113443" y="69342"/>
                    <a:pt x="124682" y="69342"/>
                  </a:cubicBezTo>
                  <a:close/>
                  <a:moveTo>
                    <a:pt x="124682" y="155258"/>
                  </a:moveTo>
                  <a:lnTo>
                    <a:pt x="124873" y="155258"/>
                  </a:lnTo>
                  <a:cubicBezTo>
                    <a:pt x="136112" y="155258"/>
                    <a:pt x="145256" y="164402"/>
                    <a:pt x="145256" y="175641"/>
                  </a:cubicBezTo>
                  <a:cubicBezTo>
                    <a:pt x="145256" y="186881"/>
                    <a:pt x="136112" y="196025"/>
                    <a:pt x="124873" y="196025"/>
                  </a:cubicBezTo>
                  <a:cubicBezTo>
                    <a:pt x="113633" y="196025"/>
                    <a:pt x="104489" y="187071"/>
                    <a:pt x="104489" y="175641"/>
                  </a:cubicBezTo>
                  <a:cubicBezTo>
                    <a:pt x="104489" y="164211"/>
                    <a:pt x="113443" y="155258"/>
                    <a:pt x="124682" y="155258"/>
                  </a:cubicBezTo>
                  <a:close/>
                </a:path>
              </a:pathLst>
            </a:custGeom>
            <a:solidFill>
              <a:srgbClr val="0070FA"/>
            </a:solidFill>
            <a:ln w="9525" cap="flat">
              <a:noFill/>
              <a:prstDash val="solid"/>
              <a:miter/>
            </a:ln>
          </p:spPr>
          <p:txBody>
            <a:bodyPr rtlCol="0" anchor="ctr"/>
            <a:lstStyle/>
            <a:p>
              <a:pPr rtl="0"/>
              <a:endParaRPr lang="fr-FR"/>
            </a:p>
          </p:txBody>
        </p:sp>
        <p:sp>
          <p:nvSpPr>
            <p:cNvPr id="44" name="Free form: shape 43">
              <a:extLst>
                <a:ext uri="{FF2B5EF4-FFF2-40B4-BE49-F238E27FC236}">
                  <a16:creationId xmlns:a16="http://schemas.microsoft.com/office/drawing/2014/main" id="{4C644B8F-9089-9476-1EA6-3AE9E1AC3BF2}"/>
                </a:ext>
              </a:extLst>
            </p:cNvPr>
            <p:cNvSpPr/>
            <p:nvPr/>
          </p:nvSpPr>
          <p:spPr>
            <a:xfrm>
              <a:off x="6082855" y="3440620"/>
              <a:ext cx="274129" cy="274129"/>
            </a:xfrm>
            <a:custGeom>
              <a:avLst/>
              <a:gdLst>
                <a:gd name="connsiteX0" fmla="*/ 137160 w 274129"/>
                <a:gd name="connsiteY0" fmla="*/ 0 h 274129"/>
                <a:gd name="connsiteX1" fmla="*/ 0 w 274129"/>
                <a:gd name="connsiteY1" fmla="*/ 136969 h 274129"/>
                <a:gd name="connsiteX2" fmla="*/ 137160 w 274129"/>
                <a:gd name="connsiteY2" fmla="*/ 274130 h 274129"/>
                <a:gd name="connsiteX3" fmla="*/ 274130 w 274129"/>
                <a:gd name="connsiteY3" fmla="*/ 136969 h 274129"/>
                <a:gd name="connsiteX4" fmla="*/ 137160 w 274129"/>
                <a:gd name="connsiteY4" fmla="*/ 0 h 274129"/>
                <a:gd name="connsiteX5" fmla="*/ 201073 w 274129"/>
                <a:gd name="connsiteY5" fmla="*/ 159449 h 274129"/>
                <a:gd name="connsiteX6" fmla="*/ 181928 w 274129"/>
                <a:gd name="connsiteY6" fmla="*/ 173165 h 274129"/>
                <a:gd name="connsiteX7" fmla="*/ 175165 w 274129"/>
                <a:gd name="connsiteY7" fmla="*/ 171926 h 274129"/>
                <a:gd name="connsiteX8" fmla="*/ 130492 w 274129"/>
                <a:gd name="connsiteY8" fmla="*/ 156401 h 274129"/>
                <a:gd name="connsiteX9" fmla="*/ 116777 w 274129"/>
                <a:gd name="connsiteY9" fmla="*/ 136969 h 274129"/>
                <a:gd name="connsiteX10" fmla="*/ 116777 w 274129"/>
                <a:gd name="connsiteY10" fmla="*/ 92297 h 274129"/>
                <a:gd name="connsiteX11" fmla="*/ 137160 w 274129"/>
                <a:gd name="connsiteY11" fmla="*/ 71914 h 274129"/>
                <a:gd name="connsiteX12" fmla="*/ 157543 w 274129"/>
                <a:gd name="connsiteY12" fmla="*/ 92297 h 274129"/>
                <a:gd name="connsiteX13" fmla="*/ 157543 w 274129"/>
                <a:gd name="connsiteY13" fmla="*/ 122492 h 274129"/>
                <a:gd name="connsiteX14" fmla="*/ 188595 w 274129"/>
                <a:gd name="connsiteY14" fmla="*/ 133350 h 274129"/>
                <a:gd name="connsiteX15" fmla="*/ 201073 w 274129"/>
                <a:gd name="connsiteY15" fmla="*/ 159449 h 27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129" h="274129">
                  <a:moveTo>
                    <a:pt x="137160" y="0"/>
                  </a:moveTo>
                  <a:cubicBezTo>
                    <a:pt x="61436" y="0"/>
                    <a:pt x="0" y="61436"/>
                    <a:pt x="0" y="136969"/>
                  </a:cubicBezTo>
                  <a:cubicBezTo>
                    <a:pt x="0" y="212503"/>
                    <a:pt x="61436" y="274130"/>
                    <a:pt x="137160" y="274130"/>
                  </a:cubicBezTo>
                  <a:cubicBezTo>
                    <a:pt x="212884" y="274130"/>
                    <a:pt x="274130" y="212693"/>
                    <a:pt x="274130" y="136969"/>
                  </a:cubicBezTo>
                  <a:cubicBezTo>
                    <a:pt x="274130" y="61246"/>
                    <a:pt x="212693" y="0"/>
                    <a:pt x="137160" y="0"/>
                  </a:cubicBezTo>
                  <a:close/>
                  <a:moveTo>
                    <a:pt x="201073" y="159449"/>
                  </a:moveTo>
                  <a:cubicBezTo>
                    <a:pt x="198215" y="167831"/>
                    <a:pt x="190214" y="173165"/>
                    <a:pt x="181928" y="173165"/>
                  </a:cubicBezTo>
                  <a:cubicBezTo>
                    <a:pt x="179641" y="173165"/>
                    <a:pt x="177451" y="172784"/>
                    <a:pt x="175165" y="171926"/>
                  </a:cubicBezTo>
                  <a:lnTo>
                    <a:pt x="130492" y="156401"/>
                  </a:lnTo>
                  <a:cubicBezTo>
                    <a:pt x="122301" y="153543"/>
                    <a:pt x="116777" y="145828"/>
                    <a:pt x="116777" y="136969"/>
                  </a:cubicBezTo>
                  <a:lnTo>
                    <a:pt x="116777" y="92297"/>
                  </a:lnTo>
                  <a:cubicBezTo>
                    <a:pt x="116777" y="81058"/>
                    <a:pt x="125730" y="71914"/>
                    <a:pt x="137160" y="71914"/>
                  </a:cubicBezTo>
                  <a:cubicBezTo>
                    <a:pt x="148590" y="71914"/>
                    <a:pt x="157543" y="81058"/>
                    <a:pt x="157543" y="92297"/>
                  </a:cubicBezTo>
                  <a:lnTo>
                    <a:pt x="157543" y="122492"/>
                  </a:lnTo>
                  <a:lnTo>
                    <a:pt x="188595" y="133350"/>
                  </a:lnTo>
                  <a:cubicBezTo>
                    <a:pt x="199168" y="137065"/>
                    <a:pt x="204692" y="148685"/>
                    <a:pt x="201073" y="159449"/>
                  </a:cubicBezTo>
                  <a:close/>
                </a:path>
              </a:pathLst>
            </a:custGeom>
            <a:solidFill>
              <a:srgbClr val="0070FA"/>
            </a:solidFill>
            <a:ln w="9525" cap="flat">
              <a:noFill/>
              <a:prstDash val="solid"/>
              <a:miter/>
            </a:ln>
          </p:spPr>
          <p:txBody>
            <a:bodyPr rtlCol="0" anchor="ctr"/>
            <a:lstStyle/>
            <a:p>
              <a:pPr rtl="0"/>
              <a:endParaRPr lang="fr-FR"/>
            </a:p>
          </p:txBody>
        </p:sp>
      </p:grpSp>
      <p:cxnSp>
        <p:nvCxnSpPr>
          <p:cNvPr id="51" name="Straight connector 50">
            <a:extLst>
              <a:ext uri="{FF2B5EF4-FFF2-40B4-BE49-F238E27FC236}">
                <a16:creationId xmlns:a16="http://schemas.microsoft.com/office/drawing/2014/main" id="{A65E939A-CA27-2542-AFD7-BEBB4F77E117}"/>
              </a:ext>
            </a:extLst>
          </p:cNvPr>
          <p:cNvCxnSpPr/>
          <p:nvPr userDrawn="1"/>
        </p:nvCxnSpPr>
        <p:spPr>
          <a:xfrm>
            <a:off x="9537139" y="356579"/>
            <a:ext cx="0" cy="6501421"/>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sp>
        <p:nvSpPr>
          <p:cNvPr id="93" name="Content placeholder 11">
            <a:extLst>
              <a:ext uri="{FF2B5EF4-FFF2-40B4-BE49-F238E27FC236}">
                <a16:creationId xmlns:a16="http://schemas.microsoft.com/office/drawing/2014/main" id="{EBBB9C48-03CD-7B95-FFEF-4EFEC62FAEDD}"/>
              </a:ext>
            </a:extLst>
          </p:cNvPr>
          <p:cNvSpPr txBox="1">
            <a:spLocks/>
          </p:cNvSpPr>
          <p:nvPr userDrawn="1"/>
        </p:nvSpPr>
        <p:spPr>
          <a:xfrm>
            <a:off x="1607873" y="2558833"/>
            <a:ext cx="7560000" cy="1224000"/>
          </a:xfrm>
          <a:prstGeom prst="roundRect">
            <a:avLst>
              <a:gd name="adj" fmla="val 12893"/>
            </a:avLst>
          </a:prstGeom>
          <a:solidFill>
            <a:schemeClr val="bg1"/>
          </a:solidFill>
          <a:ln>
            <a:solidFill>
              <a:srgbClr val="1F1F1F"/>
            </a:solidFill>
          </a:ln>
        </p:spPr>
        <p:txBody>
          <a:bodyPr lIns="198000" tIns="198000" rIns="198000" bIns="198000" rtlCol="0"/>
          <a:lstStyle>
            <a:lvl1pPr marL="228600"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1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marL="0" indent="0" rtl="0">
              <a:buNone/>
            </a:pPr>
            <a:endParaRPr lang="fr-FR"/>
          </a:p>
        </p:txBody>
      </p:sp>
      <p:sp>
        <p:nvSpPr>
          <p:cNvPr id="94" name="Text placeholder 9">
            <a:extLst>
              <a:ext uri="{FF2B5EF4-FFF2-40B4-BE49-F238E27FC236}">
                <a16:creationId xmlns:a16="http://schemas.microsoft.com/office/drawing/2014/main" id="{91092307-E68E-1992-C84B-78944BA83350}"/>
              </a:ext>
            </a:extLst>
          </p:cNvPr>
          <p:cNvSpPr>
            <a:spLocks noGrp="1"/>
          </p:cNvSpPr>
          <p:nvPr>
            <p:ph type="body" sz="quarter" idx="25" hasCustomPrompt="1"/>
          </p:nvPr>
        </p:nvSpPr>
        <p:spPr>
          <a:xfrm rot="16200000">
            <a:off x="1434210" y="2948496"/>
            <a:ext cx="1223999" cy="444674"/>
          </a:xfrm>
          <a:prstGeom prst="rect">
            <a:avLst/>
          </a:prstGeom>
        </p:spPr>
        <p:txBody>
          <a:bodyPr wrap="square" lIns="108000" tIns="0" rIns="108000" bIns="0" rtlCol="0" anchor="ctr" anchorCtr="0">
            <a:noAutofit/>
          </a:bodyPr>
          <a:lstStyle>
            <a:lvl1pPr marL="0" indent="0" algn="ctr">
              <a:lnSpc>
                <a:spcPct val="90000"/>
              </a:lnSpc>
              <a:buFontTx/>
              <a:buNone/>
              <a:defRPr sz="1200" b="1">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a title</a:t>
            </a:r>
          </a:p>
        </p:txBody>
      </p:sp>
      <p:sp>
        <p:nvSpPr>
          <p:cNvPr id="96" name="Content placeholder 11">
            <a:extLst>
              <a:ext uri="{FF2B5EF4-FFF2-40B4-BE49-F238E27FC236}">
                <a16:creationId xmlns:a16="http://schemas.microsoft.com/office/drawing/2014/main" id="{3E4E74F7-B96E-9BCA-B53D-F87277C436BA}"/>
              </a:ext>
            </a:extLst>
          </p:cNvPr>
          <p:cNvSpPr txBox="1">
            <a:spLocks/>
          </p:cNvSpPr>
          <p:nvPr userDrawn="1"/>
        </p:nvSpPr>
        <p:spPr>
          <a:xfrm>
            <a:off x="1607873" y="3965666"/>
            <a:ext cx="7560000" cy="1224000"/>
          </a:xfrm>
          <a:prstGeom prst="roundRect">
            <a:avLst>
              <a:gd name="adj" fmla="val 12893"/>
            </a:avLst>
          </a:prstGeom>
          <a:solidFill>
            <a:schemeClr val="bg1"/>
          </a:solidFill>
          <a:ln>
            <a:solidFill>
              <a:srgbClr val="1F1F1F"/>
            </a:solidFill>
          </a:ln>
        </p:spPr>
        <p:txBody>
          <a:bodyPr lIns="198000" tIns="198000" rIns="198000" bIns="198000" rtlCol="0"/>
          <a:lstStyle>
            <a:lvl1pPr marL="228600"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1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marL="0" indent="0" rtl="0">
              <a:buNone/>
            </a:pPr>
            <a:endParaRPr lang="fr-FR"/>
          </a:p>
        </p:txBody>
      </p:sp>
      <p:sp>
        <p:nvSpPr>
          <p:cNvPr id="97" name="Text placeholder 9">
            <a:extLst>
              <a:ext uri="{FF2B5EF4-FFF2-40B4-BE49-F238E27FC236}">
                <a16:creationId xmlns:a16="http://schemas.microsoft.com/office/drawing/2014/main" id="{7B50B49D-F325-A1FC-C575-0D857FADFE8C}"/>
              </a:ext>
            </a:extLst>
          </p:cNvPr>
          <p:cNvSpPr>
            <a:spLocks noGrp="1"/>
          </p:cNvSpPr>
          <p:nvPr>
            <p:ph type="body" sz="quarter" idx="27" hasCustomPrompt="1"/>
          </p:nvPr>
        </p:nvSpPr>
        <p:spPr>
          <a:xfrm rot="16200000">
            <a:off x="1434210" y="4355329"/>
            <a:ext cx="1223999" cy="444674"/>
          </a:xfrm>
          <a:prstGeom prst="rect">
            <a:avLst/>
          </a:prstGeom>
        </p:spPr>
        <p:txBody>
          <a:bodyPr wrap="square" lIns="108000" tIns="0" rIns="108000" bIns="0" rtlCol="0" anchor="ctr" anchorCtr="0">
            <a:noAutofit/>
          </a:bodyPr>
          <a:lstStyle>
            <a:lvl1pPr marL="0" indent="0" algn="ctr">
              <a:lnSpc>
                <a:spcPct val="90000"/>
              </a:lnSpc>
              <a:buFontTx/>
              <a:buNone/>
              <a:defRPr sz="1200" b="1">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a title</a:t>
            </a:r>
          </a:p>
        </p:txBody>
      </p:sp>
      <p:sp>
        <p:nvSpPr>
          <p:cNvPr id="99" name="Content placeholder 11">
            <a:extLst>
              <a:ext uri="{FF2B5EF4-FFF2-40B4-BE49-F238E27FC236}">
                <a16:creationId xmlns:a16="http://schemas.microsoft.com/office/drawing/2014/main" id="{F562A86C-6790-FA2B-4999-98BB5C4342E2}"/>
              </a:ext>
            </a:extLst>
          </p:cNvPr>
          <p:cNvSpPr txBox="1">
            <a:spLocks/>
          </p:cNvSpPr>
          <p:nvPr userDrawn="1"/>
        </p:nvSpPr>
        <p:spPr>
          <a:xfrm>
            <a:off x="1607873" y="5372498"/>
            <a:ext cx="7560000" cy="1224000"/>
          </a:xfrm>
          <a:prstGeom prst="roundRect">
            <a:avLst>
              <a:gd name="adj" fmla="val 12893"/>
            </a:avLst>
          </a:prstGeom>
          <a:solidFill>
            <a:schemeClr val="bg1"/>
          </a:solidFill>
          <a:ln>
            <a:solidFill>
              <a:srgbClr val="1F1F1F"/>
            </a:solidFill>
          </a:ln>
        </p:spPr>
        <p:txBody>
          <a:bodyPr lIns="198000" tIns="198000" rIns="198000" bIns="198000" rtlCol="0"/>
          <a:lstStyle>
            <a:lvl1pPr marL="228600"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1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marL="0" indent="0" rtl="0">
              <a:buNone/>
            </a:pPr>
            <a:endParaRPr lang="fr-FR"/>
          </a:p>
        </p:txBody>
      </p:sp>
      <p:sp>
        <p:nvSpPr>
          <p:cNvPr id="100" name="Text placeholder 9">
            <a:extLst>
              <a:ext uri="{FF2B5EF4-FFF2-40B4-BE49-F238E27FC236}">
                <a16:creationId xmlns:a16="http://schemas.microsoft.com/office/drawing/2014/main" id="{6B43A531-F4AA-A018-2992-2590CBCB4323}"/>
              </a:ext>
            </a:extLst>
          </p:cNvPr>
          <p:cNvSpPr>
            <a:spLocks noGrp="1"/>
          </p:cNvSpPr>
          <p:nvPr>
            <p:ph type="body" sz="quarter" idx="29" hasCustomPrompt="1"/>
          </p:nvPr>
        </p:nvSpPr>
        <p:spPr>
          <a:xfrm rot="16200000">
            <a:off x="1434210" y="5762161"/>
            <a:ext cx="1223999" cy="444674"/>
          </a:xfrm>
          <a:prstGeom prst="rect">
            <a:avLst/>
          </a:prstGeom>
        </p:spPr>
        <p:txBody>
          <a:bodyPr wrap="square" lIns="108000" tIns="0" rIns="108000" bIns="0" rtlCol="0" anchor="ctr" anchorCtr="0">
            <a:noAutofit/>
          </a:bodyPr>
          <a:lstStyle>
            <a:lvl1pPr marL="0" indent="0" algn="ctr">
              <a:lnSpc>
                <a:spcPct val="90000"/>
              </a:lnSpc>
              <a:buFontTx/>
              <a:buNone/>
              <a:defRPr sz="1200" b="1">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a title</a:t>
            </a:r>
          </a:p>
        </p:txBody>
      </p:sp>
      <p:cxnSp>
        <p:nvCxnSpPr>
          <p:cNvPr id="5" name="Straight connector 4">
            <a:extLst>
              <a:ext uri="{FF2B5EF4-FFF2-40B4-BE49-F238E27FC236}">
                <a16:creationId xmlns:a16="http://schemas.microsoft.com/office/drawing/2014/main" id="{C59D1E2D-69C8-10E2-08A8-2394BB7DA6E8}"/>
              </a:ext>
            </a:extLst>
          </p:cNvPr>
          <p:cNvCxnSpPr>
            <a:cxnSpLocks/>
          </p:cNvCxnSpPr>
          <p:nvPr userDrawn="1"/>
        </p:nvCxnSpPr>
        <p:spPr>
          <a:xfrm>
            <a:off x="955674" y="1764000"/>
            <a:ext cx="0" cy="4220498"/>
          </a:xfrm>
          <a:prstGeom prst="line">
            <a:avLst/>
          </a:prstGeom>
          <a:ln w="12700">
            <a:solidFill>
              <a:srgbClr val="0070FA"/>
            </a:solidFill>
            <a:prstDash val="sysDot"/>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44CEA0D0-A9DC-8E32-8173-B546FE1C7FD8}"/>
              </a:ext>
            </a:extLst>
          </p:cNvPr>
          <p:cNvGrpSpPr/>
          <p:nvPr userDrawn="1"/>
        </p:nvGrpSpPr>
        <p:grpSpPr>
          <a:xfrm>
            <a:off x="560603" y="5588498"/>
            <a:ext cx="1155271" cy="792000"/>
            <a:chOff x="560603" y="5529420"/>
            <a:chExt cx="1155271" cy="792000"/>
          </a:xfrm>
        </p:grpSpPr>
        <p:cxnSp>
          <p:nvCxnSpPr>
            <p:cNvPr id="74" name="Straight connector 73">
              <a:extLst>
                <a:ext uri="{FF2B5EF4-FFF2-40B4-BE49-F238E27FC236}">
                  <a16:creationId xmlns:a16="http://schemas.microsoft.com/office/drawing/2014/main" id="{EDF26D0C-CF2E-3753-A033-ACF6F4CE5522}"/>
                </a:ext>
              </a:extLst>
            </p:cNvPr>
            <p:cNvCxnSpPr>
              <a:cxnSpLocks/>
            </p:cNvCxnSpPr>
            <p:nvPr userDrawn="1"/>
          </p:nvCxnSpPr>
          <p:spPr>
            <a:xfrm>
              <a:off x="955674" y="5925420"/>
              <a:ext cx="652200"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79" name="Ellipse 78">
              <a:extLst>
                <a:ext uri="{FF2B5EF4-FFF2-40B4-BE49-F238E27FC236}">
                  <a16:creationId xmlns:a16="http://schemas.microsoft.com/office/drawing/2014/main" id="{FF8E4968-71E8-AD8D-7E38-7180705DD2B6}"/>
                </a:ext>
              </a:extLst>
            </p:cNvPr>
            <p:cNvSpPr>
              <a:spLocks noChangeAspect="1"/>
            </p:cNvSpPr>
            <p:nvPr userDrawn="1"/>
          </p:nvSpPr>
          <p:spPr>
            <a:xfrm>
              <a:off x="1499874" y="5817420"/>
              <a:ext cx="216000" cy="216000"/>
            </a:xfrm>
            <a:prstGeom prst="ellipse">
              <a:avLst/>
            </a:prstGeom>
            <a:solidFill>
              <a:srgbClr val="0070FA">
                <a:alpha val="2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22" name="Image 21">
              <a:extLst>
                <a:ext uri="{FF2B5EF4-FFF2-40B4-BE49-F238E27FC236}">
                  <a16:creationId xmlns:a16="http://schemas.microsoft.com/office/drawing/2014/main" id="{8D6513CB-62DA-CCB1-6134-4F53D47185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603" y="5529420"/>
              <a:ext cx="792000" cy="792000"/>
            </a:xfrm>
            <a:prstGeom prst="rect">
              <a:avLst/>
            </a:prstGeom>
          </p:spPr>
        </p:pic>
      </p:grpSp>
      <p:grpSp>
        <p:nvGrpSpPr>
          <p:cNvPr id="103" name="Group 102">
            <a:extLst>
              <a:ext uri="{FF2B5EF4-FFF2-40B4-BE49-F238E27FC236}">
                <a16:creationId xmlns:a16="http://schemas.microsoft.com/office/drawing/2014/main" id="{7CBFE5BD-999C-E46E-256D-67E40033385F}"/>
              </a:ext>
            </a:extLst>
          </p:cNvPr>
          <p:cNvGrpSpPr/>
          <p:nvPr userDrawn="1"/>
        </p:nvGrpSpPr>
        <p:grpSpPr>
          <a:xfrm>
            <a:off x="560603" y="4181666"/>
            <a:ext cx="1155271" cy="792000"/>
            <a:chOff x="560603" y="4165290"/>
            <a:chExt cx="1155271" cy="792000"/>
          </a:xfrm>
        </p:grpSpPr>
        <p:cxnSp>
          <p:nvCxnSpPr>
            <p:cNvPr id="73" name="Straight connector 72">
              <a:extLst>
                <a:ext uri="{FF2B5EF4-FFF2-40B4-BE49-F238E27FC236}">
                  <a16:creationId xmlns:a16="http://schemas.microsoft.com/office/drawing/2014/main" id="{144E6AA8-2AF2-6377-D1FD-11DB6FCA4DF4}"/>
                </a:ext>
              </a:extLst>
            </p:cNvPr>
            <p:cNvCxnSpPr>
              <a:cxnSpLocks/>
            </p:cNvCxnSpPr>
            <p:nvPr userDrawn="1"/>
          </p:nvCxnSpPr>
          <p:spPr>
            <a:xfrm>
              <a:off x="955674" y="4561290"/>
              <a:ext cx="652200"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4DD6286F-FC8D-6D19-A259-D02BBB97C6DA}"/>
                </a:ext>
              </a:extLst>
            </p:cNvPr>
            <p:cNvSpPr>
              <a:spLocks noChangeAspect="1"/>
            </p:cNvSpPr>
            <p:nvPr userDrawn="1"/>
          </p:nvSpPr>
          <p:spPr>
            <a:xfrm>
              <a:off x="1499874" y="4453290"/>
              <a:ext cx="216000" cy="216000"/>
            </a:xfrm>
            <a:prstGeom prst="ellipse">
              <a:avLst/>
            </a:prstGeom>
            <a:solidFill>
              <a:srgbClr val="0070FA">
                <a:alpha val="2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23" name="Image 22">
              <a:extLst>
                <a:ext uri="{FF2B5EF4-FFF2-40B4-BE49-F238E27FC236}">
                  <a16:creationId xmlns:a16="http://schemas.microsoft.com/office/drawing/2014/main" id="{DCB6359D-9BBD-1905-CA09-CBEA07FC6A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603" y="4165290"/>
              <a:ext cx="792000" cy="792000"/>
            </a:xfrm>
            <a:prstGeom prst="rect">
              <a:avLst/>
            </a:prstGeom>
          </p:spPr>
        </p:pic>
      </p:grpSp>
      <p:grpSp>
        <p:nvGrpSpPr>
          <p:cNvPr id="104" name="Group 103">
            <a:extLst>
              <a:ext uri="{FF2B5EF4-FFF2-40B4-BE49-F238E27FC236}">
                <a16:creationId xmlns:a16="http://schemas.microsoft.com/office/drawing/2014/main" id="{5ACBB107-4065-D06A-A45F-7ABFA6BE9C93}"/>
              </a:ext>
            </a:extLst>
          </p:cNvPr>
          <p:cNvGrpSpPr/>
          <p:nvPr userDrawn="1"/>
        </p:nvGrpSpPr>
        <p:grpSpPr>
          <a:xfrm>
            <a:off x="560603" y="2774833"/>
            <a:ext cx="1155271" cy="792000"/>
            <a:chOff x="560603" y="2825083"/>
            <a:chExt cx="1155271" cy="792000"/>
          </a:xfrm>
        </p:grpSpPr>
        <p:cxnSp>
          <p:nvCxnSpPr>
            <p:cNvPr id="72" name="Straight connector 71">
              <a:extLst>
                <a:ext uri="{FF2B5EF4-FFF2-40B4-BE49-F238E27FC236}">
                  <a16:creationId xmlns:a16="http://schemas.microsoft.com/office/drawing/2014/main" id="{62AAF746-26AF-67A7-886A-E744885F699F}"/>
                </a:ext>
              </a:extLst>
            </p:cNvPr>
            <p:cNvCxnSpPr>
              <a:cxnSpLocks/>
            </p:cNvCxnSpPr>
            <p:nvPr userDrawn="1"/>
          </p:nvCxnSpPr>
          <p:spPr>
            <a:xfrm>
              <a:off x="955674" y="3221083"/>
              <a:ext cx="652200"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77" name="Ellipse 76">
              <a:extLst>
                <a:ext uri="{FF2B5EF4-FFF2-40B4-BE49-F238E27FC236}">
                  <a16:creationId xmlns:a16="http://schemas.microsoft.com/office/drawing/2014/main" id="{5E514E01-7124-2C12-0C73-8EB04456208A}"/>
                </a:ext>
              </a:extLst>
            </p:cNvPr>
            <p:cNvSpPr>
              <a:spLocks noChangeAspect="1"/>
            </p:cNvSpPr>
            <p:nvPr userDrawn="1"/>
          </p:nvSpPr>
          <p:spPr>
            <a:xfrm>
              <a:off x="1499874" y="3113083"/>
              <a:ext cx="216000" cy="216000"/>
            </a:xfrm>
            <a:prstGeom prst="ellipse">
              <a:avLst/>
            </a:prstGeom>
            <a:solidFill>
              <a:srgbClr val="0070FA">
                <a:alpha val="2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24" name="Image 23">
              <a:extLst>
                <a:ext uri="{FF2B5EF4-FFF2-40B4-BE49-F238E27FC236}">
                  <a16:creationId xmlns:a16="http://schemas.microsoft.com/office/drawing/2014/main" id="{46A3D80B-4CE9-D00D-1896-7E0025161A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03" y="2825083"/>
              <a:ext cx="792000" cy="792000"/>
            </a:xfrm>
            <a:prstGeom prst="rect">
              <a:avLst/>
            </a:prstGeom>
          </p:spPr>
        </p:pic>
      </p:grpSp>
      <p:sp>
        <p:nvSpPr>
          <p:cNvPr id="52" name="Repère Arrondi" hidden="1">
            <a:extLst>
              <a:ext uri="{FF2B5EF4-FFF2-40B4-BE49-F238E27FC236}">
                <a16:creationId xmlns:a16="http://schemas.microsoft.com/office/drawing/2014/main" id="{79133118-FA74-4149-C302-E46242E33323}"/>
              </a:ext>
            </a:extLst>
          </p:cNvPr>
          <p:cNvSpPr>
            <a:spLocks noChangeAspect="1"/>
          </p:cNvSpPr>
          <p:nvPr userDrawn="1"/>
        </p:nvSpPr>
        <p:spPr>
          <a:xfrm>
            <a:off x="1607872" y="1152943"/>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 name="Title 2">
            <a:extLst>
              <a:ext uri="{FF2B5EF4-FFF2-40B4-BE49-F238E27FC236}">
                <a16:creationId xmlns:a16="http://schemas.microsoft.com/office/drawing/2014/main" id="{D84F180A-6E1A-B42C-02E0-DC0933BE1417}"/>
              </a:ext>
            </a:extLst>
          </p:cNvPr>
          <p:cNvSpPr>
            <a:spLocks noGrp="1"/>
          </p:cNvSpPr>
          <p:nvPr>
            <p:ph type="title"/>
          </p:nvPr>
        </p:nvSpPr>
        <p:spPr>
          <a:xfrm>
            <a:off x="511740" y="537238"/>
            <a:ext cx="8472721" cy="501484"/>
          </a:xfrm>
        </p:spPr>
        <p:txBody>
          <a:bodyPr rtlCol="0"/>
          <a:lstStyle/>
          <a:p>
            <a:pPr rtl="0"/>
            <a:r>
              <a:rPr lang="en-gb"/>
              <a:t>Edit title style</a:t>
            </a:r>
            <a:endParaRPr lang="en-GB"/>
          </a:p>
        </p:txBody>
      </p:sp>
      <p:sp>
        <p:nvSpPr>
          <p:cNvPr id="12" name="Text placeholder 6">
            <a:extLst>
              <a:ext uri="{FF2B5EF4-FFF2-40B4-BE49-F238E27FC236}">
                <a16:creationId xmlns:a16="http://schemas.microsoft.com/office/drawing/2014/main" id="{71E53F9E-488B-3E9C-2A0C-355B8526CEC6}"/>
              </a:ext>
            </a:extLst>
          </p:cNvPr>
          <p:cNvSpPr>
            <a:spLocks noGrp="1"/>
          </p:cNvSpPr>
          <p:nvPr>
            <p:ph type="body" sz="quarter" idx="33" hasCustomPrompt="1"/>
          </p:nvPr>
        </p:nvSpPr>
        <p:spPr>
          <a:xfrm>
            <a:off x="2484545" y="3967457"/>
            <a:ext cx="6499919" cy="1223957"/>
          </a:xfrm>
          <a:prstGeom prst="rect">
            <a:avLst/>
          </a:prstGeom>
        </p:spPr>
        <p:txBody>
          <a:bodyPr wrap="square" lIns="251999" tIns="108000" rIns="90000" bIns="144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a:p>
            <a:pPr lvl="0" rtl="0"/>
            <a:r>
              <a:rPr lang="en-gb"/>
              <a:t>First level</a:t>
            </a:r>
          </a:p>
        </p:txBody>
      </p:sp>
      <p:sp>
        <p:nvSpPr>
          <p:cNvPr id="14" name="Text placeholder 6">
            <a:extLst>
              <a:ext uri="{FF2B5EF4-FFF2-40B4-BE49-F238E27FC236}">
                <a16:creationId xmlns:a16="http://schemas.microsoft.com/office/drawing/2014/main" id="{DC8E8742-496B-9CAA-6FCB-C09B3EF912CF}"/>
              </a:ext>
            </a:extLst>
          </p:cNvPr>
          <p:cNvSpPr>
            <a:spLocks noGrp="1"/>
          </p:cNvSpPr>
          <p:nvPr>
            <p:ph type="body" sz="quarter" idx="34" hasCustomPrompt="1"/>
          </p:nvPr>
        </p:nvSpPr>
        <p:spPr>
          <a:xfrm>
            <a:off x="2484545" y="2563960"/>
            <a:ext cx="6499919" cy="1223957"/>
          </a:xfrm>
          <a:prstGeom prst="rect">
            <a:avLst/>
          </a:prstGeom>
        </p:spPr>
        <p:txBody>
          <a:bodyPr wrap="square" lIns="251999" tIns="108000" rIns="90000" bIns="144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a:p>
            <a:pPr lvl="0" rtl="0"/>
            <a:r>
              <a:rPr lang="en-gb"/>
              <a:t>First level</a:t>
            </a:r>
          </a:p>
        </p:txBody>
      </p:sp>
      <p:sp>
        <p:nvSpPr>
          <p:cNvPr id="16" name="Text placeholder 6">
            <a:extLst>
              <a:ext uri="{FF2B5EF4-FFF2-40B4-BE49-F238E27FC236}">
                <a16:creationId xmlns:a16="http://schemas.microsoft.com/office/drawing/2014/main" id="{78B0D2BD-4C98-A7D1-A5E9-428EB9B38EEA}"/>
              </a:ext>
            </a:extLst>
          </p:cNvPr>
          <p:cNvSpPr>
            <a:spLocks noGrp="1"/>
          </p:cNvSpPr>
          <p:nvPr>
            <p:ph type="body" sz="quarter" idx="36" hasCustomPrompt="1"/>
          </p:nvPr>
        </p:nvSpPr>
        <p:spPr>
          <a:xfrm>
            <a:off x="2484545" y="5378044"/>
            <a:ext cx="6499919" cy="1223957"/>
          </a:xfrm>
          <a:prstGeom prst="rect">
            <a:avLst/>
          </a:prstGeom>
        </p:spPr>
        <p:txBody>
          <a:bodyPr wrap="square" lIns="251999" tIns="108000" rIns="90000" bIns="144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a:p>
            <a:pPr lvl="0" rtl="0"/>
            <a:r>
              <a:rPr lang="en-gb"/>
              <a:t>First level</a:t>
            </a:r>
          </a:p>
        </p:txBody>
      </p:sp>
      <p:sp>
        <p:nvSpPr>
          <p:cNvPr id="17" name="Text placeholder 6">
            <a:extLst>
              <a:ext uri="{FF2B5EF4-FFF2-40B4-BE49-F238E27FC236}">
                <a16:creationId xmlns:a16="http://schemas.microsoft.com/office/drawing/2014/main" id="{8CBD3DCA-18AA-1DBB-A9F3-11B18614CAF7}"/>
              </a:ext>
            </a:extLst>
          </p:cNvPr>
          <p:cNvSpPr>
            <a:spLocks noGrp="1"/>
          </p:cNvSpPr>
          <p:nvPr>
            <p:ph type="body" sz="quarter" idx="37" hasCustomPrompt="1"/>
          </p:nvPr>
        </p:nvSpPr>
        <p:spPr>
          <a:xfrm>
            <a:off x="10099141" y="3277605"/>
            <a:ext cx="1799999" cy="707886"/>
          </a:xfrm>
          <a:prstGeom prst="rect">
            <a:avLst/>
          </a:prstGeom>
        </p:spPr>
        <p:txBody>
          <a:bodyPr wrap="square" lIns="90000" tIns="0" rIns="90000" bIns="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List</a:t>
            </a:r>
          </a:p>
          <a:p>
            <a:pPr lvl="0" rtl="0"/>
            <a:r>
              <a:rPr lang="en-gb"/>
              <a:t>List</a:t>
            </a:r>
          </a:p>
          <a:p>
            <a:pPr lvl="0" rtl="0"/>
            <a:r>
              <a:rPr lang="en-gb"/>
              <a:t>List</a:t>
            </a:r>
          </a:p>
        </p:txBody>
      </p:sp>
      <p:sp>
        <p:nvSpPr>
          <p:cNvPr id="18" name="Text placeholder 11">
            <a:extLst>
              <a:ext uri="{FF2B5EF4-FFF2-40B4-BE49-F238E27FC236}">
                <a16:creationId xmlns:a16="http://schemas.microsoft.com/office/drawing/2014/main" id="{AA97B7A8-313B-437E-6EFF-5648A668DE92}"/>
              </a:ext>
            </a:extLst>
          </p:cNvPr>
          <p:cNvSpPr>
            <a:spLocks noGrp="1"/>
          </p:cNvSpPr>
          <p:nvPr>
            <p:ph type="body" sz="quarter" idx="11" hasCustomPrompt="1"/>
          </p:nvPr>
        </p:nvSpPr>
        <p:spPr>
          <a:xfrm>
            <a:off x="10099140" y="2847293"/>
            <a:ext cx="1799999" cy="370665"/>
          </a:xfrm>
          <a:prstGeom prst="rect">
            <a:avLst/>
          </a:prstGeom>
        </p:spPr>
        <p:txBody>
          <a:bodyPr wrap="square" bIns="108000" rtlCol="0">
            <a:spAutoFit/>
          </a:bodyPr>
          <a:lstStyle>
            <a:lvl1pPr marL="0" indent="0">
              <a:buNone/>
              <a:defRPr sz="1400" b="1">
                <a:solidFill>
                  <a:srgbClr val="0070FA"/>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19" name="Text placeholder 6">
            <a:extLst>
              <a:ext uri="{FF2B5EF4-FFF2-40B4-BE49-F238E27FC236}">
                <a16:creationId xmlns:a16="http://schemas.microsoft.com/office/drawing/2014/main" id="{69E7F652-D3D1-5689-5C16-3B3F1F3452BE}"/>
              </a:ext>
            </a:extLst>
          </p:cNvPr>
          <p:cNvSpPr>
            <a:spLocks noGrp="1"/>
          </p:cNvSpPr>
          <p:nvPr>
            <p:ph type="body" sz="quarter" idx="38" hasCustomPrompt="1"/>
          </p:nvPr>
        </p:nvSpPr>
        <p:spPr>
          <a:xfrm>
            <a:off x="10099141" y="4489717"/>
            <a:ext cx="1799999" cy="707886"/>
          </a:xfrm>
          <a:prstGeom prst="rect">
            <a:avLst/>
          </a:prstGeom>
        </p:spPr>
        <p:txBody>
          <a:bodyPr wrap="square" lIns="90000" tIns="0" rIns="90000" bIns="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List</a:t>
            </a:r>
          </a:p>
          <a:p>
            <a:pPr lvl="0" rtl="0"/>
            <a:r>
              <a:rPr lang="en-gb"/>
              <a:t>List</a:t>
            </a:r>
          </a:p>
          <a:p>
            <a:pPr lvl="0" rtl="0"/>
            <a:r>
              <a:rPr lang="en-gb"/>
              <a:t>List</a:t>
            </a:r>
          </a:p>
        </p:txBody>
      </p:sp>
      <p:sp>
        <p:nvSpPr>
          <p:cNvPr id="20" name="Text placeholder 11">
            <a:extLst>
              <a:ext uri="{FF2B5EF4-FFF2-40B4-BE49-F238E27FC236}">
                <a16:creationId xmlns:a16="http://schemas.microsoft.com/office/drawing/2014/main" id="{5013E1C9-256C-9293-9EE0-D3450B5CEBFF}"/>
              </a:ext>
            </a:extLst>
          </p:cNvPr>
          <p:cNvSpPr>
            <a:spLocks noGrp="1"/>
          </p:cNvSpPr>
          <p:nvPr>
            <p:ph type="body" sz="quarter" idx="39" hasCustomPrompt="1"/>
          </p:nvPr>
        </p:nvSpPr>
        <p:spPr>
          <a:xfrm>
            <a:off x="10099140" y="4059405"/>
            <a:ext cx="1799999" cy="370665"/>
          </a:xfrm>
          <a:prstGeom prst="rect">
            <a:avLst/>
          </a:prstGeom>
        </p:spPr>
        <p:txBody>
          <a:bodyPr wrap="square" bIns="108000" rtlCol="0">
            <a:spAutoFit/>
          </a:bodyPr>
          <a:lstStyle>
            <a:lvl1pPr marL="0" indent="0">
              <a:buNone/>
              <a:defRPr sz="1400" b="1">
                <a:solidFill>
                  <a:srgbClr val="0070FA"/>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21" name="Text placeholder 6">
            <a:extLst>
              <a:ext uri="{FF2B5EF4-FFF2-40B4-BE49-F238E27FC236}">
                <a16:creationId xmlns:a16="http://schemas.microsoft.com/office/drawing/2014/main" id="{903DD695-5839-1017-6E7C-B06BC67FE72C}"/>
              </a:ext>
            </a:extLst>
          </p:cNvPr>
          <p:cNvSpPr>
            <a:spLocks noGrp="1"/>
          </p:cNvSpPr>
          <p:nvPr>
            <p:ph type="body" sz="quarter" idx="40" hasCustomPrompt="1"/>
          </p:nvPr>
        </p:nvSpPr>
        <p:spPr>
          <a:xfrm>
            <a:off x="10099141" y="5786889"/>
            <a:ext cx="1799999" cy="707886"/>
          </a:xfrm>
          <a:prstGeom prst="rect">
            <a:avLst/>
          </a:prstGeom>
        </p:spPr>
        <p:txBody>
          <a:bodyPr wrap="square" lIns="90000" tIns="0" rIns="90000" bIns="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rtl="0"/>
            <a:r>
              <a:rPr lang="en-gb"/>
              <a:t>List</a:t>
            </a:r>
          </a:p>
          <a:p>
            <a:pPr lvl="0" rtl="0"/>
            <a:r>
              <a:rPr lang="en-gb"/>
              <a:t>List</a:t>
            </a:r>
          </a:p>
          <a:p>
            <a:pPr lvl="0" rtl="0"/>
            <a:r>
              <a:rPr lang="en-gb"/>
              <a:t>List</a:t>
            </a:r>
          </a:p>
        </p:txBody>
      </p:sp>
      <p:sp>
        <p:nvSpPr>
          <p:cNvPr id="27" name="Text placeholder 11">
            <a:extLst>
              <a:ext uri="{FF2B5EF4-FFF2-40B4-BE49-F238E27FC236}">
                <a16:creationId xmlns:a16="http://schemas.microsoft.com/office/drawing/2014/main" id="{7BD5FEA1-7DA3-CAEA-FB48-FE9FA89DDAFC}"/>
              </a:ext>
            </a:extLst>
          </p:cNvPr>
          <p:cNvSpPr>
            <a:spLocks noGrp="1"/>
          </p:cNvSpPr>
          <p:nvPr>
            <p:ph type="body" sz="quarter" idx="41" hasCustomPrompt="1"/>
          </p:nvPr>
        </p:nvSpPr>
        <p:spPr>
          <a:xfrm>
            <a:off x="10099140" y="5356577"/>
            <a:ext cx="1799999" cy="370665"/>
          </a:xfrm>
          <a:prstGeom prst="rect">
            <a:avLst/>
          </a:prstGeom>
        </p:spPr>
        <p:txBody>
          <a:bodyPr wrap="square" bIns="108000" rtlCol="0">
            <a:spAutoFit/>
          </a:bodyPr>
          <a:lstStyle>
            <a:lvl1pPr marL="0" indent="0">
              <a:buNone/>
              <a:defRPr sz="1400" b="1">
                <a:solidFill>
                  <a:srgbClr val="0070FA"/>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en-gb"/>
              <a:t>Add text</a:t>
            </a:r>
          </a:p>
        </p:txBody>
      </p:sp>
      <p:sp>
        <p:nvSpPr>
          <p:cNvPr id="2" name="Content placeholder 11">
            <a:extLst>
              <a:ext uri="{FF2B5EF4-FFF2-40B4-BE49-F238E27FC236}">
                <a16:creationId xmlns:a16="http://schemas.microsoft.com/office/drawing/2014/main" id="{304B1B76-A69D-8574-C0A3-01617E2A4D19}"/>
              </a:ext>
            </a:extLst>
          </p:cNvPr>
          <p:cNvSpPr txBox="1">
            <a:spLocks/>
          </p:cNvSpPr>
          <p:nvPr userDrawn="1"/>
        </p:nvSpPr>
        <p:spPr>
          <a:xfrm>
            <a:off x="1607873" y="1155771"/>
            <a:ext cx="7560000" cy="1224000"/>
          </a:xfrm>
          <a:prstGeom prst="roundRect">
            <a:avLst>
              <a:gd name="adj" fmla="val 12893"/>
            </a:avLst>
          </a:prstGeom>
          <a:solidFill>
            <a:schemeClr val="bg1"/>
          </a:solidFill>
          <a:ln>
            <a:solidFill>
              <a:srgbClr val="1F1F1F"/>
            </a:solidFill>
          </a:ln>
        </p:spPr>
        <p:txBody>
          <a:bodyPr lIns="198000" tIns="198000" rIns="198000" bIns="198000" rtlCol="0"/>
          <a:lstStyle>
            <a:lvl1pPr marL="228600"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1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marL="0" indent="0" rtl="0">
              <a:buNone/>
            </a:pPr>
            <a:endParaRPr lang="fr-FR"/>
          </a:p>
        </p:txBody>
      </p:sp>
      <p:sp>
        <p:nvSpPr>
          <p:cNvPr id="10" name="Text placeholder 9">
            <a:extLst>
              <a:ext uri="{FF2B5EF4-FFF2-40B4-BE49-F238E27FC236}">
                <a16:creationId xmlns:a16="http://schemas.microsoft.com/office/drawing/2014/main" id="{D5FCFCFE-5A88-9148-B24D-C831B5F7C7F0}"/>
              </a:ext>
            </a:extLst>
          </p:cNvPr>
          <p:cNvSpPr>
            <a:spLocks noGrp="1"/>
          </p:cNvSpPr>
          <p:nvPr>
            <p:ph type="body" sz="quarter" idx="43" hasCustomPrompt="1"/>
          </p:nvPr>
        </p:nvSpPr>
        <p:spPr>
          <a:xfrm rot="16200000">
            <a:off x="1434210" y="1545434"/>
            <a:ext cx="1223999" cy="444674"/>
          </a:xfrm>
          <a:prstGeom prst="rect">
            <a:avLst/>
          </a:prstGeom>
        </p:spPr>
        <p:txBody>
          <a:bodyPr wrap="square" lIns="108000" tIns="0" rIns="108000" bIns="0" rtlCol="0" anchor="ctr" anchorCtr="0">
            <a:noAutofit/>
          </a:bodyPr>
          <a:lstStyle>
            <a:lvl1pPr marL="0" indent="0" algn="ctr">
              <a:lnSpc>
                <a:spcPct val="90000"/>
              </a:lnSpc>
              <a:buFontTx/>
              <a:buNone/>
              <a:defRPr sz="1200" b="1">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rtl="0"/>
            <a:r>
              <a:rPr lang="en-gb"/>
              <a:t>Add a title</a:t>
            </a:r>
          </a:p>
        </p:txBody>
      </p:sp>
      <p:sp>
        <p:nvSpPr>
          <p:cNvPr id="30" name="Text placeholder 6">
            <a:extLst>
              <a:ext uri="{FF2B5EF4-FFF2-40B4-BE49-F238E27FC236}">
                <a16:creationId xmlns:a16="http://schemas.microsoft.com/office/drawing/2014/main" id="{00E5F79A-8723-54CD-EA6F-41F83DFB5E2A}"/>
              </a:ext>
            </a:extLst>
          </p:cNvPr>
          <p:cNvSpPr>
            <a:spLocks noGrp="1"/>
          </p:cNvSpPr>
          <p:nvPr>
            <p:ph type="body" sz="quarter" idx="44" hasCustomPrompt="1"/>
          </p:nvPr>
        </p:nvSpPr>
        <p:spPr>
          <a:xfrm>
            <a:off x="2484545" y="1160898"/>
            <a:ext cx="6499919" cy="1223957"/>
          </a:xfrm>
          <a:prstGeom prst="rect">
            <a:avLst/>
          </a:prstGeom>
        </p:spPr>
        <p:txBody>
          <a:bodyPr wrap="square" lIns="251999" tIns="108000" rIns="90000" bIns="144000" rtlCol="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rtl="0"/>
            <a:r>
              <a:rPr lang="en-gb"/>
              <a:t>First level</a:t>
            </a:r>
          </a:p>
          <a:p>
            <a:pPr lvl="0" rtl="0"/>
            <a:r>
              <a:rPr lang="en-gb"/>
              <a:t>First level</a:t>
            </a:r>
          </a:p>
          <a:p>
            <a:pPr lvl="0" rtl="0"/>
            <a:r>
              <a:rPr lang="en-gb"/>
              <a:t>First level</a:t>
            </a:r>
          </a:p>
          <a:p>
            <a:pPr lvl="0" rtl="0"/>
            <a:r>
              <a:rPr lang="en-gb"/>
              <a:t>First level</a:t>
            </a:r>
          </a:p>
        </p:txBody>
      </p:sp>
      <p:grpSp>
        <p:nvGrpSpPr>
          <p:cNvPr id="33" name="Group 32">
            <a:extLst>
              <a:ext uri="{FF2B5EF4-FFF2-40B4-BE49-F238E27FC236}">
                <a16:creationId xmlns:a16="http://schemas.microsoft.com/office/drawing/2014/main" id="{AF3003B5-C2E0-2266-F87E-E6D3D281BF12}"/>
              </a:ext>
            </a:extLst>
          </p:cNvPr>
          <p:cNvGrpSpPr/>
          <p:nvPr userDrawn="1"/>
        </p:nvGrpSpPr>
        <p:grpSpPr>
          <a:xfrm>
            <a:off x="564704" y="1367202"/>
            <a:ext cx="1151170" cy="792000"/>
            <a:chOff x="564704" y="1408207"/>
            <a:chExt cx="1151170" cy="792000"/>
          </a:xfrm>
        </p:grpSpPr>
        <p:cxnSp>
          <p:nvCxnSpPr>
            <p:cNvPr id="13" name="Straight connector 12">
              <a:extLst>
                <a:ext uri="{FF2B5EF4-FFF2-40B4-BE49-F238E27FC236}">
                  <a16:creationId xmlns:a16="http://schemas.microsoft.com/office/drawing/2014/main" id="{5F71253A-8DB4-CBAE-9757-0811D68EE85C}"/>
                </a:ext>
              </a:extLst>
            </p:cNvPr>
            <p:cNvCxnSpPr>
              <a:cxnSpLocks/>
            </p:cNvCxnSpPr>
            <p:nvPr userDrawn="1"/>
          </p:nvCxnSpPr>
          <p:spPr>
            <a:xfrm>
              <a:off x="955674" y="1808776"/>
              <a:ext cx="652200"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CB93B82B-7AA5-B3A0-0AC6-43D786A7259D}"/>
                </a:ext>
              </a:extLst>
            </p:cNvPr>
            <p:cNvSpPr>
              <a:spLocks noChangeAspect="1"/>
            </p:cNvSpPr>
            <p:nvPr userDrawn="1"/>
          </p:nvSpPr>
          <p:spPr>
            <a:xfrm>
              <a:off x="1499874" y="1700776"/>
              <a:ext cx="216000" cy="216000"/>
            </a:xfrm>
            <a:prstGeom prst="ellipse">
              <a:avLst/>
            </a:prstGeom>
            <a:solidFill>
              <a:srgbClr val="0070FA">
                <a:alpha val="2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32" name="Image 31">
              <a:extLst>
                <a:ext uri="{FF2B5EF4-FFF2-40B4-BE49-F238E27FC236}">
                  <a16:creationId xmlns:a16="http://schemas.microsoft.com/office/drawing/2014/main" id="{2D9B453D-DA92-ADD9-4F0E-A39AAE483A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4704" y="1408207"/>
              <a:ext cx="792000" cy="792000"/>
            </a:xfrm>
            <a:prstGeom prst="rect">
              <a:avLst/>
            </a:prstGeom>
          </p:spPr>
        </p:pic>
      </p:grpSp>
      <p:sp>
        <p:nvSpPr>
          <p:cNvPr id="7" name="Date placeholder 6">
            <a:extLst>
              <a:ext uri="{FF2B5EF4-FFF2-40B4-BE49-F238E27FC236}">
                <a16:creationId xmlns:a16="http://schemas.microsoft.com/office/drawing/2014/main" id="{69CD5C7A-A77F-7E75-FE5B-6B7FFC90CAD9}"/>
              </a:ext>
            </a:extLst>
          </p:cNvPr>
          <p:cNvSpPr>
            <a:spLocks noGrp="1"/>
          </p:cNvSpPr>
          <p:nvPr>
            <p:ph type="dt" sz="half" idx="45"/>
          </p:nvPr>
        </p:nvSpPr>
        <p:spPr/>
        <p:txBody>
          <a:bodyPr rtlCol="0"/>
          <a:lstStyle/>
          <a:p>
            <a:pPr rtl="0"/>
            <a:r>
              <a:rPr lang="fr-FR"/>
              <a:t>13/11/2024</a:t>
            </a:r>
            <a:endParaRPr lang="en-GB"/>
          </a:p>
        </p:txBody>
      </p:sp>
      <p:sp>
        <p:nvSpPr>
          <p:cNvPr id="8" name="Footer placeholder 7">
            <a:extLst>
              <a:ext uri="{FF2B5EF4-FFF2-40B4-BE49-F238E27FC236}">
                <a16:creationId xmlns:a16="http://schemas.microsoft.com/office/drawing/2014/main" id="{D0ED95DC-11D3-4813-DDB3-7FA6429C5248}"/>
              </a:ext>
            </a:extLst>
          </p:cNvPr>
          <p:cNvSpPr>
            <a:spLocks noGrp="1"/>
          </p:cNvSpPr>
          <p:nvPr>
            <p:ph type="ftr" sz="quarter" idx="46"/>
          </p:nvPr>
        </p:nvSpPr>
        <p:spPr/>
        <p:txBody>
          <a:bodyPr rtlCol="0"/>
          <a:lstStyle/>
          <a:p>
            <a:pPr rtl="0"/>
            <a:r>
              <a:rPr lang="en-gb"/>
              <a:t>ADVN Customer I Document name I CONFIDENTIAL  </a:t>
            </a:r>
            <a:endParaRPr lang="en-GB"/>
          </a:p>
        </p:txBody>
      </p:sp>
    </p:spTree>
    <p:extLst>
      <p:ext uri="{BB962C8B-B14F-4D97-AF65-F5344CB8AC3E}">
        <p14:creationId xmlns:p14="http://schemas.microsoft.com/office/powerpoint/2010/main" val="993883140"/>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5768"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 BG COLOUR block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3" name="target">
            <a:extLst>
              <a:ext uri="{FF2B5EF4-FFF2-40B4-BE49-F238E27FC236}">
                <a16:creationId xmlns:a16="http://schemas.microsoft.com/office/drawing/2014/main" id="{1D3ABEE9-56C4-C758-BFDB-33DDCCB8E158}"/>
              </a:ext>
            </a:extLst>
          </p:cNvPr>
          <p:cNvGrpSpPr/>
          <p:nvPr userDrawn="1"/>
        </p:nvGrpSpPr>
        <p:grpSpPr>
          <a:xfrm>
            <a:off x="0" y="0"/>
            <a:ext cx="12195953" cy="6440063"/>
            <a:chOff x="0" y="0"/>
            <a:chExt cx="12195953" cy="6440063"/>
          </a:xfrm>
        </p:grpSpPr>
        <p:cxnSp>
          <p:nvCxnSpPr>
            <p:cNvPr id="4" name="Straight connector 3">
              <a:extLst>
                <a:ext uri="{FF2B5EF4-FFF2-40B4-BE49-F238E27FC236}">
                  <a16:creationId xmlns:a16="http://schemas.microsoft.com/office/drawing/2014/main" id="{53C81FE2-9BCE-BC86-D682-6ADAC92E819B}"/>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78C9ED2-96B8-DEC8-FB2D-B3A9A7BEC3FD}"/>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930DE9-3D7C-652B-C04A-0B63E9D6E040}"/>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B782FD4-D498-C74A-B17C-B08F1AB3A3E5}"/>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
              <a:extLst>
                <a:ext uri="{FF2B5EF4-FFF2-40B4-BE49-F238E27FC236}">
                  <a16:creationId xmlns:a16="http://schemas.microsoft.com/office/drawing/2014/main" id="{B6BDD3FF-47D4-D6D6-CF86-B25939AC4B05}"/>
                </a:ext>
              </a:extLst>
            </p:cNvPr>
            <p:cNvGrpSpPr/>
            <p:nvPr/>
          </p:nvGrpSpPr>
          <p:grpSpPr>
            <a:xfrm>
              <a:off x="234316" y="240125"/>
              <a:ext cx="219551" cy="219455"/>
              <a:chOff x="5988843" y="3319462"/>
              <a:chExt cx="219551" cy="219455"/>
            </a:xfrm>
          </p:grpSpPr>
          <p:sp>
            <p:nvSpPr>
              <p:cNvPr id="9" name="BLUE">
                <a:extLst>
                  <a:ext uri="{FF2B5EF4-FFF2-40B4-BE49-F238E27FC236}">
                    <a16:creationId xmlns:a16="http://schemas.microsoft.com/office/drawing/2014/main" id="{6EDBA11E-837F-F46D-F897-4373936172AF}"/>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pPr rtl="0"/>
                <a:endParaRPr lang="fr-FR"/>
              </a:p>
            </p:txBody>
          </p:sp>
          <p:sp>
            <p:nvSpPr>
              <p:cNvPr id="10" name="Free form: shape 9">
                <a:extLst>
                  <a:ext uri="{FF2B5EF4-FFF2-40B4-BE49-F238E27FC236}">
                    <a16:creationId xmlns:a16="http://schemas.microsoft.com/office/drawing/2014/main" id="{E3BC7829-FDAF-A766-37B2-9BEB37C9014E}"/>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sp>
            <p:nvSpPr>
              <p:cNvPr id="11" name="Free form: shape 10">
                <a:extLst>
                  <a:ext uri="{FF2B5EF4-FFF2-40B4-BE49-F238E27FC236}">
                    <a16:creationId xmlns:a16="http://schemas.microsoft.com/office/drawing/2014/main" id="{9AF5154F-6D70-8B1F-406A-6060DCE22600}"/>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grpSp>
      </p:grpSp>
      <p:grpSp>
        <p:nvGrpSpPr>
          <p:cNvPr id="13" name="LOGO">
            <a:extLst>
              <a:ext uri="{FF2B5EF4-FFF2-40B4-BE49-F238E27FC236}">
                <a16:creationId xmlns:a16="http://schemas.microsoft.com/office/drawing/2014/main" id="{0ED135C9-7E32-ACB3-98AA-696F89C556C2}"/>
              </a:ext>
            </a:extLst>
          </p:cNvPr>
          <p:cNvGrpSpPr/>
          <p:nvPr userDrawn="1"/>
        </p:nvGrpSpPr>
        <p:grpSpPr>
          <a:xfrm>
            <a:off x="162000" y="6559773"/>
            <a:ext cx="719999" cy="249208"/>
            <a:chOff x="162000" y="6524148"/>
            <a:chExt cx="719999" cy="249208"/>
          </a:xfrm>
        </p:grpSpPr>
        <p:grpSp>
          <p:nvGrpSpPr>
            <p:cNvPr id="14" name="logo">
              <a:extLst>
                <a:ext uri="{FF2B5EF4-FFF2-40B4-BE49-F238E27FC236}">
                  <a16:creationId xmlns:a16="http://schemas.microsoft.com/office/drawing/2014/main" id="{8011A6B5-8060-84E5-90DE-C0D65A523609}"/>
                </a:ext>
              </a:extLst>
            </p:cNvPr>
            <p:cNvGrpSpPr/>
            <p:nvPr userDrawn="1"/>
          </p:nvGrpSpPr>
          <p:grpSpPr>
            <a:xfrm>
              <a:off x="162000" y="6524148"/>
              <a:ext cx="719999" cy="164659"/>
              <a:chOff x="162000" y="6524148"/>
              <a:chExt cx="719999" cy="164659"/>
            </a:xfrm>
          </p:grpSpPr>
          <p:sp>
            <p:nvSpPr>
              <p:cNvPr id="41" name="Free form: shape 40">
                <a:extLst>
                  <a:ext uri="{FF2B5EF4-FFF2-40B4-BE49-F238E27FC236}">
                    <a16:creationId xmlns:a16="http://schemas.microsoft.com/office/drawing/2014/main" id="{6C87BC70-F7D3-4AB3-E2D9-3FE5700A993C}"/>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pPr rtl="0"/>
                <a:endParaRPr lang="fr-FR"/>
              </a:p>
            </p:txBody>
          </p:sp>
          <p:sp>
            <p:nvSpPr>
              <p:cNvPr id="42" name="Free form: shape 41">
                <a:extLst>
                  <a:ext uri="{FF2B5EF4-FFF2-40B4-BE49-F238E27FC236}">
                    <a16:creationId xmlns:a16="http://schemas.microsoft.com/office/drawing/2014/main" id="{9E12954E-DA48-612C-802B-772A919D3FF9}"/>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pPr rtl="0"/>
                <a:endParaRPr lang="fr-FR"/>
              </a:p>
            </p:txBody>
          </p:sp>
          <p:sp>
            <p:nvSpPr>
              <p:cNvPr id="43" name="Free form: shape 42">
                <a:extLst>
                  <a:ext uri="{FF2B5EF4-FFF2-40B4-BE49-F238E27FC236}">
                    <a16:creationId xmlns:a16="http://schemas.microsoft.com/office/drawing/2014/main" id="{9ABD064A-254A-8CC6-8297-30FA437E9D38}"/>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pPr rtl="0"/>
                <a:endParaRPr lang="fr-FR"/>
              </a:p>
            </p:txBody>
          </p:sp>
          <p:sp>
            <p:nvSpPr>
              <p:cNvPr id="44" name="Free form: shape 43">
                <a:extLst>
                  <a:ext uri="{FF2B5EF4-FFF2-40B4-BE49-F238E27FC236}">
                    <a16:creationId xmlns:a16="http://schemas.microsoft.com/office/drawing/2014/main" id="{16C5F570-4ED6-3B99-1868-3FB649932398}"/>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pPr rtl="0"/>
                <a:endParaRPr lang="fr-FR"/>
              </a:p>
            </p:txBody>
          </p:sp>
          <p:sp>
            <p:nvSpPr>
              <p:cNvPr id="45" name="Free form: shape 44">
                <a:extLst>
                  <a:ext uri="{FF2B5EF4-FFF2-40B4-BE49-F238E27FC236}">
                    <a16:creationId xmlns:a16="http://schemas.microsoft.com/office/drawing/2014/main" id="{C732456E-4336-4A0E-470A-BDE563F110FA}"/>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pPr rtl="0"/>
                <a:endParaRPr lang="fr-FR"/>
              </a:p>
            </p:txBody>
          </p:sp>
          <p:sp>
            <p:nvSpPr>
              <p:cNvPr id="46" name="BLUE">
                <a:extLst>
                  <a:ext uri="{FF2B5EF4-FFF2-40B4-BE49-F238E27FC236}">
                    <a16:creationId xmlns:a16="http://schemas.microsoft.com/office/drawing/2014/main" id="{D82ECE45-1E85-D6B3-8C14-6BCE5333A582}"/>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pPr rtl="0"/>
                <a:endParaRPr lang="fr-FR"/>
              </a:p>
            </p:txBody>
          </p:sp>
          <p:sp>
            <p:nvSpPr>
              <p:cNvPr id="47" name="Free form: shape 46">
                <a:extLst>
                  <a:ext uri="{FF2B5EF4-FFF2-40B4-BE49-F238E27FC236}">
                    <a16:creationId xmlns:a16="http://schemas.microsoft.com/office/drawing/2014/main" id="{FACB0846-5D92-7F19-BFE1-2146D466613B}"/>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pPr rtl="0"/>
                <a:endParaRPr lang="fr-FR"/>
              </a:p>
            </p:txBody>
          </p:sp>
        </p:grpSp>
        <p:grpSp>
          <p:nvGrpSpPr>
            <p:cNvPr id="15" name="Baseline" hidden="1">
              <a:extLst>
                <a:ext uri="{FF2B5EF4-FFF2-40B4-BE49-F238E27FC236}">
                  <a16:creationId xmlns:a16="http://schemas.microsoft.com/office/drawing/2014/main" id="{38E28625-803D-F3E4-D9AB-BC4676F4A94A}"/>
                </a:ext>
              </a:extLst>
            </p:cNvPr>
            <p:cNvGrpSpPr/>
            <p:nvPr userDrawn="1"/>
          </p:nvGrpSpPr>
          <p:grpSpPr>
            <a:xfrm>
              <a:off x="211131" y="6732709"/>
              <a:ext cx="628051" cy="40647"/>
              <a:chOff x="211131" y="6732709"/>
              <a:chExt cx="628051" cy="40647"/>
            </a:xfrm>
          </p:grpSpPr>
          <p:sp>
            <p:nvSpPr>
              <p:cNvPr id="16" name="Forme libre : forme 15">
                <a:extLst>
                  <a:ext uri="{FF2B5EF4-FFF2-40B4-BE49-F238E27FC236}">
                    <a16:creationId xmlns:a16="http://schemas.microsoft.com/office/drawing/2014/main" id="{DA595287-C0B3-3AAE-D6A7-0221A446BACF}"/>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pPr rtl="0"/>
                <a:endParaRPr lang="fr-FR"/>
              </a:p>
            </p:txBody>
          </p:sp>
          <p:sp>
            <p:nvSpPr>
              <p:cNvPr id="17" name="Forme libre : forme 16">
                <a:extLst>
                  <a:ext uri="{FF2B5EF4-FFF2-40B4-BE49-F238E27FC236}">
                    <a16:creationId xmlns:a16="http://schemas.microsoft.com/office/drawing/2014/main" id="{638D53F6-F897-07D3-8DFB-47B2522BAF45}"/>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pPr rtl="0"/>
                <a:endParaRPr lang="fr-FR"/>
              </a:p>
            </p:txBody>
          </p:sp>
          <p:sp>
            <p:nvSpPr>
              <p:cNvPr id="18" name="Forme libre : forme 17">
                <a:extLst>
                  <a:ext uri="{FF2B5EF4-FFF2-40B4-BE49-F238E27FC236}">
                    <a16:creationId xmlns:a16="http://schemas.microsoft.com/office/drawing/2014/main" id="{5C3C8A7D-AD25-7033-87BB-4008997FAD05}"/>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pPr rtl="0"/>
                <a:endParaRPr lang="fr-FR"/>
              </a:p>
            </p:txBody>
          </p:sp>
          <p:sp>
            <p:nvSpPr>
              <p:cNvPr id="19" name="Forme libre : forme 18">
                <a:extLst>
                  <a:ext uri="{FF2B5EF4-FFF2-40B4-BE49-F238E27FC236}">
                    <a16:creationId xmlns:a16="http://schemas.microsoft.com/office/drawing/2014/main" id="{7EA4BFDC-3A49-D026-21EC-7AD38D159860}"/>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pPr rtl="0"/>
                <a:endParaRPr lang="fr-FR"/>
              </a:p>
            </p:txBody>
          </p:sp>
          <p:sp>
            <p:nvSpPr>
              <p:cNvPr id="20" name="Forme libre : forme 19">
                <a:extLst>
                  <a:ext uri="{FF2B5EF4-FFF2-40B4-BE49-F238E27FC236}">
                    <a16:creationId xmlns:a16="http://schemas.microsoft.com/office/drawing/2014/main" id="{A871CC2D-6334-71E5-0C58-D2484DFEF6DC}"/>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1" name="Forme libre : forme 20">
                <a:extLst>
                  <a:ext uri="{FF2B5EF4-FFF2-40B4-BE49-F238E27FC236}">
                    <a16:creationId xmlns:a16="http://schemas.microsoft.com/office/drawing/2014/main" id="{A591EE47-095B-C1F7-3FAA-F8E45D8C0453}"/>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pPr rtl="0"/>
                <a:endParaRPr lang="fr-FR"/>
              </a:p>
            </p:txBody>
          </p:sp>
          <p:sp>
            <p:nvSpPr>
              <p:cNvPr id="22" name="Forme libre : forme 21">
                <a:extLst>
                  <a:ext uri="{FF2B5EF4-FFF2-40B4-BE49-F238E27FC236}">
                    <a16:creationId xmlns:a16="http://schemas.microsoft.com/office/drawing/2014/main" id="{4B0E4C75-AA77-38CC-EEB9-26DDBCF26361}"/>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3" name="Forme libre : forme 22">
                <a:extLst>
                  <a:ext uri="{FF2B5EF4-FFF2-40B4-BE49-F238E27FC236}">
                    <a16:creationId xmlns:a16="http://schemas.microsoft.com/office/drawing/2014/main" id="{7D9FC374-7C67-B084-72F6-633A010AB39B}"/>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pPr rtl="0"/>
                <a:endParaRPr lang="fr-FR"/>
              </a:p>
            </p:txBody>
          </p:sp>
          <p:sp>
            <p:nvSpPr>
              <p:cNvPr id="24" name="Forme libre : forme 23">
                <a:extLst>
                  <a:ext uri="{FF2B5EF4-FFF2-40B4-BE49-F238E27FC236}">
                    <a16:creationId xmlns:a16="http://schemas.microsoft.com/office/drawing/2014/main" id="{CCA977A4-F13F-E11C-9E22-0A604C1BF41D}"/>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pPr rtl="0"/>
                <a:endParaRPr lang="fr-FR"/>
              </a:p>
            </p:txBody>
          </p:sp>
          <p:sp>
            <p:nvSpPr>
              <p:cNvPr id="25" name="Forme libre : forme 24">
                <a:extLst>
                  <a:ext uri="{FF2B5EF4-FFF2-40B4-BE49-F238E27FC236}">
                    <a16:creationId xmlns:a16="http://schemas.microsoft.com/office/drawing/2014/main" id="{43218C18-E5B8-5853-504E-10F6ADD40FC4}"/>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26" name="Forme libre : forme 25">
                <a:extLst>
                  <a:ext uri="{FF2B5EF4-FFF2-40B4-BE49-F238E27FC236}">
                    <a16:creationId xmlns:a16="http://schemas.microsoft.com/office/drawing/2014/main" id="{F60F0ADD-0548-690C-9370-1368C2A7BBD1}"/>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7" name="Forme libre : forme 26">
                <a:extLst>
                  <a:ext uri="{FF2B5EF4-FFF2-40B4-BE49-F238E27FC236}">
                    <a16:creationId xmlns:a16="http://schemas.microsoft.com/office/drawing/2014/main" id="{0EAA48EC-8D78-BD70-54A5-D634B52CCB2E}"/>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8" name="Forme libre : forme 27">
                <a:extLst>
                  <a:ext uri="{FF2B5EF4-FFF2-40B4-BE49-F238E27FC236}">
                    <a16:creationId xmlns:a16="http://schemas.microsoft.com/office/drawing/2014/main" id="{23BEA304-2A17-2F2D-82FA-31EFC58C24C4}"/>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pPr rtl="0"/>
                <a:endParaRPr lang="fr-FR"/>
              </a:p>
            </p:txBody>
          </p:sp>
          <p:sp>
            <p:nvSpPr>
              <p:cNvPr id="29" name="Forme libre : forme 28">
                <a:extLst>
                  <a:ext uri="{FF2B5EF4-FFF2-40B4-BE49-F238E27FC236}">
                    <a16:creationId xmlns:a16="http://schemas.microsoft.com/office/drawing/2014/main" id="{96FB3B69-97BD-4082-868C-BD9AB3254D5F}"/>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0" name="Forme libre : forme 29">
                <a:extLst>
                  <a:ext uri="{FF2B5EF4-FFF2-40B4-BE49-F238E27FC236}">
                    <a16:creationId xmlns:a16="http://schemas.microsoft.com/office/drawing/2014/main" id="{5E1CB17E-DF5A-5D74-54FB-FA73C1E96E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1" name="Forme libre : forme 30">
                <a:extLst>
                  <a:ext uri="{FF2B5EF4-FFF2-40B4-BE49-F238E27FC236}">
                    <a16:creationId xmlns:a16="http://schemas.microsoft.com/office/drawing/2014/main" id="{C1EED971-B034-3283-120D-D43EA9738DED}"/>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2" name="Forme libre : forme 31">
                <a:extLst>
                  <a:ext uri="{FF2B5EF4-FFF2-40B4-BE49-F238E27FC236}">
                    <a16:creationId xmlns:a16="http://schemas.microsoft.com/office/drawing/2014/main" id="{46DA8155-01DB-846F-E0BA-CFE29B012C53}"/>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3" name="Forme libre : forme 32">
                <a:extLst>
                  <a:ext uri="{FF2B5EF4-FFF2-40B4-BE49-F238E27FC236}">
                    <a16:creationId xmlns:a16="http://schemas.microsoft.com/office/drawing/2014/main" id="{66AC55C6-CF6A-2521-0E42-21B0631EF62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pPr rtl="0"/>
                <a:endParaRPr lang="fr-FR"/>
              </a:p>
            </p:txBody>
          </p:sp>
          <p:sp>
            <p:nvSpPr>
              <p:cNvPr id="34" name="Forme libre : forme 33">
                <a:extLst>
                  <a:ext uri="{FF2B5EF4-FFF2-40B4-BE49-F238E27FC236}">
                    <a16:creationId xmlns:a16="http://schemas.microsoft.com/office/drawing/2014/main" id="{CD5A8F34-9660-6B33-7657-14798ED14989}"/>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35" name="Forme libre : forme 34">
                <a:extLst>
                  <a:ext uri="{FF2B5EF4-FFF2-40B4-BE49-F238E27FC236}">
                    <a16:creationId xmlns:a16="http://schemas.microsoft.com/office/drawing/2014/main" id="{29527B27-820A-F45A-844B-8130EE0A810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6" name="Forme libre : forme 35">
                <a:extLst>
                  <a:ext uri="{FF2B5EF4-FFF2-40B4-BE49-F238E27FC236}">
                    <a16:creationId xmlns:a16="http://schemas.microsoft.com/office/drawing/2014/main" id="{971CBE2B-151D-BAB7-FF27-8C7AF574B1D9}"/>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pPr rtl="0"/>
                <a:endParaRPr lang="fr-FR"/>
              </a:p>
            </p:txBody>
          </p:sp>
          <p:sp>
            <p:nvSpPr>
              <p:cNvPr id="37" name="Forme libre : forme 36">
                <a:extLst>
                  <a:ext uri="{FF2B5EF4-FFF2-40B4-BE49-F238E27FC236}">
                    <a16:creationId xmlns:a16="http://schemas.microsoft.com/office/drawing/2014/main" id="{A2C19C53-4FC0-8B2B-2AAE-97722A44138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8" name="Forme libre : forme 37">
                <a:extLst>
                  <a:ext uri="{FF2B5EF4-FFF2-40B4-BE49-F238E27FC236}">
                    <a16:creationId xmlns:a16="http://schemas.microsoft.com/office/drawing/2014/main" id="{D7E63771-6C61-A6BE-ECA9-051AF1EAD300}"/>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39" name="Forme libre : forme 38">
                <a:extLst>
                  <a:ext uri="{FF2B5EF4-FFF2-40B4-BE49-F238E27FC236}">
                    <a16:creationId xmlns:a16="http://schemas.microsoft.com/office/drawing/2014/main" id="{E2F2D84F-D533-7F02-7E88-92D294BA8E49}"/>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0" name="Forme libre : forme 39">
                <a:extLst>
                  <a:ext uri="{FF2B5EF4-FFF2-40B4-BE49-F238E27FC236}">
                    <a16:creationId xmlns:a16="http://schemas.microsoft.com/office/drawing/2014/main" id="{D26447C7-7F50-CFCC-5AEE-82BE8C572CF8}"/>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pPr rtl="0"/>
                <a:endParaRPr lang="fr-FR"/>
              </a:p>
            </p:txBody>
          </p:sp>
        </p:grpSp>
      </p:grpSp>
      <p:sp>
        <p:nvSpPr>
          <p:cNvPr id="48" name="Slide number placeholder 8">
            <a:extLst>
              <a:ext uri="{FF2B5EF4-FFF2-40B4-BE49-F238E27FC236}">
                <a16:creationId xmlns:a16="http://schemas.microsoft.com/office/drawing/2014/main" id="{844219E7-CF54-54A9-15B4-74470C9B57DB}"/>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solidFill>
                  <a:schemeClr val="bg1"/>
                </a:solidFill>
              </a:rPr>
              <a:pPr rtl="0"/>
              <a:t>‹#›</a:t>
            </a:fld>
            <a:endParaRPr lang="fr-FR">
              <a:solidFill>
                <a:schemeClr val="bg1"/>
              </a:solidFill>
            </a:endParaRPr>
          </a:p>
        </p:txBody>
      </p:sp>
      <p:sp>
        <p:nvSpPr>
          <p:cNvPr id="49" name="Graphic 58">
            <a:extLst>
              <a:ext uri="{FF2B5EF4-FFF2-40B4-BE49-F238E27FC236}">
                <a16:creationId xmlns:a16="http://schemas.microsoft.com/office/drawing/2014/main" id="{97EF7791-0181-458D-6FD4-C1C7A85F1395}"/>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pPr rtl="0"/>
            <a:endParaRPr lang="fr-FR"/>
          </a:p>
        </p:txBody>
      </p:sp>
      <p:sp>
        <p:nvSpPr>
          <p:cNvPr id="2" name="Title 1">
            <a:extLst>
              <a:ext uri="{FF2B5EF4-FFF2-40B4-BE49-F238E27FC236}">
                <a16:creationId xmlns:a16="http://schemas.microsoft.com/office/drawing/2014/main" id="{86F9C60A-E93D-FBE8-FDEA-EC84116B0CA1}"/>
              </a:ext>
            </a:extLst>
          </p:cNvPr>
          <p:cNvSpPr>
            <a:spLocks noGrp="1"/>
          </p:cNvSpPr>
          <p:nvPr>
            <p:ph type="title" hasCustomPrompt="1"/>
          </p:nvPr>
        </p:nvSpPr>
        <p:spPr>
          <a:xfrm>
            <a:off x="503999" y="540000"/>
            <a:ext cx="11387802" cy="528021"/>
          </a:xfrm>
          <a:prstGeom prst="rect">
            <a:avLst/>
          </a:prstGeom>
        </p:spPr>
        <p:txBody>
          <a:bodyPr rtlCol="0"/>
          <a:lstStyle>
            <a:lvl1pPr>
              <a:defRPr>
                <a:solidFill>
                  <a:schemeClr val="bg1"/>
                </a:solidFill>
              </a:defRPr>
            </a:lvl1pPr>
          </a:lstStyle>
          <a:p>
            <a:pPr rtl="0"/>
            <a:r>
              <a:rPr lang="en-gb"/>
              <a:t>Add a title</a:t>
            </a:r>
          </a:p>
        </p:txBody>
      </p:sp>
      <p:sp>
        <p:nvSpPr>
          <p:cNvPr id="53" name="Content placeholder 2">
            <a:extLst>
              <a:ext uri="{FF2B5EF4-FFF2-40B4-BE49-F238E27FC236}">
                <a16:creationId xmlns:a16="http://schemas.microsoft.com/office/drawing/2014/main" id="{A45E4397-1528-E966-7885-337FAD70DF59}"/>
              </a:ext>
            </a:extLst>
          </p:cNvPr>
          <p:cNvSpPr>
            <a:spLocks noGrp="1"/>
          </p:cNvSpPr>
          <p:nvPr>
            <p:ph sz="half" idx="15" hasCustomPrompt="1"/>
          </p:nvPr>
        </p:nvSpPr>
        <p:spPr>
          <a:xfrm>
            <a:off x="4575145" y="2111375"/>
            <a:ext cx="3420000" cy="4231975"/>
          </a:xfrm>
          <a:prstGeom prst="roundRect">
            <a:avLst>
              <a:gd name="adj" fmla="val 4360"/>
            </a:avLst>
          </a:prstGeom>
          <a:ln>
            <a:solidFill>
              <a:schemeClr val="bg1"/>
            </a:solidFill>
          </a:ln>
        </p:spPr>
        <p:txBody>
          <a:bodyPr lIns="198000" tIns="198000" rIns="540000" bIns="198000" rtlCol="0">
            <a:noAutofit/>
          </a:bodyPr>
          <a:lstStyle>
            <a:lvl1pPr marL="0" indent="0">
              <a:lnSpc>
                <a:spcPct val="90000"/>
              </a:lnSpc>
              <a:buFontTx/>
              <a:buNone/>
              <a:defRPr sz="1600" b="1">
                <a:solidFill>
                  <a:schemeClr val="bg1"/>
                </a:solidFill>
              </a:defRPr>
            </a:lvl1pPr>
          </a:lstStyle>
          <a:p>
            <a:pPr lvl="0" rtl="0"/>
            <a:r>
              <a:rPr lang="en-gb"/>
              <a:t>Add text</a:t>
            </a:r>
          </a:p>
        </p:txBody>
      </p:sp>
      <p:sp>
        <p:nvSpPr>
          <p:cNvPr id="72" name="Repère Arrondi" hidden="1">
            <a:extLst>
              <a:ext uri="{FF2B5EF4-FFF2-40B4-BE49-F238E27FC236}">
                <a16:creationId xmlns:a16="http://schemas.microsoft.com/office/drawing/2014/main" id="{C2ABF5B9-27A7-DCA1-E782-9DE12F5FFBE2}"/>
              </a:ext>
            </a:extLst>
          </p:cNvPr>
          <p:cNvSpPr>
            <a:spLocks noChangeAspect="1"/>
          </p:cNvSpPr>
          <p:nvPr userDrawn="1"/>
        </p:nvSpPr>
        <p:spPr>
          <a:xfrm>
            <a:off x="717114" y="2110684"/>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63" name="Text placeholder 11">
            <a:extLst>
              <a:ext uri="{FF2B5EF4-FFF2-40B4-BE49-F238E27FC236}">
                <a16:creationId xmlns:a16="http://schemas.microsoft.com/office/drawing/2014/main" id="{9B771CCB-8EED-3430-C3E5-51C934141250}"/>
              </a:ext>
            </a:extLst>
          </p:cNvPr>
          <p:cNvSpPr>
            <a:spLocks noGrp="1"/>
          </p:cNvSpPr>
          <p:nvPr>
            <p:ph type="body" sz="quarter" idx="11" hasCustomPrompt="1"/>
          </p:nvPr>
        </p:nvSpPr>
        <p:spPr>
          <a:xfrm>
            <a:off x="503998" y="1094176"/>
            <a:ext cx="5592564" cy="307777"/>
          </a:xfrm>
          <a:prstGeom prst="rect">
            <a:avLst/>
          </a:prstGeom>
        </p:spPr>
        <p:txBody>
          <a:bodyPr wrap="square" rtlCol="0">
            <a:spAutoFit/>
          </a:bodyPr>
          <a:lstStyle>
            <a:lvl1pPr marL="0" indent="0">
              <a:buNone/>
              <a:defRPr sz="1400" b="0">
                <a:solidFill>
                  <a:srgbClr val="0070FA"/>
                </a:solidFill>
              </a:defRPr>
            </a:lvl1pPr>
          </a:lstStyle>
          <a:p>
            <a:pPr lvl="0" rtl="0"/>
            <a:r>
              <a:rPr lang="en-gb"/>
              <a:t>Add a blue subtitle</a:t>
            </a:r>
          </a:p>
        </p:txBody>
      </p:sp>
      <p:sp>
        <p:nvSpPr>
          <p:cNvPr id="65" name="Text placeholder 6">
            <a:extLst>
              <a:ext uri="{FF2B5EF4-FFF2-40B4-BE49-F238E27FC236}">
                <a16:creationId xmlns:a16="http://schemas.microsoft.com/office/drawing/2014/main" id="{2ECEFE09-350A-A747-4834-D08B3433ADE0}"/>
              </a:ext>
            </a:extLst>
          </p:cNvPr>
          <p:cNvSpPr>
            <a:spLocks noGrp="1"/>
          </p:cNvSpPr>
          <p:nvPr>
            <p:ph type="body" sz="quarter" idx="24" hasCustomPrompt="1"/>
          </p:nvPr>
        </p:nvSpPr>
        <p:spPr>
          <a:xfrm>
            <a:off x="4800600" y="3123219"/>
            <a:ext cx="3004491"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9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66" name="Content placeholder 2">
            <a:extLst>
              <a:ext uri="{FF2B5EF4-FFF2-40B4-BE49-F238E27FC236}">
                <a16:creationId xmlns:a16="http://schemas.microsoft.com/office/drawing/2014/main" id="{9786CD48-D49B-1FCF-E56D-73230DAA7364}"/>
              </a:ext>
            </a:extLst>
          </p:cNvPr>
          <p:cNvSpPr>
            <a:spLocks noGrp="1"/>
          </p:cNvSpPr>
          <p:nvPr>
            <p:ph sz="half" idx="25" hasCustomPrompt="1"/>
          </p:nvPr>
        </p:nvSpPr>
        <p:spPr>
          <a:xfrm>
            <a:off x="910457" y="2111375"/>
            <a:ext cx="3420000" cy="4231975"/>
          </a:xfrm>
          <a:prstGeom prst="roundRect">
            <a:avLst>
              <a:gd name="adj" fmla="val 4360"/>
            </a:avLst>
          </a:prstGeom>
          <a:ln>
            <a:solidFill>
              <a:schemeClr val="bg1"/>
            </a:solidFill>
          </a:ln>
        </p:spPr>
        <p:txBody>
          <a:bodyPr lIns="198000" tIns="198000" rIns="540000" bIns="198000" rtlCol="0">
            <a:noAutofit/>
          </a:bodyPr>
          <a:lstStyle>
            <a:lvl1pPr marL="0" indent="0">
              <a:lnSpc>
                <a:spcPct val="90000"/>
              </a:lnSpc>
              <a:buFontTx/>
              <a:buNone/>
              <a:defRPr sz="1600" b="1">
                <a:solidFill>
                  <a:schemeClr val="bg1"/>
                </a:solidFill>
              </a:defRPr>
            </a:lvl1pPr>
          </a:lstStyle>
          <a:p>
            <a:pPr lvl="0" rtl="0"/>
            <a:r>
              <a:rPr lang="en-gb"/>
              <a:t>Add text</a:t>
            </a:r>
          </a:p>
        </p:txBody>
      </p:sp>
      <p:sp>
        <p:nvSpPr>
          <p:cNvPr id="67" name="Text placeholder 6">
            <a:extLst>
              <a:ext uri="{FF2B5EF4-FFF2-40B4-BE49-F238E27FC236}">
                <a16:creationId xmlns:a16="http://schemas.microsoft.com/office/drawing/2014/main" id="{4A964813-CE3F-BEEE-CF0E-0738D47FBEE7}"/>
              </a:ext>
            </a:extLst>
          </p:cNvPr>
          <p:cNvSpPr>
            <a:spLocks noGrp="1"/>
          </p:cNvSpPr>
          <p:nvPr>
            <p:ph type="body" sz="quarter" idx="26" hasCustomPrompt="1"/>
          </p:nvPr>
        </p:nvSpPr>
        <p:spPr>
          <a:xfrm>
            <a:off x="1135912" y="3123219"/>
            <a:ext cx="3004491"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9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68" name="Content placeholder 2">
            <a:extLst>
              <a:ext uri="{FF2B5EF4-FFF2-40B4-BE49-F238E27FC236}">
                <a16:creationId xmlns:a16="http://schemas.microsoft.com/office/drawing/2014/main" id="{CB4693F2-D7FE-548D-45DA-242B8A723B21}"/>
              </a:ext>
            </a:extLst>
          </p:cNvPr>
          <p:cNvSpPr>
            <a:spLocks noGrp="1"/>
          </p:cNvSpPr>
          <p:nvPr>
            <p:ph sz="half" idx="27" hasCustomPrompt="1"/>
          </p:nvPr>
        </p:nvSpPr>
        <p:spPr>
          <a:xfrm>
            <a:off x="8239834" y="2111375"/>
            <a:ext cx="3420000" cy="4231975"/>
          </a:xfrm>
          <a:prstGeom prst="roundRect">
            <a:avLst>
              <a:gd name="adj" fmla="val 4360"/>
            </a:avLst>
          </a:prstGeom>
          <a:ln>
            <a:solidFill>
              <a:schemeClr val="bg1"/>
            </a:solidFill>
          </a:ln>
        </p:spPr>
        <p:txBody>
          <a:bodyPr lIns="198000" tIns="198000" rIns="540000" bIns="198000" rtlCol="0">
            <a:noAutofit/>
          </a:bodyPr>
          <a:lstStyle>
            <a:lvl1pPr marL="0" indent="0">
              <a:lnSpc>
                <a:spcPct val="90000"/>
              </a:lnSpc>
              <a:buFontTx/>
              <a:buNone/>
              <a:defRPr sz="1600" b="1">
                <a:solidFill>
                  <a:schemeClr val="bg1"/>
                </a:solidFill>
              </a:defRPr>
            </a:lvl1pPr>
          </a:lstStyle>
          <a:p>
            <a:pPr lvl="0" rtl="0"/>
            <a:r>
              <a:rPr lang="en-gb"/>
              <a:t>Add text</a:t>
            </a:r>
          </a:p>
        </p:txBody>
      </p:sp>
      <p:sp>
        <p:nvSpPr>
          <p:cNvPr id="69" name="Text placeholder 6">
            <a:extLst>
              <a:ext uri="{FF2B5EF4-FFF2-40B4-BE49-F238E27FC236}">
                <a16:creationId xmlns:a16="http://schemas.microsoft.com/office/drawing/2014/main" id="{4D9F7442-94FB-FD3E-B06F-37FFC7FBA986}"/>
              </a:ext>
            </a:extLst>
          </p:cNvPr>
          <p:cNvSpPr>
            <a:spLocks noGrp="1"/>
          </p:cNvSpPr>
          <p:nvPr>
            <p:ph type="body" sz="quarter" idx="28" hasCustomPrompt="1"/>
          </p:nvPr>
        </p:nvSpPr>
        <p:spPr>
          <a:xfrm>
            <a:off x="8465289" y="3123219"/>
            <a:ext cx="3004491" cy="1290844"/>
          </a:xfrm>
          <a:prstGeom prst="rect">
            <a:avLst/>
          </a:prstGeom>
        </p:spPr>
        <p:txBody>
          <a:bodyPr wrap="square" lIns="90000" tIns="46800" rIns="90000" bIns="180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9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51" name="Date placeholder 50">
            <a:extLst>
              <a:ext uri="{FF2B5EF4-FFF2-40B4-BE49-F238E27FC236}">
                <a16:creationId xmlns:a16="http://schemas.microsoft.com/office/drawing/2014/main" id="{56C648AC-07F5-F7B6-F0B7-C48DADA88D1C}"/>
              </a:ext>
            </a:extLst>
          </p:cNvPr>
          <p:cNvSpPr>
            <a:spLocks noGrp="1"/>
          </p:cNvSpPr>
          <p:nvPr>
            <p:ph type="dt" sz="half" idx="29"/>
          </p:nvPr>
        </p:nvSpPr>
        <p:spPr/>
        <p:txBody>
          <a:bodyPr rtlCol="0"/>
          <a:lstStyle>
            <a:lvl1pPr>
              <a:defRPr>
                <a:solidFill>
                  <a:schemeClr val="bg1"/>
                </a:solidFill>
              </a:defRPr>
            </a:lvl1pPr>
          </a:lstStyle>
          <a:p>
            <a:pPr rtl="0"/>
            <a:r>
              <a:rPr lang="fr-FR"/>
              <a:t>13/11/2024</a:t>
            </a:r>
            <a:endParaRPr lang="en-GB"/>
          </a:p>
        </p:txBody>
      </p:sp>
      <p:sp>
        <p:nvSpPr>
          <p:cNvPr id="52" name="Footer placeholder 51">
            <a:extLst>
              <a:ext uri="{FF2B5EF4-FFF2-40B4-BE49-F238E27FC236}">
                <a16:creationId xmlns:a16="http://schemas.microsoft.com/office/drawing/2014/main" id="{28EF537C-45E6-A7AE-0A0E-027D199937CF}"/>
              </a:ext>
            </a:extLst>
          </p:cNvPr>
          <p:cNvSpPr>
            <a:spLocks noGrp="1"/>
          </p:cNvSpPr>
          <p:nvPr>
            <p:ph type="ftr" sz="quarter" idx="30"/>
          </p:nvPr>
        </p:nvSpPr>
        <p:spPr/>
        <p:txBody>
          <a:bodyPr rtlCol="0"/>
          <a:lstStyle>
            <a:lvl1pPr>
              <a:defRPr>
                <a:solidFill>
                  <a:schemeClr val="bg1"/>
                </a:solidFill>
              </a:defRPr>
            </a:lvl1pPr>
          </a:lstStyle>
          <a:p>
            <a:pPr rtl="0"/>
            <a:r>
              <a:rPr lang="en-gb"/>
              <a:t>ADVN Customer I Document name I CONFIDENTIAL  </a:t>
            </a:r>
            <a:endParaRPr lang="en-GB"/>
          </a:p>
        </p:txBody>
      </p:sp>
    </p:spTree>
    <p:extLst>
      <p:ext uri="{BB962C8B-B14F-4D97-AF65-F5344CB8AC3E}">
        <p14:creationId xmlns:p14="http://schemas.microsoft.com/office/powerpoint/2010/main" val="32546361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7"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Team Blocks ">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3" name="target">
            <a:extLst>
              <a:ext uri="{FF2B5EF4-FFF2-40B4-BE49-F238E27FC236}">
                <a16:creationId xmlns:a16="http://schemas.microsoft.com/office/drawing/2014/main" id="{1D3ABEE9-56C4-C758-BFDB-33DDCCB8E158}"/>
              </a:ext>
            </a:extLst>
          </p:cNvPr>
          <p:cNvGrpSpPr/>
          <p:nvPr userDrawn="1"/>
        </p:nvGrpSpPr>
        <p:grpSpPr>
          <a:xfrm>
            <a:off x="0" y="0"/>
            <a:ext cx="12195953" cy="6440063"/>
            <a:chOff x="0" y="0"/>
            <a:chExt cx="12195953" cy="6440063"/>
          </a:xfrm>
        </p:grpSpPr>
        <p:cxnSp>
          <p:nvCxnSpPr>
            <p:cNvPr id="4" name="Straight connector 3">
              <a:extLst>
                <a:ext uri="{FF2B5EF4-FFF2-40B4-BE49-F238E27FC236}">
                  <a16:creationId xmlns:a16="http://schemas.microsoft.com/office/drawing/2014/main" id="{53C81FE2-9BCE-BC86-D682-6ADAC92E819B}"/>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78C9ED2-96B8-DEC8-FB2D-B3A9A7BEC3FD}"/>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930DE9-3D7C-652B-C04A-0B63E9D6E040}"/>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B782FD4-D498-C74A-B17C-B08F1AB3A3E5}"/>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
              <a:extLst>
                <a:ext uri="{FF2B5EF4-FFF2-40B4-BE49-F238E27FC236}">
                  <a16:creationId xmlns:a16="http://schemas.microsoft.com/office/drawing/2014/main" id="{B6BDD3FF-47D4-D6D6-CF86-B25939AC4B05}"/>
                </a:ext>
              </a:extLst>
            </p:cNvPr>
            <p:cNvGrpSpPr/>
            <p:nvPr/>
          </p:nvGrpSpPr>
          <p:grpSpPr>
            <a:xfrm>
              <a:off x="234316" y="240125"/>
              <a:ext cx="219551" cy="219455"/>
              <a:chOff x="5988843" y="3319462"/>
              <a:chExt cx="219551" cy="219455"/>
            </a:xfrm>
          </p:grpSpPr>
          <p:sp>
            <p:nvSpPr>
              <p:cNvPr id="9" name="BLUE">
                <a:extLst>
                  <a:ext uri="{FF2B5EF4-FFF2-40B4-BE49-F238E27FC236}">
                    <a16:creationId xmlns:a16="http://schemas.microsoft.com/office/drawing/2014/main" id="{6EDBA11E-837F-F46D-F897-4373936172AF}"/>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pPr rtl="0"/>
                <a:endParaRPr lang="fr-FR"/>
              </a:p>
            </p:txBody>
          </p:sp>
          <p:sp>
            <p:nvSpPr>
              <p:cNvPr id="10" name="Free form: shape 9">
                <a:extLst>
                  <a:ext uri="{FF2B5EF4-FFF2-40B4-BE49-F238E27FC236}">
                    <a16:creationId xmlns:a16="http://schemas.microsoft.com/office/drawing/2014/main" id="{E3BC7829-FDAF-A766-37B2-9BEB37C9014E}"/>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sp>
            <p:nvSpPr>
              <p:cNvPr id="11" name="Free form: shape 10">
                <a:extLst>
                  <a:ext uri="{FF2B5EF4-FFF2-40B4-BE49-F238E27FC236}">
                    <a16:creationId xmlns:a16="http://schemas.microsoft.com/office/drawing/2014/main" id="{9AF5154F-6D70-8B1F-406A-6060DCE22600}"/>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grpSp>
      </p:grpSp>
      <p:grpSp>
        <p:nvGrpSpPr>
          <p:cNvPr id="13" name="LOGO">
            <a:extLst>
              <a:ext uri="{FF2B5EF4-FFF2-40B4-BE49-F238E27FC236}">
                <a16:creationId xmlns:a16="http://schemas.microsoft.com/office/drawing/2014/main" id="{0ED135C9-7E32-ACB3-98AA-696F89C556C2}"/>
              </a:ext>
            </a:extLst>
          </p:cNvPr>
          <p:cNvGrpSpPr/>
          <p:nvPr userDrawn="1"/>
        </p:nvGrpSpPr>
        <p:grpSpPr>
          <a:xfrm>
            <a:off x="162000" y="6559773"/>
            <a:ext cx="719999" cy="249208"/>
            <a:chOff x="162000" y="6524148"/>
            <a:chExt cx="719999" cy="249208"/>
          </a:xfrm>
        </p:grpSpPr>
        <p:grpSp>
          <p:nvGrpSpPr>
            <p:cNvPr id="14" name="logo">
              <a:extLst>
                <a:ext uri="{FF2B5EF4-FFF2-40B4-BE49-F238E27FC236}">
                  <a16:creationId xmlns:a16="http://schemas.microsoft.com/office/drawing/2014/main" id="{8011A6B5-8060-84E5-90DE-C0D65A523609}"/>
                </a:ext>
              </a:extLst>
            </p:cNvPr>
            <p:cNvGrpSpPr/>
            <p:nvPr userDrawn="1"/>
          </p:nvGrpSpPr>
          <p:grpSpPr>
            <a:xfrm>
              <a:off x="162000" y="6524148"/>
              <a:ext cx="719999" cy="164659"/>
              <a:chOff x="162000" y="6524148"/>
              <a:chExt cx="719999" cy="164659"/>
            </a:xfrm>
          </p:grpSpPr>
          <p:sp>
            <p:nvSpPr>
              <p:cNvPr id="41" name="Free form: shape 40">
                <a:extLst>
                  <a:ext uri="{FF2B5EF4-FFF2-40B4-BE49-F238E27FC236}">
                    <a16:creationId xmlns:a16="http://schemas.microsoft.com/office/drawing/2014/main" id="{6C87BC70-F7D3-4AB3-E2D9-3FE5700A993C}"/>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pPr rtl="0"/>
                <a:endParaRPr lang="fr-FR"/>
              </a:p>
            </p:txBody>
          </p:sp>
          <p:sp>
            <p:nvSpPr>
              <p:cNvPr id="42" name="Free form: shape 41">
                <a:extLst>
                  <a:ext uri="{FF2B5EF4-FFF2-40B4-BE49-F238E27FC236}">
                    <a16:creationId xmlns:a16="http://schemas.microsoft.com/office/drawing/2014/main" id="{9E12954E-DA48-612C-802B-772A919D3FF9}"/>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pPr rtl="0"/>
                <a:endParaRPr lang="fr-FR"/>
              </a:p>
            </p:txBody>
          </p:sp>
          <p:sp>
            <p:nvSpPr>
              <p:cNvPr id="43" name="Free form: shape 42">
                <a:extLst>
                  <a:ext uri="{FF2B5EF4-FFF2-40B4-BE49-F238E27FC236}">
                    <a16:creationId xmlns:a16="http://schemas.microsoft.com/office/drawing/2014/main" id="{9ABD064A-254A-8CC6-8297-30FA437E9D38}"/>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pPr rtl="0"/>
                <a:endParaRPr lang="fr-FR"/>
              </a:p>
            </p:txBody>
          </p:sp>
          <p:sp>
            <p:nvSpPr>
              <p:cNvPr id="44" name="Free form: shape 43">
                <a:extLst>
                  <a:ext uri="{FF2B5EF4-FFF2-40B4-BE49-F238E27FC236}">
                    <a16:creationId xmlns:a16="http://schemas.microsoft.com/office/drawing/2014/main" id="{16C5F570-4ED6-3B99-1868-3FB649932398}"/>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pPr rtl="0"/>
                <a:endParaRPr lang="fr-FR"/>
              </a:p>
            </p:txBody>
          </p:sp>
          <p:sp>
            <p:nvSpPr>
              <p:cNvPr id="45" name="Free form: shape 44">
                <a:extLst>
                  <a:ext uri="{FF2B5EF4-FFF2-40B4-BE49-F238E27FC236}">
                    <a16:creationId xmlns:a16="http://schemas.microsoft.com/office/drawing/2014/main" id="{C732456E-4336-4A0E-470A-BDE563F110FA}"/>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pPr rtl="0"/>
                <a:endParaRPr lang="fr-FR"/>
              </a:p>
            </p:txBody>
          </p:sp>
          <p:sp>
            <p:nvSpPr>
              <p:cNvPr id="46" name="BLUE">
                <a:extLst>
                  <a:ext uri="{FF2B5EF4-FFF2-40B4-BE49-F238E27FC236}">
                    <a16:creationId xmlns:a16="http://schemas.microsoft.com/office/drawing/2014/main" id="{D82ECE45-1E85-D6B3-8C14-6BCE5333A582}"/>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pPr rtl="0"/>
                <a:endParaRPr lang="fr-FR"/>
              </a:p>
            </p:txBody>
          </p:sp>
          <p:sp>
            <p:nvSpPr>
              <p:cNvPr id="47" name="Free form: shape 46">
                <a:extLst>
                  <a:ext uri="{FF2B5EF4-FFF2-40B4-BE49-F238E27FC236}">
                    <a16:creationId xmlns:a16="http://schemas.microsoft.com/office/drawing/2014/main" id="{FACB0846-5D92-7F19-BFE1-2146D466613B}"/>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pPr rtl="0"/>
                <a:endParaRPr lang="fr-FR"/>
              </a:p>
            </p:txBody>
          </p:sp>
        </p:grpSp>
        <p:grpSp>
          <p:nvGrpSpPr>
            <p:cNvPr id="15" name="Baseline" hidden="1">
              <a:extLst>
                <a:ext uri="{FF2B5EF4-FFF2-40B4-BE49-F238E27FC236}">
                  <a16:creationId xmlns:a16="http://schemas.microsoft.com/office/drawing/2014/main" id="{38E28625-803D-F3E4-D9AB-BC4676F4A94A}"/>
                </a:ext>
              </a:extLst>
            </p:cNvPr>
            <p:cNvGrpSpPr/>
            <p:nvPr userDrawn="1"/>
          </p:nvGrpSpPr>
          <p:grpSpPr>
            <a:xfrm>
              <a:off x="211131" y="6732709"/>
              <a:ext cx="628051" cy="40647"/>
              <a:chOff x="211131" y="6732709"/>
              <a:chExt cx="628051" cy="40647"/>
            </a:xfrm>
          </p:grpSpPr>
          <p:sp>
            <p:nvSpPr>
              <p:cNvPr id="16" name="Forme libre : forme 15">
                <a:extLst>
                  <a:ext uri="{FF2B5EF4-FFF2-40B4-BE49-F238E27FC236}">
                    <a16:creationId xmlns:a16="http://schemas.microsoft.com/office/drawing/2014/main" id="{DA595287-C0B3-3AAE-D6A7-0221A446BACF}"/>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pPr rtl="0"/>
                <a:endParaRPr lang="fr-FR"/>
              </a:p>
            </p:txBody>
          </p:sp>
          <p:sp>
            <p:nvSpPr>
              <p:cNvPr id="17" name="Forme libre : forme 16">
                <a:extLst>
                  <a:ext uri="{FF2B5EF4-FFF2-40B4-BE49-F238E27FC236}">
                    <a16:creationId xmlns:a16="http://schemas.microsoft.com/office/drawing/2014/main" id="{638D53F6-F897-07D3-8DFB-47B2522BAF45}"/>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pPr rtl="0"/>
                <a:endParaRPr lang="fr-FR"/>
              </a:p>
            </p:txBody>
          </p:sp>
          <p:sp>
            <p:nvSpPr>
              <p:cNvPr id="18" name="Forme libre : forme 17">
                <a:extLst>
                  <a:ext uri="{FF2B5EF4-FFF2-40B4-BE49-F238E27FC236}">
                    <a16:creationId xmlns:a16="http://schemas.microsoft.com/office/drawing/2014/main" id="{5C3C8A7D-AD25-7033-87BB-4008997FAD05}"/>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pPr rtl="0"/>
                <a:endParaRPr lang="fr-FR"/>
              </a:p>
            </p:txBody>
          </p:sp>
          <p:sp>
            <p:nvSpPr>
              <p:cNvPr id="19" name="Forme libre : forme 18">
                <a:extLst>
                  <a:ext uri="{FF2B5EF4-FFF2-40B4-BE49-F238E27FC236}">
                    <a16:creationId xmlns:a16="http://schemas.microsoft.com/office/drawing/2014/main" id="{7EA4BFDC-3A49-D026-21EC-7AD38D159860}"/>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pPr rtl="0"/>
                <a:endParaRPr lang="fr-FR"/>
              </a:p>
            </p:txBody>
          </p:sp>
          <p:sp>
            <p:nvSpPr>
              <p:cNvPr id="20" name="Forme libre : forme 19">
                <a:extLst>
                  <a:ext uri="{FF2B5EF4-FFF2-40B4-BE49-F238E27FC236}">
                    <a16:creationId xmlns:a16="http://schemas.microsoft.com/office/drawing/2014/main" id="{A871CC2D-6334-71E5-0C58-D2484DFEF6DC}"/>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1" name="Forme libre : forme 20">
                <a:extLst>
                  <a:ext uri="{FF2B5EF4-FFF2-40B4-BE49-F238E27FC236}">
                    <a16:creationId xmlns:a16="http://schemas.microsoft.com/office/drawing/2014/main" id="{A591EE47-095B-C1F7-3FAA-F8E45D8C0453}"/>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pPr rtl="0"/>
                <a:endParaRPr lang="fr-FR"/>
              </a:p>
            </p:txBody>
          </p:sp>
          <p:sp>
            <p:nvSpPr>
              <p:cNvPr id="22" name="Forme libre : forme 21">
                <a:extLst>
                  <a:ext uri="{FF2B5EF4-FFF2-40B4-BE49-F238E27FC236}">
                    <a16:creationId xmlns:a16="http://schemas.microsoft.com/office/drawing/2014/main" id="{4B0E4C75-AA77-38CC-EEB9-26DDBCF26361}"/>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3" name="Forme libre : forme 22">
                <a:extLst>
                  <a:ext uri="{FF2B5EF4-FFF2-40B4-BE49-F238E27FC236}">
                    <a16:creationId xmlns:a16="http://schemas.microsoft.com/office/drawing/2014/main" id="{7D9FC374-7C67-B084-72F6-633A010AB39B}"/>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pPr rtl="0"/>
                <a:endParaRPr lang="fr-FR"/>
              </a:p>
            </p:txBody>
          </p:sp>
          <p:sp>
            <p:nvSpPr>
              <p:cNvPr id="24" name="Forme libre : forme 23">
                <a:extLst>
                  <a:ext uri="{FF2B5EF4-FFF2-40B4-BE49-F238E27FC236}">
                    <a16:creationId xmlns:a16="http://schemas.microsoft.com/office/drawing/2014/main" id="{CCA977A4-F13F-E11C-9E22-0A604C1BF41D}"/>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pPr rtl="0"/>
                <a:endParaRPr lang="fr-FR"/>
              </a:p>
            </p:txBody>
          </p:sp>
          <p:sp>
            <p:nvSpPr>
              <p:cNvPr id="25" name="Forme libre : forme 24">
                <a:extLst>
                  <a:ext uri="{FF2B5EF4-FFF2-40B4-BE49-F238E27FC236}">
                    <a16:creationId xmlns:a16="http://schemas.microsoft.com/office/drawing/2014/main" id="{43218C18-E5B8-5853-504E-10F6ADD40FC4}"/>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26" name="Forme libre : forme 25">
                <a:extLst>
                  <a:ext uri="{FF2B5EF4-FFF2-40B4-BE49-F238E27FC236}">
                    <a16:creationId xmlns:a16="http://schemas.microsoft.com/office/drawing/2014/main" id="{F60F0ADD-0548-690C-9370-1368C2A7BBD1}"/>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7" name="Forme libre : forme 26">
                <a:extLst>
                  <a:ext uri="{FF2B5EF4-FFF2-40B4-BE49-F238E27FC236}">
                    <a16:creationId xmlns:a16="http://schemas.microsoft.com/office/drawing/2014/main" id="{0EAA48EC-8D78-BD70-54A5-D634B52CCB2E}"/>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8" name="Forme libre : forme 27">
                <a:extLst>
                  <a:ext uri="{FF2B5EF4-FFF2-40B4-BE49-F238E27FC236}">
                    <a16:creationId xmlns:a16="http://schemas.microsoft.com/office/drawing/2014/main" id="{23BEA304-2A17-2F2D-82FA-31EFC58C24C4}"/>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pPr rtl="0"/>
                <a:endParaRPr lang="fr-FR"/>
              </a:p>
            </p:txBody>
          </p:sp>
          <p:sp>
            <p:nvSpPr>
              <p:cNvPr id="29" name="Forme libre : forme 28">
                <a:extLst>
                  <a:ext uri="{FF2B5EF4-FFF2-40B4-BE49-F238E27FC236}">
                    <a16:creationId xmlns:a16="http://schemas.microsoft.com/office/drawing/2014/main" id="{96FB3B69-97BD-4082-868C-BD9AB3254D5F}"/>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0" name="Forme libre : forme 29">
                <a:extLst>
                  <a:ext uri="{FF2B5EF4-FFF2-40B4-BE49-F238E27FC236}">
                    <a16:creationId xmlns:a16="http://schemas.microsoft.com/office/drawing/2014/main" id="{5E1CB17E-DF5A-5D74-54FB-FA73C1E96E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1" name="Forme libre : forme 30">
                <a:extLst>
                  <a:ext uri="{FF2B5EF4-FFF2-40B4-BE49-F238E27FC236}">
                    <a16:creationId xmlns:a16="http://schemas.microsoft.com/office/drawing/2014/main" id="{C1EED971-B034-3283-120D-D43EA9738DED}"/>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2" name="Forme libre : forme 31">
                <a:extLst>
                  <a:ext uri="{FF2B5EF4-FFF2-40B4-BE49-F238E27FC236}">
                    <a16:creationId xmlns:a16="http://schemas.microsoft.com/office/drawing/2014/main" id="{46DA8155-01DB-846F-E0BA-CFE29B012C53}"/>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3" name="Forme libre : forme 32">
                <a:extLst>
                  <a:ext uri="{FF2B5EF4-FFF2-40B4-BE49-F238E27FC236}">
                    <a16:creationId xmlns:a16="http://schemas.microsoft.com/office/drawing/2014/main" id="{66AC55C6-CF6A-2521-0E42-21B0631EF62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pPr rtl="0"/>
                <a:endParaRPr lang="fr-FR"/>
              </a:p>
            </p:txBody>
          </p:sp>
          <p:sp>
            <p:nvSpPr>
              <p:cNvPr id="34" name="Forme libre : forme 33">
                <a:extLst>
                  <a:ext uri="{FF2B5EF4-FFF2-40B4-BE49-F238E27FC236}">
                    <a16:creationId xmlns:a16="http://schemas.microsoft.com/office/drawing/2014/main" id="{CD5A8F34-9660-6B33-7657-14798ED14989}"/>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35" name="Forme libre : forme 34">
                <a:extLst>
                  <a:ext uri="{FF2B5EF4-FFF2-40B4-BE49-F238E27FC236}">
                    <a16:creationId xmlns:a16="http://schemas.microsoft.com/office/drawing/2014/main" id="{29527B27-820A-F45A-844B-8130EE0A810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6" name="Forme libre : forme 35">
                <a:extLst>
                  <a:ext uri="{FF2B5EF4-FFF2-40B4-BE49-F238E27FC236}">
                    <a16:creationId xmlns:a16="http://schemas.microsoft.com/office/drawing/2014/main" id="{971CBE2B-151D-BAB7-FF27-8C7AF574B1D9}"/>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pPr rtl="0"/>
                <a:endParaRPr lang="fr-FR"/>
              </a:p>
            </p:txBody>
          </p:sp>
          <p:sp>
            <p:nvSpPr>
              <p:cNvPr id="37" name="Forme libre : forme 36">
                <a:extLst>
                  <a:ext uri="{FF2B5EF4-FFF2-40B4-BE49-F238E27FC236}">
                    <a16:creationId xmlns:a16="http://schemas.microsoft.com/office/drawing/2014/main" id="{A2C19C53-4FC0-8B2B-2AAE-97722A44138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8" name="Forme libre : forme 37">
                <a:extLst>
                  <a:ext uri="{FF2B5EF4-FFF2-40B4-BE49-F238E27FC236}">
                    <a16:creationId xmlns:a16="http://schemas.microsoft.com/office/drawing/2014/main" id="{D7E63771-6C61-A6BE-ECA9-051AF1EAD300}"/>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39" name="Forme libre : forme 38">
                <a:extLst>
                  <a:ext uri="{FF2B5EF4-FFF2-40B4-BE49-F238E27FC236}">
                    <a16:creationId xmlns:a16="http://schemas.microsoft.com/office/drawing/2014/main" id="{E2F2D84F-D533-7F02-7E88-92D294BA8E49}"/>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0" name="Forme libre : forme 39">
                <a:extLst>
                  <a:ext uri="{FF2B5EF4-FFF2-40B4-BE49-F238E27FC236}">
                    <a16:creationId xmlns:a16="http://schemas.microsoft.com/office/drawing/2014/main" id="{D26447C7-7F50-CFCC-5AEE-82BE8C572CF8}"/>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pPr rtl="0"/>
                <a:endParaRPr lang="fr-FR"/>
              </a:p>
            </p:txBody>
          </p:sp>
        </p:grpSp>
      </p:grpSp>
      <p:sp>
        <p:nvSpPr>
          <p:cNvPr id="48" name="Slide number placeholder 8">
            <a:extLst>
              <a:ext uri="{FF2B5EF4-FFF2-40B4-BE49-F238E27FC236}">
                <a16:creationId xmlns:a16="http://schemas.microsoft.com/office/drawing/2014/main" id="{844219E7-CF54-54A9-15B4-74470C9B57DB}"/>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solidFill>
                  <a:schemeClr val="bg1"/>
                </a:solidFill>
              </a:rPr>
              <a:pPr rtl="0"/>
              <a:t>‹#›</a:t>
            </a:fld>
            <a:endParaRPr lang="fr-FR">
              <a:solidFill>
                <a:schemeClr val="bg1"/>
              </a:solidFill>
            </a:endParaRPr>
          </a:p>
        </p:txBody>
      </p:sp>
      <p:sp>
        <p:nvSpPr>
          <p:cNvPr id="49" name="Graphic 58">
            <a:extLst>
              <a:ext uri="{FF2B5EF4-FFF2-40B4-BE49-F238E27FC236}">
                <a16:creationId xmlns:a16="http://schemas.microsoft.com/office/drawing/2014/main" id="{97EF7791-0181-458D-6FD4-C1C7A85F1395}"/>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pPr rtl="0"/>
            <a:endParaRPr lang="fr-FR"/>
          </a:p>
        </p:txBody>
      </p:sp>
      <p:sp>
        <p:nvSpPr>
          <p:cNvPr id="2" name="Title 1">
            <a:extLst>
              <a:ext uri="{FF2B5EF4-FFF2-40B4-BE49-F238E27FC236}">
                <a16:creationId xmlns:a16="http://schemas.microsoft.com/office/drawing/2014/main" id="{86F9C60A-E93D-FBE8-FDEA-EC84116B0CA1}"/>
              </a:ext>
            </a:extLst>
          </p:cNvPr>
          <p:cNvSpPr>
            <a:spLocks noGrp="1"/>
          </p:cNvSpPr>
          <p:nvPr>
            <p:ph type="title" hasCustomPrompt="1"/>
          </p:nvPr>
        </p:nvSpPr>
        <p:spPr>
          <a:xfrm>
            <a:off x="503999" y="540000"/>
            <a:ext cx="11387802" cy="528021"/>
          </a:xfrm>
          <a:prstGeom prst="rect">
            <a:avLst/>
          </a:prstGeom>
        </p:spPr>
        <p:txBody>
          <a:bodyPr rtlCol="0"/>
          <a:lstStyle>
            <a:lvl1pPr>
              <a:defRPr>
                <a:solidFill>
                  <a:schemeClr val="bg1"/>
                </a:solidFill>
              </a:defRPr>
            </a:lvl1pPr>
          </a:lstStyle>
          <a:p>
            <a:pPr rtl="0"/>
            <a:r>
              <a:rPr lang="en-gb"/>
              <a:t>Add a title</a:t>
            </a:r>
          </a:p>
        </p:txBody>
      </p:sp>
      <p:sp>
        <p:nvSpPr>
          <p:cNvPr id="72" name="Repère Arrondi" hidden="1">
            <a:extLst>
              <a:ext uri="{FF2B5EF4-FFF2-40B4-BE49-F238E27FC236}">
                <a16:creationId xmlns:a16="http://schemas.microsoft.com/office/drawing/2014/main" id="{C2ABF5B9-27A7-DCA1-E782-9DE12F5FFBE2}"/>
              </a:ext>
            </a:extLst>
          </p:cNvPr>
          <p:cNvSpPr>
            <a:spLocks noChangeAspect="1"/>
          </p:cNvSpPr>
          <p:nvPr userDrawn="1"/>
        </p:nvSpPr>
        <p:spPr>
          <a:xfrm>
            <a:off x="717114" y="2110684"/>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63" name="Text placeholder 11">
            <a:extLst>
              <a:ext uri="{FF2B5EF4-FFF2-40B4-BE49-F238E27FC236}">
                <a16:creationId xmlns:a16="http://schemas.microsoft.com/office/drawing/2014/main" id="{9B771CCB-8EED-3430-C3E5-51C934141250}"/>
              </a:ext>
            </a:extLst>
          </p:cNvPr>
          <p:cNvSpPr>
            <a:spLocks noGrp="1"/>
          </p:cNvSpPr>
          <p:nvPr>
            <p:ph type="body" sz="quarter" idx="11" hasCustomPrompt="1"/>
          </p:nvPr>
        </p:nvSpPr>
        <p:spPr>
          <a:xfrm>
            <a:off x="503998" y="1094176"/>
            <a:ext cx="5592564" cy="307777"/>
          </a:xfrm>
          <a:prstGeom prst="rect">
            <a:avLst/>
          </a:prstGeom>
        </p:spPr>
        <p:txBody>
          <a:bodyPr wrap="square" rtlCol="0">
            <a:spAutoFit/>
          </a:bodyPr>
          <a:lstStyle>
            <a:lvl1pPr marL="0" indent="0">
              <a:buNone/>
              <a:defRPr sz="1400" b="0">
                <a:solidFill>
                  <a:srgbClr val="0070FA"/>
                </a:solidFill>
              </a:defRPr>
            </a:lvl1pPr>
          </a:lstStyle>
          <a:p>
            <a:pPr lvl="0" rtl="0"/>
            <a:r>
              <a:rPr lang="en-gb"/>
              <a:t>Add a blue subtitle</a:t>
            </a:r>
          </a:p>
        </p:txBody>
      </p:sp>
      <p:sp>
        <p:nvSpPr>
          <p:cNvPr id="50" name="BLOCK">
            <a:extLst>
              <a:ext uri="{FF2B5EF4-FFF2-40B4-BE49-F238E27FC236}">
                <a16:creationId xmlns:a16="http://schemas.microsoft.com/office/drawing/2014/main" id="{7FC13089-D48A-07EE-11B5-7929C88D51F9}"/>
              </a:ext>
            </a:extLst>
          </p:cNvPr>
          <p:cNvSpPr txBox="1">
            <a:spLocks/>
          </p:cNvSpPr>
          <p:nvPr userDrawn="1"/>
        </p:nvSpPr>
        <p:spPr>
          <a:xfrm>
            <a:off x="711000" y="2053330"/>
            <a:ext cx="3456000" cy="3503324"/>
          </a:xfrm>
          <a:prstGeom prst="roundRect">
            <a:avLst>
              <a:gd name="adj" fmla="val 4654"/>
            </a:avLst>
          </a:prstGeom>
          <a:solidFill>
            <a:schemeClr val="bg1">
              <a:alpha val="0"/>
            </a:schemeClr>
          </a:solidFill>
          <a:ln>
            <a:solidFill>
              <a:schemeClr val="bg1"/>
            </a:solidFill>
          </a:ln>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a:p>
        </p:txBody>
      </p:sp>
      <p:sp>
        <p:nvSpPr>
          <p:cNvPr id="51" name="Text placeholder 23">
            <a:extLst>
              <a:ext uri="{FF2B5EF4-FFF2-40B4-BE49-F238E27FC236}">
                <a16:creationId xmlns:a16="http://schemas.microsoft.com/office/drawing/2014/main" id="{D4C850EB-E808-99B6-0667-83C2A84F2423}"/>
              </a:ext>
            </a:extLst>
          </p:cNvPr>
          <p:cNvSpPr>
            <a:spLocks noGrp="1"/>
          </p:cNvSpPr>
          <p:nvPr>
            <p:ph type="body" sz="quarter" idx="22" hasCustomPrompt="1"/>
          </p:nvPr>
        </p:nvSpPr>
        <p:spPr>
          <a:xfrm>
            <a:off x="848012" y="2198937"/>
            <a:ext cx="2874792" cy="428769"/>
          </a:xfrm>
          <a:prstGeom prst="rect">
            <a:avLst/>
          </a:prstGeom>
        </p:spPr>
        <p:txBody>
          <a:bodyPr lIns="252000" rIns="252000" rtlCol="0">
            <a:noAutofit/>
          </a:bodyPr>
          <a:lstStyle>
            <a:lvl1pPr marL="0" indent="0" algn="l">
              <a:buFontTx/>
              <a:buNone/>
              <a:defRPr sz="1600" b="0">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Position</a:t>
            </a:r>
          </a:p>
        </p:txBody>
      </p:sp>
      <p:sp>
        <p:nvSpPr>
          <p:cNvPr id="52" name="Text placeholder 6">
            <a:extLst>
              <a:ext uri="{FF2B5EF4-FFF2-40B4-BE49-F238E27FC236}">
                <a16:creationId xmlns:a16="http://schemas.microsoft.com/office/drawing/2014/main" id="{AD76C92C-4BD0-5555-3B21-4F111BAD2BEE}"/>
              </a:ext>
            </a:extLst>
          </p:cNvPr>
          <p:cNvSpPr>
            <a:spLocks noGrp="1"/>
          </p:cNvSpPr>
          <p:nvPr>
            <p:ph type="body" sz="quarter" idx="18" hasCustomPrompt="1"/>
          </p:nvPr>
        </p:nvSpPr>
        <p:spPr>
          <a:xfrm>
            <a:off x="844364" y="3214522"/>
            <a:ext cx="2729584" cy="1125808"/>
          </a:xfrm>
          <a:prstGeom prst="rect">
            <a:avLst/>
          </a:prstGeom>
        </p:spPr>
        <p:txBody>
          <a:bodyPr wrap="square" lIns="251999" tIns="46800" rIns="90000" bIns="72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List</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List</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List</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List</a:t>
            </a:r>
          </a:p>
        </p:txBody>
      </p:sp>
      <p:grpSp>
        <p:nvGrpSpPr>
          <p:cNvPr id="54" name="Group 53">
            <a:extLst>
              <a:ext uri="{FF2B5EF4-FFF2-40B4-BE49-F238E27FC236}">
                <a16:creationId xmlns:a16="http://schemas.microsoft.com/office/drawing/2014/main" id="{3ADF90D8-6AAB-CE1B-4721-6AA38788983D}"/>
              </a:ext>
            </a:extLst>
          </p:cNvPr>
          <p:cNvGrpSpPr>
            <a:grpSpLocks noChangeAspect="1"/>
          </p:cNvGrpSpPr>
          <p:nvPr userDrawn="1"/>
        </p:nvGrpSpPr>
        <p:grpSpPr>
          <a:xfrm>
            <a:off x="3675956" y="2196148"/>
            <a:ext cx="361507" cy="354165"/>
            <a:chOff x="5791200" y="3133725"/>
            <a:chExt cx="605027" cy="592740"/>
          </a:xfrm>
        </p:grpSpPr>
        <p:sp>
          <p:nvSpPr>
            <p:cNvPr id="55" name="Free form: shape 15">
              <a:extLst>
                <a:ext uri="{FF2B5EF4-FFF2-40B4-BE49-F238E27FC236}">
                  <a16:creationId xmlns:a16="http://schemas.microsoft.com/office/drawing/2014/main" id="{747C299E-AB17-9F0D-2134-19BD966F4ECE}"/>
                </a:ext>
              </a:extLst>
            </p:cNvPr>
            <p:cNvSpPr/>
            <p:nvPr/>
          </p:nvSpPr>
          <p:spPr>
            <a:xfrm>
              <a:off x="5791200" y="3133725"/>
              <a:ext cx="448627" cy="592740"/>
            </a:xfrm>
            <a:custGeom>
              <a:avLst/>
              <a:gdLst>
                <a:gd name="connsiteX0" fmla="*/ 448437 w 448627"/>
                <a:gd name="connsiteY0" fmla="*/ 333375 h 592740"/>
                <a:gd name="connsiteX1" fmla="*/ 367379 w 448627"/>
                <a:gd name="connsiteY1" fmla="*/ 298704 h 592740"/>
                <a:gd name="connsiteX2" fmla="*/ 448628 w 448627"/>
                <a:gd name="connsiteY2" fmla="*/ 160211 h 592740"/>
                <a:gd name="connsiteX3" fmla="*/ 288417 w 448627"/>
                <a:gd name="connsiteY3" fmla="*/ 0 h 592740"/>
                <a:gd name="connsiteX4" fmla="*/ 128207 w 448627"/>
                <a:gd name="connsiteY4" fmla="*/ 160211 h 592740"/>
                <a:gd name="connsiteX5" fmla="*/ 209455 w 448627"/>
                <a:gd name="connsiteY5" fmla="*/ 298704 h 592740"/>
                <a:gd name="connsiteX6" fmla="*/ 0 w 448627"/>
                <a:gd name="connsiteY6" fmla="*/ 553403 h 592740"/>
                <a:gd name="connsiteX7" fmla="*/ 0 w 448627"/>
                <a:gd name="connsiteY7" fmla="*/ 592741 h 592740"/>
                <a:gd name="connsiteX8" fmla="*/ 32004 w 448627"/>
                <a:gd name="connsiteY8" fmla="*/ 592741 h 592740"/>
                <a:gd name="connsiteX9" fmla="*/ 32004 w 448627"/>
                <a:gd name="connsiteY9" fmla="*/ 553403 h 592740"/>
                <a:gd name="connsiteX10" fmla="*/ 288322 w 448627"/>
                <a:gd name="connsiteY10" fmla="*/ 320421 h 592740"/>
                <a:gd name="connsiteX11" fmla="*/ 448437 w 448627"/>
                <a:gd name="connsiteY11" fmla="*/ 371666 h 592740"/>
                <a:gd name="connsiteX12" fmla="*/ 448437 w 448627"/>
                <a:gd name="connsiteY12" fmla="*/ 333375 h 592740"/>
                <a:gd name="connsiteX13" fmla="*/ 160211 w 448627"/>
                <a:gd name="connsiteY13" fmla="*/ 160211 h 592740"/>
                <a:gd name="connsiteX14" fmla="*/ 288417 w 448627"/>
                <a:gd name="connsiteY14" fmla="*/ 32004 h 592740"/>
                <a:gd name="connsiteX15" fmla="*/ 416624 w 448627"/>
                <a:gd name="connsiteY15" fmla="*/ 160211 h 592740"/>
                <a:gd name="connsiteX16" fmla="*/ 288417 w 448627"/>
                <a:gd name="connsiteY16" fmla="*/ 288417 h 592740"/>
                <a:gd name="connsiteX17" fmla="*/ 160211 w 448627"/>
                <a:gd name="connsiteY17" fmla="*/ 160211 h 5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627" h="592740">
                  <a:moveTo>
                    <a:pt x="448437" y="333375"/>
                  </a:moveTo>
                  <a:cubicBezTo>
                    <a:pt x="423767" y="318230"/>
                    <a:pt x="396526" y="306324"/>
                    <a:pt x="367379" y="298704"/>
                  </a:cubicBezTo>
                  <a:cubicBezTo>
                    <a:pt x="415671" y="271082"/>
                    <a:pt x="448628" y="219647"/>
                    <a:pt x="448628" y="160211"/>
                  </a:cubicBezTo>
                  <a:cubicBezTo>
                    <a:pt x="448628" y="71914"/>
                    <a:pt x="376714" y="0"/>
                    <a:pt x="288417" y="0"/>
                  </a:cubicBezTo>
                  <a:cubicBezTo>
                    <a:pt x="200120" y="0"/>
                    <a:pt x="128207" y="71914"/>
                    <a:pt x="128207" y="160211"/>
                  </a:cubicBezTo>
                  <a:cubicBezTo>
                    <a:pt x="128207" y="219647"/>
                    <a:pt x="161163" y="271082"/>
                    <a:pt x="209455" y="298704"/>
                  </a:cubicBezTo>
                  <a:cubicBezTo>
                    <a:pt x="88678" y="330422"/>
                    <a:pt x="0" y="432435"/>
                    <a:pt x="0" y="553403"/>
                  </a:cubicBezTo>
                  <a:lnTo>
                    <a:pt x="0" y="592741"/>
                  </a:lnTo>
                  <a:lnTo>
                    <a:pt x="32004" y="592741"/>
                  </a:lnTo>
                  <a:lnTo>
                    <a:pt x="32004" y="553403"/>
                  </a:lnTo>
                  <a:cubicBezTo>
                    <a:pt x="32004" y="424910"/>
                    <a:pt x="146971" y="320421"/>
                    <a:pt x="288322" y="320421"/>
                  </a:cubicBezTo>
                  <a:cubicBezTo>
                    <a:pt x="348806" y="320421"/>
                    <a:pt x="404527" y="339662"/>
                    <a:pt x="448437" y="371666"/>
                  </a:cubicBezTo>
                  <a:lnTo>
                    <a:pt x="448437" y="333375"/>
                  </a:lnTo>
                  <a:close/>
                  <a:moveTo>
                    <a:pt x="160211" y="160211"/>
                  </a:moveTo>
                  <a:cubicBezTo>
                    <a:pt x="160211" y="89535"/>
                    <a:pt x="217646" y="32004"/>
                    <a:pt x="288417" y="32004"/>
                  </a:cubicBezTo>
                  <a:cubicBezTo>
                    <a:pt x="359188" y="32004"/>
                    <a:pt x="416624" y="89535"/>
                    <a:pt x="416624" y="160211"/>
                  </a:cubicBezTo>
                  <a:cubicBezTo>
                    <a:pt x="416624" y="230886"/>
                    <a:pt x="359093" y="288417"/>
                    <a:pt x="288417" y="288417"/>
                  </a:cubicBezTo>
                  <a:cubicBezTo>
                    <a:pt x="217742" y="288417"/>
                    <a:pt x="160211" y="230981"/>
                    <a:pt x="160211" y="160211"/>
                  </a:cubicBezTo>
                  <a:close/>
                </a:path>
              </a:pathLst>
            </a:custGeom>
            <a:solidFill>
              <a:srgbClr val="FFFFFF"/>
            </a:solidFill>
            <a:ln w="0" cap="flat">
              <a:noFill/>
              <a:prstDash val="solid"/>
              <a:miter/>
            </a:ln>
          </p:spPr>
          <p:txBody>
            <a:bodyPr rtlCol="0" anchor="ctr"/>
            <a:lstStyle/>
            <a:p>
              <a:pPr rtl="0"/>
              <a:endParaRPr lang="fr-FR"/>
            </a:p>
          </p:txBody>
        </p:sp>
        <p:sp>
          <p:nvSpPr>
            <p:cNvPr id="56" name="Free form: shape 16">
              <a:extLst>
                <a:ext uri="{FF2B5EF4-FFF2-40B4-BE49-F238E27FC236}">
                  <a16:creationId xmlns:a16="http://schemas.microsoft.com/office/drawing/2014/main" id="{EFE7A6C5-D550-FB52-8D4F-062C46EAFEF0}"/>
                </a:ext>
              </a:extLst>
            </p:cNvPr>
            <p:cNvSpPr/>
            <p:nvPr/>
          </p:nvSpPr>
          <p:spPr>
            <a:xfrm>
              <a:off x="6176200" y="3601212"/>
              <a:ext cx="220027" cy="32099"/>
            </a:xfrm>
            <a:custGeom>
              <a:avLst/>
              <a:gdLst>
                <a:gd name="connsiteX0" fmla="*/ 0 w 220027"/>
                <a:gd name="connsiteY0" fmla="*/ 0 h 32099"/>
                <a:gd name="connsiteX1" fmla="*/ 220028 w 220027"/>
                <a:gd name="connsiteY1" fmla="*/ 0 h 32099"/>
                <a:gd name="connsiteX2" fmla="*/ 220028 w 220027"/>
                <a:gd name="connsiteY2" fmla="*/ 32099 h 32099"/>
                <a:gd name="connsiteX3" fmla="*/ 0 w 220027"/>
                <a:gd name="connsiteY3" fmla="*/ 32099 h 32099"/>
                <a:gd name="connsiteX4" fmla="*/ 0 w 220027"/>
                <a:gd name="connsiteY4" fmla="*/ 0 h 32099"/>
                <a:gd name="connsiteX5" fmla="*/ 0 w 220027"/>
                <a:gd name="connsiteY5" fmla="*/ 0 h 3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27" h="32099">
                  <a:moveTo>
                    <a:pt x="0" y="0"/>
                  </a:moveTo>
                  <a:lnTo>
                    <a:pt x="220028" y="0"/>
                  </a:lnTo>
                  <a:lnTo>
                    <a:pt x="220028" y="32099"/>
                  </a:lnTo>
                  <a:lnTo>
                    <a:pt x="0" y="32099"/>
                  </a:lnTo>
                  <a:lnTo>
                    <a:pt x="0" y="0"/>
                  </a:lnTo>
                  <a:lnTo>
                    <a:pt x="0" y="0"/>
                  </a:lnTo>
                  <a:close/>
                </a:path>
              </a:pathLst>
            </a:custGeom>
            <a:solidFill>
              <a:srgbClr val="0070FA"/>
            </a:solidFill>
            <a:ln w="0" cap="flat">
              <a:noFill/>
              <a:prstDash val="solid"/>
              <a:miter/>
            </a:ln>
          </p:spPr>
          <p:txBody>
            <a:bodyPr rtlCol="0" anchor="ctr"/>
            <a:lstStyle/>
            <a:p>
              <a:pPr rtl="0"/>
              <a:endParaRPr lang="fr-FR"/>
            </a:p>
          </p:txBody>
        </p:sp>
        <p:sp>
          <p:nvSpPr>
            <p:cNvPr id="58" name="Free form: shape 17">
              <a:extLst>
                <a:ext uri="{FF2B5EF4-FFF2-40B4-BE49-F238E27FC236}">
                  <a16:creationId xmlns:a16="http://schemas.microsoft.com/office/drawing/2014/main" id="{EEC3CD18-6A67-F816-E690-1F3D74A8CF0C}"/>
                </a:ext>
              </a:extLst>
            </p:cNvPr>
            <p:cNvSpPr/>
            <p:nvPr/>
          </p:nvSpPr>
          <p:spPr>
            <a:xfrm>
              <a:off x="6270879" y="3648551"/>
              <a:ext cx="32099" cy="77914"/>
            </a:xfrm>
            <a:custGeom>
              <a:avLst/>
              <a:gdLst>
                <a:gd name="connsiteX0" fmla="*/ 0 w 32099"/>
                <a:gd name="connsiteY0" fmla="*/ 0 h 77914"/>
                <a:gd name="connsiteX1" fmla="*/ 32099 w 32099"/>
                <a:gd name="connsiteY1" fmla="*/ 0 h 77914"/>
                <a:gd name="connsiteX2" fmla="*/ 32099 w 32099"/>
                <a:gd name="connsiteY2" fmla="*/ 77915 h 77914"/>
                <a:gd name="connsiteX3" fmla="*/ 0 w 32099"/>
                <a:gd name="connsiteY3" fmla="*/ 77915 h 77914"/>
                <a:gd name="connsiteX4" fmla="*/ 0 w 32099"/>
                <a:gd name="connsiteY4" fmla="*/ 0 h 77914"/>
                <a:gd name="connsiteX5" fmla="*/ 0 w 32099"/>
                <a:gd name="connsiteY5" fmla="*/ 0 h 7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7914">
                  <a:moveTo>
                    <a:pt x="0" y="0"/>
                  </a:moveTo>
                  <a:lnTo>
                    <a:pt x="32099" y="0"/>
                  </a:lnTo>
                  <a:lnTo>
                    <a:pt x="32099" y="77915"/>
                  </a:lnTo>
                  <a:lnTo>
                    <a:pt x="0" y="77915"/>
                  </a:lnTo>
                  <a:lnTo>
                    <a:pt x="0" y="0"/>
                  </a:lnTo>
                  <a:lnTo>
                    <a:pt x="0" y="0"/>
                  </a:lnTo>
                  <a:close/>
                </a:path>
              </a:pathLst>
            </a:custGeom>
            <a:solidFill>
              <a:srgbClr val="FFFFFF"/>
            </a:solidFill>
            <a:ln w="0" cap="flat">
              <a:noFill/>
              <a:prstDash val="solid"/>
              <a:miter/>
            </a:ln>
          </p:spPr>
          <p:txBody>
            <a:bodyPr rtlCol="0" anchor="ctr"/>
            <a:lstStyle/>
            <a:p>
              <a:pPr rtl="0"/>
              <a:endParaRPr lang="fr-FR"/>
            </a:p>
          </p:txBody>
        </p:sp>
        <p:sp>
          <p:nvSpPr>
            <p:cNvPr id="59" name="Free form: shape 18">
              <a:extLst>
                <a:ext uri="{FF2B5EF4-FFF2-40B4-BE49-F238E27FC236}">
                  <a16:creationId xmlns:a16="http://schemas.microsoft.com/office/drawing/2014/main" id="{17ED2172-539A-62C1-0F22-A532C1BBA70C}"/>
                </a:ext>
              </a:extLst>
            </p:cNvPr>
            <p:cNvSpPr/>
            <p:nvPr/>
          </p:nvSpPr>
          <p:spPr>
            <a:xfrm>
              <a:off x="6270879" y="350643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 name="connsiteX4" fmla="*/ 0 w 32099"/>
                <a:gd name="connsiteY4" fmla="*/ 0 h 78009"/>
                <a:gd name="connsiteX5" fmla="*/ 0 w 32099"/>
                <a:gd name="connsiteY5" fmla="*/ 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8009">
                  <a:moveTo>
                    <a:pt x="0" y="0"/>
                  </a:moveTo>
                  <a:lnTo>
                    <a:pt x="32099" y="0"/>
                  </a:lnTo>
                  <a:lnTo>
                    <a:pt x="32099" y="78010"/>
                  </a:lnTo>
                  <a:lnTo>
                    <a:pt x="0" y="78010"/>
                  </a:lnTo>
                  <a:lnTo>
                    <a:pt x="0" y="0"/>
                  </a:lnTo>
                  <a:lnTo>
                    <a:pt x="0" y="0"/>
                  </a:lnTo>
                  <a:close/>
                </a:path>
              </a:pathLst>
            </a:custGeom>
            <a:solidFill>
              <a:srgbClr val="FFFFFF"/>
            </a:solidFill>
            <a:ln w="0" cap="flat">
              <a:noFill/>
              <a:prstDash val="solid"/>
              <a:miter/>
            </a:ln>
          </p:spPr>
          <p:txBody>
            <a:bodyPr rtlCol="0" anchor="ctr"/>
            <a:lstStyle/>
            <a:p>
              <a:pPr rtl="0"/>
              <a:endParaRPr lang="fr-FR"/>
            </a:p>
          </p:txBody>
        </p:sp>
      </p:grpSp>
      <p:sp>
        <p:nvSpPr>
          <p:cNvPr id="60" name="Text placeholder 23">
            <a:extLst>
              <a:ext uri="{FF2B5EF4-FFF2-40B4-BE49-F238E27FC236}">
                <a16:creationId xmlns:a16="http://schemas.microsoft.com/office/drawing/2014/main" id="{5831CEEF-3199-618E-0D99-C90A25F1102F}"/>
              </a:ext>
            </a:extLst>
          </p:cNvPr>
          <p:cNvSpPr>
            <a:spLocks noGrp="1"/>
          </p:cNvSpPr>
          <p:nvPr>
            <p:ph type="body" sz="quarter" idx="32" hasCustomPrompt="1"/>
          </p:nvPr>
        </p:nvSpPr>
        <p:spPr>
          <a:xfrm>
            <a:off x="848012" y="2645504"/>
            <a:ext cx="2874792" cy="428769"/>
          </a:xfrm>
          <a:prstGeom prst="rect">
            <a:avLst/>
          </a:prstGeom>
        </p:spPr>
        <p:txBody>
          <a:bodyPr lIns="252000" rIns="252000" rtlCol="0">
            <a:noAutofit/>
          </a:bodyPr>
          <a:lstStyle>
            <a:lvl1pPr marL="0" indent="0" algn="l">
              <a:buFontTx/>
              <a:buNone/>
              <a:defRPr sz="1600" b="1">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First name Surname</a:t>
            </a:r>
          </a:p>
        </p:txBody>
      </p:sp>
      <p:cxnSp>
        <p:nvCxnSpPr>
          <p:cNvPr id="61" name="Straight connector 60">
            <a:extLst>
              <a:ext uri="{FF2B5EF4-FFF2-40B4-BE49-F238E27FC236}">
                <a16:creationId xmlns:a16="http://schemas.microsoft.com/office/drawing/2014/main" id="{9A6751E3-26B8-16A5-EAAE-A283552E2923}"/>
              </a:ext>
            </a:extLst>
          </p:cNvPr>
          <p:cNvCxnSpPr>
            <a:cxnSpLocks/>
          </p:cNvCxnSpPr>
          <p:nvPr userDrawn="1"/>
        </p:nvCxnSpPr>
        <p:spPr>
          <a:xfrm>
            <a:off x="964019" y="4340330"/>
            <a:ext cx="30091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 placeholder 6">
            <a:extLst>
              <a:ext uri="{FF2B5EF4-FFF2-40B4-BE49-F238E27FC236}">
                <a16:creationId xmlns:a16="http://schemas.microsoft.com/office/drawing/2014/main" id="{A0E93CC1-B1C6-E29D-3A6B-A0263AE95FFC}"/>
              </a:ext>
            </a:extLst>
          </p:cNvPr>
          <p:cNvSpPr>
            <a:spLocks noGrp="1"/>
          </p:cNvSpPr>
          <p:nvPr>
            <p:ph type="body" sz="quarter" idx="33" hasCustomPrompt="1"/>
          </p:nvPr>
        </p:nvSpPr>
        <p:spPr>
          <a:xfrm>
            <a:off x="844364" y="4483341"/>
            <a:ext cx="2729584" cy="566236"/>
          </a:xfrm>
          <a:prstGeom prst="rect">
            <a:avLst/>
          </a:prstGeom>
        </p:spPr>
        <p:txBody>
          <a:bodyPr wrap="square" lIns="251999" tIns="46800" rIns="90000" bIns="72000" rtlCol="0">
            <a:spAutoFit/>
          </a:bodyPr>
          <a:lstStyle>
            <a:lvl1pPr marL="180975" indent="-176400" fontAlgn="auto">
              <a:lnSpc>
                <a:spcPct val="100000"/>
              </a:lnSpc>
              <a:spcBef>
                <a:spcPts val="0"/>
              </a:spcBef>
              <a:spcAft>
                <a:spcPts val="600"/>
              </a:spcAft>
              <a:buClr>
                <a:schemeClr val="bg1"/>
              </a:buClr>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Tel.: </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Email: </a:t>
            </a:r>
          </a:p>
        </p:txBody>
      </p:sp>
      <p:sp>
        <p:nvSpPr>
          <p:cNvPr id="92" name="BLOCK">
            <a:extLst>
              <a:ext uri="{FF2B5EF4-FFF2-40B4-BE49-F238E27FC236}">
                <a16:creationId xmlns:a16="http://schemas.microsoft.com/office/drawing/2014/main" id="{4DE220BD-BBD2-22F5-A311-37B65D0451C3}"/>
              </a:ext>
            </a:extLst>
          </p:cNvPr>
          <p:cNvSpPr txBox="1">
            <a:spLocks/>
          </p:cNvSpPr>
          <p:nvPr userDrawn="1"/>
        </p:nvSpPr>
        <p:spPr>
          <a:xfrm>
            <a:off x="4511824" y="2053330"/>
            <a:ext cx="3456000" cy="3503324"/>
          </a:xfrm>
          <a:prstGeom prst="roundRect">
            <a:avLst>
              <a:gd name="adj" fmla="val 4654"/>
            </a:avLst>
          </a:prstGeom>
          <a:solidFill>
            <a:schemeClr val="bg1">
              <a:alpha val="0"/>
            </a:schemeClr>
          </a:solidFill>
          <a:ln>
            <a:solidFill>
              <a:schemeClr val="bg1"/>
            </a:solidFill>
          </a:ln>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a:p>
        </p:txBody>
      </p:sp>
      <p:sp>
        <p:nvSpPr>
          <p:cNvPr id="93" name="Text placeholder 23">
            <a:extLst>
              <a:ext uri="{FF2B5EF4-FFF2-40B4-BE49-F238E27FC236}">
                <a16:creationId xmlns:a16="http://schemas.microsoft.com/office/drawing/2014/main" id="{EB99A68D-8147-E47B-45F7-8C67C4F818CF}"/>
              </a:ext>
            </a:extLst>
          </p:cNvPr>
          <p:cNvSpPr>
            <a:spLocks noGrp="1"/>
          </p:cNvSpPr>
          <p:nvPr>
            <p:ph type="body" sz="quarter" idx="34" hasCustomPrompt="1"/>
          </p:nvPr>
        </p:nvSpPr>
        <p:spPr>
          <a:xfrm>
            <a:off x="4648836" y="2198937"/>
            <a:ext cx="2874792" cy="428769"/>
          </a:xfrm>
          <a:prstGeom prst="rect">
            <a:avLst/>
          </a:prstGeom>
        </p:spPr>
        <p:txBody>
          <a:bodyPr lIns="252000" rIns="252000" rtlCol="0">
            <a:noAutofit/>
          </a:bodyPr>
          <a:lstStyle>
            <a:lvl1pPr marL="0" indent="0" algn="l">
              <a:buFontTx/>
              <a:buNone/>
              <a:defRPr sz="1600" b="0">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Position</a:t>
            </a:r>
          </a:p>
        </p:txBody>
      </p:sp>
      <p:sp>
        <p:nvSpPr>
          <p:cNvPr id="94" name="Text placeholder 6">
            <a:extLst>
              <a:ext uri="{FF2B5EF4-FFF2-40B4-BE49-F238E27FC236}">
                <a16:creationId xmlns:a16="http://schemas.microsoft.com/office/drawing/2014/main" id="{751059BB-0E65-23E6-BB75-4C7D05F4D51C}"/>
              </a:ext>
            </a:extLst>
          </p:cNvPr>
          <p:cNvSpPr>
            <a:spLocks noGrp="1"/>
          </p:cNvSpPr>
          <p:nvPr>
            <p:ph type="body" sz="quarter" idx="35" hasCustomPrompt="1"/>
          </p:nvPr>
        </p:nvSpPr>
        <p:spPr>
          <a:xfrm>
            <a:off x="4645188" y="3214522"/>
            <a:ext cx="2729584" cy="1125808"/>
          </a:xfrm>
          <a:prstGeom prst="rect">
            <a:avLst/>
          </a:prstGeom>
        </p:spPr>
        <p:txBody>
          <a:bodyPr wrap="square" lIns="251999" tIns="46800" rIns="90000" bIns="72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List</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List</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List</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List</a:t>
            </a:r>
          </a:p>
        </p:txBody>
      </p:sp>
      <p:grpSp>
        <p:nvGrpSpPr>
          <p:cNvPr id="95" name="Group 94">
            <a:extLst>
              <a:ext uri="{FF2B5EF4-FFF2-40B4-BE49-F238E27FC236}">
                <a16:creationId xmlns:a16="http://schemas.microsoft.com/office/drawing/2014/main" id="{098EBEF7-7A4E-6643-EE95-8AF1258A37DA}"/>
              </a:ext>
            </a:extLst>
          </p:cNvPr>
          <p:cNvGrpSpPr>
            <a:grpSpLocks noChangeAspect="1"/>
          </p:cNvGrpSpPr>
          <p:nvPr userDrawn="1"/>
        </p:nvGrpSpPr>
        <p:grpSpPr>
          <a:xfrm>
            <a:off x="7476780" y="2196148"/>
            <a:ext cx="361507" cy="354165"/>
            <a:chOff x="5791200" y="3133725"/>
            <a:chExt cx="605027" cy="592740"/>
          </a:xfrm>
        </p:grpSpPr>
        <p:sp>
          <p:nvSpPr>
            <p:cNvPr id="96" name="Free form: shape 15">
              <a:extLst>
                <a:ext uri="{FF2B5EF4-FFF2-40B4-BE49-F238E27FC236}">
                  <a16:creationId xmlns:a16="http://schemas.microsoft.com/office/drawing/2014/main" id="{7022178A-3CA5-08EF-65A9-6FEF4A2F868C}"/>
                </a:ext>
              </a:extLst>
            </p:cNvPr>
            <p:cNvSpPr/>
            <p:nvPr/>
          </p:nvSpPr>
          <p:spPr>
            <a:xfrm>
              <a:off x="5791200" y="3133725"/>
              <a:ext cx="448627" cy="592740"/>
            </a:xfrm>
            <a:custGeom>
              <a:avLst/>
              <a:gdLst>
                <a:gd name="connsiteX0" fmla="*/ 448437 w 448627"/>
                <a:gd name="connsiteY0" fmla="*/ 333375 h 592740"/>
                <a:gd name="connsiteX1" fmla="*/ 367379 w 448627"/>
                <a:gd name="connsiteY1" fmla="*/ 298704 h 592740"/>
                <a:gd name="connsiteX2" fmla="*/ 448628 w 448627"/>
                <a:gd name="connsiteY2" fmla="*/ 160211 h 592740"/>
                <a:gd name="connsiteX3" fmla="*/ 288417 w 448627"/>
                <a:gd name="connsiteY3" fmla="*/ 0 h 592740"/>
                <a:gd name="connsiteX4" fmla="*/ 128207 w 448627"/>
                <a:gd name="connsiteY4" fmla="*/ 160211 h 592740"/>
                <a:gd name="connsiteX5" fmla="*/ 209455 w 448627"/>
                <a:gd name="connsiteY5" fmla="*/ 298704 h 592740"/>
                <a:gd name="connsiteX6" fmla="*/ 0 w 448627"/>
                <a:gd name="connsiteY6" fmla="*/ 553403 h 592740"/>
                <a:gd name="connsiteX7" fmla="*/ 0 w 448627"/>
                <a:gd name="connsiteY7" fmla="*/ 592741 h 592740"/>
                <a:gd name="connsiteX8" fmla="*/ 32004 w 448627"/>
                <a:gd name="connsiteY8" fmla="*/ 592741 h 592740"/>
                <a:gd name="connsiteX9" fmla="*/ 32004 w 448627"/>
                <a:gd name="connsiteY9" fmla="*/ 553403 h 592740"/>
                <a:gd name="connsiteX10" fmla="*/ 288322 w 448627"/>
                <a:gd name="connsiteY10" fmla="*/ 320421 h 592740"/>
                <a:gd name="connsiteX11" fmla="*/ 448437 w 448627"/>
                <a:gd name="connsiteY11" fmla="*/ 371666 h 592740"/>
                <a:gd name="connsiteX12" fmla="*/ 448437 w 448627"/>
                <a:gd name="connsiteY12" fmla="*/ 333375 h 592740"/>
                <a:gd name="connsiteX13" fmla="*/ 160211 w 448627"/>
                <a:gd name="connsiteY13" fmla="*/ 160211 h 592740"/>
                <a:gd name="connsiteX14" fmla="*/ 288417 w 448627"/>
                <a:gd name="connsiteY14" fmla="*/ 32004 h 592740"/>
                <a:gd name="connsiteX15" fmla="*/ 416624 w 448627"/>
                <a:gd name="connsiteY15" fmla="*/ 160211 h 592740"/>
                <a:gd name="connsiteX16" fmla="*/ 288417 w 448627"/>
                <a:gd name="connsiteY16" fmla="*/ 288417 h 592740"/>
                <a:gd name="connsiteX17" fmla="*/ 160211 w 448627"/>
                <a:gd name="connsiteY17" fmla="*/ 160211 h 5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627" h="592740">
                  <a:moveTo>
                    <a:pt x="448437" y="333375"/>
                  </a:moveTo>
                  <a:cubicBezTo>
                    <a:pt x="423767" y="318230"/>
                    <a:pt x="396526" y="306324"/>
                    <a:pt x="367379" y="298704"/>
                  </a:cubicBezTo>
                  <a:cubicBezTo>
                    <a:pt x="415671" y="271082"/>
                    <a:pt x="448628" y="219647"/>
                    <a:pt x="448628" y="160211"/>
                  </a:cubicBezTo>
                  <a:cubicBezTo>
                    <a:pt x="448628" y="71914"/>
                    <a:pt x="376714" y="0"/>
                    <a:pt x="288417" y="0"/>
                  </a:cubicBezTo>
                  <a:cubicBezTo>
                    <a:pt x="200120" y="0"/>
                    <a:pt x="128207" y="71914"/>
                    <a:pt x="128207" y="160211"/>
                  </a:cubicBezTo>
                  <a:cubicBezTo>
                    <a:pt x="128207" y="219647"/>
                    <a:pt x="161163" y="271082"/>
                    <a:pt x="209455" y="298704"/>
                  </a:cubicBezTo>
                  <a:cubicBezTo>
                    <a:pt x="88678" y="330422"/>
                    <a:pt x="0" y="432435"/>
                    <a:pt x="0" y="553403"/>
                  </a:cubicBezTo>
                  <a:lnTo>
                    <a:pt x="0" y="592741"/>
                  </a:lnTo>
                  <a:lnTo>
                    <a:pt x="32004" y="592741"/>
                  </a:lnTo>
                  <a:lnTo>
                    <a:pt x="32004" y="553403"/>
                  </a:lnTo>
                  <a:cubicBezTo>
                    <a:pt x="32004" y="424910"/>
                    <a:pt x="146971" y="320421"/>
                    <a:pt x="288322" y="320421"/>
                  </a:cubicBezTo>
                  <a:cubicBezTo>
                    <a:pt x="348806" y="320421"/>
                    <a:pt x="404527" y="339662"/>
                    <a:pt x="448437" y="371666"/>
                  </a:cubicBezTo>
                  <a:lnTo>
                    <a:pt x="448437" y="333375"/>
                  </a:lnTo>
                  <a:close/>
                  <a:moveTo>
                    <a:pt x="160211" y="160211"/>
                  </a:moveTo>
                  <a:cubicBezTo>
                    <a:pt x="160211" y="89535"/>
                    <a:pt x="217646" y="32004"/>
                    <a:pt x="288417" y="32004"/>
                  </a:cubicBezTo>
                  <a:cubicBezTo>
                    <a:pt x="359188" y="32004"/>
                    <a:pt x="416624" y="89535"/>
                    <a:pt x="416624" y="160211"/>
                  </a:cubicBezTo>
                  <a:cubicBezTo>
                    <a:pt x="416624" y="230886"/>
                    <a:pt x="359093" y="288417"/>
                    <a:pt x="288417" y="288417"/>
                  </a:cubicBezTo>
                  <a:cubicBezTo>
                    <a:pt x="217742" y="288417"/>
                    <a:pt x="160211" y="230981"/>
                    <a:pt x="160211" y="160211"/>
                  </a:cubicBezTo>
                  <a:close/>
                </a:path>
              </a:pathLst>
            </a:custGeom>
            <a:solidFill>
              <a:srgbClr val="FFFFFF"/>
            </a:solidFill>
            <a:ln w="0" cap="flat">
              <a:noFill/>
              <a:prstDash val="solid"/>
              <a:miter/>
            </a:ln>
          </p:spPr>
          <p:txBody>
            <a:bodyPr rtlCol="0" anchor="ctr"/>
            <a:lstStyle/>
            <a:p>
              <a:pPr rtl="0"/>
              <a:endParaRPr lang="fr-FR"/>
            </a:p>
          </p:txBody>
        </p:sp>
        <p:sp>
          <p:nvSpPr>
            <p:cNvPr id="97" name="Free form: shape 16">
              <a:extLst>
                <a:ext uri="{FF2B5EF4-FFF2-40B4-BE49-F238E27FC236}">
                  <a16:creationId xmlns:a16="http://schemas.microsoft.com/office/drawing/2014/main" id="{CBEB1BB9-85FE-615C-3650-7D3B3237C7F6}"/>
                </a:ext>
              </a:extLst>
            </p:cNvPr>
            <p:cNvSpPr/>
            <p:nvPr/>
          </p:nvSpPr>
          <p:spPr>
            <a:xfrm>
              <a:off x="6176200" y="3601212"/>
              <a:ext cx="220027" cy="32099"/>
            </a:xfrm>
            <a:custGeom>
              <a:avLst/>
              <a:gdLst>
                <a:gd name="connsiteX0" fmla="*/ 0 w 220027"/>
                <a:gd name="connsiteY0" fmla="*/ 0 h 32099"/>
                <a:gd name="connsiteX1" fmla="*/ 220028 w 220027"/>
                <a:gd name="connsiteY1" fmla="*/ 0 h 32099"/>
                <a:gd name="connsiteX2" fmla="*/ 220028 w 220027"/>
                <a:gd name="connsiteY2" fmla="*/ 32099 h 32099"/>
                <a:gd name="connsiteX3" fmla="*/ 0 w 220027"/>
                <a:gd name="connsiteY3" fmla="*/ 32099 h 32099"/>
                <a:gd name="connsiteX4" fmla="*/ 0 w 220027"/>
                <a:gd name="connsiteY4" fmla="*/ 0 h 32099"/>
                <a:gd name="connsiteX5" fmla="*/ 0 w 220027"/>
                <a:gd name="connsiteY5" fmla="*/ 0 h 3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27" h="32099">
                  <a:moveTo>
                    <a:pt x="0" y="0"/>
                  </a:moveTo>
                  <a:lnTo>
                    <a:pt x="220028" y="0"/>
                  </a:lnTo>
                  <a:lnTo>
                    <a:pt x="220028" y="32099"/>
                  </a:lnTo>
                  <a:lnTo>
                    <a:pt x="0" y="32099"/>
                  </a:lnTo>
                  <a:lnTo>
                    <a:pt x="0" y="0"/>
                  </a:lnTo>
                  <a:lnTo>
                    <a:pt x="0" y="0"/>
                  </a:lnTo>
                  <a:close/>
                </a:path>
              </a:pathLst>
            </a:custGeom>
            <a:solidFill>
              <a:srgbClr val="0070FA"/>
            </a:solidFill>
            <a:ln w="0" cap="flat">
              <a:noFill/>
              <a:prstDash val="solid"/>
              <a:miter/>
            </a:ln>
          </p:spPr>
          <p:txBody>
            <a:bodyPr rtlCol="0" anchor="ctr"/>
            <a:lstStyle/>
            <a:p>
              <a:pPr rtl="0"/>
              <a:endParaRPr lang="fr-FR"/>
            </a:p>
          </p:txBody>
        </p:sp>
        <p:sp>
          <p:nvSpPr>
            <p:cNvPr id="98" name="Free form: shape 17">
              <a:extLst>
                <a:ext uri="{FF2B5EF4-FFF2-40B4-BE49-F238E27FC236}">
                  <a16:creationId xmlns:a16="http://schemas.microsoft.com/office/drawing/2014/main" id="{199DAA31-0175-A200-AA54-149E6D86FA4B}"/>
                </a:ext>
              </a:extLst>
            </p:cNvPr>
            <p:cNvSpPr/>
            <p:nvPr/>
          </p:nvSpPr>
          <p:spPr>
            <a:xfrm>
              <a:off x="6270879" y="3648551"/>
              <a:ext cx="32099" cy="77914"/>
            </a:xfrm>
            <a:custGeom>
              <a:avLst/>
              <a:gdLst>
                <a:gd name="connsiteX0" fmla="*/ 0 w 32099"/>
                <a:gd name="connsiteY0" fmla="*/ 0 h 77914"/>
                <a:gd name="connsiteX1" fmla="*/ 32099 w 32099"/>
                <a:gd name="connsiteY1" fmla="*/ 0 h 77914"/>
                <a:gd name="connsiteX2" fmla="*/ 32099 w 32099"/>
                <a:gd name="connsiteY2" fmla="*/ 77915 h 77914"/>
                <a:gd name="connsiteX3" fmla="*/ 0 w 32099"/>
                <a:gd name="connsiteY3" fmla="*/ 77915 h 77914"/>
                <a:gd name="connsiteX4" fmla="*/ 0 w 32099"/>
                <a:gd name="connsiteY4" fmla="*/ 0 h 77914"/>
                <a:gd name="connsiteX5" fmla="*/ 0 w 32099"/>
                <a:gd name="connsiteY5" fmla="*/ 0 h 7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7914">
                  <a:moveTo>
                    <a:pt x="0" y="0"/>
                  </a:moveTo>
                  <a:lnTo>
                    <a:pt x="32099" y="0"/>
                  </a:lnTo>
                  <a:lnTo>
                    <a:pt x="32099" y="77915"/>
                  </a:lnTo>
                  <a:lnTo>
                    <a:pt x="0" y="77915"/>
                  </a:lnTo>
                  <a:lnTo>
                    <a:pt x="0" y="0"/>
                  </a:lnTo>
                  <a:lnTo>
                    <a:pt x="0" y="0"/>
                  </a:lnTo>
                  <a:close/>
                </a:path>
              </a:pathLst>
            </a:custGeom>
            <a:solidFill>
              <a:srgbClr val="FFFFFF"/>
            </a:solidFill>
            <a:ln w="0" cap="flat">
              <a:noFill/>
              <a:prstDash val="solid"/>
              <a:miter/>
            </a:ln>
          </p:spPr>
          <p:txBody>
            <a:bodyPr rtlCol="0" anchor="ctr"/>
            <a:lstStyle/>
            <a:p>
              <a:pPr rtl="0"/>
              <a:endParaRPr lang="fr-FR"/>
            </a:p>
          </p:txBody>
        </p:sp>
        <p:sp>
          <p:nvSpPr>
            <p:cNvPr id="99" name="Free form: shape 18">
              <a:extLst>
                <a:ext uri="{FF2B5EF4-FFF2-40B4-BE49-F238E27FC236}">
                  <a16:creationId xmlns:a16="http://schemas.microsoft.com/office/drawing/2014/main" id="{18DDCCBE-65C0-53BF-9B17-390BF8B56C7A}"/>
                </a:ext>
              </a:extLst>
            </p:cNvPr>
            <p:cNvSpPr/>
            <p:nvPr/>
          </p:nvSpPr>
          <p:spPr>
            <a:xfrm>
              <a:off x="6270879" y="350643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 name="connsiteX4" fmla="*/ 0 w 32099"/>
                <a:gd name="connsiteY4" fmla="*/ 0 h 78009"/>
                <a:gd name="connsiteX5" fmla="*/ 0 w 32099"/>
                <a:gd name="connsiteY5" fmla="*/ 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8009">
                  <a:moveTo>
                    <a:pt x="0" y="0"/>
                  </a:moveTo>
                  <a:lnTo>
                    <a:pt x="32099" y="0"/>
                  </a:lnTo>
                  <a:lnTo>
                    <a:pt x="32099" y="78010"/>
                  </a:lnTo>
                  <a:lnTo>
                    <a:pt x="0" y="78010"/>
                  </a:lnTo>
                  <a:lnTo>
                    <a:pt x="0" y="0"/>
                  </a:lnTo>
                  <a:lnTo>
                    <a:pt x="0" y="0"/>
                  </a:lnTo>
                  <a:close/>
                </a:path>
              </a:pathLst>
            </a:custGeom>
            <a:solidFill>
              <a:srgbClr val="FFFFFF"/>
            </a:solidFill>
            <a:ln w="0" cap="flat">
              <a:noFill/>
              <a:prstDash val="solid"/>
              <a:miter/>
            </a:ln>
          </p:spPr>
          <p:txBody>
            <a:bodyPr rtlCol="0" anchor="ctr"/>
            <a:lstStyle/>
            <a:p>
              <a:pPr rtl="0"/>
              <a:endParaRPr lang="fr-FR"/>
            </a:p>
          </p:txBody>
        </p:sp>
      </p:grpSp>
      <p:sp>
        <p:nvSpPr>
          <p:cNvPr id="100" name="Text placeholder 23">
            <a:extLst>
              <a:ext uri="{FF2B5EF4-FFF2-40B4-BE49-F238E27FC236}">
                <a16:creationId xmlns:a16="http://schemas.microsoft.com/office/drawing/2014/main" id="{613F0194-834A-2703-D114-2ED5A0188698}"/>
              </a:ext>
            </a:extLst>
          </p:cNvPr>
          <p:cNvSpPr>
            <a:spLocks noGrp="1"/>
          </p:cNvSpPr>
          <p:nvPr>
            <p:ph type="body" sz="quarter" idx="36" hasCustomPrompt="1"/>
          </p:nvPr>
        </p:nvSpPr>
        <p:spPr>
          <a:xfrm>
            <a:off x="4648836" y="2645504"/>
            <a:ext cx="2874792" cy="428769"/>
          </a:xfrm>
          <a:prstGeom prst="rect">
            <a:avLst/>
          </a:prstGeom>
        </p:spPr>
        <p:txBody>
          <a:bodyPr lIns="252000" rIns="252000" rtlCol="0">
            <a:noAutofit/>
          </a:bodyPr>
          <a:lstStyle>
            <a:lvl1pPr marL="0" indent="0" algn="l">
              <a:buFontTx/>
              <a:buNone/>
              <a:defRPr sz="1600" b="1">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First name Surname</a:t>
            </a:r>
          </a:p>
        </p:txBody>
      </p:sp>
      <p:cxnSp>
        <p:nvCxnSpPr>
          <p:cNvPr id="101" name="Straight connector 100">
            <a:extLst>
              <a:ext uri="{FF2B5EF4-FFF2-40B4-BE49-F238E27FC236}">
                <a16:creationId xmlns:a16="http://schemas.microsoft.com/office/drawing/2014/main" id="{D1DCDCAB-1B65-D0A6-34B8-8FDE83D4BBF9}"/>
              </a:ext>
            </a:extLst>
          </p:cNvPr>
          <p:cNvCxnSpPr>
            <a:cxnSpLocks/>
          </p:cNvCxnSpPr>
          <p:nvPr userDrawn="1"/>
        </p:nvCxnSpPr>
        <p:spPr>
          <a:xfrm>
            <a:off x="4764843" y="4340330"/>
            <a:ext cx="30091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Text placeholder 6">
            <a:extLst>
              <a:ext uri="{FF2B5EF4-FFF2-40B4-BE49-F238E27FC236}">
                <a16:creationId xmlns:a16="http://schemas.microsoft.com/office/drawing/2014/main" id="{3881E394-3097-5335-3C06-88E80F005C90}"/>
              </a:ext>
            </a:extLst>
          </p:cNvPr>
          <p:cNvSpPr>
            <a:spLocks noGrp="1"/>
          </p:cNvSpPr>
          <p:nvPr>
            <p:ph type="body" sz="quarter" idx="37" hasCustomPrompt="1"/>
          </p:nvPr>
        </p:nvSpPr>
        <p:spPr>
          <a:xfrm>
            <a:off x="4645188" y="4483341"/>
            <a:ext cx="2729584" cy="566236"/>
          </a:xfrm>
          <a:prstGeom prst="rect">
            <a:avLst/>
          </a:prstGeom>
        </p:spPr>
        <p:txBody>
          <a:bodyPr wrap="square" lIns="251999" tIns="46800" rIns="90000" bIns="72000" rtlCol="0">
            <a:spAutoFit/>
          </a:bodyPr>
          <a:lstStyle>
            <a:lvl1pPr marL="180975" indent="-176400" fontAlgn="auto">
              <a:lnSpc>
                <a:spcPct val="100000"/>
              </a:lnSpc>
              <a:spcBef>
                <a:spcPts val="0"/>
              </a:spcBef>
              <a:spcAft>
                <a:spcPts val="600"/>
              </a:spcAft>
              <a:buClr>
                <a:schemeClr val="bg1"/>
              </a:buClr>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Tel.: </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Email: </a:t>
            </a:r>
          </a:p>
        </p:txBody>
      </p:sp>
      <p:sp>
        <p:nvSpPr>
          <p:cNvPr id="103" name="BLOCK">
            <a:extLst>
              <a:ext uri="{FF2B5EF4-FFF2-40B4-BE49-F238E27FC236}">
                <a16:creationId xmlns:a16="http://schemas.microsoft.com/office/drawing/2014/main" id="{85E51395-43CF-F251-1359-1D1FEA73BD09}"/>
              </a:ext>
            </a:extLst>
          </p:cNvPr>
          <p:cNvSpPr txBox="1">
            <a:spLocks/>
          </p:cNvSpPr>
          <p:nvPr userDrawn="1"/>
        </p:nvSpPr>
        <p:spPr>
          <a:xfrm>
            <a:off x="8329372" y="2053330"/>
            <a:ext cx="3456000" cy="3503324"/>
          </a:xfrm>
          <a:prstGeom prst="roundRect">
            <a:avLst>
              <a:gd name="adj" fmla="val 4654"/>
            </a:avLst>
          </a:prstGeom>
          <a:solidFill>
            <a:schemeClr val="bg1">
              <a:alpha val="0"/>
            </a:schemeClr>
          </a:solidFill>
          <a:ln>
            <a:solidFill>
              <a:schemeClr val="bg1"/>
            </a:solidFill>
          </a:ln>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rtl="0"/>
            <a:endParaRPr lang="fr-FR"/>
          </a:p>
        </p:txBody>
      </p:sp>
      <p:sp>
        <p:nvSpPr>
          <p:cNvPr id="104" name="Text placeholder 23">
            <a:extLst>
              <a:ext uri="{FF2B5EF4-FFF2-40B4-BE49-F238E27FC236}">
                <a16:creationId xmlns:a16="http://schemas.microsoft.com/office/drawing/2014/main" id="{57C98423-95ED-F89F-0ABB-79176C7EA3AD}"/>
              </a:ext>
            </a:extLst>
          </p:cNvPr>
          <p:cNvSpPr>
            <a:spLocks noGrp="1"/>
          </p:cNvSpPr>
          <p:nvPr>
            <p:ph type="body" sz="quarter" idx="38" hasCustomPrompt="1"/>
          </p:nvPr>
        </p:nvSpPr>
        <p:spPr>
          <a:xfrm>
            <a:off x="8466384" y="2198937"/>
            <a:ext cx="2874792" cy="428769"/>
          </a:xfrm>
          <a:prstGeom prst="rect">
            <a:avLst/>
          </a:prstGeom>
        </p:spPr>
        <p:txBody>
          <a:bodyPr lIns="252000" rIns="252000" rtlCol="0">
            <a:noAutofit/>
          </a:bodyPr>
          <a:lstStyle>
            <a:lvl1pPr marL="0" indent="0" algn="l">
              <a:buFontTx/>
              <a:buNone/>
              <a:defRPr sz="1600" b="0">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Position</a:t>
            </a:r>
          </a:p>
        </p:txBody>
      </p:sp>
      <p:sp>
        <p:nvSpPr>
          <p:cNvPr id="105" name="Text placeholder 6">
            <a:extLst>
              <a:ext uri="{FF2B5EF4-FFF2-40B4-BE49-F238E27FC236}">
                <a16:creationId xmlns:a16="http://schemas.microsoft.com/office/drawing/2014/main" id="{93F0A12B-B7C1-4FC3-B15A-226101ED2B22}"/>
              </a:ext>
            </a:extLst>
          </p:cNvPr>
          <p:cNvSpPr>
            <a:spLocks noGrp="1"/>
          </p:cNvSpPr>
          <p:nvPr>
            <p:ph type="body" sz="quarter" idx="39" hasCustomPrompt="1"/>
          </p:nvPr>
        </p:nvSpPr>
        <p:spPr>
          <a:xfrm>
            <a:off x="8462736" y="3214522"/>
            <a:ext cx="2729584" cy="1125808"/>
          </a:xfrm>
          <a:prstGeom prst="rect">
            <a:avLst/>
          </a:prstGeom>
        </p:spPr>
        <p:txBody>
          <a:bodyPr wrap="square" lIns="251999" tIns="46800" rIns="90000" bIns="72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List</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List</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List</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List</a:t>
            </a:r>
          </a:p>
        </p:txBody>
      </p:sp>
      <p:grpSp>
        <p:nvGrpSpPr>
          <p:cNvPr id="106" name="Group 105">
            <a:extLst>
              <a:ext uri="{FF2B5EF4-FFF2-40B4-BE49-F238E27FC236}">
                <a16:creationId xmlns:a16="http://schemas.microsoft.com/office/drawing/2014/main" id="{B74A1F03-C852-3C1C-F88B-DAE10E7A7971}"/>
              </a:ext>
            </a:extLst>
          </p:cNvPr>
          <p:cNvGrpSpPr>
            <a:grpSpLocks noChangeAspect="1"/>
          </p:cNvGrpSpPr>
          <p:nvPr userDrawn="1"/>
        </p:nvGrpSpPr>
        <p:grpSpPr>
          <a:xfrm>
            <a:off x="11294328" y="2196148"/>
            <a:ext cx="361507" cy="354165"/>
            <a:chOff x="5791200" y="3133725"/>
            <a:chExt cx="605027" cy="592740"/>
          </a:xfrm>
        </p:grpSpPr>
        <p:sp>
          <p:nvSpPr>
            <p:cNvPr id="107" name="Free form: shape 15">
              <a:extLst>
                <a:ext uri="{FF2B5EF4-FFF2-40B4-BE49-F238E27FC236}">
                  <a16:creationId xmlns:a16="http://schemas.microsoft.com/office/drawing/2014/main" id="{330ADAFC-D927-4099-0B43-C201B3D0B947}"/>
                </a:ext>
              </a:extLst>
            </p:cNvPr>
            <p:cNvSpPr/>
            <p:nvPr/>
          </p:nvSpPr>
          <p:spPr>
            <a:xfrm>
              <a:off x="5791200" y="3133725"/>
              <a:ext cx="448627" cy="592740"/>
            </a:xfrm>
            <a:custGeom>
              <a:avLst/>
              <a:gdLst>
                <a:gd name="connsiteX0" fmla="*/ 448437 w 448627"/>
                <a:gd name="connsiteY0" fmla="*/ 333375 h 592740"/>
                <a:gd name="connsiteX1" fmla="*/ 367379 w 448627"/>
                <a:gd name="connsiteY1" fmla="*/ 298704 h 592740"/>
                <a:gd name="connsiteX2" fmla="*/ 448628 w 448627"/>
                <a:gd name="connsiteY2" fmla="*/ 160211 h 592740"/>
                <a:gd name="connsiteX3" fmla="*/ 288417 w 448627"/>
                <a:gd name="connsiteY3" fmla="*/ 0 h 592740"/>
                <a:gd name="connsiteX4" fmla="*/ 128207 w 448627"/>
                <a:gd name="connsiteY4" fmla="*/ 160211 h 592740"/>
                <a:gd name="connsiteX5" fmla="*/ 209455 w 448627"/>
                <a:gd name="connsiteY5" fmla="*/ 298704 h 592740"/>
                <a:gd name="connsiteX6" fmla="*/ 0 w 448627"/>
                <a:gd name="connsiteY6" fmla="*/ 553403 h 592740"/>
                <a:gd name="connsiteX7" fmla="*/ 0 w 448627"/>
                <a:gd name="connsiteY7" fmla="*/ 592741 h 592740"/>
                <a:gd name="connsiteX8" fmla="*/ 32004 w 448627"/>
                <a:gd name="connsiteY8" fmla="*/ 592741 h 592740"/>
                <a:gd name="connsiteX9" fmla="*/ 32004 w 448627"/>
                <a:gd name="connsiteY9" fmla="*/ 553403 h 592740"/>
                <a:gd name="connsiteX10" fmla="*/ 288322 w 448627"/>
                <a:gd name="connsiteY10" fmla="*/ 320421 h 592740"/>
                <a:gd name="connsiteX11" fmla="*/ 448437 w 448627"/>
                <a:gd name="connsiteY11" fmla="*/ 371666 h 592740"/>
                <a:gd name="connsiteX12" fmla="*/ 448437 w 448627"/>
                <a:gd name="connsiteY12" fmla="*/ 333375 h 592740"/>
                <a:gd name="connsiteX13" fmla="*/ 160211 w 448627"/>
                <a:gd name="connsiteY13" fmla="*/ 160211 h 592740"/>
                <a:gd name="connsiteX14" fmla="*/ 288417 w 448627"/>
                <a:gd name="connsiteY14" fmla="*/ 32004 h 592740"/>
                <a:gd name="connsiteX15" fmla="*/ 416624 w 448627"/>
                <a:gd name="connsiteY15" fmla="*/ 160211 h 592740"/>
                <a:gd name="connsiteX16" fmla="*/ 288417 w 448627"/>
                <a:gd name="connsiteY16" fmla="*/ 288417 h 592740"/>
                <a:gd name="connsiteX17" fmla="*/ 160211 w 448627"/>
                <a:gd name="connsiteY17" fmla="*/ 160211 h 5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627" h="592740">
                  <a:moveTo>
                    <a:pt x="448437" y="333375"/>
                  </a:moveTo>
                  <a:cubicBezTo>
                    <a:pt x="423767" y="318230"/>
                    <a:pt x="396526" y="306324"/>
                    <a:pt x="367379" y="298704"/>
                  </a:cubicBezTo>
                  <a:cubicBezTo>
                    <a:pt x="415671" y="271082"/>
                    <a:pt x="448628" y="219647"/>
                    <a:pt x="448628" y="160211"/>
                  </a:cubicBezTo>
                  <a:cubicBezTo>
                    <a:pt x="448628" y="71914"/>
                    <a:pt x="376714" y="0"/>
                    <a:pt x="288417" y="0"/>
                  </a:cubicBezTo>
                  <a:cubicBezTo>
                    <a:pt x="200120" y="0"/>
                    <a:pt x="128207" y="71914"/>
                    <a:pt x="128207" y="160211"/>
                  </a:cubicBezTo>
                  <a:cubicBezTo>
                    <a:pt x="128207" y="219647"/>
                    <a:pt x="161163" y="271082"/>
                    <a:pt x="209455" y="298704"/>
                  </a:cubicBezTo>
                  <a:cubicBezTo>
                    <a:pt x="88678" y="330422"/>
                    <a:pt x="0" y="432435"/>
                    <a:pt x="0" y="553403"/>
                  </a:cubicBezTo>
                  <a:lnTo>
                    <a:pt x="0" y="592741"/>
                  </a:lnTo>
                  <a:lnTo>
                    <a:pt x="32004" y="592741"/>
                  </a:lnTo>
                  <a:lnTo>
                    <a:pt x="32004" y="553403"/>
                  </a:lnTo>
                  <a:cubicBezTo>
                    <a:pt x="32004" y="424910"/>
                    <a:pt x="146971" y="320421"/>
                    <a:pt x="288322" y="320421"/>
                  </a:cubicBezTo>
                  <a:cubicBezTo>
                    <a:pt x="348806" y="320421"/>
                    <a:pt x="404527" y="339662"/>
                    <a:pt x="448437" y="371666"/>
                  </a:cubicBezTo>
                  <a:lnTo>
                    <a:pt x="448437" y="333375"/>
                  </a:lnTo>
                  <a:close/>
                  <a:moveTo>
                    <a:pt x="160211" y="160211"/>
                  </a:moveTo>
                  <a:cubicBezTo>
                    <a:pt x="160211" y="89535"/>
                    <a:pt x="217646" y="32004"/>
                    <a:pt x="288417" y="32004"/>
                  </a:cubicBezTo>
                  <a:cubicBezTo>
                    <a:pt x="359188" y="32004"/>
                    <a:pt x="416624" y="89535"/>
                    <a:pt x="416624" y="160211"/>
                  </a:cubicBezTo>
                  <a:cubicBezTo>
                    <a:pt x="416624" y="230886"/>
                    <a:pt x="359093" y="288417"/>
                    <a:pt x="288417" y="288417"/>
                  </a:cubicBezTo>
                  <a:cubicBezTo>
                    <a:pt x="217742" y="288417"/>
                    <a:pt x="160211" y="230981"/>
                    <a:pt x="160211" y="160211"/>
                  </a:cubicBezTo>
                  <a:close/>
                </a:path>
              </a:pathLst>
            </a:custGeom>
            <a:solidFill>
              <a:srgbClr val="FFFFFF"/>
            </a:solidFill>
            <a:ln w="0" cap="flat">
              <a:noFill/>
              <a:prstDash val="solid"/>
              <a:miter/>
            </a:ln>
          </p:spPr>
          <p:txBody>
            <a:bodyPr rtlCol="0" anchor="ctr"/>
            <a:lstStyle/>
            <a:p>
              <a:pPr rtl="0"/>
              <a:endParaRPr lang="fr-FR"/>
            </a:p>
          </p:txBody>
        </p:sp>
        <p:sp>
          <p:nvSpPr>
            <p:cNvPr id="108" name="Free form: shape 16">
              <a:extLst>
                <a:ext uri="{FF2B5EF4-FFF2-40B4-BE49-F238E27FC236}">
                  <a16:creationId xmlns:a16="http://schemas.microsoft.com/office/drawing/2014/main" id="{28064695-0C59-ECD9-B844-111F35DC95B4}"/>
                </a:ext>
              </a:extLst>
            </p:cNvPr>
            <p:cNvSpPr/>
            <p:nvPr/>
          </p:nvSpPr>
          <p:spPr>
            <a:xfrm>
              <a:off x="6176200" y="3601212"/>
              <a:ext cx="220027" cy="32099"/>
            </a:xfrm>
            <a:custGeom>
              <a:avLst/>
              <a:gdLst>
                <a:gd name="connsiteX0" fmla="*/ 0 w 220027"/>
                <a:gd name="connsiteY0" fmla="*/ 0 h 32099"/>
                <a:gd name="connsiteX1" fmla="*/ 220028 w 220027"/>
                <a:gd name="connsiteY1" fmla="*/ 0 h 32099"/>
                <a:gd name="connsiteX2" fmla="*/ 220028 w 220027"/>
                <a:gd name="connsiteY2" fmla="*/ 32099 h 32099"/>
                <a:gd name="connsiteX3" fmla="*/ 0 w 220027"/>
                <a:gd name="connsiteY3" fmla="*/ 32099 h 32099"/>
                <a:gd name="connsiteX4" fmla="*/ 0 w 220027"/>
                <a:gd name="connsiteY4" fmla="*/ 0 h 32099"/>
                <a:gd name="connsiteX5" fmla="*/ 0 w 220027"/>
                <a:gd name="connsiteY5" fmla="*/ 0 h 3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27" h="32099">
                  <a:moveTo>
                    <a:pt x="0" y="0"/>
                  </a:moveTo>
                  <a:lnTo>
                    <a:pt x="220028" y="0"/>
                  </a:lnTo>
                  <a:lnTo>
                    <a:pt x="220028" y="32099"/>
                  </a:lnTo>
                  <a:lnTo>
                    <a:pt x="0" y="32099"/>
                  </a:lnTo>
                  <a:lnTo>
                    <a:pt x="0" y="0"/>
                  </a:lnTo>
                  <a:lnTo>
                    <a:pt x="0" y="0"/>
                  </a:lnTo>
                  <a:close/>
                </a:path>
              </a:pathLst>
            </a:custGeom>
            <a:solidFill>
              <a:srgbClr val="0070FA"/>
            </a:solidFill>
            <a:ln w="0" cap="flat">
              <a:noFill/>
              <a:prstDash val="solid"/>
              <a:miter/>
            </a:ln>
          </p:spPr>
          <p:txBody>
            <a:bodyPr rtlCol="0" anchor="ctr"/>
            <a:lstStyle/>
            <a:p>
              <a:pPr rtl="0"/>
              <a:endParaRPr lang="fr-FR"/>
            </a:p>
          </p:txBody>
        </p:sp>
        <p:sp>
          <p:nvSpPr>
            <p:cNvPr id="109" name="Free form: shape 17">
              <a:extLst>
                <a:ext uri="{FF2B5EF4-FFF2-40B4-BE49-F238E27FC236}">
                  <a16:creationId xmlns:a16="http://schemas.microsoft.com/office/drawing/2014/main" id="{CF308D94-E885-EEB9-114E-15962D384251}"/>
                </a:ext>
              </a:extLst>
            </p:cNvPr>
            <p:cNvSpPr/>
            <p:nvPr/>
          </p:nvSpPr>
          <p:spPr>
            <a:xfrm>
              <a:off x="6270879" y="3648551"/>
              <a:ext cx="32099" cy="77914"/>
            </a:xfrm>
            <a:custGeom>
              <a:avLst/>
              <a:gdLst>
                <a:gd name="connsiteX0" fmla="*/ 0 w 32099"/>
                <a:gd name="connsiteY0" fmla="*/ 0 h 77914"/>
                <a:gd name="connsiteX1" fmla="*/ 32099 w 32099"/>
                <a:gd name="connsiteY1" fmla="*/ 0 h 77914"/>
                <a:gd name="connsiteX2" fmla="*/ 32099 w 32099"/>
                <a:gd name="connsiteY2" fmla="*/ 77915 h 77914"/>
                <a:gd name="connsiteX3" fmla="*/ 0 w 32099"/>
                <a:gd name="connsiteY3" fmla="*/ 77915 h 77914"/>
                <a:gd name="connsiteX4" fmla="*/ 0 w 32099"/>
                <a:gd name="connsiteY4" fmla="*/ 0 h 77914"/>
                <a:gd name="connsiteX5" fmla="*/ 0 w 32099"/>
                <a:gd name="connsiteY5" fmla="*/ 0 h 7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7914">
                  <a:moveTo>
                    <a:pt x="0" y="0"/>
                  </a:moveTo>
                  <a:lnTo>
                    <a:pt x="32099" y="0"/>
                  </a:lnTo>
                  <a:lnTo>
                    <a:pt x="32099" y="77915"/>
                  </a:lnTo>
                  <a:lnTo>
                    <a:pt x="0" y="77915"/>
                  </a:lnTo>
                  <a:lnTo>
                    <a:pt x="0" y="0"/>
                  </a:lnTo>
                  <a:lnTo>
                    <a:pt x="0" y="0"/>
                  </a:lnTo>
                  <a:close/>
                </a:path>
              </a:pathLst>
            </a:custGeom>
            <a:solidFill>
              <a:srgbClr val="FFFFFF"/>
            </a:solidFill>
            <a:ln w="0" cap="flat">
              <a:noFill/>
              <a:prstDash val="solid"/>
              <a:miter/>
            </a:ln>
          </p:spPr>
          <p:txBody>
            <a:bodyPr rtlCol="0" anchor="ctr"/>
            <a:lstStyle/>
            <a:p>
              <a:pPr rtl="0"/>
              <a:endParaRPr lang="fr-FR"/>
            </a:p>
          </p:txBody>
        </p:sp>
        <p:sp>
          <p:nvSpPr>
            <p:cNvPr id="110" name="Free form: shape 18">
              <a:extLst>
                <a:ext uri="{FF2B5EF4-FFF2-40B4-BE49-F238E27FC236}">
                  <a16:creationId xmlns:a16="http://schemas.microsoft.com/office/drawing/2014/main" id="{D995EFD9-36FE-4EEF-6DF4-436219D8F84C}"/>
                </a:ext>
              </a:extLst>
            </p:cNvPr>
            <p:cNvSpPr/>
            <p:nvPr/>
          </p:nvSpPr>
          <p:spPr>
            <a:xfrm>
              <a:off x="6270879" y="350643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 name="connsiteX4" fmla="*/ 0 w 32099"/>
                <a:gd name="connsiteY4" fmla="*/ 0 h 78009"/>
                <a:gd name="connsiteX5" fmla="*/ 0 w 32099"/>
                <a:gd name="connsiteY5" fmla="*/ 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8009">
                  <a:moveTo>
                    <a:pt x="0" y="0"/>
                  </a:moveTo>
                  <a:lnTo>
                    <a:pt x="32099" y="0"/>
                  </a:lnTo>
                  <a:lnTo>
                    <a:pt x="32099" y="78010"/>
                  </a:lnTo>
                  <a:lnTo>
                    <a:pt x="0" y="78010"/>
                  </a:lnTo>
                  <a:lnTo>
                    <a:pt x="0" y="0"/>
                  </a:lnTo>
                  <a:lnTo>
                    <a:pt x="0" y="0"/>
                  </a:lnTo>
                  <a:close/>
                </a:path>
              </a:pathLst>
            </a:custGeom>
            <a:solidFill>
              <a:srgbClr val="FFFFFF"/>
            </a:solidFill>
            <a:ln w="0" cap="flat">
              <a:noFill/>
              <a:prstDash val="solid"/>
              <a:miter/>
            </a:ln>
          </p:spPr>
          <p:txBody>
            <a:bodyPr rtlCol="0" anchor="ctr"/>
            <a:lstStyle/>
            <a:p>
              <a:pPr rtl="0"/>
              <a:endParaRPr lang="fr-FR"/>
            </a:p>
          </p:txBody>
        </p:sp>
      </p:grpSp>
      <p:sp>
        <p:nvSpPr>
          <p:cNvPr id="111" name="Text placeholder 23">
            <a:extLst>
              <a:ext uri="{FF2B5EF4-FFF2-40B4-BE49-F238E27FC236}">
                <a16:creationId xmlns:a16="http://schemas.microsoft.com/office/drawing/2014/main" id="{9E85BA8F-6554-0CCF-2430-C895B41513E8}"/>
              </a:ext>
            </a:extLst>
          </p:cNvPr>
          <p:cNvSpPr>
            <a:spLocks noGrp="1"/>
          </p:cNvSpPr>
          <p:nvPr>
            <p:ph type="body" sz="quarter" idx="40" hasCustomPrompt="1"/>
          </p:nvPr>
        </p:nvSpPr>
        <p:spPr>
          <a:xfrm>
            <a:off x="8466384" y="2645504"/>
            <a:ext cx="2874792" cy="428769"/>
          </a:xfrm>
          <a:prstGeom prst="rect">
            <a:avLst/>
          </a:prstGeom>
        </p:spPr>
        <p:txBody>
          <a:bodyPr lIns="252000" rIns="252000" rtlCol="0">
            <a:noAutofit/>
          </a:bodyPr>
          <a:lstStyle>
            <a:lvl1pPr marL="0" indent="0" algn="l">
              <a:buFontTx/>
              <a:buNone/>
              <a:defRPr sz="1600" b="1">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First name Surname</a:t>
            </a:r>
          </a:p>
        </p:txBody>
      </p:sp>
      <p:cxnSp>
        <p:nvCxnSpPr>
          <p:cNvPr id="112" name="Straight connector 111">
            <a:extLst>
              <a:ext uri="{FF2B5EF4-FFF2-40B4-BE49-F238E27FC236}">
                <a16:creationId xmlns:a16="http://schemas.microsoft.com/office/drawing/2014/main" id="{6F0F121E-4921-1870-FDBC-A59F02B58D06}"/>
              </a:ext>
            </a:extLst>
          </p:cNvPr>
          <p:cNvCxnSpPr>
            <a:cxnSpLocks/>
          </p:cNvCxnSpPr>
          <p:nvPr userDrawn="1"/>
        </p:nvCxnSpPr>
        <p:spPr>
          <a:xfrm>
            <a:off x="8582391" y="4340330"/>
            <a:ext cx="30091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Text placeholder 6">
            <a:extLst>
              <a:ext uri="{FF2B5EF4-FFF2-40B4-BE49-F238E27FC236}">
                <a16:creationId xmlns:a16="http://schemas.microsoft.com/office/drawing/2014/main" id="{CE1AED8B-0E47-9224-8E3D-61DAAE5D6DBA}"/>
              </a:ext>
            </a:extLst>
          </p:cNvPr>
          <p:cNvSpPr>
            <a:spLocks noGrp="1"/>
          </p:cNvSpPr>
          <p:nvPr>
            <p:ph type="body" sz="quarter" idx="41" hasCustomPrompt="1"/>
          </p:nvPr>
        </p:nvSpPr>
        <p:spPr>
          <a:xfrm>
            <a:off x="8462736" y="4483341"/>
            <a:ext cx="2729584" cy="566236"/>
          </a:xfrm>
          <a:prstGeom prst="rect">
            <a:avLst/>
          </a:prstGeom>
        </p:spPr>
        <p:txBody>
          <a:bodyPr wrap="square" lIns="251999" tIns="46800" rIns="90000" bIns="72000" rtlCol="0">
            <a:spAutoFit/>
          </a:bodyPr>
          <a:lstStyle>
            <a:lvl1pPr marL="180975" indent="-176400" fontAlgn="auto">
              <a:lnSpc>
                <a:spcPct val="100000"/>
              </a:lnSpc>
              <a:spcBef>
                <a:spcPts val="0"/>
              </a:spcBef>
              <a:spcAft>
                <a:spcPts val="600"/>
              </a:spcAft>
              <a:buClr>
                <a:schemeClr val="bg1"/>
              </a:buClr>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Tel.: </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en-gb"/>
              <a:t>Email: </a:t>
            </a:r>
          </a:p>
        </p:txBody>
      </p:sp>
      <p:sp>
        <p:nvSpPr>
          <p:cNvPr id="57" name="Date placeholder 56">
            <a:extLst>
              <a:ext uri="{FF2B5EF4-FFF2-40B4-BE49-F238E27FC236}">
                <a16:creationId xmlns:a16="http://schemas.microsoft.com/office/drawing/2014/main" id="{D62519C7-EFC6-BF09-10F5-2C4B6E2B34E7}"/>
              </a:ext>
            </a:extLst>
          </p:cNvPr>
          <p:cNvSpPr>
            <a:spLocks noGrp="1"/>
          </p:cNvSpPr>
          <p:nvPr>
            <p:ph type="dt" sz="half" idx="42"/>
          </p:nvPr>
        </p:nvSpPr>
        <p:spPr/>
        <p:txBody>
          <a:bodyPr rtlCol="0"/>
          <a:lstStyle>
            <a:lvl1pPr>
              <a:defRPr>
                <a:solidFill>
                  <a:schemeClr val="bg1"/>
                </a:solidFill>
              </a:defRPr>
            </a:lvl1pPr>
          </a:lstStyle>
          <a:p>
            <a:pPr rtl="0"/>
            <a:r>
              <a:rPr lang="fr-FR"/>
              <a:t>13/11/2024</a:t>
            </a:r>
            <a:endParaRPr lang="en-GB"/>
          </a:p>
        </p:txBody>
      </p:sp>
      <p:sp>
        <p:nvSpPr>
          <p:cNvPr id="64" name="Footer placeholder 63">
            <a:extLst>
              <a:ext uri="{FF2B5EF4-FFF2-40B4-BE49-F238E27FC236}">
                <a16:creationId xmlns:a16="http://schemas.microsoft.com/office/drawing/2014/main" id="{A04CBB15-C732-E775-7E30-914090092981}"/>
              </a:ext>
            </a:extLst>
          </p:cNvPr>
          <p:cNvSpPr>
            <a:spLocks noGrp="1"/>
          </p:cNvSpPr>
          <p:nvPr>
            <p:ph type="ftr" sz="quarter" idx="43"/>
          </p:nvPr>
        </p:nvSpPr>
        <p:spPr/>
        <p:txBody>
          <a:bodyPr rtlCol="0"/>
          <a:lstStyle>
            <a:lvl1pPr>
              <a:defRPr>
                <a:solidFill>
                  <a:schemeClr val="bg1"/>
                </a:solidFill>
              </a:defRPr>
            </a:lvl1pPr>
          </a:lstStyle>
          <a:p>
            <a:pPr rtl="0"/>
            <a:r>
              <a:rPr lang="en-gb"/>
              <a:t>ADVN Customer I Document name I CONFIDENTIAL  </a:t>
            </a:r>
            <a:endParaRPr lang="en-GB"/>
          </a:p>
        </p:txBody>
      </p:sp>
    </p:spTree>
    <p:extLst>
      <p:ext uri="{BB962C8B-B14F-4D97-AF65-F5344CB8AC3E}">
        <p14:creationId xmlns:p14="http://schemas.microsoft.com/office/powerpoint/2010/main" val="7635012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7"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Slide BG COLOUR">
    <p:bg>
      <p:bgPr>
        <a:solidFill>
          <a:srgbClr val="1F1F1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4DE323A-95A4-4375-E2F3-B8E182389F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a:off x="0" y="0"/>
            <a:ext cx="12192000" cy="6858000"/>
          </a:xfrm>
          <a:prstGeom prst="rect">
            <a:avLst/>
          </a:prstGeom>
        </p:spPr>
      </p:pic>
      <p:sp>
        <p:nvSpPr>
          <p:cNvPr id="5" name="Slide number placeholder 8">
            <a:extLst>
              <a:ext uri="{FF2B5EF4-FFF2-40B4-BE49-F238E27FC236}">
                <a16:creationId xmlns:a16="http://schemas.microsoft.com/office/drawing/2014/main" id="{CF2CB143-A924-1EB8-6DE9-580C8DB5AA89}"/>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solidFill>
                  <a:schemeClr val="bg1"/>
                </a:solidFill>
              </a:rPr>
              <a:pPr rtl="0"/>
              <a:t>‹#›</a:t>
            </a:fld>
            <a:endParaRPr lang="fr-FR">
              <a:solidFill>
                <a:schemeClr val="bg1"/>
              </a:solidFill>
            </a:endParaRPr>
          </a:p>
        </p:txBody>
      </p:sp>
      <p:sp>
        <p:nvSpPr>
          <p:cNvPr id="6" name="Graphic 58">
            <a:extLst>
              <a:ext uri="{FF2B5EF4-FFF2-40B4-BE49-F238E27FC236}">
                <a16:creationId xmlns:a16="http://schemas.microsoft.com/office/drawing/2014/main" id="{3BD90FD9-BBAE-3BA7-D109-1771B4641410}"/>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pPr rtl="0"/>
            <a:endParaRPr lang="fr-FR"/>
          </a:p>
        </p:txBody>
      </p:sp>
      <p:sp>
        <p:nvSpPr>
          <p:cNvPr id="3" name="Title 1">
            <a:extLst>
              <a:ext uri="{FF2B5EF4-FFF2-40B4-BE49-F238E27FC236}">
                <a16:creationId xmlns:a16="http://schemas.microsoft.com/office/drawing/2014/main" id="{0BB459B9-5CCC-103D-FFA5-12D08567EFC9}"/>
              </a:ext>
            </a:extLst>
          </p:cNvPr>
          <p:cNvSpPr>
            <a:spLocks noGrp="1"/>
          </p:cNvSpPr>
          <p:nvPr>
            <p:ph type="title" hasCustomPrompt="1"/>
          </p:nvPr>
        </p:nvSpPr>
        <p:spPr>
          <a:xfrm>
            <a:off x="804198" y="1510961"/>
            <a:ext cx="6502689" cy="528021"/>
          </a:xfrm>
          <a:prstGeom prst="rect">
            <a:avLst/>
          </a:prstGeom>
        </p:spPr>
        <p:txBody>
          <a:bodyPr rtlCol="0"/>
          <a:lstStyle>
            <a:lvl1pPr>
              <a:defRPr>
                <a:solidFill>
                  <a:schemeClr val="bg1"/>
                </a:solidFill>
              </a:defRPr>
            </a:lvl1pPr>
          </a:lstStyle>
          <a:p>
            <a:pPr rtl="0"/>
            <a:r>
              <a:rPr lang="en-gb"/>
              <a:t>Add a title</a:t>
            </a:r>
          </a:p>
        </p:txBody>
      </p:sp>
      <p:sp>
        <p:nvSpPr>
          <p:cNvPr id="4" name="Text placeholder 11">
            <a:extLst>
              <a:ext uri="{FF2B5EF4-FFF2-40B4-BE49-F238E27FC236}">
                <a16:creationId xmlns:a16="http://schemas.microsoft.com/office/drawing/2014/main" id="{C37E706B-2A72-FCF9-B6D3-A603010D5ADF}"/>
              </a:ext>
            </a:extLst>
          </p:cNvPr>
          <p:cNvSpPr>
            <a:spLocks noGrp="1"/>
          </p:cNvSpPr>
          <p:nvPr>
            <p:ph type="body" sz="quarter" idx="11" hasCustomPrompt="1"/>
          </p:nvPr>
        </p:nvSpPr>
        <p:spPr>
          <a:xfrm>
            <a:off x="796229" y="2121698"/>
            <a:ext cx="5592564" cy="307777"/>
          </a:xfrm>
          <a:prstGeom prst="rect">
            <a:avLst/>
          </a:prstGeom>
        </p:spPr>
        <p:txBody>
          <a:bodyPr wrap="square" rtlCol="0">
            <a:spAutoFit/>
          </a:bodyPr>
          <a:lstStyle>
            <a:lvl1pPr marL="0" indent="0">
              <a:buNone/>
              <a:defRPr sz="1400" b="0">
                <a:solidFill>
                  <a:srgbClr val="0070FA"/>
                </a:solidFill>
              </a:defRPr>
            </a:lvl1pPr>
          </a:lstStyle>
          <a:p>
            <a:pPr lvl="0" rtl="0"/>
            <a:r>
              <a:rPr lang="en-gb"/>
              <a:t>Add a blue subtitle</a:t>
            </a:r>
          </a:p>
        </p:txBody>
      </p:sp>
      <p:sp>
        <p:nvSpPr>
          <p:cNvPr id="7" name="Text placeholder 6">
            <a:extLst>
              <a:ext uri="{FF2B5EF4-FFF2-40B4-BE49-F238E27FC236}">
                <a16:creationId xmlns:a16="http://schemas.microsoft.com/office/drawing/2014/main" id="{A3D00F1D-A1DB-6693-2B83-AF9298AC3D7B}"/>
              </a:ext>
            </a:extLst>
          </p:cNvPr>
          <p:cNvSpPr>
            <a:spLocks noGrp="1"/>
          </p:cNvSpPr>
          <p:nvPr>
            <p:ph type="body" sz="quarter" idx="18" hasCustomPrompt="1"/>
          </p:nvPr>
        </p:nvSpPr>
        <p:spPr>
          <a:xfrm>
            <a:off x="844364" y="3214522"/>
            <a:ext cx="2729584" cy="1135623"/>
          </a:xfrm>
          <a:prstGeom prst="rect">
            <a:avLst/>
          </a:prstGeom>
        </p:spPr>
        <p:txBody>
          <a:bodyPr wrap="square" lIns="251999" tIns="46800" rIns="90000" bIns="72000" rtlCol="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
        <p:nvSpPr>
          <p:cNvPr id="8" name="Text placeholder 23">
            <a:extLst>
              <a:ext uri="{FF2B5EF4-FFF2-40B4-BE49-F238E27FC236}">
                <a16:creationId xmlns:a16="http://schemas.microsoft.com/office/drawing/2014/main" id="{4EDABA1F-8C16-6453-8AB9-E55EFF7DA5B5}"/>
              </a:ext>
            </a:extLst>
          </p:cNvPr>
          <p:cNvSpPr>
            <a:spLocks noGrp="1"/>
          </p:cNvSpPr>
          <p:nvPr>
            <p:ph type="body" sz="quarter" idx="32" hasCustomPrompt="1"/>
          </p:nvPr>
        </p:nvSpPr>
        <p:spPr>
          <a:xfrm>
            <a:off x="848012" y="2645504"/>
            <a:ext cx="2874792" cy="428769"/>
          </a:xfrm>
          <a:prstGeom prst="rect">
            <a:avLst/>
          </a:prstGeom>
        </p:spPr>
        <p:txBody>
          <a:bodyPr lIns="252000" rIns="252000" rtlCol="0">
            <a:noAutofit/>
          </a:bodyPr>
          <a:lstStyle>
            <a:lvl1pPr marL="0" indent="0" algn="l">
              <a:buFontTx/>
              <a:buNone/>
              <a:defRPr sz="1600" b="1">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rtl="0"/>
            <a:r>
              <a:rPr lang="en-gb"/>
              <a:t>Add text</a:t>
            </a:r>
          </a:p>
        </p:txBody>
      </p:sp>
      <p:sp>
        <p:nvSpPr>
          <p:cNvPr id="10" name="Text placeholder 6">
            <a:extLst>
              <a:ext uri="{FF2B5EF4-FFF2-40B4-BE49-F238E27FC236}">
                <a16:creationId xmlns:a16="http://schemas.microsoft.com/office/drawing/2014/main" id="{2B5CBD33-0D77-408D-8932-0B2A05E05024}"/>
              </a:ext>
            </a:extLst>
          </p:cNvPr>
          <p:cNvSpPr>
            <a:spLocks noGrp="1"/>
          </p:cNvSpPr>
          <p:nvPr>
            <p:ph type="body" sz="quarter" idx="33" hasCustomPrompt="1"/>
          </p:nvPr>
        </p:nvSpPr>
        <p:spPr>
          <a:xfrm>
            <a:off x="3711482" y="3229630"/>
            <a:ext cx="2729584" cy="1135623"/>
          </a:xfrm>
          <a:prstGeom prst="rect">
            <a:avLst/>
          </a:prstGeom>
        </p:spPr>
        <p:txBody>
          <a:bodyPr wrap="square" lIns="251999" tIns="46800" rIns="90000" bIns="72000" rtlCol="0">
            <a:spAutoFit/>
          </a:bodyPr>
          <a:lstStyle>
            <a:lvl1pPr marL="180975" indent="-176400" fontAlgn="auto">
              <a:lnSpc>
                <a:spcPct val="100000"/>
              </a:lnSpc>
              <a:spcBef>
                <a:spcPts val="0"/>
              </a:spcBef>
              <a:spcAft>
                <a:spcPts val="600"/>
              </a:spcAft>
              <a:defRPr sz="1200" spc="3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rtl="0"/>
            <a:r>
              <a:rPr lang="en-gb"/>
              <a:t>FIRST LEVEL</a:t>
            </a:r>
          </a:p>
          <a:p>
            <a:pPr lvl="1" rtl="0"/>
            <a:r>
              <a:rPr lang="en-gb"/>
              <a:t>Second level</a:t>
            </a:r>
          </a:p>
          <a:p>
            <a:pPr lvl="2" rtl="0"/>
            <a:r>
              <a:rPr lang="en-gb"/>
              <a:t>Third level</a:t>
            </a:r>
          </a:p>
          <a:p>
            <a:pPr lvl="3" rtl="0"/>
            <a:r>
              <a:rPr lang="en-gb"/>
              <a:t>Fourth level</a:t>
            </a:r>
          </a:p>
          <a:p>
            <a:pPr lvl="4" rtl="0"/>
            <a:r>
              <a:rPr lang="en-gb"/>
              <a:t>Fifth level</a:t>
            </a:r>
          </a:p>
        </p:txBody>
      </p:sp>
    </p:spTree>
    <p:extLst>
      <p:ext uri="{BB962C8B-B14F-4D97-AF65-F5344CB8AC3E}">
        <p14:creationId xmlns:p14="http://schemas.microsoft.com/office/powerpoint/2010/main" val="1215899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col BG White">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a:lstStyle>
            <a:lvl1pPr>
              <a:defRPr>
                <a:latin typeface="+mj-lt"/>
              </a:defRPr>
            </a:lvl1pPr>
          </a:lstStyle>
          <a:p>
            <a:r>
              <a:rPr lang="fr-FR"/>
              <a:t>Ajouter un titre</a:t>
            </a:r>
          </a:p>
        </p:txBody>
      </p:sp>
      <p:sp>
        <p:nvSpPr>
          <p:cNvPr id="4" name="Espace réservé du texte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 </a:t>
            </a:r>
          </a:p>
        </p:txBody>
      </p:sp>
      <p:sp>
        <p:nvSpPr>
          <p:cNvPr id="2" name="Espace réservé du texte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11387039"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5" name="Espace réservé du texte 6">
            <a:extLst>
              <a:ext uri="{FF2B5EF4-FFF2-40B4-BE49-F238E27FC236}">
                <a16:creationId xmlns:a16="http://schemas.microsoft.com/office/drawing/2014/main" id="{0A514AB5-A6E0-FA56-3123-D12BDB2C4952}"/>
              </a:ext>
            </a:extLst>
          </p:cNvPr>
          <p:cNvSpPr>
            <a:spLocks noGrp="1"/>
          </p:cNvSpPr>
          <p:nvPr>
            <p:ph type="body" sz="quarter" idx="14" hasCustomPrompt="1"/>
          </p:nvPr>
        </p:nvSpPr>
        <p:spPr>
          <a:xfrm>
            <a:off x="503999" y="2112300"/>
            <a:ext cx="11387039"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a:extLst>
              <a:ext uri="{FF2B5EF4-FFF2-40B4-BE49-F238E27FC236}">
                <a16:creationId xmlns:a16="http://schemas.microsoft.com/office/drawing/2014/main" id="{1120525D-6422-62F9-1BC3-8D77584783D6}"/>
              </a:ext>
            </a:extLst>
          </p:cNvPr>
          <p:cNvSpPr>
            <a:spLocks noGrp="1"/>
          </p:cNvSpPr>
          <p:nvPr>
            <p:ph type="dt" sz="half" idx="18"/>
          </p:nvPr>
        </p:nvSpPr>
        <p:spPr/>
        <p:txBody>
          <a:bodyPr/>
          <a:lstStyle/>
          <a:p>
            <a:fld id="{761634FB-F4FB-4DE9-823C-2CF05CEF2D4E}" type="datetime1">
              <a:rPr lang="fr-FR" smtClean="0"/>
              <a:t>22/04/2025</a:t>
            </a:fld>
            <a:endParaRPr lang="en-GB"/>
          </a:p>
        </p:txBody>
      </p:sp>
      <p:sp>
        <p:nvSpPr>
          <p:cNvPr id="8" name="Espace réservé du pied de page 7">
            <a:extLst>
              <a:ext uri="{FF2B5EF4-FFF2-40B4-BE49-F238E27FC236}">
                <a16:creationId xmlns:a16="http://schemas.microsoft.com/office/drawing/2014/main" id="{DB2F854A-3974-8850-4812-8656A72A1F93}"/>
              </a:ext>
            </a:extLst>
          </p:cNvPr>
          <p:cNvSpPr>
            <a:spLocks noGrp="1"/>
          </p:cNvSpPr>
          <p:nvPr>
            <p:ph type="ftr" sz="quarter" idx="19"/>
          </p:nvPr>
        </p:nvSpPr>
        <p:spPr/>
        <p:txBody>
          <a:bodyPr/>
          <a:lstStyle/>
          <a:p>
            <a:r>
              <a:rPr lang="fr-FR"/>
              <a:t>ADVN Client  I  Nom du document  I  CONFIDENTIEL  </a:t>
            </a:r>
            <a:endParaRPr lang="en-GB"/>
          </a:p>
        </p:txBody>
      </p:sp>
      <p:sp>
        <p:nvSpPr>
          <p:cNvPr id="7" name="Espace réservé du numéro de diapositive 8">
            <a:extLst>
              <a:ext uri="{FF2B5EF4-FFF2-40B4-BE49-F238E27FC236}">
                <a16:creationId xmlns:a16="http://schemas.microsoft.com/office/drawing/2014/main" id="{8293F86A-6634-D28E-2A0C-FD1CF2AC3F85}"/>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9" name="Graphique 58">
            <a:extLst>
              <a:ext uri="{FF2B5EF4-FFF2-40B4-BE49-F238E27FC236}">
                <a16:creationId xmlns:a16="http://schemas.microsoft.com/office/drawing/2014/main" id="{6BC2082A-8704-D719-646A-A00A2C77AFD4}"/>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1172048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col  Bg Dégradé">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a:lstStyle>
            <a:lvl1pPr>
              <a:defRPr>
                <a:latin typeface="+mj-lt"/>
              </a:defRPr>
            </a:lvl1pPr>
          </a:lstStyle>
          <a:p>
            <a:r>
              <a:rPr lang="fr-FR"/>
              <a:t>Ajouter un titre</a:t>
            </a:r>
          </a:p>
        </p:txBody>
      </p:sp>
      <p:sp>
        <p:nvSpPr>
          <p:cNvPr id="4" name="Espace réservé du texte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 </a:t>
            </a:r>
          </a:p>
        </p:txBody>
      </p:sp>
      <p:sp>
        <p:nvSpPr>
          <p:cNvPr id="2" name="Espace réservé du texte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11387039"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5" name="Espace réservé du texte 6">
            <a:extLst>
              <a:ext uri="{FF2B5EF4-FFF2-40B4-BE49-F238E27FC236}">
                <a16:creationId xmlns:a16="http://schemas.microsoft.com/office/drawing/2014/main" id="{0A514AB5-A6E0-FA56-3123-D12BDB2C4952}"/>
              </a:ext>
            </a:extLst>
          </p:cNvPr>
          <p:cNvSpPr>
            <a:spLocks noGrp="1"/>
          </p:cNvSpPr>
          <p:nvPr>
            <p:ph type="body" sz="quarter" idx="14" hasCustomPrompt="1"/>
          </p:nvPr>
        </p:nvSpPr>
        <p:spPr>
          <a:xfrm>
            <a:off x="503999" y="2112300"/>
            <a:ext cx="11387039"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e la date 7">
            <a:extLst>
              <a:ext uri="{FF2B5EF4-FFF2-40B4-BE49-F238E27FC236}">
                <a16:creationId xmlns:a16="http://schemas.microsoft.com/office/drawing/2014/main" id="{3719C82F-B500-B77D-A7BC-C856CDFE3033}"/>
              </a:ext>
            </a:extLst>
          </p:cNvPr>
          <p:cNvSpPr>
            <a:spLocks noGrp="1"/>
          </p:cNvSpPr>
          <p:nvPr>
            <p:ph type="dt" sz="half" idx="18"/>
          </p:nvPr>
        </p:nvSpPr>
        <p:spPr/>
        <p:txBody>
          <a:bodyPr/>
          <a:lstStyle/>
          <a:p>
            <a:fld id="{F2CC3F90-E6CE-4CCA-868B-C291D677BE14}" type="datetime1">
              <a:rPr lang="fr-FR" smtClean="0"/>
              <a:t>22/04/2025</a:t>
            </a:fld>
            <a:endParaRPr lang="en-GB"/>
          </a:p>
        </p:txBody>
      </p:sp>
      <p:sp>
        <p:nvSpPr>
          <p:cNvPr id="9" name="Espace réservé du pied de page 8">
            <a:extLst>
              <a:ext uri="{FF2B5EF4-FFF2-40B4-BE49-F238E27FC236}">
                <a16:creationId xmlns:a16="http://schemas.microsoft.com/office/drawing/2014/main" id="{1DC237FB-98D7-EE42-4EA4-7B449D17F14B}"/>
              </a:ext>
            </a:extLst>
          </p:cNvPr>
          <p:cNvSpPr>
            <a:spLocks noGrp="1"/>
          </p:cNvSpPr>
          <p:nvPr>
            <p:ph type="ftr" sz="quarter" idx="19"/>
          </p:nvPr>
        </p:nvSpPr>
        <p:spPr/>
        <p:txBody>
          <a:bodyPr/>
          <a:lstStyle/>
          <a:p>
            <a:r>
              <a:rPr lang="fr-FR"/>
              <a:t>ADVN Client  I  Nom du document  I  CONFIDENTIEL  </a:t>
            </a:r>
            <a:endParaRPr lang="en-GB"/>
          </a:p>
        </p:txBody>
      </p:sp>
      <p:sp>
        <p:nvSpPr>
          <p:cNvPr id="3" name="Espace réservé du numéro de diapositive 8">
            <a:extLst>
              <a:ext uri="{FF2B5EF4-FFF2-40B4-BE49-F238E27FC236}">
                <a16:creationId xmlns:a16="http://schemas.microsoft.com/office/drawing/2014/main" id="{6706A467-A468-2998-C788-7BFDF1DF3508}"/>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7" name="Graphique 58">
            <a:extLst>
              <a:ext uri="{FF2B5EF4-FFF2-40B4-BE49-F238E27FC236}">
                <a16:creationId xmlns:a16="http://schemas.microsoft.com/office/drawing/2014/main" id="{0948F0F6-EC8E-C78B-7398-22B1D894112F}"/>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4221506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ol + visuel ">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a:lstStyle>
            <a:lvl1pPr>
              <a:defRPr>
                <a:latin typeface="+mj-lt"/>
              </a:defRPr>
            </a:lvl1pPr>
          </a:lstStyle>
          <a:p>
            <a:r>
              <a:rPr lang="fr-FR"/>
              <a:t>Ajouter un titre</a:t>
            </a:r>
          </a:p>
        </p:txBody>
      </p:sp>
      <p:sp>
        <p:nvSpPr>
          <p:cNvPr id="4" name="Espace réservé du texte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 </a:t>
            </a:r>
          </a:p>
        </p:txBody>
      </p:sp>
      <p:sp>
        <p:nvSpPr>
          <p:cNvPr id="2" name="Espace réservé du texte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7488533"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5" name="Espace réservé du texte 6">
            <a:extLst>
              <a:ext uri="{FF2B5EF4-FFF2-40B4-BE49-F238E27FC236}">
                <a16:creationId xmlns:a16="http://schemas.microsoft.com/office/drawing/2014/main" id="{0A514AB5-A6E0-FA56-3123-D12BDB2C4952}"/>
              </a:ext>
            </a:extLst>
          </p:cNvPr>
          <p:cNvSpPr>
            <a:spLocks noGrp="1"/>
          </p:cNvSpPr>
          <p:nvPr>
            <p:ph type="body" sz="quarter" idx="14" hasCustomPrompt="1"/>
          </p:nvPr>
        </p:nvSpPr>
        <p:spPr>
          <a:xfrm>
            <a:off x="503999" y="2112300"/>
            <a:ext cx="7488533" cy="1290844"/>
          </a:xfrm>
          <a:prstGeom prst="rect">
            <a:avLst/>
          </a:prstGeom>
        </p:spPr>
        <p:txBody>
          <a:bodyPr wrap="square" lIns="90000" tIns="46800" rIns="90000" bIns="180000">
            <a:spAutoFit/>
          </a:bodyPr>
          <a:lstStyle>
            <a:lvl1pPr marL="182563" indent="-182563" fontAlgn="auto">
              <a:lnSpc>
                <a:spcPct val="100000"/>
              </a:lnSpc>
              <a:spcBef>
                <a:spcPts val="0"/>
              </a:spcBef>
              <a:spcAft>
                <a:spcPts val="600"/>
              </a:spcAft>
              <a:tabLs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pour une image  6">
            <a:extLst>
              <a:ext uri="{FF2B5EF4-FFF2-40B4-BE49-F238E27FC236}">
                <a16:creationId xmlns:a16="http://schemas.microsoft.com/office/drawing/2014/main" id="{C20DC324-11D5-A86D-50F4-7DD3DB6A7338}"/>
              </a:ext>
            </a:extLst>
          </p:cNvPr>
          <p:cNvSpPr>
            <a:spLocks noGrp="1"/>
          </p:cNvSpPr>
          <p:nvPr>
            <p:ph type="pic" sz="quarter" idx="10" hasCustomPrompt="1"/>
          </p:nvPr>
        </p:nvSpPr>
        <p:spPr>
          <a:xfrm>
            <a:off x="8269915" y="1696451"/>
            <a:ext cx="3600000" cy="4626000"/>
          </a:xfrm>
          <a:prstGeom prst="roundRect">
            <a:avLst>
              <a:gd name="adj" fmla="val 4549"/>
            </a:avLst>
          </a:prstGeom>
        </p:spPr>
        <p:txBody>
          <a:bodyPr anchor="ctr" anchorCtr="0"/>
          <a:lstStyle>
            <a:lvl1pPr marL="0" indent="0" algn="ctr">
              <a:buNone/>
              <a:defRPr/>
            </a:lvl1pPr>
          </a:lstStyle>
          <a:p>
            <a:r>
              <a:rPr lang="fr-FR"/>
              <a:t>Cliquez sur l’icône </a:t>
            </a:r>
            <a:br>
              <a:rPr lang="fr-FR"/>
            </a:br>
            <a:r>
              <a:rPr lang="fr-FR"/>
              <a:t>pour ajouter une image</a:t>
            </a:r>
          </a:p>
        </p:txBody>
      </p:sp>
      <p:sp>
        <p:nvSpPr>
          <p:cNvPr id="8" name="Espace réservé du pied de page 4">
            <a:extLst>
              <a:ext uri="{FF2B5EF4-FFF2-40B4-BE49-F238E27FC236}">
                <a16:creationId xmlns:a16="http://schemas.microsoft.com/office/drawing/2014/main" id="{4E90608F-082E-FDA9-23A7-9727F4800FDE}"/>
              </a:ext>
            </a:extLst>
          </p:cNvPr>
          <p:cNvSpPr>
            <a:spLocks noGrp="1"/>
          </p:cNvSpPr>
          <p:nvPr>
            <p:ph type="ftr" sz="quarter" idx="3"/>
          </p:nvPr>
        </p:nvSpPr>
        <p:spPr>
          <a:xfrm>
            <a:off x="1235727" y="1"/>
            <a:ext cx="3941218" cy="347330"/>
          </a:xfrm>
          <a:prstGeom prst="rect">
            <a:avLst/>
          </a:prstGeom>
        </p:spPr>
        <p:txBody>
          <a:bodyPr vert="horz" lIns="0" tIns="0" rIns="0" bIns="0" rtlCol="0" anchor="ctr" anchorCtr="0"/>
          <a:lstStyle>
            <a:lvl1pPr algn="l">
              <a:defRPr sz="800">
                <a:solidFill>
                  <a:schemeClr val="tx1"/>
                </a:solidFill>
              </a:defRPr>
            </a:lvl1pPr>
          </a:lstStyle>
          <a:p>
            <a:r>
              <a:rPr lang="fr-FR"/>
              <a:t>ADVN Client  I  Nom du document  I  CONFIDENTIEL  </a:t>
            </a:r>
            <a:endParaRPr lang="en-GB"/>
          </a:p>
        </p:txBody>
      </p:sp>
      <p:sp>
        <p:nvSpPr>
          <p:cNvPr id="9" name="Espace réservé de la date 8">
            <a:extLst>
              <a:ext uri="{FF2B5EF4-FFF2-40B4-BE49-F238E27FC236}">
                <a16:creationId xmlns:a16="http://schemas.microsoft.com/office/drawing/2014/main" id="{C8592095-D8FD-88D0-5881-F9238E7EA36A}"/>
              </a:ext>
            </a:extLst>
          </p:cNvPr>
          <p:cNvSpPr>
            <a:spLocks noGrp="1"/>
          </p:cNvSpPr>
          <p:nvPr>
            <p:ph type="dt" sz="half" idx="18"/>
          </p:nvPr>
        </p:nvSpPr>
        <p:spPr/>
        <p:txBody>
          <a:bodyPr/>
          <a:lstStyle/>
          <a:p>
            <a:fld id="{8F3BA5F5-8D44-4D7D-B472-23B57A16FE0B}" type="datetime1">
              <a:rPr lang="fr-FR" smtClean="0"/>
              <a:t>22/04/2025</a:t>
            </a:fld>
            <a:endParaRPr lang="en-GB"/>
          </a:p>
        </p:txBody>
      </p:sp>
      <p:sp>
        <p:nvSpPr>
          <p:cNvPr id="7" name="Espace réservé du numéro de diapositive 8">
            <a:extLst>
              <a:ext uri="{FF2B5EF4-FFF2-40B4-BE49-F238E27FC236}">
                <a16:creationId xmlns:a16="http://schemas.microsoft.com/office/drawing/2014/main" id="{8488DA9E-51E2-1159-2937-B703A4642582}"/>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10" name="Graphique 58">
            <a:extLst>
              <a:ext uri="{FF2B5EF4-FFF2-40B4-BE49-F238E27FC236}">
                <a16:creationId xmlns:a16="http://schemas.microsoft.com/office/drawing/2014/main" id="{6CD3C3C2-3E4C-781C-FDB0-6E2F60D78ADB}"/>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14517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Horizontal visual cover">
    <p:spTree>
      <p:nvGrpSpPr>
        <p:cNvPr id="1" name=""/>
        <p:cNvGrpSpPr/>
        <p:nvPr/>
      </p:nvGrpSpPr>
      <p:grpSpPr>
        <a:xfrm>
          <a:off x="0" y="0"/>
          <a:ext cx="0" cy="0"/>
          <a:chOff x="0" y="0"/>
          <a:chExt cx="0" cy="0"/>
        </a:xfrm>
      </p:grpSpPr>
      <p:pic>
        <p:nvPicPr>
          <p:cNvPr id="15" name="Picture 14" descr="A sailboat in the water&#10;&#10;AI-generated content may be incorrect.">
            <a:extLst>
              <a:ext uri="{FF2B5EF4-FFF2-40B4-BE49-F238E27FC236}">
                <a16:creationId xmlns:a16="http://schemas.microsoft.com/office/drawing/2014/main" id="{08751413-95F6-1B31-0EB5-A904A30A7257}"/>
              </a:ext>
            </a:extLst>
          </p:cNvPr>
          <p:cNvPicPr>
            <a:picLocks noChangeAspect="1"/>
          </p:cNvPicPr>
          <p:nvPr userDrawn="1"/>
        </p:nvPicPr>
        <p:blipFill>
          <a:blip r:embed="rId2">
            <a:extLst>
              <a:ext uri="{28A0092B-C50C-407E-A947-70E740481C1C}">
                <a14:useLocalDpi xmlns:a14="http://schemas.microsoft.com/office/drawing/2010/main" val="0"/>
              </a:ext>
            </a:extLst>
          </a:blip>
          <a:srcRect t="12949" r="5710" b="16695"/>
          <a:stretch/>
        </p:blipFill>
        <p:spPr>
          <a:xfrm>
            <a:off x="2492406" y="2039813"/>
            <a:ext cx="9699594" cy="4825040"/>
          </a:xfrm>
          <a:prstGeom prst="rect">
            <a:avLst/>
          </a:prstGeom>
        </p:spPr>
      </p:pic>
      <p:sp>
        <p:nvSpPr>
          <p:cNvPr id="122" name="Text placeholder 51">
            <a:extLst>
              <a:ext uri="{FF2B5EF4-FFF2-40B4-BE49-F238E27FC236}">
                <a16:creationId xmlns:a16="http://schemas.microsoft.com/office/drawing/2014/main" id="{7F82DCC3-672B-FDB6-7779-B09F31EF6002}"/>
              </a:ext>
            </a:extLst>
          </p:cNvPr>
          <p:cNvSpPr>
            <a:spLocks noGrp="1"/>
          </p:cNvSpPr>
          <p:nvPr>
            <p:ph type="body" sz="quarter" idx="11" hasCustomPrompt="1"/>
          </p:nvPr>
        </p:nvSpPr>
        <p:spPr>
          <a:xfrm>
            <a:off x="2881935" y="1144937"/>
            <a:ext cx="5760000" cy="334515"/>
          </a:xfrm>
          <a:prstGeom prst="rect">
            <a:avLst/>
          </a:prstGeom>
        </p:spPr>
        <p:txBody>
          <a:bodyPr wrap="square" lIns="0" tIns="0" rIns="0" bIns="0" rtlCol="0">
            <a:spAutoFit/>
          </a:bodyPr>
          <a:lstStyle>
            <a:lvl1pPr>
              <a:defRPr sz="2400">
                <a:solidFill>
                  <a:srgbClr val="0070FA"/>
                </a:solidFill>
              </a:defRPr>
            </a:lvl1pPr>
          </a:lstStyle>
          <a:p>
            <a:pPr lvl="0" rtl="0"/>
            <a:r>
              <a:rPr lang="en-gb"/>
              <a:t>Add a subtitle</a:t>
            </a:r>
          </a:p>
        </p:txBody>
      </p:sp>
      <p:sp>
        <p:nvSpPr>
          <p:cNvPr id="16" name="Title 3">
            <a:extLst>
              <a:ext uri="{FF2B5EF4-FFF2-40B4-BE49-F238E27FC236}">
                <a16:creationId xmlns:a16="http://schemas.microsoft.com/office/drawing/2014/main" id="{9FC70AB0-78D2-FA9A-5D16-57C749B9E2D7}"/>
              </a:ext>
            </a:extLst>
          </p:cNvPr>
          <p:cNvSpPr>
            <a:spLocks noGrp="1"/>
          </p:cNvSpPr>
          <p:nvPr>
            <p:ph type="title" hasCustomPrompt="1"/>
          </p:nvPr>
        </p:nvSpPr>
        <p:spPr>
          <a:xfrm>
            <a:off x="2898273" y="417355"/>
            <a:ext cx="8188822" cy="562526"/>
          </a:xfrm>
          <a:prstGeom prst="rect">
            <a:avLst/>
          </a:prstGeom>
        </p:spPr>
        <p:txBody>
          <a:bodyPr wrap="square" lIns="0" tIns="0" rIns="0" bIns="0" rtlCol="0" anchor="b" anchorCtr="0">
            <a:spAutoFit/>
          </a:bodyPr>
          <a:lstStyle>
            <a:lvl1pPr>
              <a:defRPr sz="4400">
                <a:solidFill>
                  <a:schemeClr val="bg1"/>
                </a:solidFill>
              </a:defRPr>
            </a:lvl1pPr>
          </a:lstStyle>
          <a:p>
            <a:pPr rtl="0"/>
            <a:r>
              <a:rPr lang="en-gb"/>
              <a:t>Add a title</a:t>
            </a:r>
            <a:endParaRPr lang="en-GB"/>
          </a:p>
        </p:txBody>
      </p:sp>
      <p:sp>
        <p:nvSpPr>
          <p:cNvPr id="14" name="Image placeholder 139">
            <a:extLst>
              <a:ext uri="{FF2B5EF4-FFF2-40B4-BE49-F238E27FC236}">
                <a16:creationId xmlns:a16="http://schemas.microsoft.com/office/drawing/2014/main" id="{C2F88D3B-AEA2-1FFD-AF4B-53AADB694CD9}"/>
              </a:ext>
            </a:extLst>
          </p:cNvPr>
          <p:cNvSpPr>
            <a:spLocks noGrp="1" noChangeAspect="1"/>
          </p:cNvSpPr>
          <p:nvPr>
            <p:ph type="pic" sz="quarter" idx="38" hasCustomPrompt="1"/>
          </p:nvPr>
        </p:nvSpPr>
        <p:spPr>
          <a:xfrm>
            <a:off x="340768" y="2917027"/>
            <a:ext cx="1833963" cy="1833963"/>
          </a:xfrm>
          <a:prstGeom prst="rect">
            <a:avLst/>
          </a:prstGeom>
        </p:spPr>
        <p:txBody>
          <a:bodyPr rtlCol="0" anchor="ctr" anchorCtr="0">
            <a:noAutofit/>
          </a:bodyPr>
          <a:lstStyle>
            <a:lvl1pPr marL="0" indent="0" algn="ctr">
              <a:buNone/>
              <a:defRPr sz="1200">
                <a:solidFill>
                  <a:schemeClr val="bg1"/>
                </a:solidFill>
              </a:defRPr>
            </a:lvl1pPr>
          </a:lstStyle>
          <a:p>
            <a:pPr rtl="0"/>
            <a:r>
              <a:rPr lang="en-gb"/>
              <a:t>Click to add </a:t>
            </a:r>
            <a:br>
              <a:rPr lang="fr-FR"/>
            </a:br>
            <a:r>
              <a:rPr lang="en-gb"/>
              <a:t>a logo </a:t>
            </a:r>
            <a:br>
              <a:rPr lang="fr-FR"/>
            </a:br>
            <a:r>
              <a:rPr lang="en-gb"/>
              <a:t>Customer / Partner</a:t>
            </a:r>
            <a:br>
              <a:rPr lang="fr-FR"/>
            </a:br>
            <a:r>
              <a:rPr lang="en-gb"/>
              <a:t>colour or white</a:t>
            </a:r>
          </a:p>
        </p:txBody>
      </p:sp>
      <p:grpSp>
        <p:nvGrpSpPr>
          <p:cNvPr id="5" name="target">
            <a:extLst>
              <a:ext uri="{FF2B5EF4-FFF2-40B4-BE49-F238E27FC236}">
                <a16:creationId xmlns:a16="http://schemas.microsoft.com/office/drawing/2014/main" id="{746BFB73-D229-3343-834B-8A8A933451FD}"/>
              </a:ext>
            </a:extLst>
          </p:cNvPr>
          <p:cNvGrpSpPr/>
          <p:nvPr userDrawn="1"/>
        </p:nvGrpSpPr>
        <p:grpSpPr>
          <a:xfrm>
            <a:off x="1" y="-524404"/>
            <a:ext cx="12191999" cy="7461535"/>
            <a:chOff x="0" y="2375225"/>
            <a:chExt cx="12191999" cy="7461535"/>
          </a:xfrm>
        </p:grpSpPr>
        <p:grpSp>
          <p:nvGrpSpPr>
            <p:cNvPr id="6" name="+">
              <a:extLst>
                <a:ext uri="{FF2B5EF4-FFF2-40B4-BE49-F238E27FC236}">
                  <a16:creationId xmlns:a16="http://schemas.microsoft.com/office/drawing/2014/main" id="{6BC571A5-9BCF-8D3C-EAA8-9D30C6164952}"/>
                </a:ext>
              </a:extLst>
            </p:cNvPr>
            <p:cNvGrpSpPr/>
            <p:nvPr/>
          </p:nvGrpSpPr>
          <p:grpSpPr>
            <a:xfrm>
              <a:off x="2243039" y="4684847"/>
              <a:ext cx="467582" cy="467582"/>
              <a:chOff x="5862637" y="2720852"/>
              <a:chExt cx="467582" cy="467582"/>
            </a:xfrm>
          </p:grpSpPr>
          <p:sp>
            <p:nvSpPr>
              <p:cNvPr id="11" name="Free form: shape 23">
                <a:extLst>
                  <a:ext uri="{FF2B5EF4-FFF2-40B4-BE49-F238E27FC236}">
                    <a16:creationId xmlns:a16="http://schemas.microsoft.com/office/drawing/2014/main" id="{F7AACA42-8700-5B68-0E75-4FCA5615B7D9}"/>
                  </a:ext>
                </a:extLst>
              </p:cNvPr>
              <p:cNvSpPr/>
              <p:nvPr/>
            </p:nvSpPr>
            <p:spPr>
              <a:xfrm>
                <a:off x="5862637" y="2920496"/>
                <a:ext cx="467582" cy="68294"/>
              </a:xfrm>
              <a:custGeom>
                <a:avLst/>
                <a:gdLst>
                  <a:gd name="connsiteX0" fmla="*/ 0 w 467582"/>
                  <a:gd name="connsiteY0" fmla="*/ 0 h 68294"/>
                  <a:gd name="connsiteX1" fmla="*/ 467582 w 467582"/>
                  <a:gd name="connsiteY1" fmla="*/ 0 h 68294"/>
                  <a:gd name="connsiteX2" fmla="*/ 467582 w 467582"/>
                  <a:gd name="connsiteY2" fmla="*/ 68294 h 68294"/>
                  <a:gd name="connsiteX3" fmla="*/ 0 w 467582"/>
                  <a:gd name="connsiteY3" fmla="*/ 68294 h 68294"/>
                </a:gdLst>
                <a:ahLst/>
                <a:cxnLst>
                  <a:cxn ang="0">
                    <a:pos x="connsiteX0" y="connsiteY0"/>
                  </a:cxn>
                  <a:cxn ang="0">
                    <a:pos x="connsiteX1" y="connsiteY1"/>
                  </a:cxn>
                  <a:cxn ang="0">
                    <a:pos x="connsiteX2" y="connsiteY2"/>
                  </a:cxn>
                  <a:cxn ang="0">
                    <a:pos x="connsiteX3" y="connsiteY3"/>
                  </a:cxn>
                </a:cxnLst>
                <a:rect l="l" t="t" r="r" b="b"/>
                <a:pathLst>
                  <a:path w="467582" h="68294">
                    <a:moveTo>
                      <a:pt x="0" y="0"/>
                    </a:moveTo>
                    <a:lnTo>
                      <a:pt x="467582" y="0"/>
                    </a:lnTo>
                    <a:lnTo>
                      <a:pt x="467582" y="68294"/>
                    </a:lnTo>
                    <a:lnTo>
                      <a:pt x="0" y="68294"/>
                    </a:lnTo>
                    <a:close/>
                  </a:path>
                </a:pathLst>
              </a:custGeom>
              <a:solidFill>
                <a:srgbClr val="0070FA"/>
              </a:solidFill>
              <a:ln w="0" cap="flat">
                <a:noFill/>
                <a:prstDash val="solid"/>
                <a:miter/>
              </a:ln>
            </p:spPr>
            <p:txBody>
              <a:bodyPr rtlCol="0" anchor="ctr"/>
              <a:lstStyle/>
              <a:p>
                <a:pPr rtl="0"/>
                <a:endParaRPr lang="fr-FR"/>
              </a:p>
            </p:txBody>
          </p:sp>
          <p:sp>
            <p:nvSpPr>
              <p:cNvPr id="12" name="Free form: shape 24">
                <a:extLst>
                  <a:ext uri="{FF2B5EF4-FFF2-40B4-BE49-F238E27FC236}">
                    <a16:creationId xmlns:a16="http://schemas.microsoft.com/office/drawing/2014/main" id="{54CA6ECD-C51E-3084-92D2-2A15545A4232}"/>
                  </a:ext>
                </a:extLst>
              </p:cNvPr>
              <p:cNvSpPr/>
              <p:nvPr/>
            </p:nvSpPr>
            <p:spPr>
              <a:xfrm>
                <a:off x="6062281" y="2720852"/>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sp>
            <p:nvSpPr>
              <p:cNvPr id="13" name="Free form: shape 25">
                <a:extLst>
                  <a:ext uri="{FF2B5EF4-FFF2-40B4-BE49-F238E27FC236}">
                    <a16:creationId xmlns:a16="http://schemas.microsoft.com/office/drawing/2014/main" id="{1C9AB2DE-88FD-B287-CDEE-7781DA06148D}"/>
                  </a:ext>
                </a:extLst>
              </p:cNvPr>
              <p:cNvSpPr/>
              <p:nvPr/>
            </p:nvSpPr>
            <p:spPr>
              <a:xfrm>
                <a:off x="6062281" y="3022223"/>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grpSp>
        <p:cxnSp>
          <p:nvCxnSpPr>
            <p:cNvPr id="7" name="Straight connector 6">
              <a:extLst>
                <a:ext uri="{FF2B5EF4-FFF2-40B4-BE49-F238E27FC236}">
                  <a16:creationId xmlns:a16="http://schemas.microsoft.com/office/drawing/2014/main" id="{FF76892C-F90E-519B-CE6D-E1C217B22917}"/>
                </a:ext>
              </a:extLst>
            </p:cNvPr>
            <p:cNvCxnSpPr>
              <a:cxnSpLocks/>
            </p:cNvCxnSpPr>
            <p:nvPr/>
          </p:nvCxnSpPr>
          <p:spPr>
            <a:xfrm>
              <a:off x="2784621" y="4921020"/>
              <a:ext cx="940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8D169C-A544-7758-A9AB-CAB2B1D0A0BB}"/>
                </a:ext>
              </a:extLst>
            </p:cNvPr>
            <p:cNvCxnSpPr>
              <a:cxnSpLocks/>
            </p:cNvCxnSpPr>
            <p:nvPr/>
          </p:nvCxnSpPr>
          <p:spPr>
            <a:xfrm>
              <a:off x="0" y="4921020"/>
              <a:ext cx="21690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3BAF2A-FC85-9519-5D84-894D6AED97BC}"/>
                </a:ext>
              </a:extLst>
            </p:cNvPr>
            <p:cNvCxnSpPr>
              <a:cxnSpLocks/>
            </p:cNvCxnSpPr>
            <p:nvPr/>
          </p:nvCxnSpPr>
          <p:spPr>
            <a:xfrm>
              <a:off x="2476830" y="5231019"/>
              <a:ext cx="0" cy="46057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7D3E17-7E31-5E4A-28BE-7043C2081D40}"/>
                </a:ext>
              </a:extLst>
            </p:cNvPr>
            <p:cNvCxnSpPr>
              <a:cxnSpLocks/>
            </p:cNvCxnSpPr>
            <p:nvPr/>
          </p:nvCxnSpPr>
          <p:spPr>
            <a:xfrm>
              <a:off x="2476830" y="2375225"/>
              <a:ext cx="0" cy="22310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C15C94C9-BA19-FFD3-1523-41074DC45F01}"/>
              </a:ext>
            </a:extLst>
          </p:cNvPr>
          <p:cNvCxnSpPr>
            <a:cxnSpLocks/>
          </p:cNvCxnSpPr>
          <p:nvPr userDrawn="1"/>
        </p:nvCxnSpPr>
        <p:spPr>
          <a:xfrm>
            <a:off x="446568" y="5932967"/>
            <a:ext cx="17437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Date placeholder 3">
            <a:extLst>
              <a:ext uri="{FF2B5EF4-FFF2-40B4-BE49-F238E27FC236}">
                <a16:creationId xmlns:a16="http://schemas.microsoft.com/office/drawing/2014/main" id="{AEBEDC85-E83C-5F12-E340-7E03249DB685}"/>
              </a:ext>
            </a:extLst>
          </p:cNvPr>
          <p:cNvSpPr>
            <a:spLocks noGrp="1"/>
          </p:cNvSpPr>
          <p:nvPr>
            <p:ph type="dt" sz="half" idx="2"/>
          </p:nvPr>
        </p:nvSpPr>
        <p:spPr>
          <a:xfrm>
            <a:off x="455430" y="5597895"/>
            <a:ext cx="940980" cy="405957"/>
          </a:xfrm>
          <a:prstGeom prst="rect">
            <a:avLst/>
          </a:prstGeom>
        </p:spPr>
        <p:txBody>
          <a:bodyPr vert="horz" lIns="0" tIns="0" rIns="0" bIns="0" rtlCol="0" anchor="ctr"/>
          <a:lstStyle>
            <a:lvl1pPr algn="l">
              <a:defRPr sz="900" b="1">
                <a:solidFill>
                  <a:schemeClr val="bg1"/>
                </a:solidFill>
              </a:defRPr>
            </a:lvl1pPr>
          </a:lstStyle>
          <a:p>
            <a:pPr rtl="0"/>
            <a:r>
              <a:rPr lang="fr-FR"/>
              <a:t>13/11/2024</a:t>
            </a:r>
            <a:endParaRPr lang="en-GB"/>
          </a:p>
        </p:txBody>
      </p:sp>
      <p:sp>
        <p:nvSpPr>
          <p:cNvPr id="28" name="Footer placeholder 4">
            <a:extLst>
              <a:ext uri="{FF2B5EF4-FFF2-40B4-BE49-F238E27FC236}">
                <a16:creationId xmlns:a16="http://schemas.microsoft.com/office/drawing/2014/main" id="{A6E6D38A-7F6C-D9C3-0B4F-6338F18D3AF2}"/>
              </a:ext>
            </a:extLst>
          </p:cNvPr>
          <p:cNvSpPr>
            <a:spLocks noGrp="1"/>
          </p:cNvSpPr>
          <p:nvPr>
            <p:ph type="ftr" sz="quarter" idx="3"/>
          </p:nvPr>
        </p:nvSpPr>
        <p:spPr>
          <a:xfrm>
            <a:off x="455429" y="6030286"/>
            <a:ext cx="1734877" cy="654050"/>
          </a:xfrm>
          <a:prstGeom prst="rect">
            <a:avLst/>
          </a:prstGeom>
        </p:spPr>
        <p:txBody>
          <a:bodyPr vert="horz" lIns="0" tIns="0" rIns="0" bIns="0" rtlCol="0" anchor="t" anchorCtr="0"/>
          <a:lstStyle>
            <a:lvl1pPr algn="l">
              <a:defRPr sz="800">
                <a:solidFill>
                  <a:schemeClr val="bg1"/>
                </a:solidFill>
              </a:defRPr>
            </a:lvl1pPr>
          </a:lstStyle>
          <a:p>
            <a:pPr rtl="0"/>
            <a:r>
              <a:rPr lang="en-gb"/>
              <a:t>ADVN Customer I Document name I CONFIDENTIAL  </a:t>
            </a:r>
            <a:endParaRPr lang="en-GB"/>
          </a:p>
        </p:txBody>
      </p:sp>
      <p:pic>
        <p:nvPicPr>
          <p:cNvPr id="2" name="Graphic 1">
            <a:extLst>
              <a:ext uri="{FF2B5EF4-FFF2-40B4-BE49-F238E27FC236}">
                <a16:creationId xmlns:a16="http://schemas.microsoft.com/office/drawing/2014/main" id="{E90E0B02-D407-1EA0-7285-3B2E62650BA2}"/>
              </a:ext>
            </a:extLst>
          </p:cNvPr>
          <p:cNvPicPr>
            <a:picLocks/>
          </p:cNvPicPr>
          <p:nvPr userDrawn="1"/>
        </p:nvPicPr>
        <p:blipFill rotWithShape="1">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rcRect l="5039" t="21822" r="3937" b="18706"/>
          <a:stretch/>
        </p:blipFill>
        <p:spPr>
          <a:xfrm>
            <a:off x="263037" y="171517"/>
            <a:ext cx="1950758" cy="1266825"/>
          </a:xfrm>
          <a:prstGeom prst="rect">
            <a:avLst/>
          </a:prstGeom>
        </p:spPr>
      </p:pic>
    </p:spTree>
    <p:extLst>
      <p:ext uri="{BB962C8B-B14F-4D97-AF65-F5344CB8AC3E}">
        <p14:creationId xmlns:p14="http://schemas.microsoft.com/office/powerpoint/2010/main" val="3991571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col + 3 blocs + visuel ">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a:lstStyle>
            <a:lvl1pPr>
              <a:defRPr>
                <a:latin typeface="+mj-lt"/>
              </a:defRPr>
            </a:lvl1pPr>
          </a:lstStyle>
          <a:p>
            <a:r>
              <a:rPr lang="fr-FR"/>
              <a:t>Ajouter un titre</a:t>
            </a:r>
          </a:p>
        </p:txBody>
      </p:sp>
      <p:sp>
        <p:nvSpPr>
          <p:cNvPr id="4" name="Espace réservé du texte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 </a:t>
            </a:r>
          </a:p>
        </p:txBody>
      </p:sp>
      <p:sp>
        <p:nvSpPr>
          <p:cNvPr id="2" name="Espace réservé du texte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7488533"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3" name="Espace réservé pour une image  6">
            <a:extLst>
              <a:ext uri="{FF2B5EF4-FFF2-40B4-BE49-F238E27FC236}">
                <a16:creationId xmlns:a16="http://schemas.microsoft.com/office/drawing/2014/main" id="{C20DC324-11D5-A86D-50F4-7DD3DB6A7338}"/>
              </a:ext>
            </a:extLst>
          </p:cNvPr>
          <p:cNvSpPr>
            <a:spLocks noGrp="1"/>
          </p:cNvSpPr>
          <p:nvPr>
            <p:ph type="pic" sz="quarter" idx="10" hasCustomPrompt="1"/>
          </p:nvPr>
        </p:nvSpPr>
        <p:spPr>
          <a:xfrm>
            <a:off x="8269915" y="1696451"/>
            <a:ext cx="3600000" cy="4626000"/>
          </a:xfrm>
          <a:prstGeom prst="roundRect">
            <a:avLst>
              <a:gd name="adj" fmla="val 4549"/>
            </a:avLst>
          </a:prstGeom>
        </p:spPr>
        <p:txBody>
          <a:bodyPr anchor="ctr" anchorCtr="0"/>
          <a:lstStyle>
            <a:lvl1pPr marL="0" indent="0" algn="ctr">
              <a:buNone/>
              <a:defRPr/>
            </a:lvl1pPr>
          </a:lstStyle>
          <a:p>
            <a:r>
              <a:rPr lang="fr-FR"/>
              <a:t>Cliquez sur l’icône </a:t>
            </a:r>
            <a:br>
              <a:rPr lang="fr-FR"/>
            </a:br>
            <a:r>
              <a:rPr lang="fr-FR"/>
              <a:t>pour ajouter une image</a:t>
            </a:r>
          </a:p>
        </p:txBody>
      </p:sp>
      <p:sp>
        <p:nvSpPr>
          <p:cNvPr id="10" name="Espace réservé du texte 11">
            <a:extLst>
              <a:ext uri="{FF2B5EF4-FFF2-40B4-BE49-F238E27FC236}">
                <a16:creationId xmlns:a16="http://schemas.microsoft.com/office/drawing/2014/main" id="{D3E14277-E32C-E17D-93F7-4D877287B338}"/>
              </a:ext>
            </a:extLst>
          </p:cNvPr>
          <p:cNvSpPr>
            <a:spLocks noGrp="1"/>
          </p:cNvSpPr>
          <p:nvPr>
            <p:ph type="body" sz="quarter" idx="20" hasCustomPrompt="1"/>
          </p:nvPr>
        </p:nvSpPr>
        <p:spPr>
          <a:xfrm>
            <a:off x="503999" y="3608009"/>
            <a:ext cx="7488533"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12" name="Espace réservé du texte 6">
            <a:extLst>
              <a:ext uri="{FF2B5EF4-FFF2-40B4-BE49-F238E27FC236}">
                <a16:creationId xmlns:a16="http://schemas.microsoft.com/office/drawing/2014/main" id="{187408B3-3D6E-B574-0C3A-FEF53E316C63}"/>
              </a:ext>
            </a:extLst>
          </p:cNvPr>
          <p:cNvSpPr>
            <a:spLocks noGrp="1"/>
          </p:cNvSpPr>
          <p:nvPr>
            <p:ph type="body" sz="quarter" idx="14" hasCustomPrompt="1"/>
          </p:nvPr>
        </p:nvSpPr>
        <p:spPr>
          <a:xfrm>
            <a:off x="503999" y="2121769"/>
            <a:ext cx="7488533" cy="1290844"/>
          </a:xfrm>
          <a:prstGeom prst="rect">
            <a:avLst/>
          </a:prstGeom>
        </p:spPr>
        <p:txBody>
          <a:bodyPr wrap="square" lIns="90000" tIns="46800" rIns="90000" bIns="180000">
            <a:spAutoFit/>
          </a:bodyPr>
          <a:lstStyle>
            <a:lvl1pPr marL="182563" indent="-182563" fontAlgn="auto">
              <a:lnSpc>
                <a:spcPct val="100000"/>
              </a:lnSpc>
              <a:spcBef>
                <a:spcPts val="0"/>
              </a:spcBef>
              <a:spcAft>
                <a:spcPts val="600"/>
              </a:spcAft>
              <a:tabLs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texte 6">
            <a:extLst>
              <a:ext uri="{FF2B5EF4-FFF2-40B4-BE49-F238E27FC236}">
                <a16:creationId xmlns:a16="http://schemas.microsoft.com/office/drawing/2014/main" id="{98B238E7-0A92-7323-2C38-C6D1AA624D4E}"/>
              </a:ext>
            </a:extLst>
          </p:cNvPr>
          <p:cNvSpPr>
            <a:spLocks noGrp="1"/>
          </p:cNvSpPr>
          <p:nvPr>
            <p:ph type="body" sz="quarter" idx="22" hasCustomPrompt="1"/>
          </p:nvPr>
        </p:nvSpPr>
        <p:spPr>
          <a:xfrm>
            <a:off x="503999" y="4022676"/>
            <a:ext cx="7488533" cy="644513"/>
          </a:xfrm>
          <a:prstGeom prst="rect">
            <a:avLst/>
          </a:prstGeom>
        </p:spPr>
        <p:txBody>
          <a:bodyPr wrap="square" lIns="90000" tIns="46800" rIns="90000" bIns="180000">
            <a:spAutoFit/>
          </a:bodyPr>
          <a:lstStyle>
            <a:lvl1pPr marL="182563" indent="-182563" fontAlgn="auto">
              <a:lnSpc>
                <a:spcPct val="100000"/>
              </a:lnSpc>
              <a:spcBef>
                <a:spcPts val="0"/>
              </a:spcBef>
              <a:spcAft>
                <a:spcPts val="600"/>
              </a:spcAft>
              <a:tabLs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p:txBody>
      </p:sp>
      <p:sp>
        <p:nvSpPr>
          <p:cNvPr id="15" name="Espace réservé du texte 11">
            <a:extLst>
              <a:ext uri="{FF2B5EF4-FFF2-40B4-BE49-F238E27FC236}">
                <a16:creationId xmlns:a16="http://schemas.microsoft.com/office/drawing/2014/main" id="{C9A9DC12-9F1A-11DB-19C3-59018A8358CD}"/>
              </a:ext>
            </a:extLst>
          </p:cNvPr>
          <p:cNvSpPr>
            <a:spLocks noGrp="1"/>
          </p:cNvSpPr>
          <p:nvPr>
            <p:ph type="body" sz="quarter" idx="23" hasCustomPrompt="1"/>
          </p:nvPr>
        </p:nvSpPr>
        <p:spPr>
          <a:xfrm>
            <a:off x="503999" y="4855562"/>
            <a:ext cx="7488533"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16" name="Espace réservé du texte 6">
            <a:extLst>
              <a:ext uri="{FF2B5EF4-FFF2-40B4-BE49-F238E27FC236}">
                <a16:creationId xmlns:a16="http://schemas.microsoft.com/office/drawing/2014/main" id="{60EC0D78-1D34-B6E2-471D-04CFC892C770}"/>
              </a:ext>
            </a:extLst>
          </p:cNvPr>
          <p:cNvSpPr>
            <a:spLocks noGrp="1"/>
          </p:cNvSpPr>
          <p:nvPr>
            <p:ph type="body" sz="quarter" idx="24" hasCustomPrompt="1"/>
          </p:nvPr>
        </p:nvSpPr>
        <p:spPr>
          <a:xfrm>
            <a:off x="503999" y="5270229"/>
            <a:ext cx="7488533" cy="644513"/>
          </a:xfrm>
          <a:prstGeom prst="rect">
            <a:avLst/>
          </a:prstGeom>
        </p:spPr>
        <p:txBody>
          <a:bodyPr wrap="square" lIns="90000" tIns="46800" rIns="90000" bIns="180000">
            <a:spAutoFit/>
          </a:bodyPr>
          <a:lstStyle>
            <a:lvl1pPr marL="182563" indent="-182563" fontAlgn="auto">
              <a:lnSpc>
                <a:spcPct val="100000"/>
              </a:lnSpc>
              <a:spcBef>
                <a:spcPts val="0"/>
              </a:spcBef>
              <a:spcAft>
                <a:spcPts val="600"/>
              </a:spcAft>
              <a:tabLs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p:txBody>
      </p:sp>
      <p:sp>
        <p:nvSpPr>
          <p:cNvPr id="5" name="Espace réservé du pied de page 4">
            <a:extLst>
              <a:ext uri="{FF2B5EF4-FFF2-40B4-BE49-F238E27FC236}">
                <a16:creationId xmlns:a16="http://schemas.microsoft.com/office/drawing/2014/main" id="{C61EB284-20FC-566F-DBC0-C725E1232671}"/>
              </a:ext>
            </a:extLst>
          </p:cNvPr>
          <p:cNvSpPr>
            <a:spLocks noGrp="1"/>
          </p:cNvSpPr>
          <p:nvPr>
            <p:ph type="ftr" sz="quarter" idx="3"/>
          </p:nvPr>
        </p:nvSpPr>
        <p:spPr>
          <a:xfrm>
            <a:off x="1235727" y="1"/>
            <a:ext cx="3941218" cy="347330"/>
          </a:xfrm>
          <a:prstGeom prst="rect">
            <a:avLst/>
          </a:prstGeom>
        </p:spPr>
        <p:txBody>
          <a:bodyPr vert="horz" lIns="0" tIns="0" rIns="0" bIns="0" rtlCol="0" anchor="ctr" anchorCtr="0"/>
          <a:lstStyle>
            <a:lvl1pPr algn="l">
              <a:defRPr sz="800">
                <a:solidFill>
                  <a:schemeClr val="tx1"/>
                </a:solidFill>
              </a:defRPr>
            </a:lvl1pPr>
          </a:lstStyle>
          <a:p>
            <a:r>
              <a:rPr lang="fr-FR"/>
              <a:t>ADVN Client  I  Nom du document  I  CONFIDENTIEL  </a:t>
            </a:r>
            <a:endParaRPr lang="en-GB"/>
          </a:p>
        </p:txBody>
      </p:sp>
      <p:sp>
        <p:nvSpPr>
          <p:cNvPr id="8" name="Espace réservé de la date 7">
            <a:extLst>
              <a:ext uri="{FF2B5EF4-FFF2-40B4-BE49-F238E27FC236}">
                <a16:creationId xmlns:a16="http://schemas.microsoft.com/office/drawing/2014/main" id="{907A1797-FB59-1B14-55D0-D03987BAA2BA}"/>
              </a:ext>
            </a:extLst>
          </p:cNvPr>
          <p:cNvSpPr>
            <a:spLocks noGrp="1"/>
          </p:cNvSpPr>
          <p:nvPr>
            <p:ph type="dt" sz="half" idx="25"/>
          </p:nvPr>
        </p:nvSpPr>
        <p:spPr/>
        <p:txBody>
          <a:bodyPr/>
          <a:lstStyle/>
          <a:p>
            <a:fld id="{01D0E55A-C38A-43F1-9591-C52FC338CBEF}" type="datetime1">
              <a:rPr lang="fr-FR" smtClean="0"/>
              <a:t>22/04/2025</a:t>
            </a:fld>
            <a:endParaRPr lang="en-GB"/>
          </a:p>
        </p:txBody>
      </p:sp>
      <p:sp>
        <p:nvSpPr>
          <p:cNvPr id="7" name="Espace réservé du numéro de diapositive 8">
            <a:extLst>
              <a:ext uri="{FF2B5EF4-FFF2-40B4-BE49-F238E27FC236}">
                <a16:creationId xmlns:a16="http://schemas.microsoft.com/office/drawing/2014/main" id="{2CE0B39C-2B57-6F72-4CBE-59B568ED17D8}"/>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9" name="Graphique 58">
            <a:extLst>
              <a:ext uri="{FF2B5EF4-FFF2-40B4-BE49-F238E27FC236}">
                <a16:creationId xmlns:a16="http://schemas.microsoft.com/office/drawing/2014/main" id="{3C9A883F-E3A2-9A10-A7E9-B3E509BE22C7}"/>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1011244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col + 2 blocs + visuel ">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a:lstStyle>
            <a:lvl1pPr>
              <a:defRPr>
                <a:latin typeface="+mj-lt"/>
              </a:defRPr>
            </a:lvl1pPr>
          </a:lstStyle>
          <a:p>
            <a:r>
              <a:rPr lang="fr-FR"/>
              <a:t>Ajouter un titre</a:t>
            </a:r>
          </a:p>
        </p:txBody>
      </p:sp>
      <p:sp>
        <p:nvSpPr>
          <p:cNvPr id="4" name="Espace réservé du texte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 </a:t>
            </a:r>
          </a:p>
        </p:txBody>
      </p:sp>
      <p:sp>
        <p:nvSpPr>
          <p:cNvPr id="2" name="Espace réservé du texte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3740455"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5" name="Espace réservé du texte 6">
            <a:extLst>
              <a:ext uri="{FF2B5EF4-FFF2-40B4-BE49-F238E27FC236}">
                <a16:creationId xmlns:a16="http://schemas.microsoft.com/office/drawing/2014/main" id="{0A514AB5-A6E0-FA56-3123-D12BDB2C4952}"/>
              </a:ext>
            </a:extLst>
          </p:cNvPr>
          <p:cNvSpPr>
            <a:spLocks noGrp="1"/>
          </p:cNvSpPr>
          <p:nvPr>
            <p:ph type="body" sz="quarter" idx="14" hasCustomPrompt="1"/>
          </p:nvPr>
        </p:nvSpPr>
        <p:spPr>
          <a:xfrm>
            <a:off x="503999" y="2112300"/>
            <a:ext cx="3740455"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pour une image  6">
            <a:extLst>
              <a:ext uri="{FF2B5EF4-FFF2-40B4-BE49-F238E27FC236}">
                <a16:creationId xmlns:a16="http://schemas.microsoft.com/office/drawing/2014/main" id="{C20DC324-11D5-A86D-50F4-7DD3DB6A7338}"/>
              </a:ext>
            </a:extLst>
          </p:cNvPr>
          <p:cNvSpPr>
            <a:spLocks noGrp="1"/>
          </p:cNvSpPr>
          <p:nvPr>
            <p:ph type="pic" sz="quarter" idx="10" hasCustomPrompt="1"/>
          </p:nvPr>
        </p:nvSpPr>
        <p:spPr>
          <a:xfrm>
            <a:off x="8269915" y="1696451"/>
            <a:ext cx="3600000" cy="4626000"/>
          </a:xfrm>
          <a:prstGeom prst="roundRect">
            <a:avLst>
              <a:gd name="adj" fmla="val 4549"/>
            </a:avLst>
          </a:prstGeom>
        </p:spPr>
        <p:txBody>
          <a:bodyPr anchor="ctr" anchorCtr="0"/>
          <a:lstStyle>
            <a:lvl1pPr marL="0" indent="0" algn="ctr">
              <a:buNone/>
              <a:defRPr/>
            </a:lvl1pPr>
          </a:lstStyle>
          <a:p>
            <a:r>
              <a:rPr lang="fr-FR"/>
              <a:t>Cliquez sur l’icône </a:t>
            </a:r>
            <a:br>
              <a:rPr lang="fr-FR"/>
            </a:br>
            <a:r>
              <a:rPr lang="fr-FR"/>
              <a:t>pour ajouter une image</a:t>
            </a:r>
          </a:p>
        </p:txBody>
      </p:sp>
      <p:sp>
        <p:nvSpPr>
          <p:cNvPr id="12" name="Espace réservé du texte 11">
            <a:extLst>
              <a:ext uri="{FF2B5EF4-FFF2-40B4-BE49-F238E27FC236}">
                <a16:creationId xmlns:a16="http://schemas.microsoft.com/office/drawing/2014/main" id="{B9446C85-A24D-4FB8-253F-9A962E76835B}"/>
              </a:ext>
            </a:extLst>
          </p:cNvPr>
          <p:cNvSpPr>
            <a:spLocks noGrp="1"/>
          </p:cNvSpPr>
          <p:nvPr>
            <p:ph type="body" sz="quarter" idx="18" hasCustomPrompt="1"/>
          </p:nvPr>
        </p:nvSpPr>
        <p:spPr>
          <a:xfrm>
            <a:off x="4386787" y="1710858"/>
            <a:ext cx="3740455"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14" name="Espace réservé du texte 6">
            <a:extLst>
              <a:ext uri="{FF2B5EF4-FFF2-40B4-BE49-F238E27FC236}">
                <a16:creationId xmlns:a16="http://schemas.microsoft.com/office/drawing/2014/main" id="{9B34ADE7-49F8-0801-2B80-8EDAD5E5AC3D}"/>
              </a:ext>
            </a:extLst>
          </p:cNvPr>
          <p:cNvSpPr>
            <a:spLocks noGrp="1"/>
          </p:cNvSpPr>
          <p:nvPr>
            <p:ph type="body" sz="quarter" idx="19" hasCustomPrompt="1"/>
          </p:nvPr>
        </p:nvSpPr>
        <p:spPr>
          <a:xfrm>
            <a:off x="4388427" y="2112300"/>
            <a:ext cx="3740455"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pied de page 8">
            <a:extLst>
              <a:ext uri="{FF2B5EF4-FFF2-40B4-BE49-F238E27FC236}">
                <a16:creationId xmlns:a16="http://schemas.microsoft.com/office/drawing/2014/main" id="{5A16DD35-DD70-A252-3F36-997BD18EA33B}"/>
              </a:ext>
            </a:extLst>
          </p:cNvPr>
          <p:cNvSpPr>
            <a:spLocks noGrp="1"/>
          </p:cNvSpPr>
          <p:nvPr>
            <p:ph type="ftr" sz="quarter" idx="21"/>
          </p:nvPr>
        </p:nvSpPr>
        <p:spPr/>
        <p:txBody>
          <a:bodyPr/>
          <a:lstStyle/>
          <a:p>
            <a:r>
              <a:rPr lang="fr-FR"/>
              <a:t>ADVN Client  I  Nom du document  I  CONFIDENTIEL  </a:t>
            </a:r>
            <a:endParaRPr lang="en-GB"/>
          </a:p>
        </p:txBody>
      </p:sp>
      <p:sp>
        <p:nvSpPr>
          <p:cNvPr id="10" name="Espace réservé de la date 9">
            <a:extLst>
              <a:ext uri="{FF2B5EF4-FFF2-40B4-BE49-F238E27FC236}">
                <a16:creationId xmlns:a16="http://schemas.microsoft.com/office/drawing/2014/main" id="{3B32A508-97D2-693C-5AD3-A816ACE1D00E}"/>
              </a:ext>
            </a:extLst>
          </p:cNvPr>
          <p:cNvSpPr>
            <a:spLocks noGrp="1"/>
          </p:cNvSpPr>
          <p:nvPr>
            <p:ph type="dt" sz="half" idx="22"/>
          </p:nvPr>
        </p:nvSpPr>
        <p:spPr/>
        <p:txBody>
          <a:bodyPr/>
          <a:lstStyle/>
          <a:p>
            <a:fld id="{42BC97C7-3779-4078-A5D4-94309D2D536A}" type="datetime1">
              <a:rPr lang="fr-FR" smtClean="0"/>
              <a:t>22/04/2025</a:t>
            </a:fld>
            <a:endParaRPr lang="en-GB"/>
          </a:p>
        </p:txBody>
      </p:sp>
      <p:sp>
        <p:nvSpPr>
          <p:cNvPr id="7" name="Espace réservé du numéro de diapositive 8">
            <a:extLst>
              <a:ext uri="{FF2B5EF4-FFF2-40B4-BE49-F238E27FC236}">
                <a16:creationId xmlns:a16="http://schemas.microsoft.com/office/drawing/2014/main" id="{91D4DF4E-7DF9-F458-282D-41D57645D0DE}"/>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8" name="Graphique 58">
            <a:extLst>
              <a:ext uri="{FF2B5EF4-FFF2-40B4-BE49-F238E27FC236}">
                <a16:creationId xmlns:a16="http://schemas.microsoft.com/office/drawing/2014/main" id="{0EC495F8-B009-FE85-3A3E-7AECB803A300}"/>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2370671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 + 2 bloc + visuel">
    <p:spTree>
      <p:nvGrpSpPr>
        <p:cNvPr id="1" name=""/>
        <p:cNvGrpSpPr/>
        <p:nvPr/>
      </p:nvGrpSpPr>
      <p:grpSpPr>
        <a:xfrm>
          <a:off x="0" y="0"/>
          <a:ext cx="0" cy="0"/>
          <a:chOff x="0" y="0"/>
          <a:chExt cx="0" cy="0"/>
        </a:xfrm>
      </p:grpSpPr>
      <p:sp>
        <p:nvSpPr>
          <p:cNvPr id="4" name="Espace réservé pour une image  6">
            <a:extLst>
              <a:ext uri="{FF2B5EF4-FFF2-40B4-BE49-F238E27FC236}">
                <a16:creationId xmlns:a16="http://schemas.microsoft.com/office/drawing/2014/main" id="{45116824-4BF8-515A-EE0E-4564939E4A58}"/>
              </a:ext>
            </a:extLst>
          </p:cNvPr>
          <p:cNvSpPr>
            <a:spLocks noGrp="1"/>
          </p:cNvSpPr>
          <p:nvPr>
            <p:ph type="pic" sz="quarter" idx="16" hasCustomPrompt="1"/>
          </p:nvPr>
        </p:nvSpPr>
        <p:spPr>
          <a:xfrm>
            <a:off x="8269915" y="1696451"/>
            <a:ext cx="3600000" cy="4626000"/>
          </a:xfrm>
          <a:prstGeom prst="roundRect">
            <a:avLst>
              <a:gd name="adj" fmla="val 4549"/>
            </a:avLst>
          </a:prstGeom>
        </p:spPr>
        <p:txBody>
          <a:bodyPr anchor="ctr" anchorCtr="0"/>
          <a:lstStyle>
            <a:lvl1pPr marL="0" indent="0" algn="ctr">
              <a:buNone/>
              <a:defRPr/>
            </a:lvl1pPr>
          </a:lstStyle>
          <a:p>
            <a:r>
              <a:rPr lang="fr-FR"/>
              <a:t>Cliquez sur l’icône </a:t>
            </a:r>
            <a:br>
              <a:rPr lang="fr-FR"/>
            </a:br>
            <a:r>
              <a:rPr lang="fr-FR"/>
              <a:t>pour ajouter une image</a:t>
            </a:r>
          </a:p>
        </p:txBody>
      </p:sp>
      <p:sp>
        <p:nvSpPr>
          <p:cNvPr id="11" name="Repère Arrondi" hidden="1">
            <a:extLst>
              <a:ext uri="{FF2B5EF4-FFF2-40B4-BE49-F238E27FC236}">
                <a16:creationId xmlns:a16="http://schemas.microsoft.com/office/drawing/2014/main" id="{7A91B4F9-584F-8FFA-EF6C-09663B54A933}"/>
              </a:ext>
            </a:extLst>
          </p:cNvPr>
          <p:cNvSpPr>
            <a:spLocks noChangeAspect="1"/>
          </p:cNvSpPr>
          <p:nvPr userDrawn="1"/>
        </p:nvSpPr>
        <p:spPr>
          <a:xfrm>
            <a:off x="8269915" y="1689412"/>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exte 11">
            <a:extLst>
              <a:ext uri="{FF2B5EF4-FFF2-40B4-BE49-F238E27FC236}">
                <a16:creationId xmlns:a16="http://schemas.microsoft.com/office/drawing/2014/main" id="{F92FC157-7938-FDCE-B238-17C8EE9CCCC3}"/>
              </a:ext>
            </a:extLst>
          </p:cNvPr>
          <p:cNvSpPr>
            <a:spLocks noGrp="1"/>
          </p:cNvSpPr>
          <p:nvPr>
            <p:ph type="body" sz="quarter" idx="18" hasCustomPrompt="1"/>
          </p:nvPr>
        </p:nvSpPr>
        <p:spPr>
          <a:xfrm>
            <a:off x="506227" y="1710000"/>
            <a:ext cx="3600000" cy="565146"/>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 </a:t>
            </a:r>
          </a:p>
        </p:txBody>
      </p:sp>
      <p:sp>
        <p:nvSpPr>
          <p:cNvPr id="3" name="Espace réservé du texte 6">
            <a:extLst>
              <a:ext uri="{FF2B5EF4-FFF2-40B4-BE49-F238E27FC236}">
                <a16:creationId xmlns:a16="http://schemas.microsoft.com/office/drawing/2014/main" id="{DA0F7C81-DA68-C376-E616-8D00186CE91A}"/>
              </a:ext>
            </a:extLst>
          </p:cNvPr>
          <p:cNvSpPr>
            <a:spLocks noGrp="1"/>
          </p:cNvSpPr>
          <p:nvPr>
            <p:ph type="body" sz="quarter" idx="14" hasCustomPrompt="1"/>
          </p:nvPr>
        </p:nvSpPr>
        <p:spPr>
          <a:xfrm>
            <a:off x="503999" y="2357664"/>
            <a:ext cx="3600000"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5">
            <a:extLst>
              <a:ext uri="{FF2B5EF4-FFF2-40B4-BE49-F238E27FC236}">
                <a16:creationId xmlns:a16="http://schemas.microsoft.com/office/drawing/2014/main" id="{DA1A7723-9599-0C04-DB20-A7F850EE33DE}"/>
              </a:ext>
            </a:extLst>
          </p:cNvPr>
          <p:cNvSpPr>
            <a:spLocks noGrp="1"/>
          </p:cNvSpPr>
          <p:nvPr>
            <p:ph type="title" hasCustomPrompt="1"/>
          </p:nvPr>
        </p:nvSpPr>
        <p:spPr>
          <a:xfrm>
            <a:off x="503999" y="540000"/>
            <a:ext cx="11387802" cy="528021"/>
          </a:xfrm>
        </p:spPr>
        <p:txBody>
          <a:bodyPr/>
          <a:lstStyle>
            <a:lvl1pPr>
              <a:defRPr>
                <a:latin typeface="+mj-lt"/>
              </a:defRPr>
            </a:lvl1pPr>
          </a:lstStyle>
          <a:p>
            <a:r>
              <a:rPr lang="fr-FR"/>
              <a:t>Ajouter un titre</a:t>
            </a:r>
          </a:p>
        </p:txBody>
      </p:sp>
      <p:sp>
        <p:nvSpPr>
          <p:cNvPr id="14" name="Espace réservé du texte 8">
            <a:extLst>
              <a:ext uri="{FF2B5EF4-FFF2-40B4-BE49-F238E27FC236}">
                <a16:creationId xmlns:a16="http://schemas.microsoft.com/office/drawing/2014/main" id="{6C93787E-E2EE-DBAA-74F6-DECF090B470A}"/>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 </a:t>
            </a:r>
          </a:p>
        </p:txBody>
      </p:sp>
      <p:sp>
        <p:nvSpPr>
          <p:cNvPr id="6" name="Espace réservé du pied de page 5">
            <a:extLst>
              <a:ext uri="{FF2B5EF4-FFF2-40B4-BE49-F238E27FC236}">
                <a16:creationId xmlns:a16="http://schemas.microsoft.com/office/drawing/2014/main" id="{6B658BE7-D562-EFB7-9E06-E902645A6C2E}"/>
              </a:ext>
            </a:extLst>
          </p:cNvPr>
          <p:cNvSpPr>
            <a:spLocks noGrp="1"/>
          </p:cNvSpPr>
          <p:nvPr>
            <p:ph type="ftr" sz="quarter" idx="21"/>
          </p:nvPr>
        </p:nvSpPr>
        <p:spPr/>
        <p:txBody>
          <a:bodyPr/>
          <a:lstStyle/>
          <a:p>
            <a:r>
              <a:rPr lang="fr-FR"/>
              <a:t>ADVN Client  I  Nom du document  I  CONFIDENTIEL  </a:t>
            </a:r>
            <a:endParaRPr lang="en-GB"/>
          </a:p>
        </p:txBody>
      </p:sp>
      <p:sp>
        <p:nvSpPr>
          <p:cNvPr id="9" name="Espace réservé de la date 8">
            <a:extLst>
              <a:ext uri="{FF2B5EF4-FFF2-40B4-BE49-F238E27FC236}">
                <a16:creationId xmlns:a16="http://schemas.microsoft.com/office/drawing/2014/main" id="{AED7C738-78AD-7D76-7CC6-51484A5EF9B4}"/>
              </a:ext>
            </a:extLst>
          </p:cNvPr>
          <p:cNvSpPr>
            <a:spLocks noGrp="1"/>
          </p:cNvSpPr>
          <p:nvPr>
            <p:ph type="dt" sz="half" idx="22"/>
          </p:nvPr>
        </p:nvSpPr>
        <p:spPr/>
        <p:txBody>
          <a:bodyPr/>
          <a:lstStyle/>
          <a:p>
            <a:fld id="{5B68391E-3129-473C-8F8B-10C527F8ADA3}" type="datetime1">
              <a:rPr lang="fr-FR" smtClean="0"/>
              <a:t>22/04/2025</a:t>
            </a:fld>
            <a:endParaRPr lang="en-GB"/>
          </a:p>
        </p:txBody>
      </p:sp>
      <p:sp>
        <p:nvSpPr>
          <p:cNvPr id="18" name="Espace réservé du texte 11">
            <a:extLst>
              <a:ext uri="{FF2B5EF4-FFF2-40B4-BE49-F238E27FC236}">
                <a16:creationId xmlns:a16="http://schemas.microsoft.com/office/drawing/2014/main" id="{0E74D3F4-D8E4-DBC2-6C26-3534F236FFE9}"/>
              </a:ext>
            </a:extLst>
          </p:cNvPr>
          <p:cNvSpPr>
            <a:spLocks noGrp="1"/>
          </p:cNvSpPr>
          <p:nvPr>
            <p:ph type="body" sz="quarter" idx="23" hasCustomPrompt="1"/>
          </p:nvPr>
        </p:nvSpPr>
        <p:spPr>
          <a:xfrm>
            <a:off x="4367808" y="1710000"/>
            <a:ext cx="3600000" cy="565146"/>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 </a:t>
            </a:r>
          </a:p>
        </p:txBody>
      </p:sp>
      <p:sp>
        <p:nvSpPr>
          <p:cNvPr id="19" name="Espace réservé du texte 6">
            <a:extLst>
              <a:ext uri="{FF2B5EF4-FFF2-40B4-BE49-F238E27FC236}">
                <a16:creationId xmlns:a16="http://schemas.microsoft.com/office/drawing/2014/main" id="{72154BE2-A0AF-7C1B-FDC8-3B072984FDF0}"/>
              </a:ext>
            </a:extLst>
          </p:cNvPr>
          <p:cNvSpPr>
            <a:spLocks noGrp="1"/>
          </p:cNvSpPr>
          <p:nvPr>
            <p:ph type="body" sz="quarter" idx="24" hasCustomPrompt="1"/>
          </p:nvPr>
        </p:nvSpPr>
        <p:spPr>
          <a:xfrm>
            <a:off x="4365580" y="2357664"/>
            <a:ext cx="3600000"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u numéro de diapositive 8">
            <a:extLst>
              <a:ext uri="{FF2B5EF4-FFF2-40B4-BE49-F238E27FC236}">
                <a16:creationId xmlns:a16="http://schemas.microsoft.com/office/drawing/2014/main" id="{B457DBF7-F3C1-EACD-E7D7-5632BD0D92BE}"/>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5" name="Graphique 58">
            <a:extLst>
              <a:ext uri="{FF2B5EF4-FFF2-40B4-BE49-F238E27FC236}">
                <a16:creationId xmlns:a16="http://schemas.microsoft.com/office/drawing/2014/main" id="{C8130F1E-3AB4-D014-4714-82067C936998}"/>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1676353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l + 4 blocs + visuel ">
    <p:spTree>
      <p:nvGrpSpPr>
        <p:cNvPr id="1" name=""/>
        <p:cNvGrpSpPr/>
        <p:nvPr/>
      </p:nvGrpSpPr>
      <p:grpSpPr>
        <a:xfrm>
          <a:off x="0" y="0"/>
          <a:ext cx="0" cy="0"/>
          <a:chOff x="0" y="0"/>
          <a:chExt cx="0" cy="0"/>
        </a:xfrm>
      </p:grpSpPr>
      <p:sp>
        <p:nvSpPr>
          <p:cNvPr id="4" name="Espace réservé pour une image  6">
            <a:extLst>
              <a:ext uri="{FF2B5EF4-FFF2-40B4-BE49-F238E27FC236}">
                <a16:creationId xmlns:a16="http://schemas.microsoft.com/office/drawing/2014/main" id="{45116824-4BF8-515A-EE0E-4564939E4A58}"/>
              </a:ext>
            </a:extLst>
          </p:cNvPr>
          <p:cNvSpPr>
            <a:spLocks noGrp="1"/>
          </p:cNvSpPr>
          <p:nvPr>
            <p:ph type="pic" sz="quarter" idx="16" hasCustomPrompt="1"/>
          </p:nvPr>
        </p:nvSpPr>
        <p:spPr>
          <a:xfrm>
            <a:off x="8269915" y="1696451"/>
            <a:ext cx="3600000" cy="4626000"/>
          </a:xfrm>
          <a:prstGeom prst="roundRect">
            <a:avLst>
              <a:gd name="adj" fmla="val 4549"/>
            </a:avLst>
          </a:prstGeom>
        </p:spPr>
        <p:txBody>
          <a:bodyPr anchor="ctr" anchorCtr="0"/>
          <a:lstStyle>
            <a:lvl1pPr marL="0" indent="0" algn="ctr">
              <a:buNone/>
              <a:defRPr/>
            </a:lvl1pPr>
          </a:lstStyle>
          <a:p>
            <a:r>
              <a:rPr lang="fr-FR"/>
              <a:t>Cliquez sur l’icône </a:t>
            </a:r>
            <a:br>
              <a:rPr lang="fr-FR"/>
            </a:br>
            <a:r>
              <a:rPr lang="fr-FR"/>
              <a:t>pour ajouter une image</a:t>
            </a:r>
          </a:p>
        </p:txBody>
      </p:sp>
      <p:sp>
        <p:nvSpPr>
          <p:cNvPr id="11" name="Repère Arrondi" hidden="1">
            <a:extLst>
              <a:ext uri="{FF2B5EF4-FFF2-40B4-BE49-F238E27FC236}">
                <a16:creationId xmlns:a16="http://schemas.microsoft.com/office/drawing/2014/main" id="{7A91B4F9-584F-8FFA-EF6C-09663B54A933}"/>
              </a:ext>
            </a:extLst>
          </p:cNvPr>
          <p:cNvSpPr>
            <a:spLocks noChangeAspect="1"/>
          </p:cNvSpPr>
          <p:nvPr userDrawn="1"/>
        </p:nvSpPr>
        <p:spPr>
          <a:xfrm>
            <a:off x="8269915" y="1689412"/>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exte 11">
            <a:extLst>
              <a:ext uri="{FF2B5EF4-FFF2-40B4-BE49-F238E27FC236}">
                <a16:creationId xmlns:a16="http://schemas.microsoft.com/office/drawing/2014/main" id="{F92FC157-7938-FDCE-B238-17C8EE9CCCC3}"/>
              </a:ext>
            </a:extLst>
          </p:cNvPr>
          <p:cNvSpPr>
            <a:spLocks noGrp="1"/>
          </p:cNvSpPr>
          <p:nvPr>
            <p:ph type="body" sz="quarter" idx="18" hasCustomPrompt="1"/>
          </p:nvPr>
        </p:nvSpPr>
        <p:spPr>
          <a:xfrm>
            <a:off x="506227" y="1710000"/>
            <a:ext cx="3600000" cy="565146"/>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 </a:t>
            </a:r>
          </a:p>
        </p:txBody>
      </p:sp>
      <p:sp>
        <p:nvSpPr>
          <p:cNvPr id="3" name="Espace réservé du texte 6">
            <a:extLst>
              <a:ext uri="{FF2B5EF4-FFF2-40B4-BE49-F238E27FC236}">
                <a16:creationId xmlns:a16="http://schemas.microsoft.com/office/drawing/2014/main" id="{DA0F7C81-DA68-C376-E616-8D00186CE91A}"/>
              </a:ext>
            </a:extLst>
          </p:cNvPr>
          <p:cNvSpPr>
            <a:spLocks noGrp="1"/>
          </p:cNvSpPr>
          <p:nvPr>
            <p:ph type="body" sz="quarter" idx="14" hasCustomPrompt="1"/>
          </p:nvPr>
        </p:nvSpPr>
        <p:spPr>
          <a:xfrm>
            <a:off x="503999" y="2357664"/>
            <a:ext cx="3600000"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5">
            <a:extLst>
              <a:ext uri="{FF2B5EF4-FFF2-40B4-BE49-F238E27FC236}">
                <a16:creationId xmlns:a16="http://schemas.microsoft.com/office/drawing/2014/main" id="{DA1A7723-9599-0C04-DB20-A7F850EE33DE}"/>
              </a:ext>
            </a:extLst>
          </p:cNvPr>
          <p:cNvSpPr>
            <a:spLocks noGrp="1"/>
          </p:cNvSpPr>
          <p:nvPr>
            <p:ph type="title" hasCustomPrompt="1"/>
          </p:nvPr>
        </p:nvSpPr>
        <p:spPr>
          <a:xfrm>
            <a:off x="503999" y="540000"/>
            <a:ext cx="11387802" cy="528021"/>
          </a:xfrm>
        </p:spPr>
        <p:txBody>
          <a:bodyPr/>
          <a:lstStyle>
            <a:lvl1pPr>
              <a:defRPr>
                <a:latin typeface="+mj-lt"/>
              </a:defRPr>
            </a:lvl1pPr>
          </a:lstStyle>
          <a:p>
            <a:r>
              <a:rPr lang="fr-FR"/>
              <a:t>Ajouter un titre</a:t>
            </a:r>
          </a:p>
        </p:txBody>
      </p:sp>
      <p:sp>
        <p:nvSpPr>
          <p:cNvPr id="14" name="Espace réservé du texte 8">
            <a:extLst>
              <a:ext uri="{FF2B5EF4-FFF2-40B4-BE49-F238E27FC236}">
                <a16:creationId xmlns:a16="http://schemas.microsoft.com/office/drawing/2014/main" id="{6C93787E-E2EE-DBAA-74F6-DECF090B470A}"/>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 </a:t>
            </a:r>
          </a:p>
        </p:txBody>
      </p:sp>
      <p:sp>
        <p:nvSpPr>
          <p:cNvPr id="6" name="Espace réservé du pied de page 5">
            <a:extLst>
              <a:ext uri="{FF2B5EF4-FFF2-40B4-BE49-F238E27FC236}">
                <a16:creationId xmlns:a16="http://schemas.microsoft.com/office/drawing/2014/main" id="{6B658BE7-D562-EFB7-9E06-E902645A6C2E}"/>
              </a:ext>
            </a:extLst>
          </p:cNvPr>
          <p:cNvSpPr>
            <a:spLocks noGrp="1"/>
          </p:cNvSpPr>
          <p:nvPr>
            <p:ph type="ftr" sz="quarter" idx="21"/>
          </p:nvPr>
        </p:nvSpPr>
        <p:spPr/>
        <p:txBody>
          <a:bodyPr/>
          <a:lstStyle/>
          <a:p>
            <a:r>
              <a:rPr lang="fr-FR"/>
              <a:t>ADVN Client  I  Nom du document  I  CONFIDENTIEL  </a:t>
            </a:r>
            <a:endParaRPr lang="en-GB"/>
          </a:p>
        </p:txBody>
      </p:sp>
      <p:sp>
        <p:nvSpPr>
          <p:cNvPr id="9" name="Espace réservé de la date 8">
            <a:extLst>
              <a:ext uri="{FF2B5EF4-FFF2-40B4-BE49-F238E27FC236}">
                <a16:creationId xmlns:a16="http://schemas.microsoft.com/office/drawing/2014/main" id="{AED7C738-78AD-7D76-7CC6-51484A5EF9B4}"/>
              </a:ext>
            </a:extLst>
          </p:cNvPr>
          <p:cNvSpPr>
            <a:spLocks noGrp="1"/>
          </p:cNvSpPr>
          <p:nvPr>
            <p:ph type="dt" sz="half" idx="22"/>
          </p:nvPr>
        </p:nvSpPr>
        <p:spPr/>
        <p:txBody>
          <a:bodyPr/>
          <a:lstStyle/>
          <a:p>
            <a:fld id="{AC18AF76-BACE-4468-840B-1361F6A01B97}" type="datetime1">
              <a:rPr lang="fr-FR" smtClean="0"/>
              <a:t>22/04/2025</a:t>
            </a:fld>
            <a:endParaRPr lang="en-GB"/>
          </a:p>
        </p:txBody>
      </p:sp>
      <p:sp>
        <p:nvSpPr>
          <p:cNvPr id="18" name="Espace réservé du texte 11">
            <a:extLst>
              <a:ext uri="{FF2B5EF4-FFF2-40B4-BE49-F238E27FC236}">
                <a16:creationId xmlns:a16="http://schemas.microsoft.com/office/drawing/2014/main" id="{0E74D3F4-D8E4-DBC2-6C26-3534F236FFE9}"/>
              </a:ext>
            </a:extLst>
          </p:cNvPr>
          <p:cNvSpPr>
            <a:spLocks noGrp="1"/>
          </p:cNvSpPr>
          <p:nvPr>
            <p:ph type="body" sz="quarter" idx="23" hasCustomPrompt="1"/>
          </p:nvPr>
        </p:nvSpPr>
        <p:spPr>
          <a:xfrm>
            <a:off x="4367808" y="1710000"/>
            <a:ext cx="3600000" cy="565146"/>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 </a:t>
            </a:r>
          </a:p>
        </p:txBody>
      </p:sp>
      <p:sp>
        <p:nvSpPr>
          <p:cNvPr id="19" name="Espace réservé du texte 6">
            <a:extLst>
              <a:ext uri="{FF2B5EF4-FFF2-40B4-BE49-F238E27FC236}">
                <a16:creationId xmlns:a16="http://schemas.microsoft.com/office/drawing/2014/main" id="{72154BE2-A0AF-7C1B-FDC8-3B072984FDF0}"/>
              </a:ext>
            </a:extLst>
          </p:cNvPr>
          <p:cNvSpPr>
            <a:spLocks noGrp="1"/>
          </p:cNvSpPr>
          <p:nvPr>
            <p:ph type="body" sz="quarter" idx="24" hasCustomPrompt="1"/>
          </p:nvPr>
        </p:nvSpPr>
        <p:spPr>
          <a:xfrm>
            <a:off x="4365580" y="2357664"/>
            <a:ext cx="3600000"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u texte 11">
            <a:extLst>
              <a:ext uri="{FF2B5EF4-FFF2-40B4-BE49-F238E27FC236}">
                <a16:creationId xmlns:a16="http://schemas.microsoft.com/office/drawing/2014/main" id="{0E24F6E2-9504-D79B-578C-DD8B546D9302}"/>
              </a:ext>
            </a:extLst>
          </p:cNvPr>
          <p:cNvSpPr>
            <a:spLocks noGrp="1"/>
          </p:cNvSpPr>
          <p:nvPr>
            <p:ph type="body" sz="quarter" idx="25" hasCustomPrompt="1"/>
          </p:nvPr>
        </p:nvSpPr>
        <p:spPr>
          <a:xfrm>
            <a:off x="506227" y="3933056"/>
            <a:ext cx="3600000" cy="565146"/>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 </a:t>
            </a:r>
          </a:p>
        </p:txBody>
      </p:sp>
      <p:sp>
        <p:nvSpPr>
          <p:cNvPr id="5" name="Espace réservé du texte 6">
            <a:extLst>
              <a:ext uri="{FF2B5EF4-FFF2-40B4-BE49-F238E27FC236}">
                <a16:creationId xmlns:a16="http://schemas.microsoft.com/office/drawing/2014/main" id="{69C1A217-1EAF-3A15-7921-F9B552B7E692}"/>
              </a:ext>
            </a:extLst>
          </p:cNvPr>
          <p:cNvSpPr>
            <a:spLocks noGrp="1"/>
          </p:cNvSpPr>
          <p:nvPr>
            <p:ph type="body" sz="quarter" idx="26" hasCustomPrompt="1"/>
          </p:nvPr>
        </p:nvSpPr>
        <p:spPr>
          <a:xfrm>
            <a:off x="503999" y="4580720"/>
            <a:ext cx="3600000"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11">
            <a:extLst>
              <a:ext uri="{FF2B5EF4-FFF2-40B4-BE49-F238E27FC236}">
                <a16:creationId xmlns:a16="http://schemas.microsoft.com/office/drawing/2014/main" id="{34EB7529-7EBB-DD72-7914-63544198C0DC}"/>
              </a:ext>
            </a:extLst>
          </p:cNvPr>
          <p:cNvSpPr>
            <a:spLocks noGrp="1"/>
          </p:cNvSpPr>
          <p:nvPr>
            <p:ph type="body" sz="quarter" idx="27" hasCustomPrompt="1"/>
          </p:nvPr>
        </p:nvSpPr>
        <p:spPr>
          <a:xfrm>
            <a:off x="4367808" y="3933056"/>
            <a:ext cx="3600000" cy="565146"/>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 </a:t>
            </a:r>
          </a:p>
        </p:txBody>
      </p:sp>
      <p:sp>
        <p:nvSpPr>
          <p:cNvPr id="10" name="Espace réservé du texte 6">
            <a:extLst>
              <a:ext uri="{FF2B5EF4-FFF2-40B4-BE49-F238E27FC236}">
                <a16:creationId xmlns:a16="http://schemas.microsoft.com/office/drawing/2014/main" id="{FBCD114F-0E2E-FBCD-2CE3-96F8080BCF76}"/>
              </a:ext>
            </a:extLst>
          </p:cNvPr>
          <p:cNvSpPr>
            <a:spLocks noGrp="1"/>
          </p:cNvSpPr>
          <p:nvPr>
            <p:ph type="body" sz="quarter" idx="28" hasCustomPrompt="1"/>
          </p:nvPr>
        </p:nvSpPr>
        <p:spPr>
          <a:xfrm>
            <a:off x="4365580" y="4580720"/>
            <a:ext cx="3600000"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numéro de diapositive 8">
            <a:extLst>
              <a:ext uri="{FF2B5EF4-FFF2-40B4-BE49-F238E27FC236}">
                <a16:creationId xmlns:a16="http://schemas.microsoft.com/office/drawing/2014/main" id="{20E05E1A-2D62-8B9B-5644-287A53D6D126}"/>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15" name="Graphique 58">
            <a:extLst>
              <a:ext uri="{FF2B5EF4-FFF2-40B4-BE49-F238E27FC236}">
                <a16:creationId xmlns:a16="http://schemas.microsoft.com/office/drawing/2014/main" id="{E389B824-6042-1690-9567-EE3A8DE22C34}"/>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1398498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 + 4 blocs ">
    <p:spTree>
      <p:nvGrpSpPr>
        <p:cNvPr id="1" name=""/>
        <p:cNvGrpSpPr/>
        <p:nvPr/>
      </p:nvGrpSpPr>
      <p:grpSpPr>
        <a:xfrm>
          <a:off x="0" y="0"/>
          <a:ext cx="0" cy="0"/>
          <a:chOff x="0" y="0"/>
          <a:chExt cx="0" cy="0"/>
        </a:xfrm>
      </p:grpSpPr>
      <p:sp>
        <p:nvSpPr>
          <p:cNvPr id="11" name="Repère Arrondi" hidden="1">
            <a:extLst>
              <a:ext uri="{FF2B5EF4-FFF2-40B4-BE49-F238E27FC236}">
                <a16:creationId xmlns:a16="http://schemas.microsoft.com/office/drawing/2014/main" id="{7A91B4F9-584F-8FFA-EF6C-09663B54A933}"/>
              </a:ext>
            </a:extLst>
          </p:cNvPr>
          <p:cNvSpPr>
            <a:spLocks noChangeAspect="1"/>
          </p:cNvSpPr>
          <p:nvPr userDrawn="1"/>
        </p:nvSpPr>
        <p:spPr>
          <a:xfrm>
            <a:off x="8269915" y="1689412"/>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exte 11">
            <a:extLst>
              <a:ext uri="{FF2B5EF4-FFF2-40B4-BE49-F238E27FC236}">
                <a16:creationId xmlns:a16="http://schemas.microsoft.com/office/drawing/2014/main" id="{F92FC157-7938-FDCE-B238-17C8EE9CCCC3}"/>
              </a:ext>
            </a:extLst>
          </p:cNvPr>
          <p:cNvSpPr>
            <a:spLocks noGrp="1"/>
          </p:cNvSpPr>
          <p:nvPr>
            <p:ph type="body" sz="quarter" idx="18" hasCustomPrompt="1"/>
          </p:nvPr>
        </p:nvSpPr>
        <p:spPr>
          <a:xfrm>
            <a:off x="506227" y="1710000"/>
            <a:ext cx="5259952" cy="318924"/>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  </a:t>
            </a:r>
          </a:p>
        </p:txBody>
      </p:sp>
      <p:sp>
        <p:nvSpPr>
          <p:cNvPr id="3" name="Espace réservé du texte 6">
            <a:extLst>
              <a:ext uri="{FF2B5EF4-FFF2-40B4-BE49-F238E27FC236}">
                <a16:creationId xmlns:a16="http://schemas.microsoft.com/office/drawing/2014/main" id="{DA0F7C81-DA68-C376-E616-8D00186CE91A}"/>
              </a:ext>
            </a:extLst>
          </p:cNvPr>
          <p:cNvSpPr>
            <a:spLocks noGrp="1"/>
          </p:cNvSpPr>
          <p:nvPr>
            <p:ph type="body" sz="quarter" idx="14" hasCustomPrompt="1"/>
          </p:nvPr>
        </p:nvSpPr>
        <p:spPr>
          <a:xfrm>
            <a:off x="503999" y="2112004"/>
            <a:ext cx="5255356"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5">
            <a:extLst>
              <a:ext uri="{FF2B5EF4-FFF2-40B4-BE49-F238E27FC236}">
                <a16:creationId xmlns:a16="http://schemas.microsoft.com/office/drawing/2014/main" id="{DA1A7723-9599-0C04-DB20-A7F850EE33DE}"/>
              </a:ext>
            </a:extLst>
          </p:cNvPr>
          <p:cNvSpPr>
            <a:spLocks noGrp="1"/>
          </p:cNvSpPr>
          <p:nvPr>
            <p:ph type="title" hasCustomPrompt="1"/>
          </p:nvPr>
        </p:nvSpPr>
        <p:spPr>
          <a:xfrm>
            <a:off x="503999" y="540000"/>
            <a:ext cx="11387802" cy="528021"/>
          </a:xfrm>
        </p:spPr>
        <p:txBody>
          <a:bodyPr/>
          <a:lstStyle>
            <a:lvl1pPr>
              <a:defRPr>
                <a:latin typeface="+mj-lt"/>
              </a:defRPr>
            </a:lvl1pPr>
          </a:lstStyle>
          <a:p>
            <a:r>
              <a:rPr lang="fr-FR"/>
              <a:t>Ajouter un titre</a:t>
            </a:r>
          </a:p>
        </p:txBody>
      </p:sp>
      <p:sp>
        <p:nvSpPr>
          <p:cNvPr id="14" name="Espace réservé du texte 8">
            <a:extLst>
              <a:ext uri="{FF2B5EF4-FFF2-40B4-BE49-F238E27FC236}">
                <a16:creationId xmlns:a16="http://schemas.microsoft.com/office/drawing/2014/main" id="{6C93787E-E2EE-DBAA-74F6-DECF090B470A}"/>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latin typeface="+mn-lt"/>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 </a:t>
            </a:r>
          </a:p>
        </p:txBody>
      </p:sp>
      <p:sp>
        <p:nvSpPr>
          <p:cNvPr id="6" name="Espace réservé du pied de page 5">
            <a:extLst>
              <a:ext uri="{FF2B5EF4-FFF2-40B4-BE49-F238E27FC236}">
                <a16:creationId xmlns:a16="http://schemas.microsoft.com/office/drawing/2014/main" id="{6B658BE7-D562-EFB7-9E06-E902645A6C2E}"/>
              </a:ext>
            </a:extLst>
          </p:cNvPr>
          <p:cNvSpPr>
            <a:spLocks noGrp="1"/>
          </p:cNvSpPr>
          <p:nvPr>
            <p:ph type="ftr" sz="quarter" idx="21"/>
          </p:nvPr>
        </p:nvSpPr>
        <p:spPr/>
        <p:txBody>
          <a:bodyPr/>
          <a:lstStyle/>
          <a:p>
            <a:r>
              <a:rPr lang="fr-FR"/>
              <a:t>ADVN Client  I  Nom du document  I  CONFIDENTIEL  </a:t>
            </a:r>
            <a:endParaRPr lang="en-GB"/>
          </a:p>
        </p:txBody>
      </p:sp>
      <p:sp>
        <p:nvSpPr>
          <p:cNvPr id="9" name="Espace réservé de la date 8">
            <a:extLst>
              <a:ext uri="{FF2B5EF4-FFF2-40B4-BE49-F238E27FC236}">
                <a16:creationId xmlns:a16="http://schemas.microsoft.com/office/drawing/2014/main" id="{AED7C738-78AD-7D76-7CC6-51484A5EF9B4}"/>
              </a:ext>
            </a:extLst>
          </p:cNvPr>
          <p:cNvSpPr>
            <a:spLocks noGrp="1"/>
          </p:cNvSpPr>
          <p:nvPr>
            <p:ph type="dt" sz="half" idx="22"/>
          </p:nvPr>
        </p:nvSpPr>
        <p:spPr/>
        <p:txBody>
          <a:bodyPr/>
          <a:lstStyle/>
          <a:p>
            <a:fld id="{F1A4820D-5F3D-43DE-8716-712B08AA421F}" type="datetime1">
              <a:rPr lang="fr-FR" smtClean="0"/>
              <a:t>22/04/2025</a:t>
            </a:fld>
            <a:endParaRPr lang="en-GB"/>
          </a:p>
        </p:txBody>
      </p:sp>
      <p:sp>
        <p:nvSpPr>
          <p:cNvPr id="2" name="Espace réservé du texte 11">
            <a:extLst>
              <a:ext uri="{FF2B5EF4-FFF2-40B4-BE49-F238E27FC236}">
                <a16:creationId xmlns:a16="http://schemas.microsoft.com/office/drawing/2014/main" id="{0E24F6E2-9504-D79B-578C-DD8B546D9302}"/>
              </a:ext>
            </a:extLst>
          </p:cNvPr>
          <p:cNvSpPr>
            <a:spLocks noGrp="1"/>
          </p:cNvSpPr>
          <p:nvPr>
            <p:ph type="body" sz="quarter" idx="25" hasCustomPrompt="1"/>
          </p:nvPr>
        </p:nvSpPr>
        <p:spPr>
          <a:xfrm>
            <a:off x="506227" y="3933056"/>
            <a:ext cx="5253128" cy="318924"/>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a:t>
            </a:r>
          </a:p>
        </p:txBody>
      </p:sp>
      <p:sp>
        <p:nvSpPr>
          <p:cNvPr id="5" name="Espace réservé du texte 6">
            <a:extLst>
              <a:ext uri="{FF2B5EF4-FFF2-40B4-BE49-F238E27FC236}">
                <a16:creationId xmlns:a16="http://schemas.microsoft.com/office/drawing/2014/main" id="{69C1A217-1EAF-3A15-7921-F9B552B7E692}"/>
              </a:ext>
            </a:extLst>
          </p:cNvPr>
          <p:cNvSpPr>
            <a:spLocks noGrp="1"/>
          </p:cNvSpPr>
          <p:nvPr>
            <p:ph type="body" sz="quarter" idx="26" hasCustomPrompt="1"/>
          </p:nvPr>
        </p:nvSpPr>
        <p:spPr>
          <a:xfrm>
            <a:off x="503999" y="4314588"/>
            <a:ext cx="5269004"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texte 11">
            <a:extLst>
              <a:ext uri="{FF2B5EF4-FFF2-40B4-BE49-F238E27FC236}">
                <a16:creationId xmlns:a16="http://schemas.microsoft.com/office/drawing/2014/main" id="{0A12E154-8233-1860-7878-8EF5A6CB0E62}"/>
              </a:ext>
            </a:extLst>
          </p:cNvPr>
          <p:cNvSpPr>
            <a:spLocks noGrp="1"/>
          </p:cNvSpPr>
          <p:nvPr>
            <p:ph type="body" sz="quarter" idx="27" hasCustomPrompt="1"/>
          </p:nvPr>
        </p:nvSpPr>
        <p:spPr>
          <a:xfrm>
            <a:off x="6023992" y="1710000"/>
            <a:ext cx="5259952" cy="318924"/>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a:t>
            </a:r>
          </a:p>
        </p:txBody>
      </p:sp>
      <p:sp>
        <p:nvSpPr>
          <p:cNvPr id="15" name="Espace réservé du texte 6">
            <a:extLst>
              <a:ext uri="{FF2B5EF4-FFF2-40B4-BE49-F238E27FC236}">
                <a16:creationId xmlns:a16="http://schemas.microsoft.com/office/drawing/2014/main" id="{553FE4CE-ED36-2C6A-0F7D-DE2BB0414DB5}"/>
              </a:ext>
            </a:extLst>
          </p:cNvPr>
          <p:cNvSpPr>
            <a:spLocks noGrp="1"/>
          </p:cNvSpPr>
          <p:nvPr>
            <p:ph type="body" sz="quarter" idx="28" hasCustomPrompt="1"/>
          </p:nvPr>
        </p:nvSpPr>
        <p:spPr>
          <a:xfrm>
            <a:off x="6021764" y="2112004"/>
            <a:ext cx="5255356"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1">
            <a:extLst>
              <a:ext uri="{FF2B5EF4-FFF2-40B4-BE49-F238E27FC236}">
                <a16:creationId xmlns:a16="http://schemas.microsoft.com/office/drawing/2014/main" id="{F9D716EA-80FD-534C-211C-3C876CCDF199}"/>
              </a:ext>
            </a:extLst>
          </p:cNvPr>
          <p:cNvSpPr>
            <a:spLocks noGrp="1"/>
          </p:cNvSpPr>
          <p:nvPr>
            <p:ph type="body" sz="quarter" idx="29" hasCustomPrompt="1"/>
          </p:nvPr>
        </p:nvSpPr>
        <p:spPr>
          <a:xfrm>
            <a:off x="6023992" y="3933056"/>
            <a:ext cx="5253128" cy="318924"/>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 </a:t>
            </a:r>
          </a:p>
        </p:txBody>
      </p:sp>
      <p:sp>
        <p:nvSpPr>
          <p:cNvPr id="17" name="Espace réservé du texte 6">
            <a:extLst>
              <a:ext uri="{FF2B5EF4-FFF2-40B4-BE49-F238E27FC236}">
                <a16:creationId xmlns:a16="http://schemas.microsoft.com/office/drawing/2014/main" id="{5858592C-1D1D-10FA-16B9-D3F4488B5412}"/>
              </a:ext>
            </a:extLst>
          </p:cNvPr>
          <p:cNvSpPr>
            <a:spLocks noGrp="1"/>
          </p:cNvSpPr>
          <p:nvPr>
            <p:ph type="body" sz="quarter" idx="30" hasCustomPrompt="1"/>
          </p:nvPr>
        </p:nvSpPr>
        <p:spPr>
          <a:xfrm>
            <a:off x="6021764" y="4314588"/>
            <a:ext cx="5269004"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8">
            <a:extLst>
              <a:ext uri="{FF2B5EF4-FFF2-40B4-BE49-F238E27FC236}">
                <a16:creationId xmlns:a16="http://schemas.microsoft.com/office/drawing/2014/main" id="{0FDAD760-A90B-EFB9-669D-D26E964F5AC7}"/>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8" name="Graphique 58">
            <a:extLst>
              <a:ext uri="{FF2B5EF4-FFF2-40B4-BE49-F238E27FC236}">
                <a16:creationId xmlns:a16="http://schemas.microsoft.com/office/drawing/2014/main" id="{1E187033-408C-DBE6-B59D-850380AC2D79}"/>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9397542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bloc + ico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35FD84-8103-FB37-A2D0-C3217565CA4B}"/>
              </a:ext>
            </a:extLst>
          </p:cNvPr>
          <p:cNvSpPr>
            <a:spLocks noGrp="1"/>
          </p:cNvSpPr>
          <p:nvPr>
            <p:ph type="title" hasCustomPrompt="1"/>
          </p:nvPr>
        </p:nvSpPr>
        <p:spPr/>
        <p:txBody>
          <a:bodyPr/>
          <a:lstStyle>
            <a:lvl1pPr>
              <a:defRPr>
                <a:latin typeface="Aptos ExtraBold" panose="020B0004020202020204" pitchFamily="34" charset="0"/>
              </a:defRPr>
            </a:lvl1pPr>
          </a:lstStyle>
          <a:p>
            <a:r>
              <a:rPr lang="fr-FR"/>
              <a:t>Ajouter un titre</a:t>
            </a:r>
          </a:p>
        </p:txBody>
      </p:sp>
      <p:sp>
        <p:nvSpPr>
          <p:cNvPr id="4" name="Rectangle : coins arrondis 3" hidden="1">
            <a:extLst>
              <a:ext uri="{FF2B5EF4-FFF2-40B4-BE49-F238E27FC236}">
                <a16:creationId xmlns:a16="http://schemas.microsoft.com/office/drawing/2014/main" id="{4B74C629-0225-9438-8931-D60202B3A3CF}"/>
              </a:ext>
            </a:extLst>
          </p:cNvPr>
          <p:cNvSpPr/>
          <p:nvPr userDrawn="1"/>
        </p:nvSpPr>
        <p:spPr>
          <a:xfrm>
            <a:off x="7410450" y="1800000"/>
            <a:ext cx="4505545" cy="4505545"/>
          </a:xfrm>
          <a:prstGeom prst="roundRect">
            <a:avLst>
              <a:gd name="adj" fmla="val 3128"/>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hidden="1">
            <a:extLst>
              <a:ext uri="{FF2B5EF4-FFF2-40B4-BE49-F238E27FC236}">
                <a16:creationId xmlns:a16="http://schemas.microsoft.com/office/drawing/2014/main" id="{335D6102-15EA-67DC-DEAF-6D3FC06F9CEA}"/>
              </a:ext>
            </a:extLst>
          </p:cNvPr>
          <p:cNvSpPr/>
          <p:nvPr userDrawn="1"/>
        </p:nvSpPr>
        <p:spPr>
          <a:xfrm>
            <a:off x="8123991" y="2513541"/>
            <a:ext cx="3078462" cy="3078462"/>
          </a:xfrm>
          <a:prstGeom prst="roundRect">
            <a:avLst>
              <a:gd name="adj" fmla="val 4678"/>
            </a:avLst>
          </a:prstGeom>
          <a:solidFill>
            <a:srgbClr val="2F4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hidden="1">
            <a:extLst>
              <a:ext uri="{FF2B5EF4-FFF2-40B4-BE49-F238E27FC236}">
                <a16:creationId xmlns:a16="http://schemas.microsoft.com/office/drawing/2014/main" id="{0D6D77FF-844F-72C5-AF8D-5A7585BC5DA8}"/>
              </a:ext>
            </a:extLst>
          </p:cNvPr>
          <p:cNvSpPr/>
          <p:nvPr userDrawn="1"/>
        </p:nvSpPr>
        <p:spPr>
          <a:xfrm>
            <a:off x="8969470" y="3308306"/>
            <a:ext cx="1488932" cy="1488932"/>
          </a:xfrm>
          <a:prstGeom prst="roundRect">
            <a:avLst>
              <a:gd name="adj" fmla="val 10435"/>
            </a:avLst>
          </a:prstGeom>
          <a:solidFill>
            <a:srgbClr val="1F1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11">
            <a:extLst>
              <a:ext uri="{FF2B5EF4-FFF2-40B4-BE49-F238E27FC236}">
                <a16:creationId xmlns:a16="http://schemas.microsoft.com/office/drawing/2014/main" id="{9212F5A2-EA52-7CA3-C0B7-8EF6D8BD8120}"/>
              </a:ext>
            </a:extLst>
          </p:cNvPr>
          <p:cNvSpPr>
            <a:spLocks noGrp="1"/>
          </p:cNvSpPr>
          <p:nvPr>
            <p:ph type="body" sz="quarter" idx="11" hasCustomPrompt="1"/>
          </p:nvPr>
        </p:nvSpPr>
        <p:spPr>
          <a:xfrm>
            <a:off x="1583473" y="1260000"/>
            <a:ext cx="10308328" cy="307777"/>
          </a:xfrm>
          <a:prstGeom prst="rect">
            <a:avLst/>
          </a:prstGeom>
        </p:spPr>
        <p:txBody>
          <a:bodyPr wrap="square">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sous-titre bleu</a:t>
            </a:r>
          </a:p>
        </p:txBody>
      </p:sp>
      <p:sp>
        <p:nvSpPr>
          <p:cNvPr id="11" name="Espace réservé du texte 11">
            <a:extLst>
              <a:ext uri="{FF2B5EF4-FFF2-40B4-BE49-F238E27FC236}">
                <a16:creationId xmlns:a16="http://schemas.microsoft.com/office/drawing/2014/main" id="{4A6852A2-15BE-29D3-CFBF-0B4367FC4591}"/>
              </a:ext>
            </a:extLst>
          </p:cNvPr>
          <p:cNvSpPr>
            <a:spLocks noGrp="1"/>
          </p:cNvSpPr>
          <p:nvPr>
            <p:ph type="body" sz="quarter" idx="14" hasCustomPrompt="1"/>
          </p:nvPr>
        </p:nvSpPr>
        <p:spPr>
          <a:xfrm>
            <a:off x="503999" y="2139067"/>
            <a:ext cx="11387802"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12" name="Espace réservé du texte 6">
            <a:extLst>
              <a:ext uri="{FF2B5EF4-FFF2-40B4-BE49-F238E27FC236}">
                <a16:creationId xmlns:a16="http://schemas.microsoft.com/office/drawing/2014/main" id="{5CE8E516-D67C-8B96-0FC2-611430DC3769}"/>
              </a:ext>
            </a:extLst>
          </p:cNvPr>
          <p:cNvSpPr>
            <a:spLocks noGrp="1"/>
          </p:cNvSpPr>
          <p:nvPr>
            <p:ph type="body" sz="quarter" idx="15" hasCustomPrompt="1"/>
          </p:nvPr>
        </p:nvSpPr>
        <p:spPr>
          <a:xfrm>
            <a:off x="503999" y="2540509"/>
            <a:ext cx="11387802"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9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pied de page 6">
            <a:extLst>
              <a:ext uri="{FF2B5EF4-FFF2-40B4-BE49-F238E27FC236}">
                <a16:creationId xmlns:a16="http://schemas.microsoft.com/office/drawing/2014/main" id="{4A755659-48AD-31F4-42BE-44BF607923E7}"/>
              </a:ext>
            </a:extLst>
          </p:cNvPr>
          <p:cNvSpPr>
            <a:spLocks noGrp="1"/>
          </p:cNvSpPr>
          <p:nvPr>
            <p:ph type="ftr" sz="quarter" idx="17"/>
          </p:nvPr>
        </p:nvSpPr>
        <p:spPr/>
        <p:txBody>
          <a:bodyPr/>
          <a:lstStyle/>
          <a:p>
            <a:r>
              <a:rPr lang="fr-FR"/>
              <a:t>ADVN Client  I  Nom du document  I  CONFIDENTIEL  </a:t>
            </a:r>
            <a:endParaRPr lang="en-GB"/>
          </a:p>
        </p:txBody>
      </p:sp>
      <p:sp>
        <p:nvSpPr>
          <p:cNvPr id="10" name="Espace réservé de la date 9">
            <a:extLst>
              <a:ext uri="{FF2B5EF4-FFF2-40B4-BE49-F238E27FC236}">
                <a16:creationId xmlns:a16="http://schemas.microsoft.com/office/drawing/2014/main" id="{9F6C4498-C925-10B8-ACC3-9C50CB5E67A6}"/>
              </a:ext>
            </a:extLst>
          </p:cNvPr>
          <p:cNvSpPr>
            <a:spLocks noGrp="1"/>
          </p:cNvSpPr>
          <p:nvPr>
            <p:ph type="dt" sz="half" idx="18"/>
          </p:nvPr>
        </p:nvSpPr>
        <p:spPr/>
        <p:txBody>
          <a:bodyPr/>
          <a:lstStyle/>
          <a:p>
            <a:fld id="{9710D79B-0563-4849-ACAE-865CE4E3158E}" type="datetime1">
              <a:rPr lang="fr-FR" smtClean="0"/>
              <a:t>22/04/2025</a:t>
            </a:fld>
            <a:endParaRPr lang="en-GB"/>
          </a:p>
        </p:txBody>
      </p:sp>
      <p:sp>
        <p:nvSpPr>
          <p:cNvPr id="14" name="Espace réservé pour une image  13">
            <a:extLst>
              <a:ext uri="{FF2B5EF4-FFF2-40B4-BE49-F238E27FC236}">
                <a16:creationId xmlns:a16="http://schemas.microsoft.com/office/drawing/2014/main" id="{64112990-7416-647C-F15C-5D743EC86889}"/>
              </a:ext>
            </a:extLst>
          </p:cNvPr>
          <p:cNvSpPr>
            <a:spLocks noGrp="1"/>
          </p:cNvSpPr>
          <p:nvPr>
            <p:ph type="pic" sz="quarter" idx="19" hasCustomPrompt="1"/>
          </p:nvPr>
        </p:nvSpPr>
        <p:spPr>
          <a:xfrm>
            <a:off x="614363" y="1181100"/>
            <a:ext cx="873125" cy="524870"/>
          </a:xfrm>
          <a:prstGeom prst="rect">
            <a:avLst/>
          </a:prstGeom>
        </p:spPr>
        <p:txBody>
          <a:bodyPr/>
          <a:lstStyle>
            <a:lvl1pPr marL="0" indent="0" algn="ctr">
              <a:buNone/>
              <a:defRPr sz="1100"/>
            </a:lvl1pPr>
          </a:lstStyle>
          <a:p>
            <a:r>
              <a:rPr lang="en-GB"/>
              <a:t>Ajouter</a:t>
            </a:r>
            <a:br>
              <a:rPr lang="en-GB"/>
            </a:br>
            <a:r>
              <a:rPr lang="en-GB"/>
              <a:t>un icône</a:t>
            </a:r>
          </a:p>
        </p:txBody>
      </p:sp>
      <p:sp>
        <p:nvSpPr>
          <p:cNvPr id="5" name="Espace réservé du numéro de diapositive 8">
            <a:extLst>
              <a:ext uri="{FF2B5EF4-FFF2-40B4-BE49-F238E27FC236}">
                <a16:creationId xmlns:a16="http://schemas.microsoft.com/office/drawing/2014/main" id="{08C7A310-3A5A-668A-48CA-F36C3BC5C600}"/>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6" name="Graphique 58">
            <a:extLst>
              <a:ext uri="{FF2B5EF4-FFF2-40B4-BE49-F238E27FC236}">
                <a16:creationId xmlns:a16="http://schemas.microsoft.com/office/drawing/2014/main" id="{2419A694-2871-659F-7A0C-6847521E843D}"/>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3689524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x4 blocs + icone">
    <p:spTree>
      <p:nvGrpSpPr>
        <p:cNvPr id="1" name=""/>
        <p:cNvGrpSpPr/>
        <p:nvPr/>
      </p:nvGrpSpPr>
      <p:grpSpPr>
        <a:xfrm>
          <a:off x="0" y="0"/>
          <a:ext cx="0" cy="0"/>
          <a:chOff x="0" y="0"/>
          <a:chExt cx="0" cy="0"/>
        </a:xfrm>
      </p:grpSpPr>
      <p:sp>
        <p:nvSpPr>
          <p:cNvPr id="11" name="Repère Arrondi" hidden="1">
            <a:extLst>
              <a:ext uri="{FF2B5EF4-FFF2-40B4-BE49-F238E27FC236}">
                <a16:creationId xmlns:a16="http://schemas.microsoft.com/office/drawing/2014/main" id="{7A91B4F9-584F-8FFA-EF6C-09663B54A933}"/>
              </a:ext>
            </a:extLst>
          </p:cNvPr>
          <p:cNvSpPr>
            <a:spLocks noChangeAspect="1"/>
          </p:cNvSpPr>
          <p:nvPr userDrawn="1"/>
        </p:nvSpPr>
        <p:spPr>
          <a:xfrm>
            <a:off x="8269915" y="1689412"/>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exte 11">
            <a:extLst>
              <a:ext uri="{FF2B5EF4-FFF2-40B4-BE49-F238E27FC236}">
                <a16:creationId xmlns:a16="http://schemas.microsoft.com/office/drawing/2014/main" id="{F92FC157-7938-FDCE-B238-17C8EE9CCCC3}"/>
              </a:ext>
            </a:extLst>
          </p:cNvPr>
          <p:cNvSpPr>
            <a:spLocks noGrp="1"/>
          </p:cNvSpPr>
          <p:nvPr>
            <p:ph type="body" sz="quarter" idx="18" hasCustomPrompt="1"/>
          </p:nvPr>
        </p:nvSpPr>
        <p:spPr>
          <a:xfrm>
            <a:off x="506227" y="2071666"/>
            <a:ext cx="5259952" cy="318924"/>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  </a:t>
            </a:r>
          </a:p>
        </p:txBody>
      </p:sp>
      <p:sp>
        <p:nvSpPr>
          <p:cNvPr id="3" name="Espace réservé du texte 6">
            <a:extLst>
              <a:ext uri="{FF2B5EF4-FFF2-40B4-BE49-F238E27FC236}">
                <a16:creationId xmlns:a16="http://schemas.microsoft.com/office/drawing/2014/main" id="{DA0F7C81-DA68-C376-E616-8D00186CE91A}"/>
              </a:ext>
            </a:extLst>
          </p:cNvPr>
          <p:cNvSpPr>
            <a:spLocks noGrp="1"/>
          </p:cNvSpPr>
          <p:nvPr>
            <p:ph type="body" sz="quarter" idx="14" hasCustomPrompt="1"/>
          </p:nvPr>
        </p:nvSpPr>
        <p:spPr>
          <a:xfrm>
            <a:off x="503999" y="2473670"/>
            <a:ext cx="5255356"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5">
            <a:extLst>
              <a:ext uri="{FF2B5EF4-FFF2-40B4-BE49-F238E27FC236}">
                <a16:creationId xmlns:a16="http://schemas.microsoft.com/office/drawing/2014/main" id="{DA1A7723-9599-0C04-DB20-A7F850EE33DE}"/>
              </a:ext>
            </a:extLst>
          </p:cNvPr>
          <p:cNvSpPr>
            <a:spLocks noGrp="1"/>
          </p:cNvSpPr>
          <p:nvPr>
            <p:ph type="title" hasCustomPrompt="1"/>
          </p:nvPr>
        </p:nvSpPr>
        <p:spPr>
          <a:xfrm>
            <a:off x="503999" y="540000"/>
            <a:ext cx="11387802" cy="528021"/>
          </a:xfrm>
        </p:spPr>
        <p:txBody>
          <a:bodyPr/>
          <a:lstStyle>
            <a:lvl1pPr>
              <a:defRPr>
                <a:latin typeface="+mj-lt"/>
              </a:defRPr>
            </a:lvl1pPr>
          </a:lstStyle>
          <a:p>
            <a:r>
              <a:rPr lang="fr-FR"/>
              <a:t>Ajouter un titre</a:t>
            </a:r>
          </a:p>
        </p:txBody>
      </p:sp>
      <p:sp>
        <p:nvSpPr>
          <p:cNvPr id="6" name="Espace réservé du pied de page 5">
            <a:extLst>
              <a:ext uri="{FF2B5EF4-FFF2-40B4-BE49-F238E27FC236}">
                <a16:creationId xmlns:a16="http://schemas.microsoft.com/office/drawing/2014/main" id="{6B658BE7-D562-EFB7-9E06-E902645A6C2E}"/>
              </a:ext>
            </a:extLst>
          </p:cNvPr>
          <p:cNvSpPr>
            <a:spLocks noGrp="1"/>
          </p:cNvSpPr>
          <p:nvPr>
            <p:ph type="ftr" sz="quarter" idx="21"/>
          </p:nvPr>
        </p:nvSpPr>
        <p:spPr/>
        <p:txBody>
          <a:bodyPr/>
          <a:lstStyle/>
          <a:p>
            <a:r>
              <a:rPr lang="fr-FR"/>
              <a:t>ADVN Client  I  Nom du document  I  CONFIDENTIEL  </a:t>
            </a:r>
            <a:endParaRPr lang="en-GB"/>
          </a:p>
        </p:txBody>
      </p:sp>
      <p:sp>
        <p:nvSpPr>
          <p:cNvPr id="9" name="Espace réservé de la date 8">
            <a:extLst>
              <a:ext uri="{FF2B5EF4-FFF2-40B4-BE49-F238E27FC236}">
                <a16:creationId xmlns:a16="http://schemas.microsoft.com/office/drawing/2014/main" id="{AED7C738-78AD-7D76-7CC6-51484A5EF9B4}"/>
              </a:ext>
            </a:extLst>
          </p:cNvPr>
          <p:cNvSpPr>
            <a:spLocks noGrp="1"/>
          </p:cNvSpPr>
          <p:nvPr>
            <p:ph type="dt" sz="half" idx="22"/>
          </p:nvPr>
        </p:nvSpPr>
        <p:spPr/>
        <p:txBody>
          <a:bodyPr/>
          <a:lstStyle/>
          <a:p>
            <a:fld id="{46B2DBE1-AE04-4504-AE95-A9538BD0A701}" type="datetime1">
              <a:rPr lang="fr-FR" smtClean="0"/>
              <a:t>22/04/2025</a:t>
            </a:fld>
            <a:endParaRPr lang="en-GB"/>
          </a:p>
        </p:txBody>
      </p:sp>
      <p:sp>
        <p:nvSpPr>
          <p:cNvPr id="2" name="Espace réservé du texte 11">
            <a:extLst>
              <a:ext uri="{FF2B5EF4-FFF2-40B4-BE49-F238E27FC236}">
                <a16:creationId xmlns:a16="http://schemas.microsoft.com/office/drawing/2014/main" id="{0E24F6E2-9504-D79B-578C-DD8B546D9302}"/>
              </a:ext>
            </a:extLst>
          </p:cNvPr>
          <p:cNvSpPr>
            <a:spLocks noGrp="1"/>
          </p:cNvSpPr>
          <p:nvPr>
            <p:ph type="body" sz="quarter" idx="25" hasCustomPrompt="1"/>
          </p:nvPr>
        </p:nvSpPr>
        <p:spPr>
          <a:xfrm>
            <a:off x="506227" y="3933056"/>
            <a:ext cx="5253128" cy="318924"/>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a:t>
            </a:r>
          </a:p>
        </p:txBody>
      </p:sp>
      <p:sp>
        <p:nvSpPr>
          <p:cNvPr id="5" name="Espace réservé du texte 6">
            <a:extLst>
              <a:ext uri="{FF2B5EF4-FFF2-40B4-BE49-F238E27FC236}">
                <a16:creationId xmlns:a16="http://schemas.microsoft.com/office/drawing/2014/main" id="{69C1A217-1EAF-3A15-7921-F9B552B7E692}"/>
              </a:ext>
            </a:extLst>
          </p:cNvPr>
          <p:cNvSpPr>
            <a:spLocks noGrp="1"/>
          </p:cNvSpPr>
          <p:nvPr>
            <p:ph type="body" sz="quarter" idx="26" hasCustomPrompt="1"/>
          </p:nvPr>
        </p:nvSpPr>
        <p:spPr>
          <a:xfrm>
            <a:off x="503999" y="4314588"/>
            <a:ext cx="5269004"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texte 11">
            <a:extLst>
              <a:ext uri="{FF2B5EF4-FFF2-40B4-BE49-F238E27FC236}">
                <a16:creationId xmlns:a16="http://schemas.microsoft.com/office/drawing/2014/main" id="{0A12E154-8233-1860-7878-8EF5A6CB0E62}"/>
              </a:ext>
            </a:extLst>
          </p:cNvPr>
          <p:cNvSpPr>
            <a:spLocks noGrp="1"/>
          </p:cNvSpPr>
          <p:nvPr>
            <p:ph type="body" sz="quarter" idx="27" hasCustomPrompt="1"/>
          </p:nvPr>
        </p:nvSpPr>
        <p:spPr>
          <a:xfrm>
            <a:off x="6023992" y="2071666"/>
            <a:ext cx="5259952" cy="318924"/>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a:t>
            </a:r>
          </a:p>
        </p:txBody>
      </p:sp>
      <p:sp>
        <p:nvSpPr>
          <p:cNvPr id="15" name="Espace réservé du texte 6">
            <a:extLst>
              <a:ext uri="{FF2B5EF4-FFF2-40B4-BE49-F238E27FC236}">
                <a16:creationId xmlns:a16="http://schemas.microsoft.com/office/drawing/2014/main" id="{553FE4CE-ED36-2C6A-0F7D-DE2BB0414DB5}"/>
              </a:ext>
            </a:extLst>
          </p:cNvPr>
          <p:cNvSpPr>
            <a:spLocks noGrp="1"/>
          </p:cNvSpPr>
          <p:nvPr>
            <p:ph type="body" sz="quarter" idx="28" hasCustomPrompt="1"/>
          </p:nvPr>
        </p:nvSpPr>
        <p:spPr>
          <a:xfrm>
            <a:off x="6021764" y="2473670"/>
            <a:ext cx="5255356"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1">
            <a:extLst>
              <a:ext uri="{FF2B5EF4-FFF2-40B4-BE49-F238E27FC236}">
                <a16:creationId xmlns:a16="http://schemas.microsoft.com/office/drawing/2014/main" id="{F9D716EA-80FD-534C-211C-3C876CCDF199}"/>
              </a:ext>
            </a:extLst>
          </p:cNvPr>
          <p:cNvSpPr>
            <a:spLocks noGrp="1"/>
          </p:cNvSpPr>
          <p:nvPr>
            <p:ph type="body" sz="quarter" idx="29" hasCustomPrompt="1"/>
          </p:nvPr>
        </p:nvSpPr>
        <p:spPr>
          <a:xfrm>
            <a:off x="6023992" y="3933056"/>
            <a:ext cx="5253128" cy="318924"/>
          </a:xfrm>
          <a:prstGeom prst="rect">
            <a:avLst/>
          </a:prstGeom>
        </p:spPr>
        <p:txBody>
          <a:bodyPr wrap="square" tIns="0" bIns="72000">
            <a:spAutoFit/>
          </a:bodyPr>
          <a:lstStyle>
            <a:lvl1pPr marL="0" indent="0">
              <a:buNone/>
              <a:defRPr sz="1600" b="1"/>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aligné à gauche </a:t>
            </a:r>
          </a:p>
        </p:txBody>
      </p:sp>
      <p:sp>
        <p:nvSpPr>
          <p:cNvPr id="17" name="Espace réservé du texte 6">
            <a:extLst>
              <a:ext uri="{FF2B5EF4-FFF2-40B4-BE49-F238E27FC236}">
                <a16:creationId xmlns:a16="http://schemas.microsoft.com/office/drawing/2014/main" id="{5858592C-1D1D-10FA-16B9-D3F4488B5412}"/>
              </a:ext>
            </a:extLst>
          </p:cNvPr>
          <p:cNvSpPr>
            <a:spLocks noGrp="1"/>
          </p:cNvSpPr>
          <p:nvPr>
            <p:ph type="body" sz="quarter" idx="30" hasCustomPrompt="1"/>
          </p:nvPr>
        </p:nvSpPr>
        <p:spPr>
          <a:xfrm>
            <a:off x="6021764" y="4314588"/>
            <a:ext cx="5269004"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11">
            <a:extLst>
              <a:ext uri="{FF2B5EF4-FFF2-40B4-BE49-F238E27FC236}">
                <a16:creationId xmlns:a16="http://schemas.microsoft.com/office/drawing/2014/main" id="{F3586C47-1D41-24FD-D061-A9712524702F}"/>
              </a:ext>
            </a:extLst>
          </p:cNvPr>
          <p:cNvSpPr>
            <a:spLocks noGrp="1"/>
          </p:cNvSpPr>
          <p:nvPr>
            <p:ph type="body" sz="quarter" idx="11" hasCustomPrompt="1"/>
          </p:nvPr>
        </p:nvSpPr>
        <p:spPr>
          <a:xfrm>
            <a:off x="1583473" y="1260000"/>
            <a:ext cx="10308328" cy="307777"/>
          </a:xfrm>
          <a:prstGeom prst="rect">
            <a:avLst/>
          </a:prstGeom>
        </p:spPr>
        <p:txBody>
          <a:bodyPr wrap="square">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sous-titre bleu</a:t>
            </a:r>
          </a:p>
        </p:txBody>
      </p:sp>
      <p:sp>
        <p:nvSpPr>
          <p:cNvPr id="10" name="Espace réservé pour une image  13">
            <a:extLst>
              <a:ext uri="{FF2B5EF4-FFF2-40B4-BE49-F238E27FC236}">
                <a16:creationId xmlns:a16="http://schemas.microsoft.com/office/drawing/2014/main" id="{9A6880C7-4FFA-320C-B7E0-D3F42F09FCDD}"/>
              </a:ext>
            </a:extLst>
          </p:cNvPr>
          <p:cNvSpPr>
            <a:spLocks noGrp="1"/>
          </p:cNvSpPr>
          <p:nvPr>
            <p:ph type="pic" sz="quarter" idx="19" hasCustomPrompt="1"/>
          </p:nvPr>
        </p:nvSpPr>
        <p:spPr>
          <a:xfrm>
            <a:off x="614363" y="1181100"/>
            <a:ext cx="873125" cy="524870"/>
          </a:xfrm>
          <a:prstGeom prst="rect">
            <a:avLst/>
          </a:prstGeom>
        </p:spPr>
        <p:txBody>
          <a:bodyPr/>
          <a:lstStyle>
            <a:lvl1pPr marL="0" indent="0" algn="ctr">
              <a:buNone/>
              <a:defRPr sz="1100"/>
            </a:lvl1pPr>
          </a:lstStyle>
          <a:p>
            <a:r>
              <a:rPr lang="en-GB"/>
              <a:t>Ajouter</a:t>
            </a:r>
            <a:br>
              <a:rPr lang="en-GB"/>
            </a:br>
            <a:r>
              <a:rPr lang="en-GB"/>
              <a:t>un icône</a:t>
            </a:r>
          </a:p>
        </p:txBody>
      </p:sp>
      <p:sp>
        <p:nvSpPr>
          <p:cNvPr id="4" name="Espace réservé du numéro de diapositive 8">
            <a:extLst>
              <a:ext uri="{FF2B5EF4-FFF2-40B4-BE49-F238E27FC236}">
                <a16:creationId xmlns:a16="http://schemas.microsoft.com/office/drawing/2014/main" id="{663B6274-D8A4-0748-6A61-900475D10084}"/>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14" name="Graphique 58">
            <a:extLst>
              <a:ext uri="{FF2B5EF4-FFF2-40B4-BE49-F238E27FC236}">
                <a16:creationId xmlns:a16="http://schemas.microsoft.com/office/drawing/2014/main" id="{2EBD1767-4443-5958-08ED-2B46207A85D3}"/>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3415202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bloc 1/4 visuel">
    <p:spTree>
      <p:nvGrpSpPr>
        <p:cNvPr id="1" name=""/>
        <p:cNvGrpSpPr/>
        <p:nvPr/>
      </p:nvGrpSpPr>
      <p:grpSpPr>
        <a:xfrm>
          <a:off x="0" y="0"/>
          <a:ext cx="0" cy="0"/>
          <a:chOff x="0" y="0"/>
          <a:chExt cx="0" cy="0"/>
        </a:xfrm>
      </p:grpSpPr>
      <p:sp>
        <p:nvSpPr>
          <p:cNvPr id="4" name="Rectangle : coins arrondis 3" hidden="1">
            <a:extLst>
              <a:ext uri="{FF2B5EF4-FFF2-40B4-BE49-F238E27FC236}">
                <a16:creationId xmlns:a16="http://schemas.microsoft.com/office/drawing/2014/main" id="{4B74C629-0225-9438-8931-D60202B3A3CF}"/>
              </a:ext>
            </a:extLst>
          </p:cNvPr>
          <p:cNvSpPr/>
          <p:nvPr userDrawn="1"/>
        </p:nvSpPr>
        <p:spPr>
          <a:xfrm>
            <a:off x="7410450" y="1800000"/>
            <a:ext cx="4505545" cy="4505545"/>
          </a:xfrm>
          <a:prstGeom prst="roundRect">
            <a:avLst>
              <a:gd name="adj" fmla="val 3128"/>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hidden="1">
            <a:extLst>
              <a:ext uri="{FF2B5EF4-FFF2-40B4-BE49-F238E27FC236}">
                <a16:creationId xmlns:a16="http://schemas.microsoft.com/office/drawing/2014/main" id="{335D6102-15EA-67DC-DEAF-6D3FC06F9CEA}"/>
              </a:ext>
            </a:extLst>
          </p:cNvPr>
          <p:cNvSpPr/>
          <p:nvPr userDrawn="1"/>
        </p:nvSpPr>
        <p:spPr>
          <a:xfrm>
            <a:off x="8123991" y="2513541"/>
            <a:ext cx="3078462" cy="3078462"/>
          </a:xfrm>
          <a:prstGeom prst="roundRect">
            <a:avLst>
              <a:gd name="adj" fmla="val 4678"/>
            </a:avLst>
          </a:prstGeom>
          <a:solidFill>
            <a:srgbClr val="2F4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hidden="1">
            <a:extLst>
              <a:ext uri="{FF2B5EF4-FFF2-40B4-BE49-F238E27FC236}">
                <a16:creationId xmlns:a16="http://schemas.microsoft.com/office/drawing/2014/main" id="{0D6D77FF-844F-72C5-AF8D-5A7585BC5DA8}"/>
              </a:ext>
            </a:extLst>
          </p:cNvPr>
          <p:cNvSpPr/>
          <p:nvPr userDrawn="1"/>
        </p:nvSpPr>
        <p:spPr>
          <a:xfrm>
            <a:off x="8969470" y="3308306"/>
            <a:ext cx="1488932" cy="1488932"/>
          </a:xfrm>
          <a:prstGeom prst="roundRect">
            <a:avLst>
              <a:gd name="adj" fmla="val 10435"/>
            </a:avLst>
          </a:prstGeom>
          <a:solidFill>
            <a:srgbClr val="1F1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11">
            <a:extLst>
              <a:ext uri="{FF2B5EF4-FFF2-40B4-BE49-F238E27FC236}">
                <a16:creationId xmlns:a16="http://schemas.microsoft.com/office/drawing/2014/main" id="{A78C238A-FE6E-4F32-52FC-00BE9EC6B815}"/>
              </a:ext>
            </a:extLst>
          </p:cNvPr>
          <p:cNvSpPr>
            <a:spLocks noGrp="1"/>
          </p:cNvSpPr>
          <p:nvPr>
            <p:ph type="body" sz="quarter" idx="11" hasCustomPrompt="1"/>
          </p:nvPr>
        </p:nvSpPr>
        <p:spPr>
          <a:xfrm>
            <a:off x="503998" y="1080000"/>
            <a:ext cx="7560000" cy="307777"/>
          </a:xfrm>
          <a:prstGeom prst="rect">
            <a:avLst/>
          </a:prstGeom>
        </p:spPr>
        <p:txBody>
          <a:bodyPr wrap="square">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sous-titre bleu</a:t>
            </a:r>
          </a:p>
        </p:txBody>
      </p:sp>
      <p:sp>
        <p:nvSpPr>
          <p:cNvPr id="3" name="Espace réservé pour une image  139">
            <a:extLst>
              <a:ext uri="{FF2B5EF4-FFF2-40B4-BE49-F238E27FC236}">
                <a16:creationId xmlns:a16="http://schemas.microsoft.com/office/drawing/2014/main" id="{C6E26768-9144-F02E-C1D7-FCEC10173294}"/>
              </a:ext>
            </a:extLst>
          </p:cNvPr>
          <p:cNvSpPr>
            <a:spLocks noGrp="1"/>
          </p:cNvSpPr>
          <p:nvPr>
            <p:ph type="pic" sz="quarter" idx="13" hasCustomPrompt="1"/>
          </p:nvPr>
        </p:nvSpPr>
        <p:spPr>
          <a:xfrm>
            <a:off x="9171296" y="0"/>
            <a:ext cx="3020704" cy="6858000"/>
          </a:xfrm>
          <a:prstGeom prst="rect">
            <a:avLst/>
          </a:prstGeom>
        </p:spPr>
        <p:txBody>
          <a:bodyPr anchor="ctr" anchorCtr="0"/>
          <a:lstStyle>
            <a:lvl1pPr marL="0" indent="0" algn="ctr">
              <a:buNone/>
              <a:defRPr/>
            </a:lvl1pPr>
          </a:lstStyle>
          <a:p>
            <a:r>
              <a:rPr lang="fr-FR"/>
              <a:t>Cliquez pour ajouter une image</a:t>
            </a:r>
          </a:p>
        </p:txBody>
      </p:sp>
      <p:sp>
        <p:nvSpPr>
          <p:cNvPr id="2" name="Titre 1">
            <a:extLst>
              <a:ext uri="{FF2B5EF4-FFF2-40B4-BE49-F238E27FC236}">
                <a16:creationId xmlns:a16="http://schemas.microsoft.com/office/drawing/2014/main" id="{65B0FC1B-F518-8F86-D3FE-6D5DDBE913BD}"/>
              </a:ext>
            </a:extLst>
          </p:cNvPr>
          <p:cNvSpPr>
            <a:spLocks noGrp="1"/>
          </p:cNvSpPr>
          <p:nvPr>
            <p:ph type="title" hasCustomPrompt="1"/>
          </p:nvPr>
        </p:nvSpPr>
        <p:spPr>
          <a:xfrm>
            <a:off x="503999" y="540000"/>
            <a:ext cx="7559239" cy="528021"/>
          </a:xfrm>
        </p:spPr>
        <p:txBody>
          <a:bodyPr/>
          <a:lstStyle/>
          <a:p>
            <a:r>
              <a:rPr lang="fr-FR"/>
              <a:t>Ajouter un titre</a:t>
            </a:r>
          </a:p>
        </p:txBody>
      </p:sp>
      <p:sp>
        <p:nvSpPr>
          <p:cNvPr id="5" name="Espace réservé du texte 11">
            <a:extLst>
              <a:ext uri="{FF2B5EF4-FFF2-40B4-BE49-F238E27FC236}">
                <a16:creationId xmlns:a16="http://schemas.microsoft.com/office/drawing/2014/main" id="{AC8B0568-931C-E059-5FC4-6575D5F56724}"/>
              </a:ext>
            </a:extLst>
          </p:cNvPr>
          <p:cNvSpPr>
            <a:spLocks noGrp="1"/>
          </p:cNvSpPr>
          <p:nvPr>
            <p:ph type="body" sz="quarter" idx="14" hasCustomPrompt="1"/>
          </p:nvPr>
        </p:nvSpPr>
        <p:spPr>
          <a:xfrm>
            <a:off x="503999" y="1710858"/>
            <a:ext cx="7559239"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8" name="Espace réservé du texte 6">
            <a:extLst>
              <a:ext uri="{FF2B5EF4-FFF2-40B4-BE49-F238E27FC236}">
                <a16:creationId xmlns:a16="http://schemas.microsoft.com/office/drawing/2014/main" id="{74EE081D-4CAA-7B25-76FF-F8FF4A789ECF}"/>
              </a:ext>
            </a:extLst>
          </p:cNvPr>
          <p:cNvSpPr>
            <a:spLocks noGrp="1"/>
          </p:cNvSpPr>
          <p:nvPr>
            <p:ph type="body" sz="quarter" idx="15" hasCustomPrompt="1"/>
          </p:nvPr>
        </p:nvSpPr>
        <p:spPr>
          <a:xfrm>
            <a:off x="503999" y="2139320"/>
            <a:ext cx="7559239"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pied de page 9">
            <a:extLst>
              <a:ext uri="{FF2B5EF4-FFF2-40B4-BE49-F238E27FC236}">
                <a16:creationId xmlns:a16="http://schemas.microsoft.com/office/drawing/2014/main" id="{F13C3BD7-536B-131C-329F-A1131D77B357}"/>
              </a:ext>
            </a:extLst>
          </p:cNvPr>
          <p:cNvSpPr>
            <a:spLocks noGrp="1"/>
          </p:cNvSpPr>
          <p:nvPr>
            <p:ph type="ftr" sz="quarter" idx="17"/>
          </p:nvPr>
        </p:nvSpPr>
        <p:spPr/>
        <p:txBody>
          <a:bodyPr/>
          <a:lstStyle/>
          <a:p>
            <a:r>
              <a:rPr lang="fr-FR"/>
              <a:t>ADVN Client  I  Nom du document  I  CONFIDENTIEL  </a:t>
            </a:r>
            <a:endParaRPr lang="en-GB"/>
          </a:p>
        </p:txBody>
      </p:sp>
      <p:sp>
        <p:nvSpPr>
          <p:cNvPr id="12" name="Espace réservé de la date 11">
            <a:extLst>
              <a:ext uri="{FF2B5EF4-FFF2-40B4-BE49-F238E27FC236}">
                <a16:creationId xmlns:a16="http://schemas.microsoft.com/office/drawing/2014/main" id="{ADE44553-67BC-89A0-47A4-60FB46E939A6}"/>
              </a:ext>
            </a:extLst>
          </p:cNvPr>
          <p:cNvSpPr>
            <a:spLocks noGrp="1"/>
          </p:cNvSpPr>
          <p:nvPr>
            <p:ph type="dt" sz="half" idx="18"/>
          </p:nvPr>
        </p:nvSpPr>
        <p:spPr/>
        <p:txBody>
          <a:bodyPr/>
          <a:lstStyle/>
          <a:p>
            <a:fld id="{D5930957-0FCC-4507-9157-9F09A3C95FAB}" type="datetime1">
              <a:rPr lang="fr-FR" smtClean="0"/>
              <a:t>22/04/2025</a:t>
            </a:fld>
            <a:endParaRPr lang="en-GB"/>
          </a:p>
        </p:txBody>
      </p:sp>
      <p:sp>
        <p:nvSpPr>
          <p:cNvPr id="6" name="Espace réservé du numéro de diapositive 8">
            <a:extLst>
              <a:ext uri="{FF2B5EF4-FFF2-40B4-BE49-F238E27FC236}">
                <a16:creationId xmlns:a16="http://schemas.microsoft.com/office/drawing/2014/main" id="{B5B9F1C0-F029-CAEB-81DF-F6B12E2C5A4F}"/>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7" name="Graphique 58">
            <a:extLst>
              <a:ext uri="{FF2B5EF4-FFF2-40B4-BE49-F238E27FC236}">
                <a16:creationId xmlns:a16="http://schemas.microsoft.com/office/drawing/2014/main" id="{98A2C193-CDE4-0E0F-16F6-543042BE5364}"/>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2458713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bloc 1/3 visuel">
    <p:spTree>
      <p:nvGrpSpPr>
        <p:cNvPr id="1" name=""/>
        <p:cNvGrpSpPr/>
        <p:nvPr/>
      </p:nvGrpSpPr>
      <p:grpSpPr>
        <a:xfrm>
          <a:off x="0" y="0"/>
          <a:ext cx="0" cy="0"/>
          <a:chOff x="0" y="0"/>
          <a:chExt cx="0" cy="0"/>
        </a:xfrm>
      </p:grpSpPr>
      <p:sp>
        <p:nvSpPr>
          <p:cNvPr id="4" name="Rectangle : coins arrondis 3" hidden="1">
            <a:extLst>
              <a:ext uri="{FF2B5EF4-FFF2-40B4-BE49-F238E27FC236}">
                <a16:creationId xmlns:a16="http://schemas.microsoft.com/office/drawing/2014/main" id="{4B74C629-0225-9438-8931-D60202B3A3CF}"/>
              </a:ext>
            </a:extLst>
          </p:cNvPr>
          <p:cNvSpPr/>
          <p:nvPr userDrawn="1"/>
        </p:nvSpPr>
        <p:spPr>
          <a:xfrm>
            <a:off x="7410450" y="1800000"/>
            <a:ext cx="4505545" cy="4505545"/>
          </a:xfrm>
          <a:prstGeom prst="roundRect">
            <a:avLst>
              <a:gd name="adj" fmla="val 3128"/>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hidden="1">
            <a:extLst>
              <a:ext uri="{FF2B5EF4-FFF2-40B4-BE49-F238E27FC236}">
                <a16:creationId xmlns:a16="http://schemas.microsoft.com/office/drawing/2014/main" id="{335D6102-15EA-67DC-DEAF-6D3FC06F9CEA}"/>
              </a:ext>
            </a:extLst>
          </p:cNvPr>
          <p:cNvSpPr/>
          <p:nvPr userDrawn="1"/>
        </p:nvSpPr>
        <p:spPr>
          <a:xfrm>
            <a:off x="8123991" y="2513541"/>
            <a:ext cx="3078462" cy="3078462"/>
          </a:xfrm>
          <a:prstGeom prst="roundRect">
            <a:avLst>
              <a:gd name="adj" fmla="val 4678"/>
            </a:avLst>
          </a:prstGeom>
          <a:solidFill>
            <a:srgbClr val="2F4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hidden="1">
            <a:extLst>
              <a:ext uri="{FF2B5EF4-FFF2-40B4-BE49-F238E27FC236}">
                <a16:creationId xmlns:a16="http://schemas.microsoft.com/office/drawing/2014/main" id="{0D6D77FF-844F-72C5-AF8D-5A7585BC5DA8}"/>
              </a:ext>
            </a:extLst>
          </p:cNvPr>
          <p:cNvSpPr/>
          <p:nvPr userDrawn="1"/>
        </p:nvSpPr>
        <p:spPr>
          <a:xfrm>
            <a:off x="8969470" y="3308306"/>
            <a:ext cx="1488932" cy="1488932"/>
          </a:xfrm>
          <a:prstGeom prst="roundRect">
            <a:avLst>
              <a:gd name="adj" fmla="val 10435"/>
            </a:avLst>
          </a:prstGeom>
          <a:solidFill>
            <a:srgbClr val="1F1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11">
            <a:extLst>
              <a:ext uri="{FF2B5EF4-FFF2-40B4-BE49-F238E27FC236}">
                <a16:creationId xmlns:a16="http://schemas.microsoft.com/office/drawing/2014/main" id="{A78C238A-FE6E-4F32-52FC-00BE9EC6B815}"/>
              </a:ext>
            </a:extLst>
          </p:cNvPr>
          <p:cNvSpPr>
            <a:spLocks noGrp="1"/>
          </p:cNvSpPr>
          <p:nvPr>
            <p:ph type="body" sz="quarter" idx="11" hasCustomPrompt="1"/>
          </p:nvPr>
        </p:nvSpPr>
        <p:spPr>
          <a:xfrm>
            <a:off x="503998" y="1080000"/>
            <a:ext cx="7560000" cy="307777"/>
          </a:xfrm>
          <a:prstGeom prst="rect">
            <a:avLst/>
          </a:prstGeom>
        </p:spPr>
        <p:txBody>
          <a:bodyPr wrap="square">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sous-titre bleu</a:t>
            </a:r>
          </a:p>
        </p:txBody>
      </p:sp>
      <p:sp>
        <p:nvSpPr>
          <p:cNvPr id="3" name="Espace réservé pour une image  139">
            <a:extLst>
              <a:ext uri="{FF2B5EF4-FFF2-40B4-BE49-F238E27FC236}">
                <a16:creationId xmlns:a16="http://schemas.microsoft.com/office/drawing/2014/main" id="{C6E26768-9144-F02E-C1D7-FCEC10173294}"/>
              </a:ext>
            </a:extLst>
          </p:cNvPr>
          <p:cNvSpPr>
            <a:spLocks noGrp="1"/>
          </p:cNvSpPr>
          <p:nvPr>
            <p:ph type="pic" sz="quarter" idx="13" hasCustomPrompt="1"/>
          </p:nvPr>
        </p:nvSpPr>
        <p:spPr>
          <a:xfrm>
            <a:off x="8232000" y="0"/>
            <a:ext cx="3960000" cy="6858000"/>
          </a:xfrm>
          <a:prstGeom prst="rect">
            <a:avLst/>
          </a:prstGeom>
        </p:spPr>
        <p:txBody>
          <a:bodyPr anchor="ctr" anchorCtr="0"/>
          <a:lstStyle>
            <a:lvl1pPr marL="0" indent="0" algn="ctr">
              <a:buNone/>
              <a:defRPr/>
            </a:lvl1pPr>
          </a:lstStyle>
          <a:p>
            <a:r>
              <a:rPr lang="fr-FR"/>
              <a:t>Cliquez pour ajouter une image</a:t>
            </a:r>
          </a:p>
        </p:txBody>
      </p:sp>
      <p:sp>
        <p:nvSpPr>
          <p:cNvPr id="2" name="Titre 1">
            <a:extLst>
              <a:ext uri="{FF2B5EF4-FFF2-40B4-BE49-F238E27FC236}">
                <a16:creationId xmlns:a16="http://schemas.microsoft.com/office/drawing/2014/main" id="{65B0FC1B-F518-8F86-D3FE-6D5DDBE913BD}"/>
              </a:ext>
            </a:extLst>
          </p:cNvPr>
          <p:cNvSpPr>
            <a:spLocks noGrp="1"/>
          </p:cNvSpPr>
          <p:nvPr>
            <p:ph type="title" hasCustomPrompt="1"/>
          </p:nvPr>
        </p:nvSpPr>
        <p:spPr>
          <a:xfrm>
            <a:off x="503999" y="540000"/>
            <a:ext cx="7559239" cy="528021"/>
          </a:xfrm>
        </p:spPr>
        <p:txBody>
          <a:bodyPr/>
          <a:lstStyle/>
          <a:p>
            <a:r>
              <a:rPr lang="fr-FR"/>
              <a:t>Ajouter un titre</a:t>
            </a:r>
          </a:p>
        </p:txBody>
      </p:sp>
      <p:sp>
        <p:nvSpPr>
          <p:cNvPr id="5" name="Espace réservé du texte 11">
            <a:extLst>
              <a:ext uri="{FF2B5EF4-FFF2-40B4-BE49-F238E27FC236}">
                <a16:creationId xmlns:a16="http://schemas.microsoft.com/office/drawing/2014/main" id="{AC8B0568-931C-E059-5FC4-6575D5F56724}"/>
              </a:ext>
            </a:extLst>
          </p:cNvPr>
          <p:cNvSpPr>
            <a:spLocks noGrp="1"/>
          </p:cNvSpPr>
          <p:nvPr>
            <p:ph type="body" sz="quarter" idx="14" hasCustomPrompt="1"/>
          </p:nvPr>
        </p:nvSpPr>
        <p:spPr>
          <a:xfrm>
            <a:off x="503999" y="1710858"/>
            <a:ext cx="7559239"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8" name="Espace réservé du texte 6">
            <a:extLst>
              <a:ext uri="{FF2B5EF4-FFF2-40B4-BE49-F238E27FC236}">
                <a16:creationId xmlns:a16="http://schemas.microsoft.com/office/drawing/2014/main" id="{74EE081D-4CAA-7B25-76FF-F8FF4A789ECF}"/>
              </a:ext>
            </a:extLst>
          </p:cNvPr>
          <p:cNvSpPr>
            <a:spLocks noGrp="1"/>
          </p:cNvSpPr>
          <p:nvPr>
            <p:ph type="body" sz="quarter" idx="15" hasCustomPrompt="1"/>
          </p:nvPr>
        </p:nvSpPr>
        <p:spPr>
          <a:xfrm>
            <a:off x="503999" y="2139320"/>
            <a:ext cx="7559239"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pied de page 9">
            <a:extLst>
              <a:ext uri="{FF2B5EF4-FFF2-40B4-BE49-F238E27FC236}">
                <a16:creationId xmlns:a16="http://schemas.microsoft.com/office/drawing/2014/main" id="{F13C3BD7-536B-131C-329F-A1131D77B357}"/>
              </a:ext>
            </a:extLst>
          </p:cNvPr>
          <p:cNvSpPr>
            <a:spLocks noGrp="1"/>
          </p:cNvSpPr>
          <p:nvPr>
            <p:ph type="ftr" sz="quarter" idx="17"/>
          </p:nvPr>
        </p:nvSpPr>
        <p:spPr/>
        <p:txBody>
          <a:bodyPr/>
          <a:lstStyle/>
          <a:p>
            <a:r>
              <a:rPr lang="fr-FR"/>
              <a:t>ADVN Client  I  Nom du document  I  CONFIDENTIEL  </a:t>
            </a:r>
            <a:endParaRPr lang="en-GB"/>
          </a:p>
        </p:txBody>
      </p:sp>
      <p:sp>
        <p:nvSpPr>
          <p:cNvPr id="12" name="Espace réservé de la date 11">
            <a:extLst>
              <a:ext uri="{FF2B5EF4-FFF2-40B4-BE49-F238E27FC236}">
                <a16:creationId xmlns:a16="http://schemas.microsoft.com/office/drawing/2014/main" id="{ADE44553-67BC-89A0-47A4-60FB46E939A6}"/>
              </a:ext>
            </a:extLst>
          </p:cNvPr>
          <p:cNvSpPr>
            <a:spLocks noGrp="1"/>
          </p:cNvSpPr>
          <p:nvPr>
            <p:ph type="dt" sz="half" idx="18"/>
          </p:nvPr>
        </p:nvSpPr>
        <p:spPr/>
        <p:txBody>
          <a:bodyPr/>
          <a:lstStyle/>
          <a:p>
            <a:fld id="{052A8144-3527-473A-AEAB-139A1995CFBE}" type="datetime1">
              <a:rPr lang="fr-FR" smtClean="0"/>
              <a:t>22/04/2025</a:t>
            </a:fld>
            <a:endParaRPr lang="en-GB"/>
          </a:p>
        </p:txBody>
      </p:sp>
      <p:sp>
        <p:nvSpPr>
          <p:cNvPr id="6" name="Espace réservé du numéro de diapositive 8">
            <a:extLst>
              <a:ext uri="{FF2B5EF4-FFF2-40B4-BE49-F238E27FC236}">
                <a16:creationId xmlns:a16="http://schemas.microsoft.com/office/drawing/2014/main" id="{3287E634-3842-F7A0-6A7D-BE971DCD433F}"/>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7" name="Graphique 58">
            <a:extLst>
              <a:ext uri="{FF2B5EF4-FFF2-40B4-BE49-F238E27FC236}">
                <a16:creationId xmlns:a16="http://schemas.microsoft.com/office/drawing/2014/main" id="{B950A2F8-E1DA-3853-FBAB-B713BA811195}"/>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12579189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bloc 1/2 visuel">
    <p:spTree>
      <p:nvGrpSpPr>
        <p:cNvPr id="1" name=""/>
        <p:cNvGrpSpPr/>
        <p:nvPr/>
      </p:nvGrpSpPr>
      <p:grpSpPr>
        <a:xfrm>
          <a:off x="0" y="0"/>
          <a:ext cx="0" cy="0"/>
          <a:chOff x="0" y="0"/>
          <a:chExt cx="0" cy="0"/>
        </a:xfrm>
      </p:grpSpPr>
      <p:sp>
        <p:nvSpPr>
          <p:cNvPr id="3" name="Espace réservé pour une image  139">
            <a:extLst>
              <a:ext uri="{FF2B5EF4-FFF2-40B4-BE49-F238E27FC236}">
                <a16:creationId xmlns:a16="http://schemas.microsoft.com/office/drawing/2014/main" id="{E460B9D5-44C9-CDB0-1FDE-BE2F39892FDF}"/>
              </a:ext>
            </a:extLst>
          </p:cNvPr>
          <p:cNvSpPr>
            <a:spLocks noGrp="1"/>
          </p:cNvSpPr>
          <p:nvPr>
            <p:ph type="pic" sz="quarter" idx="13" hasCustomPrompt="1"/>
          </p:nvPr>
        </p:nvSpPr>
        <p:spPr>
          <a:xfrm>
            <a:off x="6270000" y="0"/>
            <a:ext cx="5922000" cy="6858000"/>
          </a:xfrm>
          <a:prstGeom prst="rect">
            <a:avLst/>
          </a:prstGeom>
        </p:spPr>
        <p:txBody>
          <a:bodyPr anchor="ctr" anchorCtr="0"/>
          <a:lstStyle>
            <a:lvl1pPr marL="0" indent="0" algn="ctr">
              <a:buNone/>
              <a:defRPr/>
            </a:lvl1pPr>
          </a:lstStyle>
          <a:p>
            <a:r>
              <a:rPr lang="fr-FR"/>
              <a:t>Cliquez pour ajouter une image</a:t>
            </a:r>
          </a:p>
        </p:txBody>
      </p:sp>
      <p:sp>
        <p:nvSpPr>
          <p:cNvPr id="4" name="Rectangle : coins arrondis 3" hidden="1">
            <a:extLst>
              <a:ext uri="{FF2B5EF4-FFF2-40B4-BE49-F238E27FC236}">
                <a16:creationId xmlns:a16="http://schemas.microsoft.com/office/drawing/2014/main" id="{4B74C629-0225-9438-8931-D60202B3A3CF}"/>
              </a:ext>
            </a:extLst>
          </p:cNvPr>
          <p:cNvSpPr/>
          <p:nvPr userDrawn="1"/>
        </p:nvSpPr>
        <p:spPr>
          <a:xfrm>
            <a:off x="7410450" y="1800000"/>
            <a:ext cx="4505545" cy="4505545"/>
          </a:xfrm>
          <a:prstGeom prst="roundRect">
            <a:avLst>
              <a:gd name="adj" fmla="val 3128"/>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hidden="1">
            <a:extLst>
              <a:ext uri="{FF2B5EF4-FFF2-40B4-BE49-F238E27FC236}">
                <a16:creationId xmlns:a16="http://schemas.microsoft.com/office/drawing/2014/main" id="{335D6102-15EA-67DC-DEAF-6D3FC06F9CEA}"/>
              </a:ext>
            </a:extLst>
          </p:cNvPr>
          <p:cNvSpPr/>
          <p:nvPr userDrawn="1"/>
        </p:nvSpPr>
        <p:spPr>
          <a:xfrm>
            <a:off x="8123991" y="2513541"/>
            <a:ext cx="3078462" cy="3078462"/>
          </a:xfrm>
          <a:prstGeom prst="roundRect">
            <a:avLst>
              <a:gd name="adj" fmla="val 4678"/>
            </a:avLst>
          </a:prstGeom>
          <a:solidFill>
            <a:srgbClr val="2F4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hidden="1">
            <a:extLst>
              <a:ext uri="{FF2B5EF4-FFF2-40B4-BE49-F238E27FC236}">
                <a16:creationId xmlns:a16="http://schemas.microsoft.com/office/drawing/2014/main" id="{0D6D77FF-844F-72C5-AF8D-5A7585BC5DA8}"/>
              </a:ext>
            </a:extLst>
          </p:cNvPr>
          <p:cNvSpPr/>
          <p:nvPr userDrawn="1"/>
        </p:nvSpPr>
        <p:spPr>
          <a:xfrm>
            <a:off x="8969470" y="3308306"/>
            <a:ext cx="1488932" cy="1488932"/>
          </a:xfrm>
          <a:prstGeom prst="roundRect">
            <a:avLst>
              <a:gd name="adj" fmla="val 10435"/>
            </a:avLst>
          </a:prstGeom>
          <a:solidFill>
            <a:srgbClr val="1F1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1">
            <a:extLst>
              <a:ext uri="{FF2B5EF4-FFF2-40B4-BE49-F238E27FC236}">
                <a16:creationId xmlns:a16="http://schemas.microsoft.com/office/drawing/2014/main" id="{C21D95FB-048E-A72B-2E73-B7974DBCFC44}"/>
              </a:ext>
            </a:extLst>
          </p:cNvPr>
          <p:cNvSpPr>
            <a:spLocks noGrp="1"/>
          </p:cNvSpPr>
          <p:nvPr>
            <p:ph type="body" sz="quarter" idx="11" hasCustomPrompt="1"/>
          </p:nvPr>
        </p:nvSpPr>
        <p:spPr>
          <a:xfrm>
            <a:off x="503998" y="1080000"/>
            <a:ext cx="5592564" cy="307777"/>
          </a:xfrm>
          <a:prstGeom prst="rect">
            <a:avLst/>
          </a:prstGeom>
        </p:spPr>
        <p:txBody>
          <a:bodyPr wrap="square">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sous-titre bleu</a:t>
            </a:r>
          </a:p>
        </p:txBody>
      </p:sp>
      <p:sp>
        <p:nvSpPr>
          <p:cNvPr id="8" name="Titre 1">
            <a:extLst>
              <a:ext uri="{FF2B5EF4-FFF2-40B4-BE49-F238E27FC236}">
                <a16:creationId xmlns:a16="http://schemas.microsoft.com/office/drawing/2014/main" id="{50C415A7-EDAB-73BD-92D1-AA4410F6AA66}"/>
              </a:ext>
            </a:extLst>
          </p:cNvPr>
          <p:cNvSpPr>
            <a:spLocks noGrp="1"/>
          </p:cNvSpPr>
          <p:nvPr>
            <p:ph type="title" hasCustomPrompt="1"/>
          </p:nvPr>
        </p:nvSpPr>
        <p:spPr>
          <a:xfrm>
            <a:off x="503999" y="540000"/>
            <a:ext cx="5592001" cy="528021"/>
          </a:xfrm>
        </p:spPr>
        <p:txBody>
          <a:bodyPr/>
          <a:lstStyle/>
          <a:p>
            <a:r>
              <a:rPr lang="fr-FR"/>
              <a:t>Ajouter un titre</a:t>
            </a:r>
          </a:p>
        </p:txBody>
      </p:sp>
      <p:sp>
        <p:nvSpPr>
          <p:cNvPr id="10" name="Espace réservé du texte 11">
            <a:extLst>
              <a:ext uri="{FF2B5EF4-FFF2-40B4-BE49-F238E27FC236}">
                <a16:creationId xmlns:a16="http://schemas.microsoft.com/office/drawing/2014/main" id="{42C1AFC4-D55F-5EA7-385F-AF4BA79A7A0E}"/>
              </a:ext>
            </a:extLst>
          </p:cNvPr>
          <p:cNvSpPr>
            <a:spLocks noGrp="1"/>
          </p:cNvSpPr>
          <p:nvPr>
            <p:ph type="body" sz="quarter" idx="14" hasCustomPrompt="1"/>
          </p:nvPr>
        </p:nvSpPr>
        <p:spPr>
          <a:xfrm>
            <a:off x="503999" y="1710858"/>
            <a:ext cx="5592001"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14" name="Espace réservé du texte 6">
            <a:extLst>
              <a:ext uri="{FF2B5EF4-FFF2-40B4-BE49-F238E27FC236}">
                <a16:creationId xmlns:a16="http://schemas.microsoft.com/office/drawing/2014/main" id="{FD6F6AAC-D647-0825-0DA1-2A1B154E80A9}"/>
              </a:ext>
            </a:extLst>
          </p:cNvPr>
          <p:cNvSpPr>
            <a:spLocks noGrp="1"/>
          </p:cNvSpPr>
          <p:nvPr>
            <p:ph type="body" sz="quarter" idx="15" hasCustomPrompt="1"/>
          </p:nvPr>
        </p:nvSpPr>
        <p:spPr>
          <a:xfrm>
            <a:off x="503999" y="2139320"/>
            <a:ext cx="5592001"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pied de page 6">
            <a:extLst>
              <a:ext uri="{FF2B5EF4-FFF2-40B4-BE49-F238E27FC236}">
                <a16:creationId xmlns:a16="http://schemas.microsoft.com/office/drawing/2014/main" id="{780B0F4A-D4FF-3F87-B129-97E21C11E3C1}"/>
              </a:ext>
            </a:extLst>
          </p:cNvPr>
          <p:cNvSpPr>
            <a:spLocks noGrp="1"/>
          </p:cNvSpPr>
          <p:nvPr>
            <p:ph type="ftr" sz="quarter" idx="17"/>
          </p:nvPr>
        </p:nvSpPr>
        <p:spPr/>
        <p:txBody>
          <a:bodyPr/>
          <a:lstStyle/>
          <a:p>
            <a:r>
              <a:rPr lang="fr-FR"/>
              <a:t>ADVN Client  I  Nom du document  I  CONFIDENTIEL  </a:t>
            </a:r>
            <a:endParaRPr lang="en-GB"/>
          </a:p>
        </p:txBody>
      </p:sp>
      <p:sp>
        <p:nvSpPr>
          <p:cNvPr id="11" name="Espace réservé de la date 10">
            <a:extLst>
              <a:ext uri="{FF2B5EF4-FFF2-40B4-BE49-F238E27FC236}">
                <a16:creationId xmlns:a16="http://schemas.microsoft.com/office/drawing/2014/main" id="{52FEC2D0-6302-1269-40B0-616284F9946F}"/>
              </a:ext>
            </a:extLst>
          </p:cNvPr>
          <p:cNvSpPr>
            <a:spLocks noGrp="1"/>
          </p:cNvSpPr>
          <p:nvPr>
            <p:ph type="dt" sz="half" idx="18"/>
          </p:nvPr>
        </p:nvSpPr>
        <p:spPr/>
        <p:txBody>
          <a:bodyPr/>
          <a:lstStyle/>
          <a:p>
            <a:fld id="{A3763B2B-D760-454E-9E21-BDE2FB95124E}" type="datetime1">
              <a:rPr lang="fr-FR" smtClean="0"/>
              <a:t>22/04/2025</a:t>
            </a:fld>
            <a:endParaRPr lang="en-GB"/>
          </a:p>
        </p:txBody>
      </p:sp>
      <p:sp>
        <p:nvSpPr>
          <p:cNvPr id="5" name="Espace réservé du numéro de diapositive 8">
            <a:extLst>
              <a:ext uri="{FF2B5EF4-FFF2-40B4-BE49-F238E27FC236}">
                <a16:creationId xmlns:a16="http://schemas.microsoft.com/office/drawing/2014/main" id="{A9367148-B5A4-64C5-88A2-7E280CCF9C22}"/>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sp>
        <p:nvSpPr>
          <p:cNvPr id="6" name="Graphique 58">
            <a:extLst>
              <a:ext uri="{FF2B5EF4-FFF2-40B4-BE49-F238E27FC236}">
                <a16:creationId xmlns:a16="http://schemas.microsoft.com/office/drawing/2014/main" id="{18DD400D-7B41-3C37-1A2E-B203262654B1}"/>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2041854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4- Contact Page">
    <p:bg>
      <p:bgPr>
        <a:solidFill>
          <a:srgbClr val="1F1F1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6AACD41-F706-AD8F-EA27-7E8FE8B2E85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grpSp>
        <p:nvGrpSpPr>
          <p:cNvPr id="4" name="target">
            <a:extLst>
              <a:ext uri="{FF2B5EF4-FFF2-40B4-BE49-F238E27FC236}">
                <a16:creationId xmlns:a16="http://schemas.microsoft.com/office/drawing/2014/main" id="{373D23DE-0FF1-5EA8-D606-26A13342C48C}"/>
              </a:ext>
            </a:extLst>
          </p:cNvPr>
          <p:cNvGrpSpPr/>
          <p:nvPr userDrawn="1"/>
        </p:nvGrpSpPr>
        <p:grpSpPr>
          <a:xfrm>
            <a:off x="0" y="0"/>
            <a:ext cx="12192000" cy="6858000"/>
            <a:chOff x="-1854835" y="2848824"/>
            <a:chExt cx="12192000" cy="6858000"/>
          </a:xfrm>
        </p:grpSpPr>
        <p:grpSp>
          <p:nvGrpSpPr>
            <p:cNvPr id="5" name="+">
              <a:extLst>
                <a:ext uri="{FF2B5EF4-FFF2-40B4-BE49-F238E27FC236}">
                  <a16:creationId xmlns:a16="http://schemas.microsoft.com/office/drawing/2014/main" id="{BAA1E3F9-69D0-C3C8-73CC-E9A0ABFCBBDD}"/>
                </a:ext>
              </a:extLst>
            </p:cNvPr>
            <p:cNvGrpSpPr/>
            <p:nvPr/>
          </p:nvGrpSpPr>
          <p:grpSpPr>
            <a:xfrm>
              <a:off x="2243039" y="5159632"/>
              <a:ext cx="467582" cy="467582"/>
              <a:chOff x="5862637" y="3195637"/>
              <a:chExt cx="467582" cy="467582"/>
            </a:xfrm>
          </p:grpSpPr>
          <p:sp>
            <p:nvSpPr>
              <p:cNvPr id="10" name="Free form: shape 9">
                <a:extLst>
                  <a:ext uri="{FF2B5EF4-FFF2-40B4-BE49-F238E27FC236}">
                    <a16:creationId xmlns:a16="http://schemas.microsoft.com/office/drawing/2014/main" id="{0FC3B611-2905-CBC5-D822-537889B69F6E}"/>
                  </a:ext>
                </a:extLst>
              </p:cNvPr>
              <p:cNvSpPr/>
              <p:nvPr/>
            </p:nvSpPr>
            <p:spPr>
              <a:xfrm>
                <a:off x="5862637" y="3395281"/>
                <a:ext cx="467582" cy="68294"/>
              </a:xfrm>
              <a:custGeom>
                <a:avLst/>
                <a:gdLst>
                  <a:gd name="connsiteX0" fmla="*/ 0 w 467582"/>
                  <a:gd name="connsiteY0" fmla="*/ 0 h 68294"/>
                  <a:gd name="connsiteX1" fmla="*/ 467582 w 467582"/>
                  <a:gd name="connsiteY1" fmla="*/ 0 h 68294"/>
                  <a:gd name="connsiteX2" fmla="*/ 467582 w 467582"/>
                  <a:gd name="connsiteY2" fmla="*/ 68294 h 68294"/>
                  <a:gd name="connsiteX3" fmla="*/ 0 w 467582"/>
                  <a:gd name="connsiteY3" fmla="*/ 68294 h 68294"/>
                </a:gdLst>
                <a:ahLst/>
                <a:cxnLst>
                  <a:cxn ang="0">
                    <a:pos x="connsiteX0" y="connsiteY0"/>
                  </a:cxn>
                  <a:cxn ang="0">
                    <a:pos x="connsiteX1" y="connsiteY1"/>
                  </a:cxn>
                  <a:cxn ang="0">
                    <a:pos x="connsiteX2" y="connsiteY2"/>
                  </a:cxn>
                  <a:cxn ang="0">
                    <a:pos x="connsiteX3" y="connsiteY3"/>
                  </a:cxn>
                </a:cxnLst>
                <a:rect l="l" t="t" r="r" b="b"/>
                <a:pathLst>
                  <a:path w="467582" h="68294">
                    <a:moveTo>
                      <a:pt x="0" y="0"/>
                    </a:moveTo>
                    <a:lnTo>
                      <a:pt x="467582" y="0"/>
                    </a:lnTo>
                    <a:lnTo>
                      <a:pt x="467582" y="68294"/>
                    </a:lnTo>
                    <a:lnTo>
                      <a:pt x="0" y="68294"/>
                    </a:lnTo>
                    <a:close/>
                  </a:path>
                </a:pathLst>
              </a:custGeom>
              <a:solidFill>
                <a:srgbClr val="0070FA"/>
              </a:solidFill>
              <a:ln w="0" cap="flat">
                <a:noFill/>
                <a:prstDash val="solid"/>
                <a:miter/>
              </a:ln>
            </p:spPr>
            <p:txBody>
              <a:bodyPr rtlCol="0" anchor="ctr"/>
              <a:lstStyle/>
              <a:p>
                <a:pPr rtl="0"/>
                <a:endParaRPr lang="fr-FR"/>
              </a:p>
            </p:txBody>
          </p:sp>
          <p:sp>
            <p:nvSpPr>
              <p:cNvPr id="11" name="Free form: shape 10">
                <a:extLst>
                  <a:ext uri="{FF2B5EF4-FFF2-40B4-BE49-F238E27FC236}">
                    <a16:creationId xmlns:a16="http://schemas.microsoft.com/office/drawing/2014/main" id="{DA3A0FA1-10B5-1CEC-8C30-DC751773027D}"/>
                  </a:ext>
                </a:extLst>
              </p:cNvPr>
              <p:cNvSpPr/>
              <p:nvPr/>
            </p:nvSpPr>
            <p:spPr>
              <a:xfrm>
                <a:off x="6062281" y="3195637"/>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sp>
            <p:nvSpPr>
              <p:cNvPr id="12" name="Free form: shape 11">
                <a:extLst>
                  <a:ext uri="{FF2B5EF4-FFF2-40B4-BE49-F238E27FC236}">
                    <a16:creationId xmlns:a16="http://schemas.microsoft.com/office/drawing/2014/main" id="{A72A1A00-03DA-73E7-0DA9-7EDFCFCD212B}"/>
                  </a:ext>
                </a:extLst>
              </p:cNvPr>
              <p:cNvSpPr/>
              <p:nvPr/>
            </p:nvSpPr>
            <p:spPr>
              <a:xfrm>
                <a:off x="6062281" y="3497008"/>
                <a:ext cx="68294" cy="166211"/>
              </a:xfrm>
              <a:custGeom>
                <a:avLst/>
                <a:gdLst>
                  <a:gd name="connsiteX0" fmla="*/ 0 w 68294"/>
                  <a:gd name="connsiteY0" fmla="*/ 0 h 166211"/>
                  <a:gd name="connsiteX1" fmla="*/ 68294 w 68294"/>
                  <a:gd name="connsiteY1" fmla="*/ 0 h 166211"/>
                  <a:gd name="connsiteX2" fmla="*/ 68294 w 68294"/>
                  <a:gd name="connsiteY2" fmla="*/ 166211 h 166211"/>
                  <a:gd name="connsiteX3" fmla="*/ 0 w 68294"/>
                  <a:gd name="connsiteY3" fmla="*/ 166211 h 166211"/>
                </a:gdLst>
                <a:ahLst/>
                <a:cxnLst>
                  <a:cxn ang="0">
                    <a:pos x="connsiteX0" y="connsiteY0"/>
                  </a:cxn>
                  <a:cxn ang="0">
                    <a:pos x="connsiteX1" y="connsiteY1"/>
                  </a:cxn>
                  <a:cxn ang="0">
                    <a:pos x="connsiteX2" y="connsiteY2"/>
                  </a:cxn>
                  <a:cxn ang="0">
                    <a:pos x="connsiteX3" y="connsiteY3"/>
                  </a:cxn>
                </a:cxnLst>
                <a:rect l="l" t="t" r="r" b="b"/>
                <a:pathLst>
                  <a:path w="68294" h="166211">
                    <a:moveTo>
                      <a:pt x="0" y="0"/>
                    </a:moveTo>
                    <a:lnTo>
                      <a:pt x="68294" y="0"/>
                    </a:lnTo>
                    <a:lnTo>
                      <a:pt x="68294" y="166211"/>
                    </a:lnTo>
                    <a:lnTo>
                      <a:pt x="0" y="166211"/>
                    </a:lnTo>
                    <a:close/>
                  </a:path>
                </a:pathLst>
              </a:custGeom>
              <a:solidFill>
                <a:srgbClr val="FFFFFF"/>
              </a:solidFill>
              <a:ln w="0" cap="flat">
                <a:noFill/>
                <a:prstDash val="solid"/>
                <a:miter/>
              </a:ln>
            </p:spPr>
            <p:txBody>
              <a:bodyPr rtlCol="0" anchor="ctr"/>
              <a:lstStyle/>
              <a:p>
                <a:pPr rtl="0"/>
                <a:endParaRPr lang="fr-FR"/>
              </a:p>
            </p:txBody>
          </p:sp>
        </p:grpSp>
        <p:cxnSp>
          <p:nvCxnSpPr>
            <p:cNvPr id="6" name="Straight connector 5">
              <a:extLst>
                <a:ext uri="{FF2B5EF4-FFF2-40B4-BE49-F238E27FC236}">
                  <a16:creationId xmlns:a16="http://schemas.microsoft.com/office/drawing/2014/main" id="{07F6EB04-AEA1-48FA-FD63-B5C12A6B06B9}"/>
                </a:ext>
              </a:extLst>
            </p:cNvPr>
            <p:cNvCxnSpPr>
              <a:cxnSpLocks/>
            </p:cNvCxnSpPr>
            <p:nvPr/>
          </p:nvCxnSpPr>
          <p:spPr>
            <a:xfrm>
              <a:off x="2784621" y="5395805"/>
              <a:ext cx="75525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E2AEA45-83B7-B96C-5C82-DE9FB1A48DCC}"/>
                </a:ext>
              </a:extLst>
            </p:cNvPr>
            <p:cNvCxnSpPr>
              <a:cxnSpLocks/>
            </p:cNvCxnSpPr>
            <p:nvPr/>
          </p:nvCxnSpPr>
          <p:spPr>
            <a:xfrm>
              <a:off x="-1854835" y="5395805"/>
              <a:ext cx="40238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300BF7-BFE8-D666-63AD-B33B775DD530}"/>
                </a:ext>
              </a:extLst>
            </p:cNvPr>
            <p:cNvCxnSpPr>
              <a:cxnSpLocks/>
            </p:cNvCxnSpPr>
            <p:nvPr/>
          </p:nvCxnSpPr>
          <p:spPr>
            <a:xfrm>
              <a:off x="2476830" y="5705804"/>
              <a:ext cx="0" cy="400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79581A-EC43-8CA5-0A5A-B886A2A71994}"/>
                </a:ext>
              </a:extLst>
            </p:cNvPr>
            <p:cNvCxnSpPr>
              <a:cxnSpLocks/>
            </p:cNvCxnSpPr>
            <p:nvPr/>
          </p:nvCxnSpPr>
          <p:spPr>
            <a:xfrm>
              <a:off x="2476830" y="2848824"/>
              <a:ext cx="0" cy="22322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Text placeholder 7">
            <a:extLst>
              <a:ext uri="{FF2B5EF4-FFF2-40B4-BE49-F238E27FC236}">
                <a16:creationId xmlns:a16="http://schemas.microsoft.com/office/drawing/2014/main" id="{B99D9A08-8AA8-2712-040E-540E03EFF268}"/>
              </a:ext>
            </a:extLst>
          </p:cNvPr>
          <p:cNvSpPr txBox="1">
            <a:spLocks/>
          </p:cNvSpPr>
          <p:nvPr userDrawn="1"/>
        </p:nvSpPr>
        <p:spPr>
          <a:xfrm>
            <a:off x="661290" y="3227781"/>
            <a:ext cx="1092096" cy="325580"/>
          </a:xfrm>
          <a:prstGeom prst="roundRect">
            <a:avLst>
              <a:gd name="adj" fmla="val 50000"/>
            </a:avLst>
          </a:prstGeom>
          <a:ln>
            <a:solidFill>
              <a:schemeClr val="bg1"/>
            </a:solidFill>
          </a:ln>
        </p:spPr>
        <p:txBody>
          <a:bodyPr wrap="square" tIns="36000" bIns="0" rtlCol="0">
            <a:spAutoFit/>
          </a:bodyPr>
          <a:lstStyle>
            <a:lvl1pPr marL="0" indent="0" algn="l" defTabSz="914400" rtl="0" eaLnBrk="1" latinLnBrk="0" hangingPunct="1">
              <a:lnSpc>
                <a:spcPct val="90000"/>
              </a:lnSpc>
              <a:spcBef>
                <a:spcPts val="1000"/>
              </a:spcBef>
              <a:buClr>
                <a:srgbClr val="0070FA"/>
              </a:buClr>
              <a:buFontTx/>
              <a:buNone/>
              <a:tabLst/>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rtl="0"/>
            <a:r>
              <a:rPr lang="en-gb" sz="1400" b="1">
                <a:solidFill>
                  <a:schemeClr val="bg1"/>
                </a:solidFill>
              </a:rPr>
              <a:t>CONTACT</a:t>
            </a:r>
          </a:p>
        </p:txBody>
      </p:sp>
      <p:sp>
        <p:nvSpPr>
          <p:cNvPr id="51" name="Text placeholder 44">
            <a:extLst>
              <a:ext uri="{FF2B5EF4-FFF2-40B4-BE49-F238E27FC236}">
                <a16:creationId xmlns:a16="http://schemas.microsoft.com/office/drawing/2014/main" id="{2FAA785A-6F45-25BE-F31F-9314349666E1}"/>
              </a:ext>
            </a:extLst>
          </p:cNvPr>
          <p:cNvSpPr>
            <a:spLocks noGrp="1"/>
          </p:cNvSpPr>
          <p:nvPr>
            <p:ph type="body" sz="quarter" idx="11" hasCustomPrompt="1"/>
          </p:nvPr>
        </p:nvSpPr>
        <p:spPr>
          <a:xfrm>
            <a:off x="720020" y="3984435"/>
            <a:ext cx="2880000" cy="290336"/>
          </a:xfrm>
          <a:prstGeom prst="rect">
            <a:avLst/>
          </a:prstGeom>
          <a:noFill/>
        </p:spPr>
        <p:txBody>
          <a:bodyPr wrap="square" lIns="90000" rIns="90000" bIns="0" rtlCol="0" anchor="t" anchorCtr="0">
            <a:spAutoFit/>
          </a:bodyPr>
          <a:lstStyle>
            <a:lvl1pPr algn="l">
              <a:lnSpc>
                <a:spcPct val="75000"/>
              </a:lnSpc>
              <a:defRPr sz="2000" b="1">
                <a:solidFill>
                  <a:schemeClr val="bg1"/>
                </a:solidFill>
              </a:defRPr>
            </a:lvl1pPr>
          </a:lstStyle>
          <a:p>
            <a:pPr lvl="0" rtl="0"/>
            <a:r>
              <a:rPr lang="en-gb"/>
              <a:t>First name Surname</a:t>
            </a:r>
          </a:p>
        </p:txBody>
      </p:sp>
      <p:sp>
        <p:nvSpPr>
          <p:cNvPr id="52" name="Text placeholder 51">
            <a:extLst>
              <a:ext uri="{FF2B5EF4-FFF2-40B4-BE49-F238E27FC236}">
                <a16:creationId xmlns:a16="http://schemas.microsoft.com/office/drawing/2014/main" id="{864BC5D7-3C34-84E6-1658-9E10A18997A7}"/>
              </a:ext>
            </a:extLst>
          </p:cNvPr>
          <p:cNvSpPr>
            <a:spLocks noGrp="1"/>
          </p:cNvSpPr>
          <p:nvPr>
            <p:ph type="body" sz="quarter" idx="13" hasCustomPrompt="1"/>
          </p:nvPr>
        </p:nvSpPr>
        <p:spPr>
          <a:xfrm>
            <a:off x="720019" y="4605242"/>
            <a:ext cx="2880000" cy="276999"/>
          </a:xfrm>
          <a:prstGeom prst="rect">
            <a:avLst/>
          </a:prstGeom>
        </p:spPr>
        <p:txBody>
          <a:bodyPr wrap="square" lIns="90000" rIns="90000" rtlCol="0">
            <a:spAutoFit/>
          </a:bodyPr>
          <a:lstStyle>
            <a:lvl1pPr marL="171450" indent="-171450">
              <a:lnSpc>
                <a:spcPct val="100000"/>
              </a:lnSpc>
              <a:spcBef>
                <a:spcPts val="0"/>
              </a:spcBef>
              <a:buFont typeface="Aptos" panose="020B0004020202020204" pitchFamily="34" charset="0"/>
              <a:buChar char="+"/>
              <a:defRPr sz="1200">
                <a:solidFill>
                  <a:schemeClr val="bg1"/>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lvl="0" rtl="0"/>
            <a:r>
              <a:rPr lang="en-gb"/>
              <a:t>Tel. (+33)</a:t>
            </a:r>
          </a:p>
        </p:txBody>
      </p:sp>
      <p:sp>
        <p:nvSpPr>
          <p:cNvPr id="55" name="Text placeholder 44">
            <a:extLst>
              <a:ext uri="{FF2B5EF4-FFF2-40B4-BE49-F238E27FC236}">
                <a16:creationId xmlns:a16="http://schemas.microsoft.com/office/drawing/2014/main" id="{66B7B4E2-2569-1B9D-0F99-3EE7D676D5B6}"/>
              </a:ext>
            </a:extLst>
          </p:cNvPr>
          <p:cNvSpPr>
            <a:spLocks noGrp="1"/>
          </p:cNvSpPr>
          <p:nvPr>
            <p:ph type="body" sz="quarter" idx="24" hasCustomPrompt="1"/>
          </p:nvPr>
        </p:nvSpPr>
        <p:spPr>
          <a:xfrm>
            <a:off x="720020" y="4279437"/>
            <a:ext cx="2880000" cy="217111"/>
          </a:xfrm>
          <a:prstGeom prst="rect">
            <a:avLst/>
          </a:prstGeom>
          <a:noFill/>
        </p:spPr>
        <p:txBody>
          <a:bodyPr wrap="square" lIns="90000" rIns="90000" bIns="0" rtlCol="0" anchor="t" anchorCtr="0">
            <a:spAutoFit/>
          </a:bodyPr>
          <a:lstStyle>
            <a:lvl1pPr algn="l">
              <a:lnSpc>
                <a:spcPct val="75000"/>
              </a:lnSpc>
              <a:defRPr sz="1400" b="1">
                <a:solidFill>
                  <a:schemeClr val="bg1"/>
                </a:solidFill>
              </a:defRPr>
            </a:lvl1pPr>
          </a:lstStyle>
          <a:p>
            <a:pPr lvl="0" rtl="0"/>
            <a:r>
              <a:rPr lang="en-gb"/>
              <a:t>Position</a:t>
            </a:r>
          </a:p>
        </p:txBody>
      </p:sp>
      <p:sp>
        <p:nvSpPr>
          <p:cNvPr id="2" name="Text Box 1">
            <a:extLst>
              <a:ext uri="{FF2B5EF4-FFF2-40B4-BE49-F238E27FC236}">
                <a16:creationId xmlns:a16="http://schemas.microsoft.com/office/drawing/2014/main" id="{AE8A0ADB-BBF6-28F9-C581-DA9FD1E8AB4E}"/>
              </a:ext>
            </a:extLst>
          </p:cNvPr>
          <p:cNvSpPr txBox="1"/>
          <p:nvPr userDrawn="1"/>
        </p:nvSpPr>
        <p:spPr>
          <a:xfrm>
            <a:off x="10489661" y="6073470"/>
            <a:ext cx="1295355" cy="338554"/>
          </a:xfrm>
          <a:prstGeom prst="rect">
            <a:avLst/>
          </a:prstGeom>
          <a:noFill/>
        </p:spPr>
        <p:txBody>
          <a:bodyPr wrap="none" rtlCol="0">
            <a:spAutoFit/>
          </a:bodyPr>
          <a:lstStyle/>
          <a:p>
            <a:pPr rtl="0"/>
            <a:r>
              <a:rPr lang="en-gb" sz="1600" u="none">
                <a:solidFill>
                  <a:schemeClr val="bg1"/>
                </a:solidFill>
                <a:latin typeface="Aptos SemiBold" panose="020B0004020202020204" pitchFamily="34" charset="0"/>
              </a:rPr>
              <a:t>advens.com</a:t>
            </a:r>
            <a:endParaRPr lang="fr-FR" sz="1200" u="none">
              <a:solidFill>
                <a:schemeClr val="bg1"/>
              </a:solidFill>
              <a:latin typeface="Aptos SemiBold" panose="020B0004020202020204" pitchFamily="34" charset="0"/>
            </a:endParaRPr>
          </a:p>
        </p:txBody>
      </p:sp>
      <p:sp>
        <p:nvSpPr>
          <p:cNvPr id="53" name="Text Box 52">
            <a:extLst>
              <a:ext uri="{FF2B5EF4-FFF2-40B4-BE49-F238E27FC236}">
                <a16:creationId xmlns:a16="http://schemas.microsoft.com/office/drawing/2014/main" id="{F80E28A8-B16E-F719-B086-05C6C02465BB}"/>
              </a:ext>
            </a:extLst>
          </p:cNvPr>
          <p:cNvSpPr txBox="1"/>
          <p:nvPr userDrawn="1"/>
        </p:nvSpPr>
        <p:spPr>
          <a:xfrm>
            <a:off x="5153066" y="3680940"/>
            <a:ext cx="2973320" cy="1631216"/>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bg1"/>
                </a:solidFill>
                <a:latin typeface="+mn-lt"/>
              </a:rPr>
              <a:t>France</a:t>
            </a:r>
            <a:br>
              <a:rPr lang="en-gb" sz="2000" b="0">
                <a:solidFill>
                  <a:schemeClr val="bg1"/>
                </a:solidFill>
                <a:latin typeface="+mn-lt"/>
              </a:rPr>
            </a:br>
            <a:r>
              <a:rPr lang="en-gb" sz="2000" b="0">
                <a:solidFill>
                  <a:schemeClr val="bg1"/>
                </a:solidFill>
                <a:latin typeface="+mn-lt"/>
              </a:rPr>
              <a:t>Germany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bg1"/>
                </a:solidFill>
                <a:latin typeface="+mn-lt"/>
              </a:rPr>
              <a:t>Italy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bg1"/>
                </a:solidFill>
                <a:latin typeface="+mn-lt"/>
              </a:rPr>
              <a:t>Spain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bg1"/>
                </a:solidFill>
                <a:latin typeface="+mn-lt"/>
              </a:rPr>
              <a:t>Canada </a:t>
            </a:r>
          </a:p>
        </p:txBody>
      </p:sp>
      <p:sp>
        <p:nvSpPr>
          <p:cNvPr id="57" name="Text placeholder 51">
            <a:extLst>
              <a:ext uri="{FF2B5EF4-FFF2-40B4-BE49-F238E27FC236}">
                <a16:creationId xmlns:a16="http://schemas.microsoft.com/office/drawing/2014/main" id="{AFB46777-063B-D32B-2620-A4A8A43A4A13}"/>
              </a:ext>
            </a:extLst>
          </p:cNvPr>
          <p:cNvSpPr>
            <a:spLocks noGrp="1"/>
          </p:cNvSpPr>
          <p:nvPr>
            <p:ph type="body" sz="quarter" idx="27" hasCustomPrompt="1"/>
          </p:nvPr>
        </p:nvSpPr>
        <p:spPr>
          <a:xfrm>
            <a:off x="720019" y="4994709"/>
            <a:ext cx="2880000" cy="276999"/>
          </a:xfrm>
          <a:prstGeom prst="rect">
            <a:avLst/>
          </a:prstGeom>
        </p:spPr>
        <p:txBody>
          <a:bodyPr wrap="square" lIns="90000" rIns="90000" rtlCol="0">
            <a:spAutoFit/>
          </a:bodyPr>
          <a:lstStyle>
            <a:lvl1pPr marL="171450" indent="-171450">
              <a:lnSpc>
                <a:spcPct val="100000"/>
              </a:lnSpc>
              <a:spcBef>
                <a:spcPts val="0"/>
              </a:spcBef>
              <a:buFont typeface="Aptos" panose="020B0004020202020204" pitchFamily="34" charset="0"/>
              <a:buChar char="+"/>
              <a:defRPr sz="1200">
                <a:solidFill>
                  <a:schemeClr val="bg1"/>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lvl="0" rtl="0"/>
            <a:r>
              <a:rPr lang="en-gb"/>
              <a:t>Email: </a:t>
            </a:r>
          </a:p>
        </p:txBody>
      </p:sp>
      <p:sp>
        <p:nvSpPr>
          <p:cNvPr id="61" name="Text placeholder 51">
            <a:extLst>
              <a:ext uri="{FF2B5EF4-FFF2-40B4-BE49-F238E27FC236}">
                <a16:creationId xmlns:a16="http://schemas.microsoft.com/office/drawing/2014/main" id="{A248B7D9-BA47-34EA-0846-03F24E8B9205}"/>
              </a:ext>
            </a:extLst>
          </p:cNvPr>
          <p:cNvSpPr>
            <a:spLocks noGrp="1"/>
          </p:cNvSpPr>
          <p:nvPr>
            <p:ph type="body" sz="quarter" idx="28" hasCustomPrompt="1"/>
          </p:nvPr>
        </p:nvSpPr>
        <p:spPr>
          <a:xfrm>
            <a:off x="720019" y="5733256"/>
            <a:ext cx="2880000" cy="276999"/>
          </a:xfrm>
          <a:prstGeom prst="rect">
            <a:avLst/>
          </a:prstGeom>
        </p:spPr>
        <p:txBody>
          <a:bodyPr wrap="square" lIns="90000" rIns="90000" rtlCol="0">
            <a:spAutoFit/>
          </a:bodyPr>
          <a:lstStyle>
            <a:lvl1pPr marL="0" indent="0">
              <a:lnSpc>
                <a:spcPct val="100000"/>
              </a:lnSpc>
              <a:spcBef>
                <a:spcPts val="0"/>
              </a:spcBef>
              <a:buFont typeface="Aptos" panose="020B0004020202020204" pitchFamily="34" charset="0"/>
              <a:buNone/>
              <a:defRPr sz="1200">
                <a:solidFill>
                  <a:schemeClr val="bg1"/>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lvl="0" rtl="0"/>
            <a:r>
              <a:rPr lang="en-gb"/>
              <a:t>Address</a:t>
            </a:r>
          </a:p>
        </p:txBody>
      </p:sp>
      <p:pic>
        <p:nvPicPr>
          <p:cNvPr id="54" name="Graphic 53">
            <a:extLst>
              <a:ext uri="{FF2B5EF4-FFF2-40B4-BE49-F238E27FC236}">
                <a16:creationId xmlns:a16="http://schemas.microsoft.com/office/drawing/2014/main" id="{7F7014EF-6839-2F9C-E6C5-4C23760B4E60}"/>
              </a:ext>
            </a:extLst>
          </p:cNvPr>
          <p:cNvPicPr>
            <a:picLocks/>
          </p:cNvPicPr>
          <p:nvPr userDrawn="1"/>
        </p:nvPicPr>
        <p:blipFill rotWithShape="1">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rcRect l="5039" t="21822" r="3937" b="18706"/>
          <a:stretch/>
        </p:blipFill>
        <p:spPr>
          <a:xfrm>
            <a:off x="661290" y="350815"/>
            <a:ext cx="2861112" cy="1845352"/>
          </a:xfrm>
          <a:prstGeom prst="rect">
            <a:avLst/>
          </a:prstGeom>
        </p:spPr>
      </p:pic>
    </p:spTree>
    <p:extLst>
      <p:ext uri="{BB962C8B-B14F-4D97-AF65-F5344CB8AC3E}">
        <p14:creationId xmlns:p14="http://schemas.microsoft.com/office/powerpoint/2010/main" val="36529135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bloc BG 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a:lstStyle>
            <a:lvl1pPr>
              <a:defRPr>
                <a:solidFill>
                  <a:schemeClr val="bg1"/>
                </a:solidFill>
              </a:defRPr>
            </a:lvl1pPr>
          </a:lstStyle>
          <a:p>
            <a:r>
              <a:rPr lang="fr-FR"/>
              <a:t>Ajouter un titre</a:t>
            </a:r>
          </a:p>
        </p:txBody>
      </p:sp>
      <p:sp>
        <p:nvSpPr>
          <p:cNvPr id="4" name="Espace réservé du texte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a:t>
            </a:r>
          </a:p>
        </p:txBody>
      </p:sp>
      <p:sp>
        <p:nvSpPr>
          <p:cNvPr id="2" name="Espace réservé du texte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11387038" cy="401442"/>
          </a:xfrm>
          <a:prstGeom prst="rect">
            <a:avLst/>
          </a:prstGeom>
        </p:spPr>
        <p:txBody>
          <a:bodyPr wrap="square" bIns="10800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grpSp>
        <p:nvGrpSpPr>
          <p:cNvPr id="9" name="target">
            <a:extLst>
              <a:ext uri="{FF2B5EF4-FFF2-40B4-BE49-F238E27FC236}">
                <a16:creationId xmlns:a16="http://schemas.microsoft.com/office/drawing/2014/main" id="{02516710-A39A-860B-7021-1D097992473A}"/>
              </a:ext>
            </a:extLst>
          </p:cNvPr>
          <p:cNvGrpSpPr/>
          <p:nvPr userDrawn="1"/>
        </p:nvGrpSpPr>
        <p:grpSpPr>
          <a:xfrm>
            <a:off x="0" y="0"/>
            <a:ext cx="12195953" cy="6440063"/>
            <a:chOff x="0" y="0"/>
            <a:chExt cx="12195953" cy="6440063"/>
          </a:xfrm>
        </p:grpSpPr>
        <p:cxnSp>
          <p:nvCxnSpPr>
            <p:cNvPr id="10" name="Connecteur droit 9">
              <a:extLst>
                <a:ext uri="{FF2B5EF4-FFF2-40B4-BE49-F238E27FC236}">
                  <a16:creationId xmlns:a16="http://schemas.microsoft.com/office/drawing/2014/main" id="{23041EAD-DCD0-F960-7041-7B03F9C28CA2}"/>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642398F-D29E-7CA2-3B69-46CCC2FC4B08}"/>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156FFA4-AD57-04A9-8FB3-E6588D75E91B}"/>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59EBC11-1C1B-0FEA-4533-43DF2D77D092}"/>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
              <a:extLst>
                <a:ext uri="{FF2B5EF4-FFF2-40B4-BE49-F238E27FC236}">
                  <a16:creationId xmlns:a16="http://schemas.microsoft.com/office/drawing/2014/main" id="{E717C184-4164-7E8E-11CC-64D64334E313}"/>
                </a:ext>
              </a:extLst>
            </p:cNvPr>
            <p:cNvGrpSpPr/>
            <p:nvPr/>
          </p:nvGrpSpPr>
          <p:grpSpPr>
            <a:xfrm>
              <a:off x="234316" y="240125"/>
              <a:ext cx="219551" cy="219455"/>
              <a:chOff x="5988843" y="3319462"/>
              <a:chExt cx="219551" cy="219455"/>
            </a:xfrm>
          </p:grpSpPr>
          <p:sp>
            <p:nvSpPr>
              <p:cNvPr id="15" name="BLEU">
                <a:extLst>
                  <a:ext uri="{FF2B5EF4-FFF2-40B4-BE49-F238E27FC236}">
                    <a16:creationId xmlns:a16="http://schemas.microsoft.com/office/drawing/2014/main" id="{754C6F78-6897-FA67-8C13-C22E6A579E48}"/>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endParaRPr lang="fr-FR"/>
              </a:p>
            </p:txBody>
          </p:sp>
          <p:sp>
            <p:nvSpPr>
              <p:cNvPr id="16" name="Forme libre : forme 21">
                <a:extLst>
                  <a:ext uri="{FF2B5EF4-FFF2-40B4-BE49-F238E27FC236}">
                    <a16:creationId xmlns:a16="http://schemas.microsoft.com/office/drawing/2014/main" id="{CB75E9AF-4B96-51F9-D629-E850CECE6B5D}"/>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sp>
            <p:nvSpPr>
              <p:cNvPr id="17" name="Forme libre : forme 22">
                <a:extLst>
                  <a:ext uri="{FF2B5EF4-FFF2-40B4-BE49-F238E27FC236}">
                    <a16:creationId xmlns:a16="http://schemas.microsoft.com/office/drawing/2014/main" id="{7F8CD449-8B83-F2C6-E2D6-77B7F632430F}"/>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grpSp>
      </p:grpSp>
      <p:grpSp>
        <p:nvGrpSpPr>
          <p:cNvPr id="18" name="LOGO">
            <a:extLst>
              <a:ext uri="{FF2B5EF4-FFF2-40B4-BE49-F238E27FC236}">
                <a16:creationId xmlns:a16="http://schemas.microsoft.com/office/drawing/2014/main" id="{2B940B53-3011-AB5E-9699-111630AA9B26}"/>
              </a:ext>
            </a:extLst>
          </p:cNvPr>
          <p:cNvGrpSpPr/>
          <p:nvPr userDrawn="1"/>
        </p:nvGrpSpPr>
        <p:grpSpPr>
          <a:xfrm>
            <a:off x="162000" y="6559773"/>
            <a:ext cx="719999" cy="249208"/>
            <a:chOff x="162000" y="6524148"/>
            <a:chExt cx="719999" cy="249208"/>
          </a:xfrm>
        </p:grpSpPr>
        <p:grpSp>
          <p:nvGrpSpPr>
            <p:cNvPr id="19" name="logotype">
              <a:extLst>
                <a:ext uri="{FF2B5EF4-FFF2-40B4-BE49-F238E27FC236}">
                  <a16:creationId xmlns:a16="http://schemas.microsoft.com/office/drawing/2014/main" id="{320504E0-4BB7-CF0F-BD74-74D1C4EDBFC6}"/>
                </a:ext>
              </a:extLst>
            </p:cNvPr>
            <p:cNvGrpSpPr/>
            <p:nvPr userDrawn="1"/>
          </p:nvGrpSpPr>
          <p:grpSpPr>
            <a:xfrm>
              <a:off x="162000" y="6524148"/>
              <a:ext cx="719999" cy="164659"/>
              <a:chOff x="162000" y="6524148"/>
              <a:chExt cx="719999" cy="164659"/>
            </a:xfrm>
          </p:grpSpPr>
          <p:sp>
            <p:nvSpPr>
              <p:cNvPr id="46" name="Forme libre : forme 51">
                <a:extLst>
                  <a:ext uri="{FF2B5EF4-FFF2-40B4-BE49-F238E27FC236}">
                    <a16:creationId xmlns:a16="http://schemas.microsoft.com/office/drawing/2014/main" id="{7B657813-C875-EAA9-8771-D323DE5C0B39}"/>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endParaRPr lang="fr-FR"/>
              </a:p>
            </p:txBody>
          </p:sp>
          <p:sp>
            <p:nvSpPr>
              <p:cNvPr id="47" name="Forme libre : forme 52">
                <a:extLst>
                  <a:ext uri="{FF2B5EF4-FFF2-40B4-BE49-F238E27FC236}">
                    <a16:creationId xmlns:a16="http://schemas.microsoft.com/office/drawing/2014/main" id="{377E0EC4-A60B-E4CB-F365-1B3829653FC7}"/>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endParaRPr lang="fr-FR"/>
              </a:p>
            </p:txBody>
          </p:sp>
          <p:sp>
            <p:nvSpPr>
              <p:cNvPr id="48" name="Forme libre : forme 53">
                <a:extLst>
                  <a:ext uri="{FF2B5EF4-FFF2-40B4-BE49-F238E27FC236}">
                    <a16:creationId xmlns:a16="http://schemas.microsoft.com/office/drawing/2014/main" id="{625C3B0A-0F5B-3AA0-0322-9F71709A4949}"/>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endParaRPr lang="fr-FR"/>
              </a:p>
            </p:txBody>
          </p:sp>
          <p:sp>
            <p:nvSpPr>
              <p:cNvPr id="49" name="Forme libre : forme 54">
                <a:extLst>
                  <a:ext uri="{FF2B5EF4-FFF2-40B4-BE49-F238E27FC236}">
                    <a16:creationId xmlns:a16="http://schemas.microsoft.com/office/drawing/2014/main" id="{ED952712-FE7C-630D-4044-F6E153B77639}"/>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endParaRPr lang="fr-FR"/>
              </a:p>
            </p:txBody>
          </p:sp>
          <p:sp>
            <p:nvSpPr>
              <p:cNvPr id="50" name="Forme libre : forme 55">
                <a:extLst>
                  <a:ext uri="{FF2B5EF4-FFF2-40B4-BE49-F238E27FC236}">
                    <a16:creationId xmlns:a16="http://schemas.microsoft.com/office/drawing/2014/main" id="{0A2378AB-E773-0AA1-0DFE-54AFE290A867}"/>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endParaRPr lang="fr-FR"/>
              </a:p>
            </p:txBody>
          </p:sp>
          <p:sp>
            <p:nvSpPr>
              <p:cNvPr id="51" name="BLEU">
                <a:extLst>
                  <a:ext uri="{FF2B5EF4-FFF2-40B4-BE49-F238E27FC236}">
                    <a16:creationId xmlns:a16="http://schemas.microsoft.com/office/drawing/2014/main" id="{287D39B1-4AF3-41BE-12DE-1964168A187E}"/>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endParaRPr lang="fr-FR"/>
              </a:p>
            </p:txBody>
          </p:sp>
          <p:sp>
            <p:nvSpPr>
              <p:cNvPr id="52" name="Forme libre : forme 57">
                <a:extLst>
                  <a:ext uri="{FF2B5EF4-FFF2-40B4-BE49-F238E27FC236}">
                    <a16:creationId xmlns:a16="http://schemas.microsoft.com/office/drawing/2014/main" id="{40ED2585-4DF4-1F9F-AAE2-C55C8565EFA8}"/>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endParaRPr lang="fr-FR"/>
              </a:p>
            </p:txBody>
          </p:sp>
        </p:grpSp>
        <p:grpSp>
          <p:nvGrpSpPr>
            <p:cNvPr id="20" name="Baseline" hidden="1">
              <a:extLst>
                <a:ext uri="{FF2B5EF4-FFF2-40B4-BE49-F238E27FC236}">
                  <a16:creationId xmlns:a16="http://schemas.microsoft.com/office/drawing/2014/main" id="{A29E8E1C-3600-5AC9-AB83-ABDF72B2946F}"/>
                </a:ext>
              </a:extLst>
            </p:cNvPr>
            <p:cNvGrpSpPr/>
            <p:nvPr userDrawn="1"/>
          </p:nvGrpSpPr>
          <p:grpSpPr>
            <a:xfrm>
              <a:off x="211131" y="6732709"/>
              <a:ext cx="628051" cy="40647"/>
              <a:chOff x="211131" y="6732709"/>
              <a:chExt cx="628051" cy="40647"/>
            </a:xfrm>
          </p:grpSpPr>
          <p:sp>
            <p:nvSpPr>
              <p:cNvPr id="21" name="Forme libre : forme 26">
                <a:extLst>
                  <a:ext uri="{FF2B5EF4-FFF2-40B4-BE49-F238E27FC236}">
                    <a16:creationId xmlns:a16="http://schemas.microsoft.com/office/drawing/2014/main" id="{9B56EB40-0A35-531C-6EF9-269C311BC41D}"/>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endParaRPr lang="fr-FR"/>
              </a:p>
            </p:txBody>
          </p:sp>
          <p:sp>
            <p:nvSpPr>
              <p:cNvPr id="22" name="Forme libre : forme 27">
                <a:extLst>
                  <a:ext uri="{FF2B5EF4-FFF2-40B4-BE49-F238E27FC236}">
                    <a16:creationId xmlns:a16="http://schemas.microsoft.com/office/drawing/2014/main" id="{D3AF292F-B73B-B783-1B95-54FE7861DE34}"/>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endParaRPr lang="fr-FR"/>
              </a:p>
            </p:txBody>
          </p:sp>
          <p:sp>
            <p:nvSpPr>
              <p:cNvPr id="23" name="Forme libre : forme 28">
                <a:extLst>
                  <a:ext uri="{FF2B5EF4-FFF2-40B4-BE49-F238E27FC236}">
                    <a16:creationId xmlns:a16="http://schemas.microsoft.com/office/drawing/2014/main" id="{9B99DB2A-65B0-77FA-C900-10B7629D7568}"/>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endParaRPr lang="fr-FR"/>
              </a:p>
            </p:txBody>
          </p:sp>
          <p:sp>
            <p:nvSpPr>
              <p:cNvPr id="24" name="Forme libre : forme 29">
                <a:extLst>
                  <a:ext uri="{FF2B5EF4-FFF2-40B4-BE49-F238E27FC236}">
                    <a16:creationId xmlns:a16="http://schemas.microsoft.com/office/drawing/2014/main" id="{340EADAA-1E09-0A9B-DCDC-6646DC7B32A9}"/>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endParaRPr lang="fr-FR"/>
              </a:p>
            </p:txBody>
          </p:sp>
          <p:sp>
            <p:nvSpPr>
              <p:cNvPr id="25" name="Forme libre : forme 30">
                <a:extLst>
                  <a:ext uri="{FF2B5EF4-FFF2-40B4-BE49-F238E27FC236}">
                    <a16:creationId xmlns:a16="http://schemas.microsoft.com/office/drawing/2014/main" id="{6A72D311-4033-45B1-C8EE-9B49F6D3F6F9}"/>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endParaRPr lang="fr-FR"/>
              </a:p>
            </p:txBody>
          </p:sp>
          <p:sp>
            <p:nvSpPr>
              <p:cNvPr id="26" name="Forme libre : forme 31">
                <a:extLst>
                  <a:ext uri="{FF2B5EF4-FFF2-40B4-BE49-F238E27FC236}">
                    <a16:creationId xmlns:a16="http://schemas.microsoft.com/office/drawing/2014/main" id="{1CA7ADD5-02E0-FD58-9C5E-44985266CA7B}"/>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endParaRPr lang="fr-FR"/>
              </a:p>
            </p:txBody>
          </p:sp>
          <p:sp>
            <p:nvSpPr>
              <p:cNvPr id="27" name="Forme libre : forme 32">
                <a:extLst>
                  <a:ext uri="{FF2B5EF4-FFF2-40B4-BE49-F238E27FC236}">
                    <a16:creationId xmlns:a16="http://schemas.microsoft.com/office/drawing/2014/main" id="{BA8EA413-F852-3FCA-2A6F-C4CB00D2F094}"/>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28" name="Forme libre : forme 33">
                <a:extLst>
                  <a:ext uri="{FF2B5EF4-FFF2-40B4-BE49-F238E27FC236}">
                    <a16:creationId xmlns:a16="http://schemas.microsoft.com/office/drawing/2014/main" id="{13263848-6B59-2954-A6D6-36F774E26E3F}"/>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endParaRPr lang="fr-FR"/>
              </a:p>
            </p:txBody>
          </p:sp>
          <p:sp>
            <p:nvSpPr>
              <p:cNvPr id="29" name="Forme libre : forme 34">
                <a:extLst>
                  <a:ext uri="{FF2B5EF4-FFF2-40B4-BE49-F238E27FC236}">
                    <a16:creationId xmlns:a16="http://schemas.microsoft.com/office/drawing/2014/main" id="{4071DD45-89C3-2AED-EBFD-4FC915E7EEFA}"/>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endParaRPr lang="fr-FR"/>
              </a:p>
            </p:txBody>
          </p:sp>
          <p:sp>
            <p:nvSpPr>
              <p:cNvPr id="30" name="Forme libre : forme 35">
                <a:extLst>
                  <a:ext uri="{FF2B5EF4-FFF2-40B4-BE49-F238E27FC236}">
                    <a16:creationId xmlns:a16="http://schemas.microsoft.com/office/drawing/2014/main" id="{23753016-7984-FCE5-C58E-B875EC2211AF}"/>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31" name="Forme libre : forme 36">
                <a:extLst>
                  <a:ext uri="{FF2B5EF4-FFF2-40B4-BE49-F238E27FC236}">
                    <a16:creationId xmlns:a16="http://schemas.microsoft.com/office/drawing/2014/main" id="{BB92F35C-518B-DBAE-9A3B-BFFF7FFCCFF4}"/>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32" name="Forme libre : forme 37">
                <a:extLst>
                  <a:ext uri="{FF2B5EF4-FFF2-40B4-BE49-F238E27FC236}">
                    <a16:creationId xmlns:a16="http://schemas.microsoft.com/office/drawing/2014/main" id="{329A5B1E-6A8E-5E65-F6E7-711478AE03C9}"/>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33" name="Forme libre : forme 38">
                <a:extLst>
                  <a:ext uri="{FF2B5EF4-FFF2-40B4-BE49-F238E27FC236}">
                    <a16:creationId xmlns:a16="http://schemas.microsoft.com/office/drawing/2014/main" id="{29797EB0-0FE7-3EF9-EB81-EB34B8CA7DC0}"/>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endParaRPr lang="fr-FR"/>
              </a:p>
            </p:txBody>
          </p:sp>
          <p:sp>
            <p:nvSpPr>
              <p:cNvPr id="34" name="Forme libre : forme 39">
                <a:extLst>
                  <a:ext uri="{FF2B5EF4-FFF2-40B4-BE49-F238E27FC236}">
                    <a16:creationId xmlns:a16="http://schemas.microsoft.com/office/drawing/2014/main" id="{78665558-11A5-1894-306F-5DFF22C8BB0B}"/>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5" name="Forme libre : forme 40">
                <a:extLst>
                  <a:ext uri="{FF2B5EF4-FFF2-40B4-BE49-F238E27FC236}">
                    <a16:creationId xmlns:a16="http://schemas.microsoft.com/office/drawing/2014/main" id="{9F963553-2D36-775C-884C-D21B44C44A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36" name="Forme libre : forme 41">
                <a:extLst>
                  <a:ext uri="{FF2B5EF4-FFF2-40B4-BE49-F238E27FC236}">
                    <a16:creationId xmlns:a16="http://schemas.microsoft.com/office/drawing/2014/main" id="{00E6CC05-65E1-F6EC-01F8-AF2A822B0680}"/>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37" name="Forme libre : forme 42">
                <a:extLst>
                  <a:ext uri="{FF2B5EF4-FFF2-40B4-BE49-F238E27FC236}">
                    <a16:creationId xmlns:a16="http://schemas.microsoft.com/office/drawing/2014/main" id="{99319585-8809-74B2-6F6F-C7D2F8E40F98}"/>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8" name="Forme libre : forme 43">
                <a:extLst>
                  <a:ext uri="{FF2B5EF4-FFF2-40B4-BE49-F238E27FC236}">
                    <a16:creationId xmlns:a16="http://schemas.microsoft.com/office/drawing/2014/main" id="{CC5C89B7-A7FF-C0BA-7922-C495EDE26C8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endParaRPr lang="fr-FR"/>
              </a:p>
            </p:txBody>
          </p:sp>
          <p:sp>
            <p:nvSpPr>
              <p:cNvPr id="39" name="Forme libre : forme 44">
                <a:extLst>
                  <a:ext uri="{FF2B5EF4-FFF2-40B4-BE49-F238E27FC236}">
                    <a16:creationId xmlns:a16="http://schemas.microsoft.com/office/drawing/2014/main" id="{C256220C-3A31-BAC6-8CEB-B6FE9C2F4937}"/>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40" name="Forme libre : forme 45">
                <a:extLst>
                  <a:ext uri="{FF2B5EF4-FFF2-40B4-BE49-F238E27FC236}">
                    <a16:creationId xmlns:a16="http://schemas.microsoft.com/office/drawing/2014/main" id="{DF8EAD44-022C-BCF2-9153-540E767DF61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41" name="Forme libre : forme 46">
                <a:extLst>
                  <a:ext uri="{FF2B5EF4-FFF2-40B4-BE49-F238E27FC236}">
                    <a16:creationId xmlns:a16="http://schemas.microsoft.com/office/drawing/2014/main" id="{ABCF20C2-D4AC-8E26-46BC-AB722D77B2C4}"/>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endParaRPr lang="fr-FR"/>
              </a:p>
            </p:txBody>
          </p:sp>
          <p:sp>
            <p:nvSpPr>
              <p:cNvPr id="42" name="Forme libre : forme 47">
                <a:extLst>
                  <a:ext uri="{FF2B5EF4-FFF2-40B4-BE49-F238E27FC236}">
                    <a16:creationId xmlns:a16="http://schemas.microsoft.com/office/drawing/2014/main" id="{AE583509-CDC9-D2DE-36A5-A529B8D569D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43" name="Forme libre : forme 48">
                <a:extLst>
                  <a:ext uri="{FF2B5EF4-FFF2-40B4-BE49-F238E27FC236}">
                    <a16:creationId xmlns:a16="http://schemas.microsoft.com/office/drawing/2014/main" id="{825A4BB5-9C8E-77E1-BF63-214FE1A930D1}"/>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44" name="Forme libre : forme 49">
                <a:extLst>
                  <a:ext uri="{FF2B5EF4-FFF2-40B4-BE49-F238E27FC236}">
                    <a16:creationId xmlns:a16="http://schemas.microsoft.com/office/drawing/2014/main" id="{AC179714-E8EF-9AAC-1BF8-E8DA200AA0B0}"/>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45" name="Forme libre : forme 50">
                <a:extLst>
                  <a:ext uri="{FF2B5EF4-FFF2-40B4-BE49-F238E27FC236}">
                    <a16:creationId xmlns:a16="http://schemas.microsoft.com/office/drawing/2014/main" id="{EBF5A039-84FC-CDB6-1222-0430F6168032}"/>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endParaRPr lang="fr-FR"/>
              </a:p>
            </p:txBody>
          </p:sp>
        </p:grpSp>
      </p:grpSp>
      <p:sp>
        <p:nvSpPr>
          <p:cNvPr id="55" name="Espace réservé du texte 6">
            <a:extLst>
              <a:ext uri="{FF2B5EF4-FFF2-40B4-BE49-F238E27FC236}">
                <a16:creationId xmlns:a16="http://schemas.microsoft.com/office/drawing/2014/main" id="{DD6B1BD9-4254-C245-BE19-E2CB2476FD40}"/>
              </a:ext>
            </a:extLst>
          </p:cNvPr>
          <p:cNvSpPr>
            <a:spLocks noGrp="1"/>
          </p:cNvSpPr>
          <p:nvPr>
            <p:ph type="body" sz="quarter" idx="14" hasCustomPrompt="1"/>
          </p:nvPr>
        </p:nvSpPr>
        <p:spPr>
          <a:xfrm>
            <a:off x="503999" y="2112300"/>
            <a:ext cx="11387038"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56" name="Espace réservé de la date 55">
            <a:extLst>
              <a:ext uri="{FF2B5EF4-FFF2-40B4-BE49-F238E27FC236}">
                <a16:creationId xmlns:a16="http://schemas.microsoft.com/office/drawing/2014/main" id="{3D45CBE7-5D2C-D6D5-7D3E-B01DBFFBB4FE}"/>
              </a:ext>
            </a:extLst>
          </p:cNvPr>
          <p:cNvSpPr>
            <a:spLocks noGrp="1"/>
          </p:cNvSpPr>
          <p:nvPr>
            <p:ph type="dt" sz="half" idx="18"/>
          </p:nvPr>
        </p:nvSpPr>
        <p:spPr/>
        <p:txBody>
          <a:bodyPr/>
          <a:lstStyle>
            <a:lvl1pPr>
              <a:defRPr>
                <a:solidFill>
                  <a:schemeClr val="bg1"/>
                </a:solidFill>
              </a:defRPr>
            </a:lvl1pPr>
          </a:lstStyle>
          <a:p>
            <a:fld id="{A7039059-8CF3-4FE3-8D7B-52ED25976B85}" type="datetime1">
              <a:rPr lang="fr-FR" smtClean="0"/>
              <a:t>22/04/2025</a:t>
            </a:fld>
            <a:endParaRPr lang="en-GB"/>
          </a:p>
        </p:txBody>
      </p:sp>
      <p:sp>
        <p:nvSpPr>
          <p:cNvPr id="57" name="Espace réservé du pied de page 56">
            <a:extLst>
              <a:ext uri="{FF2B5EF4-FFF2-40B4-BE49-F238E27FC236}">
                <a16:creationId xmlns:a16="http://schemas.microsoft.com/office/drawing/2014/main" id="{84F20972-93D4-A568-B22F-6160B4B6F513}"/>
              </a:ext>
            </a:extLst>
          </p:cNvPr>
          <p:cNvSpPr>
            <a:spLocks noGrp="1"/>
          </p:cNvSpPr>
          <p:nvPr>
            <p:ph type="ftr" sz="quarter" idx="19"/>
          </p:nvPr>
        </p:nvSpPr>
        <p:spPr/>
        <p:txBody>
          <a:bodyPr/>
          <a:lstStyle>
            <a:lvl1pPr>
              <a:defRPr>
                <a:solidFill>
                  <a:schemeClr val="bg1"/>
                </a:solidFill>
              </a:defRPr>
            </a:lvl1pPr>
          </a:lstStyle>
          <a:p>
            <a:r>
              <a:rPr lang="fr-FR"/>
              <a:t>ADVN Client  I  Nom du document  I  CONFIDENTIEL  </a:t>
            </a:r>
            <a:endParaRPr lang="en-GB"/>
          </a:p>
        </p:txBody>
      </p:sp>
      <p:sp>
        <p:nvSpPr>
          <p:cNvPr id="8" name="Espace réservé du numéro de diapositive 8">
            <a:extLst>
              <a:ext uri="{FF2B5EF4-FFF2-40B4-BE49-F238E27FC236}">
                <a16:creationId xmlns:a16="http://schemas.microsoft.com/office/drawing/2014/main" id="{B6D05A9E-3C08-38C1-A7CB-5782826BCBFB}"/>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solidFill>
                  <a:schemeClr val="bg1"/>
                </a:solidFill>
              </a:rPr>
              <a:pPr/>
              <a:t>‹#›</a:t>
            </a:fld>
            <a:endParaRPr lang="fr-FR">
              <a:solidFill>
                <a:schemeClr val="bg1"/>
              </a:solidFill>
            </a:endParaRPr>
          </a:p>
        </p:txBody>
      </p:sp>
      <p:sp>
        <p:nvSpPr>
          <p:cNvPr id="53" name="Graphique 58">
            <a:extLst>
              <a:ext uri="{FF2B5EF4-FFF2-40B4-BE49-F238E27FC236}">
                <a16:creationId xmlns:a16="http://schemas.microsoft.com/office/drawing/2014/main" id="{5FDE10F2-CCB1-07E6-C979-50C1601F7C11}"/>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884372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blocs BG colo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a:lstStyle>
            <a:lvl1pPr>
              <a:defRPr>
                <a:solidFill>
                  <a:schemeClr val="bg1"/>
                </a:solidFill>
              </a:defRPr>
            </a:lvl1pPr>
          </a:lstStyle>
          <a:p>
            <a:r>
              <a:rPr lang="fr-FR"/>
              <a:t>Ajouter un titre</a:t>
            </a:r>
          </a:p>
        </p:txBody>
      </p:sp>
      <p:sp>
        <p:nvSpPr>
          <p:cNvPr id="4" name="Espace réservé du texte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a:t>
            </a:r>
          </a:p>
        </p:txBody>
      </p:sp>
      <p:sp>
        <p:nvSpPr>
          <p:cNvPr id="2" name="Espace réservé du texte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7488533" cy="401442"/>
          </a:xfrm>
          <a:prstGeom prst="rect">
            <a:avLst/>
          </a:prstGeom>
        </p:spPr>
        <p:txBody>
          <a:bodyPr wrap="square" bIns="10800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grpSp>
        <p:nvGrpSpPr>
          <p:cNvPr id="9" name="target">
            <a:extLst>
              <a:ext uri="{FF2B5EF4-FFF2-40B4-BE49-F238E27FC236}">
                <a16:creationId xmlns:a16="http://schemas.microsoft.com/office/drawing/2014/main" id="{02516710-A39A-860B-7021-1D097992473A}"/>
              </a:ext>
            </a:extLst>
          </p:cNvPr>
          <p:cNvGrpSpPr/>
          <p:nvPr userDrawn="1"/>
        </p:nvGrpSpPr>
        <p:grpSpPr>
          <a:xfrm>
            <a:off x="0" y="0"/>
            <a:ext cx="12195953" cy="6440063"/>
            <a:chOff x="0" y="0"/>
            <a:chExt cx="12195953" cy="6440063"/>
          </a:xfrm>
        </p:grpSpPr>
        <p:cxnSp>
          <p:nvCxnSpPr>
            <p:cNvPr id="10" name="Connecteur droit 9">
              <a:extLst>
                <a:ext uri="{FF2B5EF4-FFF2-40B4-BE49-F238E27FC236}">
                  <a16:creationId xmlns:a16="http://schemas.microsoft.com/office/drawing/2014/main" id="{23041EAD-DCD0-F960-7041-7B03F9C28CA2}"/>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642398F-D29E-7CA2-3B69-46CCC2FC4B08}"/>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156FFA4-AD57-04A9-8FB3-E6588D75E91B}"/>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59EBC11-1C1B-0FEA-4533-43DF2D77D092}"/>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
              <a:extLst>
                <a:ext uri="{FF2B5EF4-FFF2-40B4-BE49-F238E27FC236}">
                  <a16:creationId xmlns:a16="http://schemas.microsoft.com/office/drawing/2014/main" id="{E717C184-4164-7E8E-11CC-64D64334E313}"/>
                </a:ext>
              </a:extLst>
            </p:cNvPr>
            <p:cNvGrpSpPr/>
            <p:nvPr/>
          </p:nvGrpSpPr>
          <p:grpSpPr>
            <a:xfrm>
              <a:off x="234316" y="240125"/>
              <a:ext cx="219551" cy="219455"/>
              <a:chOff x="5988843" y="3319462"/>
              <a:chExt cx="219551" cy="219455"/>
            </a:xfrm>
          </p:grpSpPr>
          <p:sp>
            <p:nvSpPr>
              <p:cNvPr id="15" name="BLEU">
                <a:extLst>
                  <a:ext uri="{FF2B5EF4-FFF2-40B4-BE49-F238E27FC236}">
                    <a16:creationId xmlns:a16="http://schemas.microsoft.com/office/drawing/2014/main" id="{754C6F78-6897-FA67-8C13-C22E6A579E48}"/>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endParaRPr lang="fr-FR"/>
              </a:p>
            </p:txBody>
          </p:sp>
          <p:sp>
            <p:nvSpPr>
              <p:cNvPr id="16" name="Forme libre : forme 21">
                <a:extLst>
                  <a:ext uri="{FF2B5EF4-FFF2-40B4-BE49-F238E27FC236}">
                    <a16:creationId xmlns:a16="http://schemas.microsoft.com/office/drawing/2014/main" id="{CB75E9AF-4B96-51F9-D629-E850CECE6B5D}"/>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sp>
            <p:nvSpPr>
              <p:cNvPr id="17" name="Forme libre : forme 22">
                <a:extLst>
                  <a:ext uri="{FF2B5EF4-FFF2-40B4-BE49-F238E27FC236}">
                    <a16:creationId xmlns:a16="http://schemas.microsoft.com/office/drawing/2014/main" id="{7F8CD449-8B83-F2C6-E2D6-77B7F632430F}"/>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grpSp>
      </p:grpSp>
      <p:grpSp>
        <p:nvGrpSpPr>
          <p:cNvPr id="18" name="LOGO">
            <a:extLst>
              <a:ext uri="{FF2B5EF4-FFF2-40B4-BE49-F238E27FC236}">
                <a16:creationId xmlns:a16="http://schemas.microsoft.com/office/drawing/2014/main" id="{2B940B53-3011-AB5E-9699-111630AA9B26}"/>
              </a:ext>
            </a:extLst>
          </p:cNvPr>
          <p:cNvGrpSpPr/>
          <p:nvPr userDrawn="1"/>
        </p:nvGrpSpPr>
        <p:grpSpPr>
          <a:xfrm>
            <a:off x="162000" y="6559773"/>
            <a:ext cx="719999" cy="249208"/>
            <a:chOff x="162000" y="6524148"/>
            <a:chExt cx="719999" cy="249208"/>
          </a:xfrm>
        </p:grpSpPr>
        <p:grpSp>
          <p:nvGrpSpPr>
            <p:cNvPr id="19" name="logotype">
              <a:extLst>
                <a:ext uri="{FF2B5EF4-FFF2-40B4-BE49-F238E27FC236}">
                  <a16:creationId xmlns:a16="http://schemas.microsoft.com/office/drawing/2014/main" id="{320504E0-4BB7-CF0F-BD74-74D1C4EDBFC6}"/>
                </a:ext>
              </a:extLst>
            </p:cNvPr>
            <p:cNvGrpSpPr/>
            <p:nvPr userDrawn="1"/>
          </p:nvGrpSpPr>
          <p:grpSpPr>
            <a:xfrm>
              <a:off x="162000" y="6524148"/>
              <a:ext cx="719999" cy="164659"/>
              <a:chOff x="162000" y="6524148"/>
              <a:chExt cx="719999" cy="164659"/>
            </a:xfrm>
          </p:grpSpPr>
          <p:sp>
            <p:nvSpPr>
              <p:cNvPr id="46" name="Forme libre : forme 51">
                <a:extLst>
                  <a:ext uri="{FF2B5EF4-FFF2-40B4-BE49-F238E27FC236}">
                    <a16:creationId xmlns:a16="http://schemas.microsoft.com/office/drawing/2014/main" id="{7B657813-C875-EAA9-8771-D323DE5C0B39}"/>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endParaRPr lang="fr-FR"/>
              </a:p>
            </p:txBody>
          </p:sp>
          <p:sp>
            <p:nvSpPr>
              <p:cNvPr id="47" name="Forme libre : forme 52">
                <a:extLst>
                  <a:ext uri="{FF2B5EF4-FFF2-40B4-BE49-F238E27FC236}">
                    <a16:creationId xmlns:a16="http://schemas.microsoft.com/office/drawing/2014/main" id="{377E0EC4-A60B-E4CB-F365-1B3829653FC7}"/>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endParaRPr lang="fr-FR"/>
              </a:p>
            </p:txBody>
          </p:sp>
          <p:sp>
            <p:nvSpPr>
              <p:cNvPr id="48" name="Forme libre : forme 53">
                <a:extLst>
                  <a:ext uri="{FF2B5EF4-FFF2-40B4-BE49-F238E27FC236}">
                    <a16:creationId xmlns:a16="http://schemas.microsoft.com/office/drawing/2014/main" id="{625C3B0A-0F5B-3AA0-0322-9F71709A4949}"/>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endParaRPr lang="fr-FR"/>
              </a:p>
            </p:txBody>
          </p:sp>
          <p:sp>
            <p:nvSpPr>
              <p:cNvPr id="49" name="Forme libre : forme 54">
                <a:extLst>
                  <a:ext uri="{FF2B5EF4-FFF2-40B4-BE49-F238E27FC236}">
                    <a16:creationId xmlns:a16="http://schemas.microsoft.com/office/drawing/2014/main" id="{ED952712-FE7C-630D-4044-F6E153B77639}"/>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endParaRPr lang="fr-FR"/>
              </a:p>
            </p:txBody>
          </p:sp>
          <p:sp>
            <p:nvSpPr>
              <p:cNvPr id="50" name="Forme libre : forme 55">
                <a:extLst>
                  <a:ext uri="{FF2B5EF4-FFF2-40B4-BE49-F238E27FC236}">
                    <a16:creationId xmlns:a16="http://schemas.microsoft.com/office/drawing/2014/main" id="{0A2378AB-E773-0AA1-0DFE-54AFE290A867}"/>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endParaRPr lang="fr-FR"/>
              </a:p>
            </p:txBody>
          </p:sp>
          <p:sp>
            <p:nvSpPr>
              <p:cNvPr id="51" name="BLEU">
                <a:extLst>
                  <a:ext uri="{FF2B5EF4-FFF2-40B4-BE49-F238E27FC236}">
                    <a16:creationId xmlns:a16="http://schemas.microsoft.com/office/drawing/2014/main" id="{287D39B1-4AF3-41BE-12DE-1964168A187E}"/>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endParaRPr lang="fr-FR"/>
              </a:p>
            </p:txBody>
          </p:sp>
          <p:sp>
            <p:nvSpPr>
              <p:cNvPr id="52" name="Forme libre : forme 57">
                <a:extLst>
                  <a:ext uri="{FF2B5EF4-FFF2-40B4-BE49-F238E27FC236}">
                    <a16:creationId xmlns:a16="http://schemas.microsoft.com/office/drawing/2014/main" id="{40ED2585-4DF4-1F9F-AAE2-C55C8565EFA8}"/>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endParaRPr lang="fr-FR"/>
              </a:p>
            </p:txBody>
          </p:sp>
        </p:grpSp>
        <p:grpSp>
          <p:nvGrpSpPr>
            <p:cNvPr id="20" name="Baseline" hidden="1">
              <a:extLst>
                <a:ext uri="{FF2B5EF4-FFF2-40B4-BE49-F238E27FC236}">
                  <a16:creationId xmlns:a16="http://schemas.microsoft.com/office/drawing/2014/main" id="{A29E8E1C-3600-5AC9-AB83-ABDF72B2946F}"/>
                </a:ext>
              </a:extLst>
            </p:cNvPr>
            <p:cNvGrpSpPr/>
            <p:nvPr userDrawn="1"/>
          </p:nvGrpSpPr>
          <p:grpSpPr>
            <a:xfrm>
              <a:off x="211131" y="6732709"/>
              <a:ext cx="628051" cy="40647"/>
              <a:chOff x="211131" y="6732709"/>
              <a:chExt cx="628051" cy="40647"/>
            </a:xfrm>
          </p:grpSpPr>
          <p:sp>
            <p:nvSpPr>
              <p:cNvPr id="21" name="Forme libre : forme 26">
                <a:extLst>
                  <a:ext uri="{FF2B5EF4-FFF2-40B4-BE49-F238E27FC236}">
                    <a16:creationId xmlns:a16="http://schemas.microsoft.com/office/drawing/2014/main" id="{9B56EB40-0A35-531C-6EF9-269C311BC41D}"/>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endParaRPr lang="fr-FR"/>
              </a:p>
            </p:txBody>
          </p:sp>
          <p:sp>
            <p:nvSpPr>
              <p:cNvPr id="22" name="Forme libre : forme 27">
                <a:extLst>
                  <a:ext uri="{FF2B5EF4-FFF2-40B4-BE49-F238E27FC236}">
                    <a16:creationId xmlns:a16="http://schemas.microsoft.com/office/drawing/2014/main" id="{D3AF292F-B73B-B783-1B95-54FE7861DE34}"/>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endParaRPr lang="fr-FR"/>
              </a:p>
            </p:txBody>
          </p:sp>
          <p:sp>
            <p:nvSpPr>
              <p:cNvPr id="23" name="Forme libre : forme 28">
                <a:extLst>
                  <a:ext uri="{FF2B5EF4-FFF2-40B4-BE49-F238E27FC236}">
                    <a16:creationId xmlns:a16="http://schemas.microsoft.com/office/drawing/2014/main" id="{9B99DB2A-65B0-77FA-C900-10B7629D7568}"/>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endParaRPr lang="fr-FR"/>
              </a:p>
            </p:txBody>
          </p:sp>
          <p:sp>
            <p:nvSpPr>
              <p:cNvPr id="24" name="Forme libre : forme 29">
                <a:extLst>
                  <a:ext uri="{FF2B5EF4-FFF2-40B4-BE49-F238E27FC236}">
                    <a16:creationId xmlns:a16="http://schemas.microsoft.com/office/drawing/2014/main" id="{340EADAA-1E09-0A9B-DCDC-6646DC7B32A9}"/>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endParaRPr lang="fr-FR"/>
              </a:p>
            </p:txBody>
          </p:sp>
          <p:sp>
            <p:nvSpPr>
              <p:cNvPr id="25" name="Forme libre : forme 30">
                <a:extLst>
                  <a:ext uri="{FF2B5EF4-FFF2-40B4-BE49-F238E27FC236}">
                    <a16:creationId xmlns:a16="http://schemas.microsoft.com/office/drawing/2014/main" id="{6A72D311-4033-45B1-C8EE-9B49F6D3F6F9}"/>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endParaRPr lang="fr-FR"/>
              </a:p>
            </p:txBody>
          </p:sp>
          <p:sp>
            <p:nvSpPr>
              <p:cNvPr id="26" name="Forme libre : forme 31">
                <a:extLst>
                  <a:ext uri="{FF2B5EF4-FFF2-40B4-BE49-F238E27FC236}">
                    <a16:creationId xmlns:a16="http://schemas.microsoft.com/office/drawing/2014/main" id="{1CA7ADD5-02E0-FD58-9C5E-44985266CA7B}"/>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endParaRPr lang="fr-FR"/>
              </a:p>
            </p:txBody>
          </p:sp>
          <p:sp>
            <p:nvSpPr>
              <p:cNvPr id="27" name="Forme libre : forme 32">
                <a:extLst>
                  <a:ext uri="{FF2B5EF4-FFF2-40B4-BE49-F238E27FC236}">
                    <a16:creationId xmlns:a16="http://schemas.microsoft.com/office/drawing/2014/main" id="{BA8EA413-F852-3FCA-2A6F-C4CB00D2F094}"/>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28" name="Forme libre : forme 33">
                <a:extLst>
                  <a:ext uri="{FF2B5EF4-FFF2-40B4-BE49-F238E27FC236}">
                    <a16:creationId xmlns:a16="http://schemas.microsoft.com/office/drawing/2014/main" id="{13263848-6B59-2954-A6D6-36F774E26E3F}"/>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endParaRPr lang="fr-FR"/>
              </a:p>
            </p:txBody>
          </p:sp>
          <p:sp>
            <p:nvSpPr>
              <p:cNvPr id="29" name="Forme libre : forme 34">
                <a:extLst>
                  <a:ext uri="{FF2B5EF4-FFF2-40B4-BE49-F238E27FC236}">
                    <a16:creationId xmlns:a16="http://schemas.microsoft.com/office/drawing/2014/main" id="{4071DD45-89C3-2AED-EBFD-4FC915E7EEFA}"/>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endParaRPr lang="fr-FR"/>
              </a:p>
            </p:txBody>
          </p:sp>
          <p:sp>
            <p:nvSpPr>
              <p:cNvPr id="30" name="Forme libre : forme 35">
                <a:extLst>
                  <a:ext uri="{FF2B5EF4-FFF2-40B4-BE49-F238E27FC236}">
                    <a16:creationId xmlns:a16="http://schemas.microsoft.com/office/drawing/2014/main" id="{23753016-7984-FCE5-C58E-B875EC2211AF}"/>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31" name="Forme libre : forme 36">
                <a:extLst>
                  <a:ext uri="{FF2B5EF4-FFF2-40B4-BE49-F238E27FC236}">
                    <a16:creationId xmlns:a16="http://schemas.microsoft.com/office/drawing/2014/main" id="{BB92F35C-518B-DBAE-9A3B-BFFF7FFCCFF4}"/>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32" name="Forme libre : forme 37">
                <a:extLst>
                  <a:ext uri="{FF2B5EF4-FFF2-40B4-BE49-F238E27FC236}">
                    <a16:creationId xmlns:a16="http://schemas.microsoft.com/office/drawing/2014/main" id="{329A5B1E-6A8E-5E65-F6E7-711478AE03C9}"/>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33" name="Forme libre : forme 38">
                <a:extLst>
                  <a:ext uri="{FF2B5EF4-FFF2-40B4-BE49-F238E27FC236}">
                    <a16:creationId xmlns:a16="http://schemas.microsoft.com/office/drawing/2014/main" id="{29797EB0-0FE7-3EF9-EB81-EB34B8CA7DC0}"/>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endParaRPr lang="fr-FR"/>
              </a:p>
            </p:txBody>
          </p:sp>
          <p:sp>
            <p:nvSpPr>
              <p:cNvPr id="34" name="Forme libre : forme 39">
                <a:extLst>
                  <a:ext uri="{FF2B5EF4-FFF2-40B4-BE49-F238E27FC236}">
                    <a16:creationId xmlns:a16="http://schemas.microsoft.com/office/drawing/2014/main" id="{78665558-11A5-1894-306F-5DFF22C8BB0B}"/>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5" name="Forme libre : forme 40">
                <a:extLst>
                  <a:ext uri="{FF2B5EF4-FFF2-40B4-BE49-F238E27FC236}">
                    <a16:creationId xmlns:a16="http://schemas.microsoft.com/office/drawing/2014/main" id="{9F963553-2D36-775C-884C-D21B44C44A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36" name="Forme libre : forme 41">
                <a:extLst>
                  <a:ext uri="{FF2B5EF4-FFF2-40B4-BE49-F238E27FC236}">
                    <a16:creationId xmlns:a16="http://schemas.microsoft.com/office/drawing/2014/main" id="{00E6CC05-65E1-F6EC-01F8-AF2A822B0680}"/>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37" name="Forme libre : forme 42">
                <a:extLst>
                  <a:ext uri="{FF2B5EF4-FFF2-40B4-BE49-F238E27FC236}">
                    <a16:creationId xmlns:a16="http://schemas.microsoft.com/office/drawing/2014/main" id="{99319585-8809-74B2-6F6F-C7D2F8E40F98}"/>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8" name="Forme libre : forme 43">
                <a:extLst>
                  <a:ext uri="{FF2B5EF4-FFF2-40B4-BE49-F238E27FC236}">
                    <a16:creationId xmlns:a16="http://schemas.microsoft.com/office/drawing/2014/main" id="{CC5C89B7-A7FF-C0BA-7922-C495EDE26C8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endParaRPr lang="fr-FR"/>
              </a:p>
            </p:txBody>
          </p:sp>
          <p:sp>
            <p:nvSpPr>
              <p:cNvPr id="39" name="Forme libre : forme 44">
                <a:extLst>
                  <a:ext uri="{FF2B5EF4-FFF2-40B4-BE49-F238E27FC236}">
                    <a16:creationId xmlns:a16="http://schemas.microsoft.com/office/drawing/2014/main" id="{C256220C-3A31-BAC6-8CEB-B6FE9C2F4937}"/>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40" name="Forme libre : forme 45">
                <a:extLst>
                  <a:ext uri="{FF2B5EF4-FFF2-40B4-BE49-F238E27FC236}">
                    <a16:creationId xmlns:a16="http://schemas.microsoft.com/office/drawing/2014/main" id="{DF8EAD44-022C-BCF2-9153-540E767DF61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41" name="Forme libre : forme 46">
                <a:extLst>
                  <a:ext uri="{FF2B5EF4-FFF2-40B4-BE49-F238E27FC236}">
                    <a16:creationId xmlns:a16="http://schemas.microsoft.com/office/drawing/2014/main" id="{ABCF20C2-D4AC-8E26-46BC-AB722D77B2C4}"/>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endParaRPr lang="fr-FR"/>
              </a:p>
            </p:txBody>
          </p:sp>
          <p:sp>
            <p:nvSpPr>
              <p:cNvPr id="42" name="Forme libre : forme 47">
                <a:extLst>
                  <a:ext uri="{FF2B5EF4-FFF2-40B4-BE49-F238E27FC236}">
                    <a16:creationId xmlns:a16="http://schemas.microsoft.com/office/drawing/2014/main" id="{AE583509-CDC9-D2DE-36A5-A529B8D569D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43" name="Forme libre : forme 48">
                <a:extLst>
                  <a:ext uri="{FF2B5EF4-FFF2-40B4-BE49-F238E27FC236}">
                    <a16:creationId xmlns:a16="http://schemas.microsoft.com/office/drawing/2014/main" id="{825A4BB5-9C8E-77E1-BF63-214FE1A930D1}"/>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44" name="Forme libre : forme 49">
                <a:extLst>
                  <a:ext uri="{FF2B5EF4-FFF2-40B4-BE49-F238E27FC236}">
                    <a16:creationId xmlns:a16="http://schemas.microsoft.com/office/drawing/2014/main" id="{AC179714-E8EF-9AAC-1BF8-E8DA200AA0B0}"/>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45" name="Forme libre : forme 50">
                <a:extLst>
                  <a:ext uri="{FF2B5EF4-FFF2-40B4-BE49-F238E27FC236}">
                    <a16:creationId xmlns:a16="http://schemas.microsoft.com/office/drawing/2014/main" id="{EBF5A039-84FC-CDB6-1222-0430F6168032}"/>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endParaRPr lang="fr-FR"/>
              </a:p>
            </p:txBody>
          </p:sp>
        </p:grpSp>
      </p:grpSp>
      <p:sp>
        <p:nvSpPr>
          <p:cNvPr id="55" name="Espace réservé du texte 6">
            <a:extLst>
              <a:ext uri="{FF2B5EF4-FFF2-40B4-BE49-F238E27FC236}">
                <a16:creationId xmlns:a16="http://schemas.microsoft.com/office/drawing/2014/main" id="{DD6B1BD9-4254-C245-BE19-E2CB2476FD40}"/>
              </a:ext>
            </a:extLst>
          </p:cNvPr>
          <p:cNvSpPr>
            <a:spLocks noGrp="1"/>
          </p:cNvSpPr>
          <p:nvPr>
            <p:ph type="body" sz="quarter" idx="14" hasCustomPrompt="1"/>
          </p:nvPr>
        </p:nvSpPr>
        <p:spPr>
          <a:xfrm>
            <a:off x="503999" y="2112300"/>
            <a:ext cx="7488533"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56" name="Espace réservé de la date 55">
            <a:extLst>
              <a:ext uri="{FF2B5EF4-FFF2-40B4-BE49-F238E27FC236}">
                <a16:creationId xmlns:a16="http://schemas.microsoft.com/office/drawing/2014/main" id="{3D45CBE7-5D2C-D6D5-7D3E-B01DBFFBB4FE}"/>
              </a:ext>
            </a:extLst>
          </p:cNvPr>
          <p:cNvSpPr>
            <a:spLocks noGrp="1"/>
          </p:cNvSpPr>
          <p:nvPr>
            <p:ph type="dt" sz="half" idx="18"/>
          </p:nvPr>
        </p:nvSpPr>
        <p:spPr/>
        <p:txBody>
          <a:bodyPr/>
          <a:lstStyle>
            <a:lvl1pPr>
              <a:defRPr>
                <a:solidFill>
                  <a:schemeClr val="bg1"/>
                </a:solidFill>
              </a:defRPr>
            </a:lvl1pPr>
          </a:lstStyle>
          <a:p>
            <a:fld id="{9ECBB3B4-F8D2-4F12-8B29-8865ADB729FF}" type="datetime1">
              <a:rPr lang="fr-FR" smtClean="0"/>
              <a:t>22/04/2025</a:t>
            </a:fld>
            <a:endParaRPr lang="en-GB"/>
          </a:p>
        </p:txBody>
      </p:sp>
      <p:sp>
        <p:nvSpPr>
          <p:cNvPr id="57" name="Espace réservé du pied de page 56">
            <a:extLst>
              <a:ext uri="{FF2B5EF4-FFF2-40B4-BE49-F238E27FC236}">
                <a16:creationId xmlns:a16="http://schemas.microsoft.com/office/drawing/2014/main" id="{84F20972-93D4-A568-B22F-6160B4B6F513}"/>
              </a:ext>
            </a:extLst>
          </p:cNvPr>
          <p:cNvSpPr>
            <a:spLocks noGrp="1"/>
          </p:cNvSpPr>
          <p:nvPr>
            <p:ph type="ftr" sz="quarter" idx="19"/>
          </p:nvPr>
        </p:nvSpPr>
        <p:spPr/>
        <p:txBody>
          <a:bodyPr/>
          <a:lstStyle>
            <a:lvl1pPr>
              <a:defRPr>
                <a:solidFill>
                  <a:schemeClr val="bg1"/>
                </a:solidFill>
              </a:defRPr>
            </a:lvl1pPr>
          </a:lstStyle>
          <a:p>
            <a:r>
              <a:rPr lang="fr-FR"/>
              <a:t>ADVN Client  I  Nom du document  I  CONFIDENTIEL  </a:t>
            </a:r>
            <a:endParaRPr lang="en-GB"/>
          </a:p>
        </p:txBody>
      </p:sp>
      <p:sp>
        <p:nvSpPr>
          <p:cNvPr id="3" name="Espace réservé pour une image  6">
            <a:extLst>
              <a:ext uri="{FF2B5EF4-FFF2-40B4-BE49-F238E27FC236}">
                <a16:creationId xmlns:a16="http://schemas.microsoft.com/office/drawing/2014/main" id="{56083E93-36D8-3397-DED1-A151F3A180F9}"/>
              </a:ext>
            </a:extLst>
          </p:cNvPr>
          <p:cNvSpPr>
            <a:spLocks noGrp="1"/>
          </p:cNvSpPr>
          <p:nvPr>
            <p:ph type="pic" sz="quarter" idx="16" hasCustomPrompt="1"/>
          </p:nvPr>
        </p:nvSpPr>
        <p:spPr>
          <a:xfrm>
            <a:off x="8269915" y="1696451"/>
            <a:ext cx="3600000" cy="4626000"/>
          </a:xfrm>
          <a:prstGeom prst="roundRect">
            <a:avLst>
              <a:gd name="adj" fmla="val 4549"/>
            </a:avLst>
          </a:prstGeom>
        </p:spPr>
        <p:txBody>
          <a:bodyPr anchor="ctr" anchorCtr="0"/>
          <a:lstStyle>
            <a:lvl1pPr marL="0" indent="0" algn="ctr">
              <a:buNone/>
              <a:defRPr>
                <a:solidFill>
                  <a:schemeClr val="bg1"/>
                </a:solidFill>
              </a:defRPr>
            </a:lvl1pPr>
          </a:lstStyle>
          <a:p>
            <a:r>
              <a:rPr lang="fr-FR"/>
              <a:t>Cliquez sur l’icône </a:t>
            </a:r>
            <a:br>
              <a:rPr lang="fr-FR"/>
            </a:br>
            <a:r>
              <a:rPr lang="fr-FR"/>
              <a:t>pour ajouter une image</a:t>
            </a:r>
          </a:p>
        </p:txBody>
      </p:sp>
      <p:sp>
        <p:nvSpPr>
          <p:cNvPr id="8" name="Espace réservé du texte 11">
            <a:extLst>
              <a:ext uri="{FF2B5EF4-FFF2-40B4-BE49-F238E27FC236}">
                <a16:creationId xmlns:a16="http://schemas.microsoft.com/office/drawing/2014/main" id="{6AA1FA7D-5671-15E1-B190-EBF994A31851}"/>
              </a:ext>
            </a:extLst>
          </p:cNvPr>
          <p:cNvSpPr>
            <a:spLocks noGrp="1"/>
          </p:cNvSpPr>
          <p:nvPr>
            <p:ph type="body" sz="quarter" idx="20" hasCustomPrompt="1"/>
          </p:nvPr>
        </p:nvSpPr>
        <p:spPr>
          <a:xfrm>
            <a:off x="503999" y="3747638"/>
            <a:ext cx="7488533" cy="401442"/>
          </a:xfrm>
          <a:prstGeom prst="rect">
            <a:avLst/>
          </a:prstGeom>
        </p:spPr>
        <p:txBody>
          <a:bodyPr wrap="square" bIns="10800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53" name="Espace réservé du texte 6">
            <a:extLst>
              <a:ext uri="{FF2B5EF4-FFF2-40B4-BE49-F238E27FC236}">
                <a16:creationId xmlns:a16="http://schemas.microsoft.com/office/drawing/2014/main" id="{88D1E4FF-8748-ED35-3B0F-1855E6BF683C}"/>
              </a:ext>
            </a:extLst>
          </p:cNvPr>
          <p:cNvSpPr>
            <a:spLocks noGrp="1"/>
          </p:cNvSpPr>
          <p:nvPr>
            <p:ph type="body" sz="quarter" idx="21" hasCustomPrompt="1"/>
          </p:nvPr>
        </p:nvSpPr>
        <p:spPr>
          <a:xfrm>
            <a:off x="503999" y="4149080"/>
            <a:ext cx="7488533"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8">
            <a:extLst>
              <a:ext uri="{FF2B5EF4-FFF2-40B4-BE49-F238E27FC236}">
                <a16:creationId xmlns:a16="http://schemas.microsoft.com/office/drawing/2014/main" id="{201F3D20-434A-C3F1-8448-E1150F799AD4}"/>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solidFill>
                  <a:schemeClr val="bg1"/>
                </a:solidFill>
              </a:rPr>
              <a:pPr/>
              <a:t>‹#›</a:t>
            </a:fld>
            <a:endParaRPr lang="fr-FR">
              <a:solidFill>
                <a:schemeClr val="bg1"/>
              </a:solidFill>
            </a:endParaRPr>
          </a:p>
        </p:txBody>
      </p:sp>
      <p:sp>
        <p:nvSpPr>
          <p:cNvPr id="7" name="Graphique 58">
            <a:extLst>
              <a:ext uri="{FF2B5EF4-FFF2-40B4-BE49-F238E27FC236}">
                <a16:creationId xmlns:a16="http://schemas.microsoft.com/office/drawing/2014/main" id="{5A256DFE-D9A1-9281-FBD5-0CF3F4D50464}"/>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18530237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l 2 blocs BG 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a:lstStyle>
            <a:lvl1pPr>
              <a:defRPr>
                <a:solidFill>
                  <a:schemeClr val="bg1"/>
                </a:solidFill>
              </a:defRPr>
            </a:lvl1pPr>
          </a:lstStyle>
          <a:p>
            <a:r>
              <a:rPr lang="fr-FR"/>
              <a:t>Ajouter un titre</a:t>
            </a:r>
          </a:p>
        </p:txBody>
      </p:sp>
      <p:sp>
        <p:nvSpPr>
          <p:cNvPr id="4" name="Espace réservé du texte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a:t>
            </a:r>
          </a:p>
        </p:txBody>
      </p:sp>
      <p:sp>
        <p:nvSpPr>
          <p:cNvPr id="2" name="Espace réservé du texte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710858"/>
            <a:ext cx="3721637" cy="401442"/>
          </a:xfrm>
          <a:prstGeom prst="rect">
            <a:avLst/>
          </a:prstGeom>
        </p:spPr>
        <p:txBody>
          <a:bodyPr wrap="square" bIns="10800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grpSp>
        <p:nvGrpSpPr>
          <p:cNvPr id="9" name="target">
            <a:extLst>
              <a:ext uri="{FF2B5EF4-FFF2-40B4-BE49-F238E27FC236}">
                <a16:creationId xmlns:a16="http://schemas.microsoft.com/office/drawing/2014/main" id="{02516710-A39A-860B-7021-1D097992473A}"/>
              </a:ext>
            </a:extLst>
          </p:cNvPr>
          <p:cNvGrpSpPr/>
          <p:nvPr userDrawn="1"/>
        </p:nvGrpSpPr>
        <p:grpSpPr>
          <a:xfrm>
            <a:off x="0" y="0"/>
            <a:ext cx="12195953" cy="6440063"/>
            <a:chOff x="0" y="0"/>
            <a:chExt cx="12195953" cy="6440063"/>
          </a:xfrm>
        </p:grpSpPr>
        <p:cxnSp>
          <p:nvCxnSpPr>
            <p:cNvPr id="10" name="Connecteur droit 9">
              <a:extLst>
                <a:ext uri="{FF2B5EF4-FFF2-40B4-BE49-F238E27FC236}">
                  <a16:creationId xmlns:a16="http://schemas.microsoft.com/office/drawing/2014/main" id="{23041EAD-DCD0-F960-7041-7B03F9C28CA2}"/>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642398F-D29E-7CA2-3B69-46CCC2FC4B08}"/>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156FFA4-AD57-04A9-8FB3-E6588D75E91B}"/>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59EBC11-1C1B-0FEA-4533-43DF2D77D092}"/>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
              <a:extLst>
                <a:ext uri="{FF2B5EF4-FFF2-40B4-BE49-F238E27FC236}">
                  <a16:creationId xmlns:a16="http://schemas.microsoft.com/office/drawing/2014/main" id="{E717C184-4164-7E8E-11CC-64D64334E313}"/>
                </a:ext>
              </a:extLst>
            </p:cNvPr>
            <p:cNvGrpSpPr/>
            <p:nvPr/>
          </p:nvGrpSpPr>
          <p:grpSpPr>
            <a:xfrm>
              <a:off x="234316" y="240125"/>
              <a:ext cx="219551" cy="219455"/>
              <a:chOff x="5988843" y="3319462"/>
              <a:chExt cx="219551" cy="219455"/>
            </a:xfrm>
          </p:grpSpPr>
          <p:sp>
            <p:nvSpPr>
              <p:cNvPr id="15" name="BLEU">
                <a:extLst>
                  <a:ext uri="{FF2B5EF4-FFF2-40B4-BE49-F238E27FC236}">
                    <a16:creationId xmlns:a16="http://schemas.microsoft.com/office/drawing/2014/main" id="{754C6F78-6897-FA67-8C13-C22E6A579E48}"/>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endParaRPr lang="fr-FR"/>
              </a:p>
            </p:txBody>
          </p:sp>
          <p:sp>
            <p:nvSpPr>
              <p:cNvPr id="16" name="Forme libre : forme 21">
                <a:extLst>
                  <a:ext uri="{FF2B5EF4-FFF2-40B4-BE49-F238E27FC236}">
                    <a16:creationId xmlns:a16="http://schemas.microsoft.com/office/drawing/2014/main" id="{CB75E9AF-4B96-51F9-D629-E850CECE6B5D}"/>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sp>
            <p:nvSpPr>
              <p:cNvPr id="17" name="Forme libre : forme 22">
                <a:extLst>
                  <a:ext uri="{FF2B5EF4-FFF2-40B4-BE49-F238E27FC236}">
                    <a16:creationId xmlns:a16="http://schemas.microsoft.com/office/drawing/2014/main" id="{7F8CD449-8B83-F2C6-E2D6-77B7F632430F}"/>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grpSp>
      </p:grpSp>
      <p:grpSp>
        <p:nvGrpSpPr>
          <p:cNvPr id="18" name="LOGO">
            <a:extLst>
              <a:ext uri="{FF2B5EF4-FFF2-40B4-BE49-F238E27FC236}">
                <a16:creationId xmlns:a16="http://schemas.microsoft.com/office/drawing/2014/main" id="{2B940B53-3011-AB5E-9699-111630AA9B26}"/>
              </a:ext>
            </a:extLst>
          </p:cNvPr>
          <p:cNvGrpSpPr/>
          <p:nvPr userDrawn="1"/>
        </p:nvGrpSpPr>
        <p:grpSpPr>
          <a:xfrm>
            <a:off x="162000" y="6559773"/>
            <a:ext cx="719999" cy="249208"/>
            <a:chOff x="162000" y="6524148"/>
            <a:chExt cx="719999" cy="249208"/>
          </a:xfrm>
        </p:grpSpPr>
        <p:grpSp>
          <p:nvGrpSpPr>
            <p:cNvPr id="19" name="logotype">
              <a:extLst>
                <a:ext uri="{FF2B5EF4-FFF2-40B4-BE49-F238E27FC236}">
                  <a16:creationId xmlns:a16="http://schemas.microsoft.com/office/drawing/2014/main" id="{320504E0-4BB7-CF0F-BD74-74D1C4EDBFC6}"/>
                </a:ext>
              </a:extLst>
            </p:cNvPr>
            <p:cNvGrpSpPr/>
            <p:nvPr userDrawn="1"/>
          </p:nvGrpSpPr>
          <p:grpSpPr>
            <a:xfrm>
              <a:off x="162000" y="6524148"/>
              <a:ext cx="719999" cy="164659"/>
              <a:chOff x="162000" y="6524148"/>
              <a:chExt cx="719999" cy="164659"/>
            </a:xfrm>
          </p:grpSpPr>
          <p:sp>
            <p:nvSpPr>
              <p:cNvPr id="46" name="Forme libre : forme 51">
                <a:extLst>
                  <a:ext uri="{FF2B5EF4-FFF2-40B4-BE49-F238E27FC236}">
                    <a16:creationId xmlns:a16="http://schemas.microsoft.com/office/drawing/2014/main" id="{7B657813-C875-EAA9-8771-D323DE5C0B39}"/>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endParaRPr lang="fr-FR"/>
              </a:p>
            </p:txBody>
          </p:sp>
          <p:sp>
            <p:nvSpPr>
              <p:cNvPr id="47" name="Forme libre : forme 52">
                <a:extLst>
                  <a:ext uri="{FF2B5EF4-FFF2-40B4-BE49-F238E27FC236}">
                    <a16:creationId xmlns:a16="http://schemas.microsoft.com/office/drawing/2014/main" id="{377E0EC4-A60B-E4CB-F365-1B3829653FC7}"/>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endParaRPr lang="fr-FR"/>
              </a:p>
            </p:txBody>
          </p:sp>
          <p:sp>
            <p:nvSpPr>
              <p:cNvPr id="48" name="Forme libre : forme 53">
                <a:extLst>
                  <a:ext uri="{FF2B5EF4-FFF2-40B4-BE49-F238E27FC236}">
                    <a16:creationId xmlns:a16="http://schemas.microsoft.com/office/drawing/2014/main" id="{625C3B0A-0F5B-3AA0-0322-9F71709A4949}"/>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endParaRPr lang="fr-FR"/>
              </a:p>
            </p:txBody>
          </p:sp>
          <p:sp>
            <p:nvSpPr>
              <p:cNvPr id="49" name="Forme libre : forme 54">
                <a:extLst>
                  <a:ext uri="{FF2B5EF4-FFF2-40B4-BE49-F238E27FC236}">
                    <a16:creationId xmlns:a16="http://schemas.microsoft.com/office/drawing/2014/main" id="{ED952712-FE7C-630D-4044-F6E153B77639}"/>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endParaRPr lang="fr-FR"/>
              </a:p>
            </p:txBody>
          </p:sp>
          <p:sp>
            <p:nvSpPr>
              <p:cNvPr id="50" name="Forme libre : forme 55">
                <a:extLst>
                  <a:ext uri="{FF2B5EF4-FFF2-40B4-BE49-F238E27FC236}">
                    <a16:creationId xmlns:a16="http://schemas.microsoft.com/office/drawing/2014/main" id="{0A2378AB-E773-0AA1-0DFE-54AFE290A867}"/>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endParaRPr lang="fr-FR"/>
              </a:p>
            </p:txBody>
          </p:sp>
          <p:sp>
            <p:nvSpPr>
              <p:cNvPr id="51" name="BLEU">
                <a:extLst>
                  <a:ext uri="{FF2B5EF4-FFF2-40B4-BE49-F238E27FC236}">
                    <a16:creationId xmlns:a16="http://schemas.microsoft.com/office/drawing/2014/main" id="{287D39B1-4AF3-41BE-12DE-1964168A187E}"/>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endParaRPr lang="fr-FR"/>
              </a:p>
            </p:txBody>
          </p:sp>
          <p:sp>
            <p:nvSpPr>
              <p:cNvPr id="52" name="Forme libre : forme 57">
                <a:extLst>
                  <a:ext uri="{FF2B5EF4-FFF2-40B4-BE49-F238E27FC236}">
                    <a16:creationId xmlns:a16="http://schemas.microsoft.com/office/drawing/2014/main" id="{40ED2585-4DF4-1F9F-AAE2-C55C8565EFA8}"/>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endParaRPr lang="fr-FR"/>
              </a:p>
            </p:txBody>
          </p:sp>
        </p:grpSp>
        <p:grpSp>
          <p:nvGrpSpPr>
            <p:cNvPr id="20" name="Baseline" hidden="1">
              <a:extLst>
                <a:ext uri="{FF2B5EF4-FFF2-40B4-BE49-F238E27FC236}">
                  <a16:creationId xmlns:a16="http://schemas.microsoft.com/office/drawing/2014/main" id="{A29E8E1C-3600-5AC9-AB83-ABDF72B2946F}"/>
                </a:ext>
              </a:extLst>
            </p:cNvPr>
            <p:cNvGrpSpPr/>
            <p:nvPr userDrawn="1"/>
          </p:nvGrpSpPr>
          <p:grpSpPr>
            <a:xfrm>
              <a:off x="211131" y="6732709"/>
              <a:ext cx="628051" cy="40647"/>
              <a:chOff x="211131" y="6732709"/>
              <a:chExt cx="628051" cy="40647"/>
            </a:xfrm>
          </p:grpSpPr>
          <p:sp>
            <p:nvSpPr>
              <p:cNvPr id="21" name="Forme libre : forme 26">
                <a:extLst>
                  <a:ext uri="{FF2B5EF4-FFF2-40B4-BE49-F238E27FC236}">
                    <a16:creationId xmlns:a16="http://schemas.microsoft.com/office/drawing/2014/main" id="{9B56EB40-0A35-531C-6EF9-269C311BC41D}"/>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endParaRPr lang="fr-FR"/>
              </a:p>
            </p:txBody>
          </p:sp>
          <p:sp>
            <p:nvSpPr>
              <p:cNvPr id="22" name="Forme libre : forme 27">
                <a:extLst>
                  <a:ext uri="{FF2B5EF4-FFF2-40B4-BE49-F238E27FC236}">
                    <a16:creationId xmlns:a16="http://schemas.microsoft.com/office/drawing/2014/main" id="{D3AF292F-B73B-B783-1B95-54FE7861DE34}"/>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endParaRPr lang="fr-FR"/>
              </a:p>
            </p:txBody>
          </p:sp>
          <p:sp>
            <p:nvSpPr>
              <p:cNvPr id="23" name="Forme libre : forme 28">
                <a:extLst>
                  <a:ext uri="{FF2B5EF4-FFF2-40B4-BE49-F238E27FC236}">
                    <a16:creationId xmlns:a16="http://schemas.microsoft.com/office/drawing/2014/main" id="{9B99DB2A-65B0-77FA-C900-10B7629D7568}"/>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endParaRPr lang="fr-FR"/>
              </a:p>
            </p:txBody>
          </p:sp>
          <p:sp>
            <p:nvSpPr>
              <p:cNvPr id="24" name="Forme libre : forme 29">
                <a:extLst>
                  <a:ext uri="{FF2B5EF4-FFF2-40B4-BE49-F238E27FC236}">
                    <a16:creationId xmlns:a16="http://schemas.microsoft.com/office/drawing/2014/main" id="{340EADAA-1E09-0A9B-DCDC-6646DC7B32A9}"/>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endParaRPr lang="fr-FR"/>
              </a:p>
            </p:txBody>
          </p:sp>
          <p:sp>
            <p:nvSpPr>
              <p:cNvPr id="25" name="Forme libre : forme 30">
                <a:extLst>
                  <a:ext uri="{FF2B5EF4-FFF2-40B4-BE49-F238E27FC236}">
                    <a16:creationId xmlns:a16="http://schemas.microsoft.com/office/drawing/2014/main" id="{6A72D311-4033-45B1-C8EE-9B49F6D3F6F9}"/>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endParaRPr lang="fr-FR"/>
              </a:p>
            </p:txBody>
          </p:sp>
          <p:sp>
            <p:nvSpPr>
              <p:cNvPr id="26" name="Forme libre : forme 31">
                <a:extLst>
                  <a:ext uri="{FF2B5EF4-FFF2-40B4-BE49-F238E27FC236}">
                    <a16:creationId xmlns:a16="http://schemas.microsoft.com/office/drawing/2014/main" id="{1CA7ADD5-02E0-FD58-9C5E-44985266CA7B}"/>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endParaRPr lang="fr-FR"/>
              </a:p>
            </p:txBody>
          </p:sp>
          <p:sp>
            <p:nvSpPr>
              <p:cNvPr id="27" name="Forme libre : forme 32">
                <a:extLst>
                  <a:ext uri="{FF2B5EF4-FFF2-40B4-BE49-F238E27FC236}">
                    <a16:creationId xmlns:a16="http://schemas.microsoft.com/office/drawing/2014/main" id="{BA8EA413-F852-3FCA-2A6F-C4CB00D2F094}"/>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28" name="Forme libre : forme 33">
                <a:extLst>
                  <a:ext uri="{FF2B5EF4-FFF2-40B4-BE49-F238E27FC236}">
                    <a16:creationId xmlns:a16="http://schemas.microsoft.com/office/drawing/2014/main" id="{13263848-6B59-2954-A6D6-36F774E26E3F}"/>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endParaRPr lang="fr-FR"/>
              </a:p>
            </p:txBody>
          </p:sp>
          <p:sp>
            <p:nvSpPr>
              <p:cNvPr id="29" name="Forme libre : forme 34">
                <a:extLst>
                  <a:ext uri="{FF2B5EF4-FFF2-40B4-BE49-F238E27FC236}">
                    <a16:creationId xmlns:a16="http://schemas.microsoft.com/office/drawing/2014/main" id="{4071DD45-89C3-2AED-EBFD-4FC915E7EEFA}"/>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endParaRPr lang="fr-FR"/>
              </a:p>
            </p:txBody>
          </p:sp>
          <p:sp>
            <p:nvSpPr>
              <p:cNvPr id="30" name="Forme libre : forme 35">
                <a:extLst>
                  <a:ext uri="{FF2B5EF4-FFF2-40B4-BE49-F238E27FC236}">
                    <a16:creationId xmlns:a16="http://schemas.microsoft.com/office/drawing/2014/main" id="{23753016-7984-FCE5-C58E-B875EC2211AF}"/>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31" name="Forme libre : forme 36">
                <a:extLst>
                  <a:ext uri="{FF2B5EF4-FFF2-40B4-BE49-F238E27FC236}">
                    <a16:creationId xmlns:a16="http://schemas.microsoft.com/office/drawing/2014/main" id="{BB92F35C-518B-DBAE-9A3B-BFFF7FFCCFF4}"/>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32" name="Forme libre : forme 37">
                <a:extLst>
                  <a:ext uri="{FF2B5EF4-FFF2-40B4-BE49-F238E27FC236}">
                    <a16:creationId xmlns:a16="http://schemas.microsoft.com/office/drawing/2014/main" id="{329A5B1E-6A8E-5E65-F6E7-711478AE03C9}"/>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33" name="Forme libre : forme 38">
                <a:extLst>
                  <a:ext uri="{FF2B5EF4-FFF2-40B4-BE49-F238E27FC236}">
                    <a16:creationId xmlns:a16="http://schemas.microsoft.com/office/drawing/2014/main" id="{29797EB0-0FE7-3EF9-EB81-EB34B8CA7DC0}"/>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endParaRPr lang="fr-FR"/>
              </a:p>
            </p:txBody>
          </p:sp>
          <p:sp>
            <p:nvSpPr>
              <p:cNvPr id="34" name="Forme libre : forme 39">
                <a:extLst>
                  <a:ext uri="{FF2B5EF4-FFF2-40B4-BE49-F238E27FC236}">
                    <a16:creationId xmlns:a16="http://schemas.microsoft.com/office/drawing/2014/main" id="{78665558-11A5-1894-306F-5DFF22C8BB0B}"/>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5" name="Forme libre : forme 40">
                <a:extLst>
                  <a:ext uri="{FF2B5EF4-FFF2-40B4-BE49-F238E27FC236}">
                    <a16:creationId xmlns:a16="http://schemas.microsoft.com/office/drawing/2014/main" id="{9F963553-2D36-775C-884C-D21B44C44A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36" name="Forme libre : forme 41">
                <a:extLst>
                  <a:ext uri="{FF2B5EF4-FFF2-40B4-BE49-F238E27FC236}">
                    <a16:creationId xmlns:a16="http://schemas.microsoft.com/office/drawing/2014/main" id="{00E6CC05-65E1-F6EC-01F8-AF2A822B0680}"/>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37" name="Forme libre : forme 42">
                <a:extLst>
                  <a:ext uri="{FF2B5EF4-FFF2-40B4-BE49-F238E27FC236}">
                    <a16:creationId xmlns:a16="http://schemas.microsoft.com/office/drawing/2014/main" id="{99319585-8809-74B2-6F6F-C7D2F8E40F98}"/>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8" name="Forme libre : forme 43">
                <a:extLst>
                  <a:ext uri="{FF2B5EF4-FFF2-40B4-BE49-F238E27FC236}">
                    <a16:creationId xmlns:a16="http://schemas.microsoft.com/office/drawing/2014/main" id="{CC5C89B7-A7FF-C0BA-7922-C495EDE26C8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endParaRPr lang="fr-FR"/>
              </a:p>
            </p:txBody>
          </p:sp>
          <p:sp>
            <p:nvSpPr>
              <p:cNvPr id="39" name="Forme libre : forme 44">
                <a:extLst>
                  <a:ext uri="{FF2B5EF4-FFF2-40B4-BE49-F238E27FC236}">
                    <a16:creationId xmlns:a16="http://schemas.microsoft.com/office/drawing/2014/main" id="{C256220C-3A31-BAC6-8CEB-B6FE9C2F4937}"/>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40" name="Forme libre : forme 45">
                <a:extLst>
                  <a:ext uri="{FF2B5EF4-FFF2-40B4-BE49-F238E27FC236}">
                    <a16:creationId xmlns:a16="http://schemas.microsoft.com/office/drawing/2014/main" id="{DF8EAD44-022C-BCF2-9153-540E767DF61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41" name="Forme libre : forme 46">
                <a:extLst>
                  <a:ext uri="{FF2B5EF4-FFF2-40B4-BE49-F238E27FC236}">
                    <a16:creationId xmlns:a16="http://schemas.microsoft.com/office/drawing/2014/main" id="{ABCF20C2-D4AC-8E26-46BC-AB722D77B2C4}"/>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endParaRPr lang="fr-FR"/>
              </a:p>
            </p:txBody>
          </p:sp>
          <p:sp>
            <p:nvSpPr>
              <p:cNvPr id="42" name="Forme libre : forme 47">
                <a:extLst>
                  <a:ext uri="{FF2B5EF4-FFF2-40B4-BE49-F238E27FC236}">
                    <a16:creationId xmlns:a16="http://schemas.microsoft.com/office/drawing/2014/main" id="{AE583509-CDC9-D2DE-36A5-A529B8D569D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43" name="Forme libre : forme 48">
                <a:extLst>
                  <a:ext uri="{FF2B5EF4-FFF2-40B4-BE49-F238E27FC236}">
                    <a16:creationId xmlns:a16="http://schemas.microsoft.com/office/drawing/2014/main" id="{825A4BB5-9C8E-77E1-BF63-214FE1A930D1}"/>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44" name="Forme libre : forme 49">
                <a:extLst>
                  <a:ext uri="{FF2B5EF4-FFF2-40B4-BE49-F238E27FC236}">
                    <a16:creationId xmlns:a16="http://schemas.microsoft.com/office/drawing/2014/main" id="{AC179714-E8EF-9AAC-1BF8-E8DA200AA0B0}"/>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45" name="Forme libre : forme 50">
                <a:extLst>
                  <a:ext uri="{FF2B5EF4-FFF2-40B4-BE49-F238E27FC236}">
                    <a16:creationId xmlns:a16="http://schemas.microsoft.com/office/drawing/2014/main" id="{EBF5A039-84FC-CDB6-1222-0430F6168032}"/>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endParaRPr lang="fr-FR"/>
              </a:p>
            </p:txBody>
          </p:sp>
        </p:grpSp>
      </p:grpSp>
      <p:sp>
        <p:nvSpPr>
          <p:cNvPr id="55" name="Espace réservé du texte 6">
            <a:extLst>
              <a:ext uri="{FF2B5EF4-FFF2-40B4-BE49-F238E27FC236}">
                <a16:creationId xmlns:a16="http://schemas.microsoft.com/office/drawing/2014/main" id="{DD6B1BD9-4254-C245-BE19-E2CB2476FD40}"/>
              </a:ext>
            </a:extLst>
          </p:cNvPr>
          <p:cNvSpPr>
            <a:spLocks noGrp="1"/>
          </p:cNvSpPr>
          <p:nvPr>
            <p:ph type="body" sz="quarter" idx="14" hasCustomPrompt="1"/>
          </p:nvPr>
        </p:nvSpPr>
        <p:spPr>
          <a:xfrm>
            <a:off x="503999" y="2112300"/>
            <a:ext cx="3722400"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56" name="Espace réservé de la date 55">
            <a:extLst>
              <a:ext uri="{FF2B5EF4-FFF2-40B4-BE49-F238E27FC236}">
                <a16:creationId xmlns:a16="http://schemas.microsoft.com/office/drawing/2014/main" id="{3D45CBE7-5D2C-D6D5-7D3E-B01DBFFBB4FE}"/>
              </a:ext>
            </a:extLst>
          </p:cNvPr>
          <p:cNvSpPr>
            <a:spLocks noGrp="1"/>
          </p:cNvSpPr>
          <p:nvPr>
            <p:ph type="dt" sz="half" idx="18"/>
          </p:nvPr>
        </p:nvSpPr>
        <p:spPr/>
        <p:txBody>
          <a:bodyPr/>
          <a:lstStyle>
            <a:lvl1pPr>
              <a:defRPr>
                <a:solidFill>
                  <a:schemeClr val="bg1"/>
                </a:solidFill>
              </a:defRPr>
            </a:lvl1pPr>
          </a:lstStyle>
          <a:p>
            <a:fld id="{92A52CA6-7698-4522-A09E-E6177678E0AB}" type="datetime1">
              <a:rPr lang="fr-FR" smtClean="0"/>
              <a:t>22/04/2025</a:t>
            </a:fld>
            <a:endParaRPr lang="en-GB"/>
          </a:p>
        </p:txBody>
      </p:sp>
      <p:sp>
        <p:nvSpPr>
          <p:cNvPr id="57" name="Espace réservé du pied de page 56">
            <a:extLst>
              <a:ext uri="{FF2B5EF4-FFF2-40B4-BE49-F238E27FC236}">
                <a16:creationId xmlns:a16="http://schemas.microsoft.com/office/drawing/2014/main" id="{84F20972-93D4-A568-B22F-6160B4B6F513}"/>
              </a:ext>
            </a:extLst>
          </p:cNvPr>
          <p:cNvSpPr>
            <a:spLocks noGrp="1"/>
          </p:cNvSpPr>
          <p:nvPr>
            <p:ph type="ftr" sz="quarter" idx="19"/>
          </p:nvPr>
        </p:nvSpPr>
        <p:spPr/>
        <p:txBody>
          <a:bodyPr/>
          <a:lstStyle>
            <a:lvl1pPr>
              <a:defRPr>
                <a:solidFill>
                  <a:schemeClr val="bg1"/>
                </a:solidFill>
              </a:defRPr>
            </a:lvl1pPr>
          </a:lstStyle>
          <a:p>
            <a:r>
              <a:rPr lang="fr-FR"/>
              <a:t>ADVN Client  I  Nom du document  I  CONFIDENTIEL  </a:t>
            </a:r>
            <a:endParaRPr lang="en-GB"/>
          </a:p>
        </p:txBody>
      </p:sp>
      <p:sp>
        <p:nvSpPr>
          <p:cNvPr id="3" name="Espace réservé pour une image  6">
            <a:extLst>
              <a:ext uri="{FF2B5EF4-FFF2-40B4-BE49-F238E27FC236}">
                <a16:creationId xmlns:a16="http://schemas.microsoft.com/office/drawing/2014/main" id="{56083E93-36D8-3397-DED1-A151F3A180F9}"/>
              </a:ext>
            </a:extLst>
          </p:cNvPr>
          <p:cNvSpPr>
            <a:spLocks noGrp="1"/>
          </p:cNvSpPr>
          <p:nvPr>
            <p:ph type="pic" sz="quarter" idx="16" hasCustomPrompt="1"/>
          </p:nvPr>
        </p:nvSpPr>
        <p:spPr>
          <a:xfrm>
            <a:off x="8269915" y="1696451"/>
            <a:ext cx="3600000" cy="4626000"/>
          </a:xfrm>
          <a:prstGeom prst="roundRect">
            <a:avLst>
              <a:gd name="adj" fmla="val 4549"/>
            </a:avLst>
          </a:prstGeom>
        </p:spPr>
        <p:txBody>
          <a:bodyPr anchor="ctr" anchorCtr="0"/>
          <a:lstStyle>
            <a:lvl1pPr marL="0" indent="0" algn="ctr">
              <a:buNone/>
              <a:defRPr>
                <a:solidFill>
                  <a:schemeClr val="bg1"/>
                </a:solidFill>
              </a:defRPr>
            </a:lvl1pPr>
          </a:lstStyle>
          <a:p>
            <a:r>
              <a:rPr lang="fr-FR"/>
              <a:t>Cliquez sur l’icône </a:t>
            </a:r>
            <a:br>
              <a:rPr lang="fr-FR"/>
            </a:br>
            <a:r>
              <a:rPr lang="fr-FR"/>
              <a:t>pour ajouter une image</a:t>
            </a:r>
          </a:p>
        </p:txBody>
      </p:sp>
      <p:sp>
        <p:nvSpPr>
          <p:cNvPr id="8" name="Espace réservé du texte 11">
            <a:extLst>
              <a:ext uri="{FF2B5EF4-FFF2-40B4-BE49-F238E27FC236}">
                <a16:creationId xmlns:a16="http://schemas.microsoft.com/office/drawing/2014/main" id="{6AA1FA7D-5671-15E1-B190-EBF994A31851}"/>
              </a:ext>
            </a:extLst>
          </p:cNvPr>
          <p:cNvSpPr>
            <a:spLocks noGrp="1"/>
          </p:cNvSpPr>
          <p:nvPr>
            <p:ph type="body" sz="quarter" idx="20" hasCustomPrompt="1"/>
          </p:nvPr>
        </p:nvSpPr>
        <p:spPr>
          <a:xfrm>
            <a:off x="4417908" y="1697166"/>
            <a:ext cx="3721637" cy="401442"/>
          </a:xfrm>
          <a:prstGeom prst="rect">
            <a:avLst/>
          </a:prstGeom>
        </p:spPr>
        <p:txBody>
          <a:bodyPr wrap="square" bIns="10800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53" name="Espace réservé du texte 6">
            <a:extLst>
              <a:ext uri="{FF2B5EF4-FFF2-40B4-BE49-F238E27FC236}">
                <a16:creationId xmlns:a16="http://schemas.microsoft.com/office/drawing/2014/main" id="{88D1E4FF-8748-ED35-3B0F-1855E6BF683C}"/>
              </a:ext>
            </a:extLst>
          </p:cNvPr>
          <p:cNvSpPr>
            <a:spLocks noGrp="1"/>
          </p:cNvSpPr>
          <p:nvPr>
            <p:ph type="body" sz="quarter" idx="21" hasCustomPrompt="1"/>
          </p:nvPr>
        </p:nvSpPr>
        <p:spPr>
          <a:xfrm>
            <a:off x="4417908" y="2119389"/>
            <a:ext cx="3722400"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8">
            <a:extLst>
              <a:ext uri="{FF2B5EF4-FFF2-40B4-BE49-F238E27FC236}">
                <a16:creationId xmlns:a16="http://schemas.microsoft.com/office/drawing/2014/main" id="{6BB68F05-6CC2-CAD9-6498-150610CFCA4F}"/>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solidFill>
                  <a:schemeClr val="bg1"/>
                </a:solidFill>
              </a:rPr>
              <a:pPr/>
              <a:t>‹#›</a:t>
            </a:fld>
            <a:endParaRPr lang="fr-FR">
              <a:solidFill>
                <a:schemeClr val="bg1"/>
              </a:solidFill>
            </a:endParaRPr>
          </a:p>
        </p:txBody>
      </p:sp>
      <p:sp>
        <p:nvSpPr>
          <p:cNvPr id="7" name="Graphique 58">
            <a:extLst>
              <a:ext uri="{FF2B5EF4-FFF2-40B4-BE49-F238E27FC236}">
                <a16:creationId xmlns:a16="http://schemas.microsoft.com/office/drawing/2014/main" id="{B82C2AB8-C052-13B0-109C-002C3A39B8A7}"/>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733967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x2 blocs longs BG 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A8129F9-6D7D-7EEA-7FF9-E196317A4428}"/>
              </a:ext>
            </a:extLst>
          </p:cNvPr>
          <p:cNvSpPr>
            <a:spLocks noGrp="1"/>
          </p:cNvSpPr>
          <p:nvPr>
            <p:ph type="title" hasCustomPrompt="1"/>
          </p:nvPr>
        </p:nvSpPr>
        <p:spPr/>
        <p:txBody>
          <a:bodyPr/>
          <a:lstStyle>
            <a:lvl1pPr>
              <a:defRPr>
                <a:solidFill>
                  <a:schemeClr val="bg1"/>
                </a:solidFill>
              </a:defRPr>
            </a:lvl1pPr>
          </a:lstStyle>
          <a:p>
            <a:r>
              <a:rPr lang="fr-FR"/>
              <a:t>Ajouter un titre</a:t>
            </a:r>
          </a:p>
        </p:txBody>
      </p:sp>
      <p:sp>
        <p:nvSpPr>
          <p:cNvPr id="4" name="Espace réservé du texte 8">
            <a:extLst>
              <a:ext uri="{FF2B5EF4-FFF2-40B4-BE49-F238E27FC236}">
                <a16:creationId xmlns:a16="http://schemas.microsoft.com/office/drawing/2014/main" id="{9425229C-47C7-8CB0-EB99-F83805530BD9}"/>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a:t>
            </a:r>
          </a:p>
        </p:txBody>
      </p:sp>
      <p:sp>
        <p:nvSpPr>
          <p:cNvPr id="2" name="Espace réservé du texte 11">
            <a:extLst>
              <a:ext uri="{FF2B5EF4-FFF2-40B4-BE49-F238E27FC236}">
                <a16:creationId xmlns:a16="http://schemas.microsoft.com/office/drawing/2014/main" id="{338C6BAC-1E95-F19E-86DC-3ACF8265533F}"/>
              </a:ext>
            </a:extLst>
          </p:cNvPr>
          <p:cNvSpPr>
            <a:spLocks noGrp="1"/>
          </p:cNvSpPr>
          <p:nvPr>
            <p:ph type="body" sz="quarter" idx="11" hasCustomPrompt="1"/>
          </p:nvPr>
        </p:nvSpPr>
        <p:spPr>
          <a:xfrm>
            <a:off x="503999" y="1606949"/>
            <a:ext cx="3721637" cy="492443"/>
          </a:xfrm>
          <a:prstGeom prst="rect">
            <a:avLst/>
          </a:prstGeom>
        </p:spPr>
        <p:txBody>
          <a:bodyPr wrap="square" tIns="0" bIns="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et alignés à gauche </a:t>
            </a:r>
          </a:p>
        </p:txBody>
      </p:sp>
      <p:grpSp>
        <p:nvGrpSpPr>
          <p:cNvPr id="9" name="target">
            <a:extLst>
              <a:ext uri="{FF2B5EF4-FFF2-40B4-BE49-F238E27FC236}">
                <a16:creationId xmlns:a16="http://schemas.microsoft.com/office/drawing/2014/main" id="{02516710-A39A-860B-7021-1D097992473A}"/>
              </a:ext>
            </a:extLst>
          </p:cNvPr>
          <p:cNvGrpSpPr/>
          <p:nvPr userDrawn="1"/>
        </p:nvGrpSpPr>
        <p:grpSpPr>
          <a:xfrm>
            <a:off x="0" y="0"/>
            <a:ext cx="12195953" cy="6440063"/>
            <a:chOff x="0" y="0"/>
            <a:chExt cx="12195953" cy="6440063"/>
          </a:xfrm>
        </p:grpSpPr>
        <p:cxnSp>
          <p:nvCxnSpPr>
            <p:cNvPr id="10" name="Connecteur droit 9">
              <a:extLst>
                <a:ext uri="{FF2B5EF4-FFF2-40B4-BE49-F238E27FC236}">
                  <a16:creationId xmlns:a16="http://schemas.microsoft.com/office/drawing/2014/main" id="{23041EAD-DCD0-F960-7041-7B03F9C28CA2}"/>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642398F-D29E-7CA2-3B69-46CCC2FC4B08}"/>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156FFA4-AD57-04A9-8FB3-E6588D75E91B}"/>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59EBC11-1C1B-0FEA-4533-43DF2D77D092}"/>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
              <a:extLst>
                <a:ext uri="{FF2B5EF4-FFF2-40B4-BE49-F238E27FC236}">
                  <a16:creationId xmlns:a16="http://schemas.microsoft.com/office/drawing/2014/main" id="{E717C184-4164-7E8E-11CC-64D64334E313}"/>
                </a:ext>
              </a:extLst>
            </p:cNvPr>
            <p:cNvGrpSpPr/>
            <p:nvPr/>
          </p:nvGrpSpPr>
          <p:grpSpPr>
            <a:xfrm>
              <a:off x="234316" y="240125"/>
              <a:ext cx="219551" cy="219455"/>
              <a:chOff x="5988843" y="3319462"/>
              <a:chExt cx="219551" cy="219455"/>
            </a:xfrm>
          </p:grpSpPr>
          <p:sp>
            <p:nvSpPr>
              <p:cNvPr id="15" name="BLEU">
                <a:extLst>
                  <a:ext uri="{FF2B5EF4-FFF2-40B4-BE49-F238E27FC236}">
                    <a16:creationId xmlns:a16="http://schemas.microsoft.com/office/drawing/2014/main" id="{754C6F78-6897-FA67-8C13-C22E6A579E48}"/>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endParaRPr lang="fr-FR"/>
              </a:p>
            </p:txBody>
          </p:sp>
          <p:sp>
            <p:nvSpPr>
              <p:cNvPr id="16" name="Forme libre : forme 21">
                <a:extLst>
                  <a:ext uri="{FF2B5EF4-FFF2-40B4-BE49-F238E27FC236}">
                    <a16:creationId xmlns:a16="http://schemas.microsoft.com/office/drawing/2014/main" id="{CB75E9AF-4B96-51F9-D629-E850CECE6B5D}"/>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sp>
            <p:nvSpPr>
              <p:cNvPr id="17" name="Forme libre : forme 22">
                <a:extLst>
                  <a:ext uri="{FF2B5EF4-FFF2-40B4-BE49-F238E27FC236}">
                    <a16:creationId xmlns:a16="http://schemas.microsoft.com/office/drawing/2014/main" id="{7F8CD449-8B83-F2C6-E2D6-77B7F632430F}"/>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grpSp>
      </p:grpSp>
      <p:grpSp>
        <p:nvGrpSpPr>
          <p:cNvPr id="18" name="LOGO">
            <a:extLst>
              <a:ext uri="{FF2B5EF4-FFF2-40B4-BE49-F238E27FC236}">
                <a16:creationId xmlns:a16="http://schemas.microsoft.com/office/drawing/2014/main" id="{2B940B53-3011-AB5E-9699-111630AA9B26}"/>
              </a:ext>
            </a:extLst>
          </p:cNvPr>
          <p:cNvGrpSpPr/>
          <p:nvPr userDrawn="1"/>
        </p:nvGrpSpPr>
        <p:grpSpPr>
          <a:xfrm>
            <a:off x="162000" y="6559773"/>
            <a:ext cx="719999" cy="249208"/>
            <a:chOff x="162000" y="6524148"/>
            <a:chExt cx="719999" cy="249208"/>
          </a:xfrm>
        </p:grpSpPr>
        <p:grpSp>
          <p:nvGrpSpPr>
            <p:cNvPr id="19" name="logotype">
              <a:extLst>
                <a:ext uri="{FF2B5EF4-FFF2-40B4-BE49-F238E27FC236}">
                  <a16:creationId xmlns:a16="http://schemas.microsoft.com/office/drawing/2014/main" id="{320504E0-4BB7-CF0F-BD74-74D1C4EDBFC6}"/>
                </a:ext>
              </a:extLst>
            </p:cNvPr>
            <p:cNvGrpSpPr/>
            <p:nvPr userDrawn="1"/>
          </p:nvGrpSpPr>
          <p:grpSpPr>
            <a:xfrm>
              <a:off x="162000" y="6524148"/>
              <a:ext cx="719999" cy="164659"/>
              <a:chOff x="162000" y="6524148"/>
              <a:chExt cx="719999" cy="164659"/>
            </a:xfrm>
          </p:grpSpPr>
          <p:sp>
            <p:nvSpPr>
              <p:cNvPr id="46" name="Forme libre : forme 51">
                <a:extLst>
                  <a:ext uri="{FF2B5EF4-FFF2-40B4-BE49-F238E27FC236}">
                    <a16:creationId xmlns:a16="http://schemas.microsoft.com/office/drawing/2014/main" id="{7B657813-C875-EAA9-8771-D323DE5C0B39}"/>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endParaRPr lang="fr-FR"/>
              </a:p>
            </p:txBody>
          </p:sp>
          <p:sp>
            <p:nvSpPr>
              <p:cNvPr id="47" name="Forme libre : forme 52">
                <a:extLst>
                  <a:ext uri="{FF2B5EF4-FFF2-40B4-BE49-F238E27FC236}">
                    <a16:creationId xmlns:a16="http://schemas.microsoft.com/office/drawing/2014/main" id="{377E0EC4-A60B-E4CB-F365-1B3829653FC7}"/>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endParaRPr lang="fr-FR"/>
              </a:p>
            </p:txBody>
          </p:sp>
          <p:sp>
            <p:nvSpPr>
              <p:cNvPr id="48" name="Forme libre : forme 53">
                <a:extLst>
                  <a:ext uri="{FF2B5EF4-FFF2-40B4-BE49-F238E27FC236}">
                    <a16:creationId xmlns:a16="http://schemas.microsoft.com/office/drawing/2014/main" id="{625C3B0A-0F5B-3AA0-0322-9F71709A4949}"/>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endParaRPr lang="fr-FR"/>
              </a:p>
            </p:txBody>
          </p:sp>
          <p:sp>
            <p:nvSpPr>
              <p:cNvPr id="49" name="Forme libre : forme 54">
                <a:extLst>
                  <a:ext uri="{FF2B5EF4-FFF2-40B4-BE49-F238E27FC236}">
                    <a16:creationId xmlns:a16="http://schemas.microsoft.com/office/drawing/2014/main" id="{ED952712-FE7C-630D-4044-F6E153B77639}"/>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endParaRPr lang="fr-FR"/>
              </a:p>
            </p:txBody>
          </p:sp>
          <p:sp>
            <p:nvSpPr>
              <p:cNvPr id="50" name="Forme libre : forme 55">
                <a:extLst>
                  <a:ext uri="{FF2B5EF4-FFF2-40B4-BE49-F238E27FC236}">
                    <a16:creationId xmlns:a16="http://schemas.microsoft.com/office/drawing/2014/main" id="{0A2378AB-E773-0AA1-0DFE-54AFE290A867}"/>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endParaRPr lang="fr-FR"/>
              </a:p>
            </p:txBody>
          </p:sp>
          <p:sp>
            <p:nvSpPr>
              <p:cNvPr id="51" name="BLEU">
                <a:extLst>
                  <a:ext uri="{FF2B5EF4-FFF2-40B4-BE49-F238E27FC236}">
                    <a16:creationId xmlns:a16="http://schemas.microsoft.com/office/drawing/2014/main" id="{287D39B1-4AF3-41BE-12DE-1964168A187E}"/>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endParaRPr lang="fr-FR"/>
              </a:p>
            </p:txBody>
          </p:sp>
          <p:sp>
            <p:nvSpPr>
              <p:cNvPr id="52" name="Forme libre : forme 57">
                <a:extLst>
                  <a:ext uri="{FF2B5EF4-FFF2-40B4-BE49-F238E27FC236}">
                    <a16:creationId xmlns:a16="http://schemas.microsoft.com/office/drawing/2014/main" id="{40ED2585-4DF4-1F9F-AAE2-C55C8565EFA8}"/>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endParaRPr lang="fr-FR"/>
              </a:p>
            </p:txBody>
          </p:sp>
        </p:grpSp>
        <p:grpSp>
          <p:nvGrpSpPr>
            <p:cNvPr id="20" name="Baseline" hidden="1">
              <a:extLst>
                <a:ext uri="{FF2B5EF4-FFF2-40B4-BE49-F238E27FC236}">
                  <a16:creationId xmlns:a16="http://schemas.microsoft.com/office/drawing/2014/main" id="{A29E8E1C-3600-5AC9-AB83-ABDF72B2946F}"/>
                </a:ext>
              </a:extLst>
            </p:cNvPr>
            <p:cNvGrpSpPr/>
            <p:nvPr userDrawn="1"/>
          </p:nvGrpSpPr>
          <p:grpSpPr>
            <a:xfrm>
              <a:off x="211131" y="6732709"/>
              <a:ext cx="628051" cy="40647"/>
              <a:chOff x="211131" y="6732709"/>
              <a:chExt cx="628051" cy="40647"/>
            </a:xfrm>
          </p:grpSpPr>
          <p:sp>
            <p:nvSpPr>
              <p:cNvPr id="21" name="Forme libre : forme 26">
                <a:extLst>
                  <a:ext uri="{FF2B5EF4-FFF2-40B4-BE49-F238E27FC236}">
                    <a16:creationId xmlns:a16="http://schemas.microsoft.com/office/drawing/2014/main" id="{9B56EB40-0A35-531C-6EF9-269C311BC41D}"/>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endParaRPr lang="fr-FR"/>
              </a:p>
            </p:txBody>
          </p:sp>
          <p:sp>
            <p:nvSpPr>
              <p:cNvPr id="22" name="Forme libre : forme 27">
                <a:extLst>
                  <a:ext uri="{FF2B5EF4-FFF2-40B4-BE49-F238E27FC236}">
                    <a16:creationId xmlns:a16="http://schemas.microsoft.com/office/drawing/2014/main" id="{D3AF292F-B73B-B783-1B95-54FE7861DE34}"/>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endParaRPr lang="fr-FR"/>
              </a:p>
            </p:txBody>
          </p:sp>
          <p:sp>
            <p:nvSpPr>
              <p:cNvPr id="23" name="Forme libre : forme 28">
                <a:extLst>
                  <a:ext uri="{FF2B5EF4-FFF2-40B4-BE49-F238E27FC236}">
                    <a16:creationId xmlns:a16="http://schemas.microsoft.com/office/drawing/2014/main" id="{9B99DB2A-65B0-77FA-C900-10B7629D7568}"/>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endParaRPr lang="fr-FR"/>
              </a:p>
            </p:txBody>
          </p:sp>
          <p:sp>
            <p:nvSpPr>
              <p:cNvPr id="24" name="Forme libre : forme 29">
                <a:extLst>
                  <a:ext uri="{FF2B5EF4-FFF2-40B4-BE49-F238E27FC236}">
                    <a16:creationId xmlns:a16="http://schemas.microsoft.com/office/drawing/2014/main" id="{340EADAA-1E09-0A9B-DCDC-6646DC7B32A9}"/>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endParaRPr lang="fr-FR"/>
              </a:p>
            </p:txBody>
          </p:sp>
          <p:sp>
            <p:nvSpPr>
              <p:cNvPr id="25" name="Forme libre : forme 30">
                <a:extLst>
                  <a:ext uri="{FF2B5EF4-FFF2-40B4-BE49-F238E27FC236}">
                    <a16:creationId xmlns:a16="http://schemas.microsoft.com/office/drawing/2014/main" id="{6A72D311-4033-45B1-C8EE-9B49F6D3F6F9}"/>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endParaRPr lang="fr-FR"/>
              </a:p>
            </p:txBody>
          </p:sp>
          <p:sp>
            <p:nvSpPr>
              <p:cNvPr id="26" name="Forme libre : forme 31">
                <a:extLst>
                  <a:ext uri="{FF2B5EF4-FFF2-40B4-BE49-F238E27FC236}">
                    <a16:creationId xmlns:a16="http://schemas.microsoft.com/office/drawing/2014/main" id="{1CA7ADD5-02E0-FD58-9C5E-44985266CA7B}"/>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endParaRPr lang="fr-FR"/>
              </a:p>
            </p:txBody>
          </p:sp>
          <p:sp>
            <p:nvSpPr>
              <p:cNvPr id="27" name="Forme libre : forme 32">
                <a:extLst>
                  <a:ext uri="{FF2B5EF4-FFF2-40B4-BE49-F238E27FC236}">
                    <a16:creationId xmlns:a16="http://schemas.microsoft.com/office/drawing/2014/main" id="{BA8EA413-F852-3FCA-2A6F-C4CB00D2F094}"/>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28" name="Forme libre : forme 33">
                <a:extLst>
                  <a:ext uri="{FF2B5EF4-FFF2-40B4-BE49-F238E27FC236}">
                    <a16:creationId xmlns:a16="http://schemas.microsoft.com/office/drawing/2014/main" id="{13263848-6B59-2954-A6D6-36F774E26E3F}"/>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endParaRPr lang="fr-FR"/>
              </a:p>
            </p:txBody>
          </p:sp>
          <p:sp>
            <p:nvSpPr>
              <p:cNvPr id="29" name="Forme libre : forme 34">
                <a:extLst>
                  <a:ext uri="{FF2B5EF4-FFF2-40B4-BE49-F238E27FC236}">
                    <a16:creationId xmlns:a16="http://schemas.microsoft.com/office/drawing/2014/main" id="{4071DD45-89C3-2AED-EBFD-4FC915E7EEFA}"/>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endParaRPr lang="fr-FR"/>
              </a:p>
            </p:txBody>
          </p:sp>
          <p:sp>
            <p:nvSpPr>
              <p:cNvPr id="30" name="Forme libre : forme 35">
                <a:extLst>
                  <a:ext uri="{FF2B5EF4-FFF2-40B4-BE49-F238E27FC236}">
                    <a16:creationId xmlns:a16="http://schemas.microsoft.com/office/drawing/2014/main" id="{23753016-7984-FCE5-C58E-B875EC2211AF}"/>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31" name="Forme libre : forme 36">
                <a:extLst>
                  <a:ext uri="{FF2B5EF4-FFF2-40B4-BE49-F238E27FC236}">
                    <a16:creationId xmlns:a16="http://schemas.microsoft.com/office/drawing/2014/main" id="{BB92F35C-518B-DBAE-9A3B-BFFF7FFCCFF4}"/>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32" name="Forme libre : forme 37">
                <a:extLst>
                  <a:ext uri="{FF2B5EF4-FFF2-40B4-BE49-F238E27FC236}">
                    <a16:creationId xmlns:a16="http://schemas.microsoft.com/office/drawing/2014/main" id="{329A5B1E-6A8E-5E65-F6E7-711478AE03C9}"/>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33" name="Forme libre : forme 38">
                <a:extLst>
                  <a:ext uri="{FF2B5EF4-FFF2-40B4-BE49-F238E27FC236}">
                    <a16:creationId xmlns:a16="http://schemas.microsoft.com/office/drawing/2014/main" id="{29797EB0-0FE7-3EF9-EB81-EB34B8CA7DC0}"/>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endParaRPr lang="fr-FR"/>
              </a:p>
            </p:txBody>
          </p:sp>
          <p:sp>
            <p:nvSpPr>
              <p:cNvPr id="34" name="Forme libre : forme 39">
                <a:extLst>
                  <a:ext uri="{FF2B5EF4-FFF2-40B4-BE49-F238E27FC236}">
                    <a16:creationId xmlns:a16="http://schemas.microsoft.com/office/drawing/2014/main" id="{78665558-11A5-1894-306F-5DFF22C8BB0B}"/>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5" name="Forme libre : forme 40">
                <a:extLst>
                  <a:ext uri="{FF2B5EF4-FFF2-40B4-BE49-F238E27FC236}">
                    <a16:creationId xmlns:a16="http://schemas.microsoft.com/office/drawing/2014/main" id="{9F963553-2D36-775C-884C-D21B44C44A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36" name="Forme libre : forme 41">
                <a:extLst>
                  <a:ext uri="{FF2B5EF4-FFF2-40B4-BE49-F238E27FC236}">
                    <a16:creationId xmlns:a16="http://schemas.microsoft.com/office/drawing/2014/main" id="{00E6CC05-65E1-F6EC-01F8-AF2A822B0680}"/>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37" name="Forme libre : forme 42">
                <a:extLst>
                  <a:ext uri="{FF2B5EF4-FFF2-40B4-BE49-F238E27FC236}">
                    <a16:creationId xmlns:a16="http://schemas.microsoft.com/office/drawing/2014/main" id="{99319585-8809-74B2-6F6F-C7D2F8E40F98}"/>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8" name="Forme libre : forme 43">
                <a:extLst>
                  <a:ext uri="{FF2B5EF4-FFF2-40B4-BE49-F238E27FC236}">
                    <a16:creationId xmlns:a16="http://schemas.microsoft.com/office/drawing/2014/main" id="{CC5C89B7-A7FF-C0BA-7922-C495EDE26C8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endParaRPr lang="fr-FR"/>
              </a:p>
            </p:txBody>
          </p:sp>
          <p:sp>
            <p:nvSpPr>
              <p:cNvPr id="39" name="Forme libre : forme 44">
                <a:extLst>
                  <a:ext uri="{FF2B5EF4-FFF2-40B4-BE49-F238E27FC236}">
                    <a16:creationId xmlns:a16="http://schemas.microsoft.com/office/drawing/2014/main" id="{C256220C-3A31-BAC6-8CEB-B6FE9C2F4937}"/>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40" name="Forme libre : forme 45">
                <a:extLst>
                  <a:ext uri="{FF2B5EF4-FFF2-40B4-BE49-F238E27FC236}">
                    <a16:creationId xmlns:a16="http://schemas.microsoft.com/office/drawing/2014/main" id="{DF8EAD44-022C-BCF2-9153-540E767DF61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41" name="Forme libre : forme 46">
                <a:extLst>
                  <a:ext uri="{FF2B5EF4-FFF2-40B4-BE49-F238E27FC236}">
                    <a16:creationId xmlns:a16="http://schemas.microsoft.com/office/drawing/2014/main" id="{ABCF20C2-D4AC-8E26-46BC-AB722D77B2C4}"/>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endParaRPr lang="fr-FR"/>
              </a:p>
            </p:txBody>
          </p:sp>
          <p:sp>
            <p:nvSpPr>
              <p:cNvPr id="42" name="Forme libre : forme 47">
                <a:extLst>
                  <a:ext uri="{FF2B5EF4-FFF2-40B4-BE49-F238E27FC236}">
                    <a16:creationId xmlns:a16="http://schemas.microsoft.com/office/drawing/2014/main" id="{AE583509-CDC9-D2DE-36A5-A529B8D569D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43" name="Forme libre : forme 48">
                <a:extLst>
                  <a:ext uri="{FF2B5EF4-FFF2-40B4-BE49-F238E27FC236}">
                    <a16:creationId xmlns:a16="http://schemas.microsoft.com/office/drawing/2014/main" id="{825A4BB5-9C8E-77E1-BF63-214FE1A930D1}"/>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44" name="Forme libre : forme 49">
                <a:extLst>
                  <a:ext uri="{FF2B5EF4-FFF2-40B4-BE49-F238E27FC236}">
                    <a16:creationId xmlns:a16="http://schemas.microsoft.com/office/drawing/2014/main" id="{AC179714-E8EF-9AAC-1BF8-E8DA200AA0B0}"/>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45" name="Forme libre : forme 50">
                <a:extLst>
                  <a:ext uri="{FF2B5EF4-FFF2-40B4-BE49-F238E27FC236}">
                    <a16:creationId xmlns:a16="http://schemas.microsoft.com/office/drawing/2014/main" id="{EBF5A039-84FC-CDB6-1222-0430F6168032}"/>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endParaRPr lang="fr-FR"/>
              </a:p>
            </p:txBody>
          </p:sp>
        </p:grpSp>
      </p:grpSp>
      <p:sp>
        <p:nvSpPr>
          <p:cNvPr id="55" name="Espace réservé du texte 6">
            <a:extLst>
              <a:ext uri="{FF2B5EF4-FFF2-40B4-BE49-F238E27FC236}">
                <a16:creationId xmlns:a16="http://schemas.microsoft.com/office/drawing/2014/main" id="{DD6B1BD9-4254-C245-BE19-E2CB2476FD40}"/>
              </a:ext>
            </a:extLst>
          </p:cNvPr>
          <p:cNvSpPr>
            <a:spLocks noGrp="1"/>
          </p:cNvSpPr>
          <p:nvPr>
            <p:ph type="body" sz="quarter" idx="14" hasCustomPrompt="1"/>
          </p:nvPr>
        </p:nvSpPr>
        <p:spPr>
          <a:xfrm>
            <a:off x="503999" y="2112300"/>
            <a:ext cx="3722400"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56" name="Espace réservé de la date 55">
            <a:extLst>
              <a:ext uri="{FF2B5EF4-FFF2-40B4-BE49-F238E27FC236}">
                <a16:creationId xmlns:a16="http://schemas.microsoft.com/office/drawing/2014/main" id="{3D45CBE7-5D2C-D6D5-7D3E-B01DBFFBB4FE}"/>
              </a:ext>
            </a:extLst>
          </p:cNvPr>
          <p:cNvSpPr>
            <a:spLocks noGrp="1"/>
          </p:cNvSpPr>
          <p:nvPr>
            <p:ph type="dt" sz="half" idx="18"/>
          </p:nvPr>
        </p:nvSpPr>
        <p:spPr/>
        <p:txBody>
          <a:bodyPr/>
          <a:lstStyle>
            <a:lvl1pPr>
              <a:defRPr>
                <a:solidFill>
                  <a:schemeClr val="bg1"/>
                </a:solidFill>
              </a:defRPr>
            </a:lvl1pPr>
          </a:lstStyle>
          <a:p>
            <a:fld id="{7E857CA6-97C2-48A7-8C41-EF404D38DD00}" type="datetime1">
              <a:rPr lang="fr-FR" smtClean="0"/>
              <a:t>22/04/2025</a:t>
            </a:fld>
            <a:endParaRPr lang="en-GB"/>
          </a:p>
        </p:txBody>
      </p:sp>
      <p:sp>
        <p:nvSpPr>
          <p:cNvPr id="57" name="Espace réservé du pied de page 56">
            <a:extLst>
              <a:ext uri="{FF2B5EF4-FFF2-40B4-BE49-F238E27FC236}">
                <a16:creationId xmlns:a16="http://schemas.microsoft.com/office/drawing/2014/main" id="{84F20972-93D4-A568-B22F-6160B4B6F513}"/>
              </a:ext>
            </a:extLst>
          </p:cNvPr>
          <p:cNvSpPr>
            <a:spLocks noGrp="1"/>
          </p:cNvSpPr>
          <p:nvPr>
            <p:ph type="ftr" sz="quarter" idx="19"/>
          </p:nvPr>
        </p:nvSpPr>
        <p:spPr/>
        <p:txBody>
          <a:bodyPr/>
          <a:lstStyle>
            <a:lvl1pPr>
              <a:defRPr>
                <a:solidFill>
                  <a:schemeClr val="bg1"/>
                </a:solidFill>
              </a:defRPr>
            </a:lvl1pPr>
          </a:lstStyle>
          <a:p>
            <a:r>
              <a:rPr lang="fr-FR"/>
              <a:t>ADVN Client  I  Nom du document  I  CONFIDENTIEL  </a:t>
            </a:r>
            <a:endParaRPr lang="en-GB"/>
          </a:p>
        </p:txBody>
      </p:sp>
      <p:sp>
        <p:nvSpPr>
          <p:cNvPr id="3" name="Espace réservé pour une image  6">
            <a:extLst>
              <a:ext uri="{FF2B5EF4-FFF2-40B4-BE49-F238E27FC236}">
                <a16:creationId xmlns:a16="http://schemas.microsoft.com/office/drawing/2014/main" id="{56083E93-36D8-3397-DED1-A151F3A180F9}"/>
              </a:ext>
            </a:extLst>
          </p:cNvPr>
          <p:cNvSpPr>
            <a:spLocks noGrp="1"/>
          </p:cNvSpPr>
          <p:nvPr>
            <p:ph type="pic" sz="quarter" idx="16" hasCustomPrompt="1"/>
          </p:nvPr>
        </p:nvSpPr>
        <p:spPr>
          <a:xfrm>
            <a:off x="8269915" y="1696451"/>
            <a:ext cx="3600000" cy="4626000"/>
          </a:xfrm>
          <a:prstGeom prst="roundRect">
            <a:avLst>
              <a:gd name="adj" fmla="val 4549"/>
            </a:avLst>
          </a:prstGeom>
        </p:spPr>
        <p:txBody>
          <a:bodyPr anchor="ctr" anchorCtr="0"/>
          <a:lstStyle>
            <a:lvl1pPr marL="0" indent="0" algn="ctr">
              <a:buNone/>
              <a:defRPr>
                <a:solidFill>
                  <a:schemeClr val="bg1"/>
                </a:solidFill>
              </a:defRPr>
            </a:lvl1pPr>
          </a:lstStyle>
          <a:p>
            <a:r>
              <a:rPr lang="fr-FR"/>
              <a:t>Cliquez sur l’icône </a:t>
            </a:r>
            <a:br>
              <a:rPr lang="fr-FR"/>
            </a:br>
            <a:r>
              <a:rPr lang="fr-FR"/>
              <a:t>pour ajouter une image</a:t>
            </a:r>
          </a:p>
        </p:txBody>
      </p:sp>
      <p:sp>
        <p:nvSpPr>
          <p:cNvPr id="8" name="Espace réservé du texte 11">
            <a:extLst>
              <a:ext uri="{FF2B5EF4-FFF2-40B4-BE49-F238E27FC236}">
                <a16:creationId xmlns:a16="http://schemas.microsoft.com/office/drawing/2014/main" id="{6AA1FA7D-5671-15E1-B190-EBF994A31851}"/>
              </a:ext>
            </a:extLst>
          </p:cNvPr>
          <p:cNvSpPr>
            <a:spLocks noGrp="1"/>
          </p:cNvSpPr>
          <p:nvPr>
            <p:ph type="body" sz="quarter" idx="20" hasCustomPrompt="1"/>
          </p:nvPr>
        </p:nvSpPr>
        <p:spPr>
          <a:xfrm>
            <a:off x="4417908" y="1620966"/>
            <a:ext cx="3721637" cy="492443"/>
          </a:xfrm>
          <a:prstGeom prst="rect">
            <a:avLst/>
          </a:prstGeom>
        </p:spPr>
        <p:txBody>
          <a:bodyPr wrap="square" tIns="0" bIns="0">
            <a:spAutoFit/>
          </a:bodyPr>
          <a:lstStyle>
            <a:lvl1pPr marL="0" indent="0">
              <a:buNone/>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  sur deux lignes et alignés à gauche </a:t>
            </a:r>
          </a:p>
        </p:txBody>
      </p:sp>
      <p:sp>
        <p:nvSpPr>
          <p:cNvPr id="53" name="Espace réservé du texte 6">
            <a:extLst>
              <a:ext uri="{FF2B5EF4-FFF2-40B4-BE49-F238E27FC236}">
                <a16:creationId xmlns:a16="http://schemas.microsoft.com/office/drawing/2014/main" id="{88D1E4FF-8748-ED35-3B0F-1855E6BF683C}"/>
              </a:ext>
            </a:extLst>
          </p:cNvPr>
          <p:cNvSpPr>
            <a:spLocks noGrp="1"/>
          </p:cNvSpPr>
          <p:nvPr>
            <p:ph type="body" sz="quarter" idx="21" hasCustomPrompt="1"/>
          </p:nvPr>
        </p:nvSpPr>
        <p:spPr>
          <a:xfrm>
            <a:off x="4417908" y="2119389"/>
            <a:ext cx="3722400"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8">
            <a:extLst>
              <a:ext uri="{FF2B5EF4-FFF2-40B4-BE49-F238E27FC236}">
                <a16:creationId xmlns:a16="http://schemas.microsoft.com/office/drawing/2014/main" id="{76D0CC6B-9B69-8A41-AE09-54122649ABC2}"/>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solidFill>
                  <a:schemeClr val="bg1"/>
                </a:solidFill>
              </a:rPr>
              <a:pPr/>
              <a:t>‹#›</a:t>
            </a:fld>
            <a:endParaRPr lang="fr-FR">
              <a:solidFill>
                <a:schemeClr val="bg1"/>
              </a:solidFill>
            </a:endParaRPr>
          </a:p>
        </p:txBody>
      </p:sp>
      <p:sp>
        <p:nvSpPr>
          <p:cNvPr id="7" name="Graphique 58">
            <a:extLst>
              <a:ext uri="{FF2B5EF4-FFF2-40B4-BE49-F238E27FC236}">
                <a16:creationId xmlns:a16="http://schemas.microsoft.com/office/drawing/2014/main" id="{331C8072-C5CA-F910-AD55-5F83E2A51812}"/>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endParaRPr lang="fr-FR"/>
          </a:p>
        </p:txBody>
      </p:sp>
    </p:spTree>
    <p:extLst>
      <p:ext uri="{BB962C8B-B14F-4D97-AF65-F5344CB8AC3E}">
        <p14:creationId xmlns:p14="http://schemas.microsoft.com/office/powerpoint/2010/main" val="28390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blocs arrond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410848-45DD-BE34-A49D-A84A7047BE03}"/>
              </a:ext>
            </a:extLst>
          </p:cNvPr>
          <p:cNvSpPr>
            <a:spLocks noGrp="1"/>
          </p:cNvSpPr>
          <p:nvPr>
            <p:ph type="title" hasCustomPrompt="1"/>
          </p:nvPr>
        </p:nvSpPr>
        <p:spPr>
          <a:xfrm>
            <a:off x="503999" y="540000"/>
            <a:ext cx="11387802" cy="528021"/>
          </a:xfrm>
          <a:prstGeom prst="rect">
            <a:avLst/>
          </a:prstGeom>
        </p:spPr>
        <p:txBody>
          <a:bodyPr/>
          <a:lstStyle/>
          <a:p>
            <a:r>
              <a:rPr lang="fr-FR"/>
              <a:t>Ajouter un titre</a:t>
            </a:r>
          </a:p>
        </p:txBody>
      </p:sp>
      <p:grpSp>
        <p:nvGrpSpPr>
          <p:cNvPr id="3" name="Bloc Démarches (fixe)">
            <a:extLst>
              <a:ext uri="{FF2B5EF4-FFF2-40B4-BE49-F238E27FC236}">
                <a16:creationId xmlns:a16="http://schemas.microsoft.com/office/drawing/2014/main" id="{1E67FE0D-7A2B-A379-9AEF-9D8F008ACD60}"/>
              </a:ext>
            </a:extLst>
          </p:cNvPr>
          <p:cNvGrpSpPr/>
          <p:nvPr userDrawn="1"/>
        </p:nvGrpSpPr>
        <p:grpSpPr>
          <a:xfrm>
            <a:off x="603396" y="1850925"/>
            <a:ext cx="6480000" cy="4378136"/>
            <a:chOff x="1791396" y="1858663"/>
            <a:chExt cx="6480000" cy="4378136"/>
          </a:xfrm>
        </p:grpSpPr>
        <p:sp>
          <p:nvSpPr>
            <p:cNvPr id="9" name="Espace réservé du contenu 2">
              <a:extLst>
                <a:ext uri="{FF2B5EF4-FFF2-40B4-BE49-F238E27FC236}">
                  <a16:creationId xmlns:a16="http://schemas.microsoft.com/office/drawing/2014/main" id="{4F2D2893-8457-E157-6816-EF28517D36DD}"/>
                </a:ext>
              </a:extLst>
            </p:cNvPr>
            <p:cNvSpPr txBox="1">
              <a:spLocks/>
            </p:cNvSpPr>
            <p:nvPr userDrawn="1"/>
          </p:nvSpPr>
          <p:spPr>
            <a:xfrm>
              <a:off x="1791396" y="1858663"/>
              <a:ext cx="6480000" cy="4378136"/>
            </a:xfrm>
            <a:prstGeom prst="roundRect">
              <a:avLst>
                <a:gd name="adj" fmla="val 3877"/>
              </a:avLst>
            </a:prstGeom>
            <a:solidFill>
              <a:schemeClr val="bg1"/>
            </a:solidFill>
            <a:effectLst>
              <a:outerShdw blurRad="254000" dist="50800" dir="5400000" algn="t" rotWithShape="0">
                <a:prstClr val="black">
                  <a:alpha val="10000"/>
                </a:prstClr>
              </a:outerShdw>
            </a:effectLst>
          </p:spPr>
          <p:txBody>
            <a:bodyPr lIns="198000" tIns="108000" rIns="198000" bIns="198000">
              <a:noAutofit/>
            </a:bodyPr>
            <a:lstStyle>
              <a:lvl1pPr marL="0" indent="0" algn="l" defTabSz="914400" rtl="0" eaLnBrk="1" latinLnBrk="0" hangingPunct="1">
                <a:lnSpc>
                  <a:spcPct val="90000"/>
                </a:lnSpc>
                <a:spcBef>
                  <a:spcPts val="1000"/>
                </a:spcBef>
                <a:buClr>
                  <a:srgbClr val="0070FA"/>
                </a:buClr>
                <a:buFontTx/>
                <a:buNone/>
                <a:defRPr sz="18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r>
                <a:rPr lang="fr-FR">
                  <a:solidFill>
                    <a:schemeClr val="tx1"/>
                  </a:solidFill>
                </a:rPr>
                <a:t>Ajouter un texte</a:t>
              </a:r>
            </a:p>
          </p:txBody>
        </p:sp>
        <p:grpSp>
          <p:nvGrpSpPr>
            <p:cNvPr id="10" name="+">
              <a:extLst>
                <a:ext uri="{FF2B5EF4-FFF2-40B4-BE49-F238E27FC236}">
                  <a16:creationId xmlns:a16="http://schemas.microsoft.com/office/drawing/2014/main" id="{45F8EE79-738C-530D-7FA7-C9E68FA1EFD3}"/>
                </a:ext>
              </a:extLst>
            </p:cNvPr>
            <p:cNvGrpSpPr/>
            <p:nvPr userDrawn="1"/>
          </p:nvGrpSpPr>
          <p:grpSpPr>
            <a:xfrm>
              <a:off x="7587396" y="1858663"/>
              <a:ext cx="684000" cy="684000"/>
              <a:chOff x="5436000" y="2239928"/>
              <a:chExt cx="684000" cy="684000"/>
            </a:xfrm>
          </p:grpSpPr>
          <p:sp>
            <p:nvSpPr>
              <p:cNvPr id="11" name="Rectangle 10">
                <a:extLst>
                  <a:ext uri="{FF2B5EF4-FFF2-40B4-BE49-F238E27FC236}">
                    <a16:creationId xmlns:a16="http://schemas.microsoft.com/office/drawing/2014/main" id="{DA6AD4A4-DC72-C58D-6E78-38B531D98D44}"/>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
                <a:extLst>
                  <a:ext uri="{FF2B5EF4-FFF2-40B4-BE49-F238E27FC236}">
                    <a16:creationId xmlns:a16="http://schemas.microsoft.com/office/drawing/2014/main" id="{E363E81D-08A3-0663-E756-E41DADDE5E55}"/>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rgbClr val="0070FA"/>
              </a:solidFill>
              <a:ln w="0" cap="flat">
                <a:noFill/>
                <a:prstDash val="solid"/>
                <a:miter/>
              </a:ln>
            </p:spPr>
            <p:txBody>
              <a:bodyPr rtlCol="0" anchor="ctr"/>
              <a:lstStyle/>
              <a:p>
                <a:endParaRPr lang="fr-FR">
                  <a:solidFill>
                    <a:srgbClr val="0070FA"/>
                  </a:solidFill>
                </a:endParaRPr>
              </a:p>
            </p:txBody>
          </p:sp>
        </p:grpSp>
      </p:grpSp>
      <p:grpSp>
        <p:nvGrpSpPr>
          <p:cNvPr id="13" name="Bloc Périmètres (fixe)">
            <a:extLst>
              <a:ext uri="{FF2B5EF4-FFF2-40B4-BE49-F238E27FC236}">
                <a16:creationId xmlns:a16="http://schemas.microsoft.com/office/drawing/2014/main" id="{AE519CC1-8878-6A2A-6A6A-905F6A4AFD78}"/>
              </a:ext>
            </a:extLst>
          </p:cNvPr>
          <p:cNvGrpSpPr/>
          <p:nvPr userDrawn="1"/>
        </p:nvGrpSpPr>
        <p:grpSpPr>
          <a:xfrm>
            <a:off x="7452000" y="1858660"/>
            <a:ext cx="4320000" cy="4378135"/>
            <a:chOff x="-898098" y="4378459"/>
            <a:chExt cx="4320000" cy="4378135"/>
          </a:xfrm>
        </p:grpSpPr>
        <p:sp>
          <p:nvSpPr>
            <p:cNvPr id="15" name="Espace réservé du contenu 2">
              <a:extLst>
                <a:ext uri="{FF2B5EF4-FFF2-40B4-BE49-F238E27FC236}">
                  <a16:creationId xmlns:a16="http://schemas.microsoft.com/office/drawing/2014/main" id="{88F20A14-4655-7A2C-0245-CD24F930A468}"/>
                </a:ext>
              </a:extLst>
            </p:cNvPr>
            <p:cNvSpPr txBox="1">
              <a:spLocks/>
            </p:cNvSpPr>
            <p:nvPr/>
          </p:nvSpPr>
          <p:spPr>
            <a:xfrm>
              <a:off x="-898098" y="4378459"/>
              <a:ext cx="4320000" cy="4378135"/>
            </a:xfrm>
            <a:prstGeom prst="roundRect">
              <a:avLst>
                <a:gd name="adj" fmla="val 4513"/>
              </a:avLst>
            </a:prstGeom>
            <a:blipFill>
              <a:blip r:embed="rId2">
                <a:extLst>
                  <a:ext uri="{28A0092B-C50C-407E-A947-70E740481C1C}">
                    <a14:useLocalDpi xmlns:a14="http://schemas.microsoft.com/office/drawing/2010/main"/>
                  </a:ext>
                </a:extLst>
              </a:blip>
              <a:stretch>
                <a:fillRect/>
              </a:stretch>
            </a:blipFill>
            <a:effectLst>
              <a:outerShdw blurRad="254000" dist="50800" dir="5400000" algn="t" rotWithShape="0">
                <a:prstClr val="black">
                  <a:alpha val="10000"/>
                </a:prstClr>
              </a:outerShdw>
            </a:effectLst>
          </p:spPr>
          <p:txBody>
            <a:bodyPr lIns="180000" tIns="108000" rIns="198000" bIns="198000">
              <a:noAutofit/>
            </a:bodyPr>
            <a:lstStyle>
              <a:lvl1pPr marL="0" indent="0" algn="l" defTabSz="914400" rtl="0" eaLnBrk="1" latinLnBrk="0" hangingPunct="1">
                <a:lnSpc>
                  <a:spcPct val="90000"/>
                </a:lnSpc>
                <a:spcBef>
                  <a:spcPts val="1000"/>
                </a:spcBef>
                <a:buClr>
                  <a:srgbClr val="0070FA"/>
                </a:buClr>
                <a:buFontTx/>
                <a:buNone/>
                <a:defRPr sz="18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r>
                <a:rPr lang="fr-FR">
                  <a:solidFill>
                    <a:schemeClr val="bg1"/>
                  </a:solidFill>
                </a:rPr>
                <a:t>Ajouter un texte</a:t>
              </a:r>
            </a:p>
          </p:txBody>
        </p:sp>
        <p:grpSp>
          <p:nvGrpSpPr>
            <p:cNvPr id="16" name="+">
              <a:extLst>
                <a:ext uri="{FF2B5EF4-FFF2-40B4-BE49-F238E27FC236}">
                  <a16:creationId xmlns:a16="http://schemas.microsoft.com/office/drawing/2014/main" id="{D51EBAC4-D1B9-C340-9993-5EC7736D6216}"/>
                </a:ext>
              </a:extLst>
            </p:cNvPr>
            <p:cNvGrpSpPr/>
            <p:nvPr/>
          </p:nvGrpSpPr>
          <p:grpSpPr>
            <a:xfrm>
              <a:off x="2737902" y="4378460"/>
              <a:ext cx="684000" cy="684000"/>
              <a:chOff x="5436000" y="2239928"/>
              <a:chExt cx="684000" cy="684000"/>
            </a:xfrm>
          </p:grpSpPr>
          <p:sp>
            <p:nvSpPr>
              <p:cNvPr id="17" name="repère">
                <a:extLst>
                  <a:ext uri="{FF2B5EF4-FFF2-40B4-BE49-F238E27FC236}">
                    <a16:creationId xmlns:a16="http://schemas.microsoft.com/office/drawing/2014/main" id="{43C1F166-0C2D-9DFD-BF13-9022DF55EF14}"/>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
                <a:extLst>
                  <a:ext uri="{FF2B5EF4-FFF2-40B4-BE49-F238E27FC236}">
                    <a16:creationId xmlns:a16="http://schemas.microsoft.com/office/drawing/2014/main" id="{06BE48F7-2130-D19F-04CA-531D0277A573}"/>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chemeClr val="bg1"/>
              </a:solidFill>
              <a:ln w="0" cap="flat">
                <a:noFill/>
                <a:prstDash val="solid"/>
                <a:miter/>
              </a:ln>
            </p:spPr>
            <p:txBody>
              <a:bodyPr rtlCol="0" anchor="ctr"/>
              <a:lstStyle/>
              <a:p>
                <a:endParaRPr lang="fr-FR"/>
              </a:p>
            </p:txBody>
          </p:sp>
        </p:grpSp>
      </p:grpSp>
      <p:sp>
        <p:nvSpPr>
          <p:cNvPr id="2" name="Espace réservé du texte 8">
            <a:extLst>
              <a:ext uri="{FF2B5EF4-FFF2-40B4-BE49-F238E27FC236}">
                <a16:creationId xmlns:a16="http://schemas.microsoft.com/office/drawing/2014/main" id="{2D3B4D5E-C5AD-7456-C386-4177DCFD881A}"/>
              </a:ext>
            </a:extLst>
          </p:cNvPr>
          <p:cNvSpPr>
            <a:spLocks noGrp="1"/>
          </p:cNvSpPr>
          <p:nvPr>
            <p:ph type="body" sz="quarter" idx="17"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a:t>
            </a:r>
          </a:p>
        </p:txBody>
      </p:sp>
      <p:sp>
        <p:nvSpPr>
          <p:cNvPr id="14" name="Repère Arrondi" hidden="1">
            <a:extLst>
              <a:ext uri="{FF2B5EF4-FFF2-40B4-BE49-F238E27FC236}">
                <a16:creationId xmlns:a16="http://schemas.microsoft.com/office/drawing/2014/main" id="{2CBA57E1-497B-8E79-F470-80E6633CAC41}"/>
              </a:ext>
            </a:extLst>
          </p:cNvPr>
          <p:cNvSpPr>
            <a:spLocks noChangeAspect="1"/>
          </p:cNvSpPr>
          <p:nvPr userDrawn="1"/>
        </p:nvSpPr>
        <p:spPr>
          <a:xfrm>
            <a:off x="603396" y="1858661"/>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texte 6">
            <a:extLst>
              <a:ext uri="{FF2B5EF4-FFF2-40B4-BE49-F238E27FC236}">
                <a16:creationId xmlns:a16="http://schemas.microsoft.com/office/drawing/2014/main" id="{A1869574-3FF8-8A55-021A-29EC5496A8AE}"/>
              </a:ext>
            </a:extLst>
          </p:cNvPr>
          <p:cNvSpPr>
            <a:spLocks noGrp="1"/>
          </p:cNvSpPr>
          <p:nvPr>
            <p:ph type="body" sz="quarter" idx="18" hasCustomPrompt="1"/>
          </p:nvPr>
        </p:nvSpPr>
        <p:spPr>
          <a:xfrm>
            <a:off x="617536" y="2314482"/>
            <a:ext cx="6465860" cy="1290844"/>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6">
            <a:extLst>
              <a:ext uri="{FF2B5EF4-FFF2-40B4-BE49-F238E27FC236}">
                <a16:creationId xmlns:a16="http://schemas.microsoft.com/office/drawing/2014/main" id="{3CC484A8-897F-E0B1-37F6-EAD92192AEDA}"/>
              </a:ext>
            </a:extLst>
          </p:cNvPr>
          <p:cNvSpPr>
            <a:spLocks noGrp="1"/>
          </p:cNvSpPr>
          <p:nvPr>
            <p:ph type="body" sz="quarter" idx="19" hasCustomPrompt="1"/>
          </p:nvPr>
        </p:nvSpPr>
        <p:spPr>
          <a:xfrm>
            <a:off x="7450727" y="2314482"/>
            <a:ext cx="4320000" cy="1290844"/>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5">
            <a:extLst>
              <a:ext uri="{FF2B5EF4-FFF2-40B4-BE49-F238E27FC236}">
                <a16:creationId xmlns:a16="http://schemas.microsoft.com/office/drawing/2014/main" id="{9CA63B6F-3D75-B3A6-C2D2-7B496D0A58B5}"/>
              </a:ext>
            </a:extLst>
          </p:cNvPr>
          <p:cNvSpPr>
            <a:spLocks noGrp="1"/>
          </p:cNvSpPr>
          <p:nvPr>
            <p:ph type="dt" sz="half" idx="20"/>
          </p:nvPr>
        </p:nvSpPr>
        <p:spPr/>
        <p:txBody>
          <a:bodyPr/>
          <a:lstStyle/>
          <a:p>
            <a:fld id="{8C4C3ED5-DE1B-464F-A615-B2814D8BAFA7}" type="datetime1">
              <a:rPr lang="fr-FR" smtClean="0"/>
              <a:t>22/04/2025</a:t>
            </a:fld>
            <a:endParaRPr lang="en-GB"/>
          </a:p>
        </p:txBody>
      </p:sp>
      <p:sp>
        <p:nvSpPr>
          <p:cNvPr id="7" name="Espace réservé du pied de page 6">
            <a:extLst>
              <a:ext uri="{FF2B5EF4-FFF2-40B4-BE49-F238E27FC236}">
                <a16:creationId xmlns:a16="http://schemas.microsoft.com/office/drawing/2014/main" id="{DDF5AB0C-AE91-3902-A992-D1445A504A4E}"/>
              </a:ext>
            </a:extLst>
          </p:cNvPr>
          <p:cNvSpPr>
            <a:spLocks noGrp="1"/>
          </p:cNvSpPr>
          <p:nvPr>
            <p:ph type="ftr" sz="quarter" idx="21"/>
          </p:nvPr>
        </p:nvSpPr>
        <p:spPr/>
        <p:txBody>
          <a:bodyPr/>
          <a:lstStyle/>
          <a:p>
            <a:r>
              <a:rPr lang="fr-FR"/>
              <a:t>ADVN Client  I  Nom du document  I  CONFIDENTIEL  </a:t>
            </a:r>
            <a:endParaRPr lang="en-GB"/>
          </a:p>
        </p:txBody>
      </p:sp>
    </p:spTree>
    <p:extLst>
      <p:ext uri="{BB962C8B-B14F-4D97-AF65-F5344CB8AC3E}">
        <p14:creationId xmlns:p14="http://schemas.microsoft.com/office/powerpoint/2010/main" val="996689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blocs arrondi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07C8E4-A605-DAA5-8708-DC8833AC448B}"/>
              </a:ext>
            </a:extLst>
          </p:cNvPr>
          <p:cNvSpPr>
            <a:spLocks noGrp="1"/>
          </p:cNvSpPr>
          <p:nvPr>
            <p:ph type="title" hasCustomPrompt="1"/>
          </p:nvPr>
        </p:nvSpPr>
        <p:spPr>
          <a:xfrm>
            <a:off x="503999" y="540000"/>
            <a:ext cx="11387802" cy="528021"/>
          </a:xfrm>
          <a:prstGeom prst="rect">
            <a:avLst/>
          </a:prstGeom>
        </p:spPr>
        <p:txBody>
          <a:bodyPr/>
          <a:lstStyle/>
          <a:p>
            <a:r>
              <a:rPr lang="fr-FR"/>
              <a:t>Ajouter un titre</a:t>
            </a:r>
          </a:p>
        </p:txBody>
      </p:sp>
      <p:sp>
        <p:nvSpPr>
          <p:cNvPr id="15" name="Espace réservé du numéro de diapositive 8">
            <a:extLst>
              <a:ext uri="{FF2B5EF4-FFF2-40B4-BE49-F238E27FC236}">
                <a16:creationId xmlns:a16="http://schemas.microsoft.com/office/drawing/2014/main" id="{1856BADE-08F1-605F-D513-96EA1E9CC16B}"/>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pPr/>
              <a:t>‹#›</a:t>
            </a:fld>
            <a:endParaRPr lang="fr-FR"/>
          </a:p>
        </p:txBody>
      </p:sp>
      <p:grpSp>
        <p:nvGrpSpPr>
          <p:cNvPr id="52" name="Bloc gauche (fixe)">
            <a:extLst>
              <a:ext uri="{FF2B5EF4-FFF2-40B4-BE49-F238E27FC236}">
                <a16:creationId xmlns:a16="http://schemas.microsoft.com/office/drawing/2014/main" id="{242E7242-81CD-090B-6F19-1C6600686DE4}"/>
              </a:ext>
            </a:extLst>
          </p:cNvPr>
          <p:cNvGrpSpPr/>
          <p:nvPr userDrawn="1"/>
        </p:nvGrpSpPr>
        <p:grpSpPr>
          <a:xfrm>
            <a:off x="603396" y="1858663"/>
            <a:ext cx="7668000" cy="4378136"/>
            <a:chOff x="603396" y="1858663"/>
            <a:chExt cx="7668000" cy="4378136"/>
          </a:xfrm>
        </p:grpSpPr>
        <p:sp>
          <p:nvSpPr>
            <p:cNvPr id="48" name="Espace réservé du contenu 2">
              <a:extLst>
                <a:ext uri="{FF2B5EF4-FFF2-40B4-BE49-F238E27FC236}">
                  <a16:creationId xmlns:a16="http://schemas.microsoft.com/office/drawing/2014/main" id="{79564BDD-3B10-BE05-7001-3EB4BC9ABE9C}"/>
                </a:ext>
              </a:extLst>
            </p:cNvPr>
            <p:cNvSpPr txBox="1">
              <a:spLocks/>
            </p:cNvSpPr>
            <p:nvPr/>
          </p:nvSpPr>
          <p:spPr>
            <a:xfrm>
              <a:off x="603396" y="1858663"/>
              <a:ext cx="7668000" cy="4378136"/>
            </a:xfrm>
            <a:prstGeom prst="roundRect">
              <a:avLst>
                <a:gd name="adj" fmla="val 4095"/>
              </a:avLst>
            </a:prstGeom>
            <a:solidFill>
              <a:schemeClr val="bg1"/>
            </a:solidFill>
            <a:effectLst>
              <a:outerShdw blurRad="254000" dist="50800" dir="5400000" algn="t" rotWithShape="0">
                <a:prstClr val="black">
                  <a:alpha val="10000"/>
                </a:prstClr>
              </a:outerShdw>
            </a:effectLst>
          </p:spPr>
          <p:txBody>
            <a:bodyPr lIns="198000" tIns="198000" rIns="198000" bIns="198000">
              <a:noAutofit/>
            </a:bodyPr>
            <a:lstStyle>
              <a:lvl1pPr marL="0" indent="0" algn="l" defTabSz="914400" rtl="0" eaLnBrk="1" latinLnBrk="0" hangingPunct="1">
                <a:lnSpc>
                  <a:spcPct val="90000"/>
                </a:lnSpc>
                <a:spcBef>
                  <a:spcPts val="1000"/>
                </a:spcBef>
                <a:buClr>
                  <a:srgbClr val="0070FA"/>
                </a:buClr>
                <a:buFontTx/>
                <a:buNone/>
                <a:defRPr sz="18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endParaRPr lang="fr-FR"/>
            </a:p>
          </p:txBody>
        </p:sp>
        <p:grpSp>
          <p:nvGrpSpPr>
            <p:cNvPr id="49" name="+">
              <a:extLst>
                <a:ext uri="{FF2B5EF4-FFF2-40B4-BE49-F238E27FC236}">
                  <a16:creationId xmlns:a16="http://schemas.microsoft.com/office/drawing/2014/main" id="{D08445EA-65C8-D6A1-C4E8-F459C92A9B44}"/>
                </a:ext>
              </a:extLst>
            </p:cNvPr>
            <p:cNvGrpSpPr/>
            <p:nvPr userDrawn="1"/>
          </p:nvGrpSpPr>
          <p:grpSpPr>
            <a:xfrm>
              <a:off x="7587396" y="1858663"/>
              <a:ext cx="684000" cy="684000"/>
              <a:chOff x="5436000" y="2239928"/>
              <a:chExt cx="684000" cy="684000"/>
            </a:xfrm>
          </p:grpSpPr>
          <p:sp>
            <p:nvSpPr>
              <p:cNvPr id="50" name="Rectangle 49">
                <a:extLst>
                  <a:ext uri="{FF2B5EF4-FFF2-40B4-BE49-F238E27FC236}">
                    <a16:creationId xmlns:a16="http://schemas.microsoft.com/office/drawing/2014/main" id="{65C5A2E4-FC5D-E59D-F1CD-D81758EA3B9E}"/>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
                <a:extLst>
                  <a:ext uri="{FF2B5EF4-FFF2-40B4-BE49-F238E27FC236}">
                    <a16:creationId xmlns:a16="http://schemas.microsoft.com/office/drawing/2014/main" id="{7F56E6CC-4488-BE15-6ADA-9D224774B54F}"/>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rgbClr val="1F1F1F"/>
              </a:solidFill>
              <a:ln w="0" cap="flat">
                <a:noFill/>
                <a:prstDash val="solid"/>
                <a:miter/>
              </a:ln>
            </p:spPr>
            <p:txBody>
              <a:bodyPr rtlCol="0" anchor="ctr"/>
              <a:lstStyle/>
              <a:p>
                <a:endParaRPr lang="fr-FR"/>
              </a:p>
            </p:txBody>
          </p:sp>
        </p:grpSp>
      </p:grpSp>
      <p:grpSp>
        <p:nvGrpSpPr>
          <p:cNvPr id="24" name="Bloc Livrables (fixe)">
            <a:extLst>
              <a:ext uri="{FF2B5EF4-FFF2-40B4-BE49-F238E27FC236}">
                <a16:creationId xmlns:a16="http://schemas.microsoft.com/office/drawing/2014/main" id="{27037FB9-5D13-EB2B-9784-8065192D8E3C}"/>
              </a:ext>
            </a:extLst>
          </p:cNvPr>
          <p:cNvGrpSpPr/>
          <p:nvPr userDrawn="1"/>
        </p:nvGrpSpPr>
        <p:grpSpPr>
          <a:xfrm>
            <a:off x="8514444" y="4429291"/>
            <a:ext cx="3376594" cy="1807508"/>
            <a:chOff x="45308" y="4378460"/>
            <a:chExt cx="3376594" cy="1807508"/>
          </a:xfrm>
        </p:grpSpPr>
        <p:sp>
          <p:nvSpPr>
            <p:cNvPr id="26" name="Espace réservé du contenu 2">
              <a:extLst>
                <a:ext uri="{FF2B5EF4-FFF2-40B4-BE49-F238E27FC236}">
                  <a16:creationId xmlns:a16="http://schemas.microsoft.com/office/drawing/2014/main" id="{CFE8C1DF-B756-54B6-7517-F84DE796B4C8}"/>
                </a:ext>
              </a:extLst>
            </p:cNvPr>
            <p:cNvSpPr txBox="1">
              <a:spLocks/>
            </p:cNvSpPr>
            <p:nvPr/>
          </p:nvSpPr>
          <p:spPr>
            <a:xfrm>
              <a:off x="45308" y="4378460"/>
              <a:ext cx="3376594" cy="1807508"/>
            </a:xfrm>
            <a:prstGeom prst="roundRect">
              <a:avLst>
                <a:gd name="adj" fmla="val 9070"/>
              </a:avLst>
            </a:prstGeom>
            <a:blipFill>
              <a:blip r:embed="rId2" cstate="print">
                <a:extLst>
                  <a:ext uri="{28A0092B-C50C-407E-A947-70E740481C1C}">
                    <a14:useLocalDpi xmlns:a14="http://schemas.microsoft.com/office/drawing/2010/main"/>
                  </a:ext>
                </a:extLst>
              </a:blip>
              <a:stretch>
                <a:fillRect/>
              </a:stretch>
            </a:blipFill>
            <a:effectLst>
              <a:outerShdw blurRad="254000" dist="50800" dir="5400000" algn="t" rotWithShape="0">
                <a:prstClr val="black">
                  <a:alpha val="10000"/>
                </a:prstClr>
              </a:outerShdw>
            </a:effectLst>
          </p:spPr>
          <p:txBody>
            <a:bodyPr lIns="198000" tIns="198000" rIns="198000" bIns="198000">
              <a:noAutofit/>
            </a:bodyPr>
            <a:lstStyle>
              <a:lvl1pPr marL="0" indent="0" algn="l" defTabSz="914400" rtl="0" eaLnBrk="1" latinLnBrk="0" hangingPunct="1">
                <a:lnSpc>
                  <a:spcPct val="90000"/>
                </a:lnSpc>
                <a:spcBef>
                  <a:spcPts val="1000"/>
                </a:spcBef>
                <a:buClr>
                  <a:srgbClr val="0070FA"/>
                </a:buClr>
                <a:buFontTx/>
                <a:buNone/>
                <a:defRPr sz="18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r>
                <a:rPr lang="fr-FR"/>
                <a:t>Ajouter un texte</a:t>
              </a:r>
            </a:p>
          </p:txBody>
        </p:sp>
        <p:grpSp>
          <p:nvGrpSpPr>
            <p:cNvPr id="32" name="+">
              <a:extLst>
                <a:ext uri="{FF2B5EF4-FFF2-40B4-BE49-F238E27FC236}">
                  <a16:creationId xmlns:a16="http://schemas.microsoft.com/office/drawing/2014/main" id="{956B3F70-BAEA-D788-21AF-DE92CB7E42EC}"/>
                </a:ext>
              </a:extLst>
            </p:cNvPr>
            <p:cNvGrpSpPr/>
            <p:nvPr/>
          </p:nvGrpSpPr>
          <p:grpSpPr>
            <a:xfrm>
              <a:off x="2737902" y="4378460"/>
              <a:ext cx="684000" cy="684000"/>
              <a:chOff x="5436000" y="2239928"/>
              <a:chExt cx="684000" cy="684000"/>
            </a:xfrm>
          </p:grpSpPr>
          <p:sp>
            <p:nvSpPr>
              <p:cNvPr id="34" name="repère">
                <a:extLst>
                  <a:ext uri="{FF2B5EF4-FFF2-40B4-BE49-F238E27FC236}">
                    <a16:creationId xmlns:a16="http://schemas.microsoft.com/office/drawing/2014/main" id="{571BE3F5-2408-FB6C-0448-7108C41A069B}"/>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
                <a:extLst>
                  <a:ext uri="{FF2B5EF4-FFF2-40B4-BE49-F238E27FC236}">
                    <a16:creationId xmlns:a16="http://schemas.microsoft.com/office/drawing/2014/main" id="{D0744C9D-A08F-C06F-BADA-3C1724EC88BA}"/>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chemeClr val="bg1"/>
              </a:solidFill>
              <a:ln w="0" cap="flat">
                <a:noFill/>
                <a:prstDash val="solid"/>
                <a:miter/>
              </a:ln>
            </p:spPr>
            <p:txBody>
              <a:bodyPr rtlCol="0" anchor="ctr"/>
              <a:lstStyle/>
              <a:p>
                <a:endParaRPr lang="fr-FR"/>
              </a:p>
            </p:txBody>
          </p:sp>
        </p:grpSp>
      </p:grpSp>
      <p:grpSp>
        <p:nvGrpSpPr>
          <p:cNvPr id="36" name="Bloc Hypothèses (fixe)">
            <a:extLst>
              <a:ext uri="{FF2B5EF4-FFF2-40B4-BE49-F238E27FC236}">
                <a16:creationId xmlns:a16="http://schemas.microsoft.com/office/drawing/2014/main" id="{CCD57D38-B116-9851-0848-898DD7C7051C}"/>
              </a:ext>
            </a:extLst>
          </p:cNvPr>
          <p:cNvGrpSpPr/>
          <p:nvPr userDrawn="1"/>
        </p:nvGrpSpPr>
        <p:grpSpPr>
          <a:xfrm>
            <a:off x="8514445" y="1858663"/>
            <a:ext cx="3376593" cy="2367989"/>
            <a:chOff x="8514445" y="1858663"/>
            <a:chExt cx="3376593" cy="2367989"/>
          </a:xfrm>
        </p:grpSpPr>
        <p:sp>
          <p:nvSpPr>
            <p:cNvPr id="19" name="Espace réservé du contenu 2">
              <a:extLst>
                <a:ext uri="{FF2B5EF4-FFF2-40B4-BE49-F238E27FC236}">
                  <a16:creationId xmlns:a16="http://schemas.microsoft.com/office/drawing/2014/main" id="{327F5101-E7C5-78AC-CF42-043E543BDD92}"/>
                </a:ext>
              </a:extLst>
            </p:cNvPr>
            <p:cNvSpPr txBox="1">
              <a:spLocks/>
            </p:cNvSpPr>
            <p:nvPr/>
          </p:nvSpPr>
          <p:spPr>
            <a:xfrm>
              <a:off x="8514445" y="1858663"/>
              <a:ext cx="3376593" cy="2367989"/>
            </a:xfrm>
            <a:prstGeom prst="roundRect">
              <a:avLst>
                <a:gd name="adj" fmla="val 7141"/>
              </a:avLst>
            </a:prstGeom>
            <a:solidFill>
              <a:srgbClr val="0070FA"/>
            </a:solidFill>
            <a:effectLst>
              <a:outerShdw blurRad="254000" dist="50800" dir="5400000" algn="t" rotWithShape="0">
                <a:prstClr val="black">
                  <a:alpha val="10000"/>
                </a:prstClr>
              </a:outerShdw>
            </a:effectLst>
          </p:spPr>
          <p:txBody>
            <a:bodyPr lIns="198000" tIns="198000" rIns="198000" bIns="198000">
              <a:noAutofit/>
            </a:bodyPr>
            <a:lstStyle>
              <a:lvl1pPr marL="0" indent="0" algn="l" defTabSz="914400" rtl="0" eaLnBrk="1" latinLnBrk="0" hangingPunct="1">
                <a:lnSpc>
                  <a:spcPct val="90000"/>
                </a:lnSpc>
                <a:spcBef>
                  <a:spcPts val="1000"/>
                </a:spcBef>
                <a:buClr>
                  <a:srgbClr val="0070FA"/>
                </a:buClr>
                <a:buFontTx/>
                <a:buNone/>
                <a:defRPr sz="18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r>
                <a:rPr lang="fr-FR"/>
                <a:t>Ajouter un texte</a:t>
              </a:r>
            </a:p>
          </p:txBody>
        </p:sp>
        <p:grpSp>
          <p:nvGrpSpPr>
            <p:cNvPr id="14" name="+">
              <a:extLst>
                <a:ext uri="{FF2B5EF4-FFF2-40B4-BE49-F238E27FC236}">
                  <a16:creationId xmlns:a16="http://schemas.microsoft.com/office/drawing/2014/main" id="{DE8DFABA-D43E-60D6-7A90-27C6A48A0A6C}"/>
                </a:ext>
              </a:extLst>
            </p:cNvPr>
            <p:cNvGrpSpPr/>
            <p:nvPr userDrawn="1"/>
          </p:nvGrpSpPr>
          <p:grpSpPr>
            <a:xfrm>
              <a:off x="11207038" y="1858663"/>
              <a:ext cx="684000" cy="684000"/>
              <a:chOff x="5436000" y="2239928"/>
              <a:chExt cx="684000" cy="684000"/>
            </a:xfrm>
          </p:grpSpPr>
          <p:sp>
            <p:nvSpPr>
              <p:cNvPr id="27" name="Rectangle 26">
                <a:extLst>
                  <a:ext uri="{FF2B5EF4-FFF2-40B4-BE49-F238E27FC236}">
                    <a16:creationId xmlns:a16="http://schemas.microsoft.com/office/drawing/2014/main" id="{89064AFB-59D8-3CDB-5A2E-66D135D97C92}"/>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
                <a:extLst>
                  <a:ext uri="{FF2B5EF4-FFF2-40B4-BE49-F238E27FC236}">
                    <a16:creationId xmlns:a16="http://schemas.microsoft.com/office/drawing/2014/main" id="{28F91BC2-F463-FF87-434A-2216AF711D9E}"/>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rgbClr val="1F1F1F"/>
              </a:solidFill>
              <a:ln w="0" cap="flat">
                <a:noFill/>
                <a:prstDash val="solid"/>
                <a:miter/>
              </a:ln>
            </p:spPr>
            <p:txBody>
              <a:bodyPr rtlCol="0" anchor="ctr"/>
              <a:lstStyle/>
              <a:p>
                <a:endParaRPr lang="fr-FR"/>
              </a:p>
            </p:txBody>
          </p:sp>
        </p:grpSp>
      </p:grpSp>
      <p:sp>
        <p:nvSpPr>
          <p:cNvPr id="16" name="Graphique 58">
            <a:extLst>
              <a:ext uri="{FF2B5EF4-FFF2-40B4-BE49-F238E27FC236}">
                <a16:creationId xmlns:a16="http://schemas.microsoft.com/office/drawing/2014/main" id="{E114CA59-9931-5861-0672-B76482554A04}"/>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endParaRPr lang="fr-FR"/>
          </a:p>
        </p:txBody>
      </p:sp>
      <p:sp>
        <p:nvSpPr>
          <p:cNvPr id="4" name="Espace réservé du texte 8">
            <a:extLst>
              <a:ext uri="{FF2B5EF4-FFF2-40B4-BE49-F238E27FC236}">
                <a16:creationId xmlns:a16="http://schemas.microsoft.com/office/drawing/2014/main" id="{E5E18B98-B895-CF93-8D69-FA02418E0008}"/>
              </a:ext>
            </a:extLst>
          </p:cNvPr>
          <p:cNvSpPr>
            <a:spLocks noGrp="1"/>
          </p:cNvSpPr>
          <p:nvPr userDrawn="1">
            <p:ph type="body" sz="quarter" idx="21"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a:t>
            </a:r>
          </a:p>
        </p:txBody>
      </p:sp>
      <p:grpSp>
        <p:nvGrpSpPr>
          <p:cNvPr id="29" name="+">
            <a:extLst>
              <a:ext uri="{FF2B5EF4-FFF2-40B4-BE49-F238E27FC236}">
                <a16:creationId xmlns:a16="http://schemas.microsoft.com/office/drawing/2014/main" id="{D599C63F-8DCD-3620-6332-79BBF7DC56A8}"/>
              </a:ext>
            </a:extLst>
          </p:cNvPr>
          <p:cNvGrpSpPr/>
          <p:nvPr userDrawn="1"/>
        </p:nvGrpSpPr>
        <p:grpSpPr>
          <a:xfrm>
            <a:off x="11207038" y="4429916"/>
            <a:ext cx="684000" cy="684000"/>
            <a:chOff x="5436000" y="2239928"/>
            <a:chExt cx="684000" cy="684000"/>
          </a:xfrm>
        </p:grpSpPr>
        <p:sp>
          <p:nvSpPr>
            <p:cNvPr id="30" name="Rectangle 29">
              <a:extLst>
                <a:ext uri="{FF2B5EF4-FFF2-40B4-BE49-F238E27FC236}">
                  <a16:creationId xmlns:a16="http://schemas.microsoft.com/office/drawing/2014/main" id="{2745376A-ABAF-1876-F057-7C9D1446F62D}"/>
                </a:ext>
              </a:extLst>
            </p:cNvPr>
            <p:cNvSpPr>
              <a:spLocks noChangeAspect="1"/>
            </p:cNvSpPr>
            <p:nvPr/>
          </p:nvSpPr>
          <p:spPr>
            <a:xfrm>
              <a:off x="5436000" y="2239928"/>
              <a:ext cx="684000" cy="68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
              <a:extLst>
                <a:ext uri="{FF2B5EF4-FFF2-40B4-BE49-F238E27FC236}">
                  <a16:creationId xmlns:a16="http://schemas.microsoft.com/office/drawing/2014/main" id="{97C5F7E6-89CE-D166-0B50-BA0844C2E529}"/>
                </a:ext>
              </a:extLst>
            </p:cNvPr>
            <p:cNvSpPr>
              <a:spLocks noChangeAspect="1"/>
            </p:cNvSpPr>
            <p:nvPr/>
          </p:nvSpPr>
          <p:spPr>
            <a:xfrm>
              <a:off x="5688129" y="2491928"/>
              <a:ext cx="179743" cy="180000"/>
            </a:xfrm>
            <a:custGeom>
              <a:avLst/>
              <a:gdLst>
                <a:gd name="connsiteX0" fmla="*/ 57436 w 133254"/>
                <a:gd name="connsiteY0" fmla="*/ 133350 h 133445"/>
                <a:gd name="connsiteX1" fmla="*/ 57436 w 133254"/>
                <a:gd name="connsiteY1" fmla="*/ 75533 h 133445"/>
                <a:gd name="connsiteX2" fmla="*/ 0 w 133254"/>
                <a:gd name="connsiteY2" fmla="*/ 75533 h 133445"/>
                <a:gd name="connsiteX3" fmla="*/ 0 w 133254"/>
                <a:gd name="connsiteY3" fmla="*/ 57722 h 133445"/>
                <a:gd name="connsiteX4" fmla="*/ 57436 w 133254"/>
                <a:gd name="connsiteY4" fmla="*/ 57722 h 133445"/>
                <a:gd name="connsiteX5" fmla="*/ 57436 w 133254"/>
                <a:gd name="connsiteY5" fmla="*/ 0 h 133445"/>
                <a:gd name="connsiteX6" fmla="*/ 75819 w 133254"/>
                <a:gd name="connsiteY6" fmla="*/ 0 h 133445"/>
                <a:gd name="connsiteX7" fmla="*/ 75819 w 133254"/>
                <a:gd name="connsiteY7" fmla="*/ 57817 h 133445"/>
                <a:gd name="connsiteX8" fmla="*/ 133255 w 133254"/>
                <a:gd name="connsiteY8" fmla="*/ 57817 h 133445"/>
                <a:gd name="connsiteX9" fmla="*/ 133255 w 133254"/>
                <a:gd name="connsiteY9" fmla="*/ 75629 h 133445"/>
                <a:gd name="connsiteX10" fmla="*/ 75819 w 133254"/>
                <a:gd name="connsiteY10" fmla="*/ 75629 h 133445"/>
                <a:gd name="connsiteX11" fmla="*/ 75819 w 133254"/>
                <a:gd name="connsiteY11" fmla="*/ 133445 h 133445"/>
                <a:gd name="connsiteX12" fmla="*/ 57436 w 133254"/>
                <a:gd name="connsiteY12" fmla="*/ 133445 h 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54" h="133445">
                  <a:moveTo>
                    <a:pt x="57436" y="133350"/>
                  </a:moveTo>
                  <a:lnTo>
                    <a:pt x="57436" y="75533"/>
                  </a:lnTo>
                  <a:lnTo>
                    <a:pt x="0" y="75533"/>
                  </a:lnTo>
                  <a:lnTo>
                    <a:pt x="0" y="57722"/>
                  </a:lnTo>
                  <a:lnTo>
                    <a:pt x="57436" y="57722"/>
                  </a:lnTo>
                  <a:lnTo>
                    <a:pt x="57436" y="0"/>
                  </a:lnTo>
                  <a:lnTo>
                    <a:pt x="75819" y="0"/>
                  </a:lnTo>
                  <a:lnTo>
                    <a:pt x="75819" y="57817"/>
                  </a:lnTo>
                  <a:lnTo>
                    <a:pt x="133255" y="57817"/>
                  </a:lnTo>
                  <a:lnTo>
                    <a:pt x="133255" y="75629"/>
                  </a:lnTo>
                  <a:lnTo>
                    <a:pt x="75819" y="75629"/>
                  </a:lnTo>
                  <a:lnTo>
                    <a:pt x="75819" y="133445"/>
                  </a:lnTo>
                  <a:lnTo>
                    <a:pt x="57436" y="133445"/>
                  </a:lnTo>
                  <a:close/>
                </a:path>
              </a:pathLst>
            </a:custGeom>
            <a:solidFill>
              <a:schemeClr val="bg1"/>
            </a:solidFill>
            <a:ln w="0" cap="flat">
              <a:noFill/>
              <a:prstDash val="solid"/>
              <a:miter/>
            </a:ln>
          </p:spPr>
          <p:txBody>
            <a:bodyPr rtlCol="0" anchor="ctr"/>
            <a:lstStyle/>
            <a:p>
              <a:endParaRPr lang="fr-FR"/>
            </a:p>
          </p:txBody>
        </p:sp>
      </p:grpSp>
      <p:sp>
        <p:nvSpPr>
          <p:cNvPr id="25" name="Rectangle 24" hidden="1">
            <a:extLst>
              <a:ext uri="{FF2B5EF4-FFF2-40B4-BE49-F238E27FC236}">
                <a16:creationId xmlns:a16="http://schemas.microsoft.com/office/drawing/2014/main" id="{43AB7200-6547-0951-CB35-480585CB6BDE}"/>
              </a:ext>
            </a:extLst>
          </p:cNvPr>
          <p:cNvSpPr/>
          <p:nvPr userDrawn="1"/>
        </p:nvSpPr>
        <p:spPr>
          <a:xfrm>
            <a:off x="8284922" y="3358444"/>
            <a:ext cx="216000" cy="216000"/>
          </a:xfrm>
          <a:prstGeom prst="rect">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space réservé du texte 11">
            <a:extLst>
              <a:ext uri="{FF2B5EF4-FFF2-40B4-BE49-F238E27FC236}">
                <a16:creationId xmlns:a16="http://schemas.microsoft.com/office/drawing/2014/main" id="{253F4F2A-0FA4-575E-CE60-5B96E5347390}"/>
              </a:ext>
            </a:extLst>
          </p:cNvPr>
          <p:cNvSpPr>
            <a:spLocks noGrp="1"/>
          </p:cNvSpPr>
          <p:nvPr>
            <p:ph type="body" sz="quarter" idx="11" hasCustomPrompt="1"/>
          </p:nvPr>
        </p:nvSpPr>
        <p:spPr>
          <a:xfrm>
            <a:off x="603395" y="2051795"/>
            <a:ext cx="7099732" cy="339645"/>
          </a:xfrm>
          <a:prstGeom prst="rect">
            <a:avLst/>
          </a:prstGeom>
        </p:spPr>
        <p:txBody>
          <a:bodyPr wrap="square" lIns="252000" rIns="252000" bIns="46800">
            <a:spAutoFit/>
          </a:bodyPr>
          <a:lstStyle>
            <a:lvl1pPr marL="0" indent="0" algn="l">
              <a:buNone/>
              <a:defRPr sz="1600" b="1">
                <a:solidFill>
                  <a:schemeClr val="tx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60" name="Espace réservé du texte 11">
            <a:extLst>
              <a:ext uri="{FF2B5EF4-FFF2-40B4-BE49-F238E27FC236}">
                <a16:creationId xmlns:a16="http://schemas.microsoft.com/office/drawing/2014/main" id="{10799744-B62F-3D82-EC06-49F2F440B1B0}"/>
              </a:ext>
            </a:extLst>
          </p:cNvPr>
          <p:cNvSpPr>
            <a:spLocks noGrp="1"/>
          </p:cNvSpPr>
          <p:nvPr>
            <p:ph type="body" sz="quarter" idx="22" hasCustomPrompt="1"/>
          </p:nvPr>
        </p:nvSpPr>
        <p:spPr>
          <a:xfrm>
            <a:off x="603395" y="3511552"/>
            <a:ext cx="7668000" cy="339645"/>
          </a:xfrm>
          <a:prstGeom prst="rect">
            <a:avLst/>
          </a:prstGeom>
        </p:spPr>
        <p:txBody>
          <a:bodyPr wrap="square" lIns="252000" rIns="252000" bIns="46800">
            <a:spAutoFit/>
          </a:bodyPr>
          <a:lstStyle>
            <a:lvl1pPr marL="0" indent="0">
              <a:buNone/>
              <a:defRPr sz="1600" b="1">
                <a:solidFill>
                  <a:schemeClr val="tx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62" name="Espace réservé du texte 11">
            <a:extLst>
              <a:ext uri="{FF2B5EF4-FFF2-40B4-BE49-F238E27FC236}">
                <a16:creationId xmlns:a16="http://schemas.microsoft.com/office/drawing/2014/main" id="{BF6DBA29-DF8D-C609-AE39-AB2147BA04EA}"/>
              </a:ext>
            </a:extLst>
          </p:cNvPr>
          <p:cNvSpPr>
            <a:spLocks noGrp="1"/>
          </p:cNvSpPr>
          <p:nvPr>
            <p:ph type="body" sz="quarter" idx="24" hasCustomPrompt="1"/>
          </p:nvPr>
        </p:nvSpPr>
        <p:spPr>
          <a:xfrm>
            <a:off x="603395" y="4971309"/>
            <a:ext cx="7668000" cy="339645"/>
          </a:xfrm>
          <a:prstGeom prst="rect">
            <a:avLst/>
          </a:prstGeom>
        </p:spPr>
        <p:txBody>
          <a:bodyPr wrap="square" lIns="252000" rIns="252000" bIns="46800">
            <a:spAutoFit/>
          </a:bodyPr>
          <a:lstStyle>
            <a:lvl1pPr marL="0" indent="0">
              <a:buNone/>
              <a:defRPr sz="1600" b="1">
                <a:solidFill>
                  <a:schemeClr val="tx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11" name="Repère Arrondi" hidden="1">
            <a:extLst>
              <a:ext uri="{FF2B5EF4-FFF2-40B4-BE49-F238E27FC236}">
                <a16:creationId xmlns:a16="http://schemas.microsoft.com/office/drawing/2014/main" id="{D7321C67-0C38-9DB4-B8B8-E88D3DE1F1AF}"/>
              </a:ext>
            </a:extLst>
          </p:cNvPr>
          <p:cNvSpPr>
            <a:spLocks noChangeAspect="1"/>
          </p:cNvSpPr>
          <p:nvPr userDrawn="1"/>
        </p:nvSpPr>
        <p:spPr>
          <a:xfrm>
            <a:off x="8514444" y="1858663"/>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1">
            <a:extLst>
              <a:ext uri="{FF2B5EF4-FFF2-40B4-BE49-F238E27FC236}">
                <a16:creationId xmlns:a16="http://schemas.microsoft.com/office/drawing/2014/main" id="{F7BE4822-F978-2DEE-398E-22FE92553C72}"/>
              </a:ext>
            </a:extLst>
          </p:cNvPr>
          <p:cNvSpPr>
            <a:spLocks noGrp="1"/>
          </p:cNvSpPr>
          <p:nvPr>
            <p:ph type="body" sz="quarter" idx="28" hasCustomPrompt="1"/>
          </p:nvPr>
        </p:nvSpPr>
        <p:spPr>
          <a:xfrm>
            <a:off x="8517969" y="2417402"/>
            <a:ext cx="3369543" cy="308867"/>
          </a:xfrm>
          <a:prstGeom prst="rect">
            <a:avLst/>
          </a:prstGeom>
        </p:spPr>
        <p:txBody>
          <a:bodyPr wrap="square" lIns="252000" rIns="252000" bIns="46800">
            <a:spAutoFit/>
          </a:bodyPr>
          <a:lstStyle>
            <a:lvl1pPr marL="0" indent="0" algn="ctr">
              <a:buNone/>
              <a:defRPr sz="1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21" name="Espace réservé du texte 6">
            <a:extLst>
              <a:ext uri="{FF2B5EF4-FFF2-40B4-BE49-F238E27FC236}">
                <a16:creationId xmlns:a16="http://schemas.microsoft.com/office/drawing/2014/main" id="{D23438FF-91A8-403A-6AD6-771DF4D570D2}"/>
              </a:ext>
            </a:extLst>
          </p:cNvPr>
          <p:cNvSpPr>
            <a:spLocks noGrp="1"/>
          </p:cNvSpPr>
          <p:nvPr>
            <p:ph type="body" sz="quarter" idx="18" hasCustomPrompt="1"/>
          </p:nvPr>
        </p:nvSpPr>
        <p:spPr>
          <a:xfrm>
            <a:off x="617536" y="2410036"/>
            <a:ext cx="7660484" cy="1060012"/>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p:txBody>
      </p:sp>
      <p:sp>
        <p:nvSpPr>
          <p:cNvPr id="22" name="Espace réservé du texte 6">
            <a:extLst>
              <a:ext uri="{FF2B5EF4-FFF2-40B4-BE49-F238E27FC236}">
                <a16:creationId xmlns:a16="http://schemas.microsoft.com/office/drawing/2014/main" id="{78CC3E1C-7F55-5C44-2688-61C5F722E265}"/>
              </a:ext>
            </a:extLst>
          </p:cNvPr>
          <p:cNvSpPr>
            <a:spLocks noGrp="1"/>
          </p:cNvSpPr>
          <p:nvPr>
            <p:ph type="body" sz="quarter" idx="31" hasCustomPrompt="1"/>
          </p:nvPr>
        </p:nvSpPr>
        <p:spPr>
          <a:xfrm>
            <a:off x="617536" y="3856064"/>
            <a:ext cx="7660484" cy="875346"/>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1"/>
            <a:r>
              <a:rPr lang="fr-FR"/>
              <a:t>Troisième niveau</a:t>
            </a:r>
          </a:p>
        </p:txBody>
      </p:sp>
      <p:sp>
        <p:nvSpPr>
          <p:cNvPr id="23" name="Espace réservé du texte 6">
            <a:extLst>
              <a:ext uri="{FF2B5EF4-FFF2-40B4-BE49-F238E27FC236}">
                <a16:creationId xmlns:a16="http://schemas.microsoft.com/office/drawing/2014/main" id="{F73DF336-6FEC-FBC0-2B79-F187EB7C6B93}"/>
              </a:ext>
            </a:extLst>
          </p:cNvPr>
          <p:cNvSpPr>
            <a:spLocks noGrp="1"/>
          </p:cNvSpPr>
          <p:nvPr>
            <p:ph type="body" sz="quarter" idx="32" hasCustomPrompt="1"/>
          </p:nvPr>
        </p:nvSpPr>
        <p:spPr>
          <a:xfrm>
            <a:off x="617536" y="5309180"/>
            <a:ext cx="7660484" cy="875346"/>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1"/>
            <a:r>
              <a:rPr lang="fr-FR"/>
              <a:t>Troisième niveau</a:t>
            </a:r>
          </a:p>
        </p:txBody>
      </p:sp>
      <p:sp>
        <p:nvSpPr>
          <p:cNvPr id="33" name="Espace réservé du texte 6">
            <a:extLst>
              <a:ext uri="{FF2B5EF4-FFF2-40B4-BE49-F238E27FC236}">
                <a16:creationId xmlns:a16="http://schemas.microsoft.com/office/drawing/2014/main" id="{3F91F09F-1CA6-4535-158E-CC29C89F6CF4}"/>
              </a:ext>
            </a:extLst>
          </p:cNvPr>
          <p:cNvSpPr>
            <a:spLocks noGrp="1"/>
          </p:cNvSpPr>
          <p:nvPr>
            <p:ph type="body" sz="quarter" idx="33" hasCustomPrompt="1"/>
          </p:nvPr>
        </p:nvSpPr>
        <p:spPr>
          <a:xfrm>
            <a:off x="8521070" y="2729012"/>
            <a:ext cx="3252845" cy="875346"/>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buClr>
                <a:schemeClr val="bg1"/>
              </a:buClr>
              <a:defRPr sz="1200">
                <a:solidFill>
                  <a:schemeClr val="bg1"/>
                </a:solidFill>
                <a:latin typeface="+mn-lt"/>
              </a:defRPr>
            </a:lvl1pPr>
            <a:lvl2pPr marL="361950" indent="-176400" fontAlgn="auto">
              <a:lnSpc>
                <a:spcPct val="100000"/>
              </a:lnSpc>
              <a:spcBef>
                <a:spcPts val="0"/>
              </a:spcBef>
              <a:spcAft>
                <a:spcPts val="600"/>
              </a:spcAft>
              <a:buClr>
                <a:schemeClr val="bg1"/>
              </a:buClr>
              <a:defRPr sz="1000">
                <a:solidFill>
                  <a:schemeClr val="bg1"/>
                </a:solidFill>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1"/>
            <a:r>
              <a:rPr lang="fr-FR"/>
              <a:t>Troisième niveau</a:t>
            </a:r>
          </a:p>
        </p:txBody>
      </p:sp>
      <p:sp>
        <p:nvSpPr>
          <p:cNvPr id="37" name="Espace réservé du texte 6">
            <a:extLst>
              <a:ext uri="{FF2B5EF4-FFF2-40B4-BE49-F238E27FC236}">
                <a16:creationId xmlns:a16="http://schemas.microsoft.com/office/drawing/2014/main" id="{BC24C194-568C-C846-94E8-BEBAB8016029}"/>
              </a:ext>
            </a:extLst>
          </p:cNvPr>
          <p:cNvSpPr>
            <a:spLocks noGrp="1"/>
          </p:cNvSpPr>
          <p:nvPr>
            <p:ph type="body" sz="quarter" idx="34" hasCustomPrompt="1"/>
          </p:nvPr>
        </p:nvSpPr>
        <p:spPr>
          <a:xfrm>
            <a:off x="8521070" y="4997291"/>
            <a:ext cx="3252845" cy="875346"/>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buClr>
                <a:srgbClr val="0070FA"/>
              </a:buClr>
              <a:defRPr sz="1200">
                <a:solidFill>
                  <a:schemeClr val="bg1"/>
                </a:solidFill>
                <a:latin typeface="+mn-lt"/>
              </a:defRPr>
            </a:lvl1pPr>
            <a:lvl2pPr marL="361950" indent="-176400" fontAlgn="auto">
              <a:lnSpc>
                <a:spcPct val="100000"/>
              </a:lnSpc>
              <a:spcBef>
                <a:spcPts val="0"/>
              </a:spcBef>
              <a:spcAft>
                <a:spcPts val="600"/>
              </a:spcAft>
              <a:buClr>
                <a:srgbClr val="0070FA"/>
              </a:buClr>
              <a:defRPr sz="1000">
                <a:solidFill>
                  <a:schemeClr val="bg1"/>
                </a:solidFill>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1"/>
            <a:r>
              <a:rPr lang="fr-FR"/>
              <a:t>Troisième niveau</a:t>
            </a:r>
          </a:p>
        </p:txBody>
      </p:sp>
      <p:sp>
        <p:nvSpPr>
          <p:cNvPr id="3" name="Espace réservé de la date 2">
            <a:extLst>
              <a:ext uri="{FF2B5EF4-FFF2-40B4-BE49-F238E27FC236}">
                <a16:creationId xmlns:a16="http://schemas.microsoft.com/office/drawing/2014/main" id="{53710DB2-E327-CA10-BB91-D5258E5D643F}"/>
              </a:ext>
            </a:extLst>
          </p:cNvPr>
          <p:cNvSpPr>
            <a:spLocks noGrp="1"/>
          </p:cNvSpPr>
          <p:nvPr>
            <p:ph type="dt" sz="half" idx="35"/>
          </p:nvPr>
        </p:nvSpPr>
        <p:spPr/>
        <p:txBody>
          <a:bodyPr/>
          <a:lstStyle/>
          <a:p>
            <a:fld id="{8C4C3ED5-DE1B-464F-A615-B2814D8BAFA7}" type="datetime1">
              <a:rPr lang="fr-FR" smtClean="0"/>
              <a:t>22/04/2025</a:t>
            </a:fld>
            <a:endParaRPr lang="en-GB"/>
          </a:p>
        </p:txBody>
      </p:sp>
      <p:sp>
        <p:nvSpPr>
          <p:cNvPr id="7" name="Espace réservé du pied de page 6">
            <a:extLst>
              <a:ext uri="{FF2B5EF4-FFF2-40B4-BE49-F238E27FC236}">
                <a16:creationId xmlns:a16="http://schemas.microsoft.com/office/drawing/2014/main" id="{714C0531-EA21-3001-1DC7-B6F29C0E9684}"/>
              </a:ext>
            </a:extLst>
          </p:cNvPr>
          <p:cNvSpPr>
            <a:spLocks noGrp="1"/>
          </p:cNvSpPr>
          <p:nvPr>
            <p:ph type="ftr" sz="quarter" idx="36"/>
          </p:nvPr>
        </p:nvSpPr>
        <p:spPr/>
        <p:txBody>
          <a:bodyPr/>
          <a:lstStyle/>
          <a:p>
            <a:r>
              <a:rPr lang="fr-FR"/>
              <a:t>ADVN Client  I  Nom du document  I  CONFIDENTIEL  </a:t>
            </a:r>
            <a:endParaRPr lang="en-GB"/>
          </a:p>
        </p:txBody>
      </p:sp>
    </p:spTree>
    <p:extLst>
      <p:ext uri="{BB962C8B-B14F-4D97-AF65-F5344CB8AC3E}">
        <p14:creationId xmlns:p14="http://schemas.microsoft.com/office/powerpoint/2010/main" val="3976058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dicateur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6FF49C6-F494-EAE0-26EB-B6077E91105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7874" t="-39705" r="-18029" b="-1"/>
          <a:stretch/>
        </p:blipFill>
        <p:spPr>
          <a:xfrm>
            <a:off x="1045980" y="1859997"/>
            <a:ext cx="4680000" cy="2520000"/>
          </a:xfrm>
          <a:prstGeom prst="roundRect">
            <a:avLst>
              <a:gd name="adj" fmla="val 5895"/>
            </a:avLst>
          </a:prstGeom>
          <a:solidFill>
            <a:schemeClr val="bg1"/>
          </a:solidFill>
          <a:ln>
            <a:solidFill>
              <a:srgbClr val="1F1F1F"/>
            </a:solidFill>
          </a:ln>
        </p:spPr>
      </p:pic>
      <p:graphicFrame>
        <p:nvGraphicFramePr>
          <p:cNvPr id="4" name="Graphique 3">
            <a:extLst>
              <a:ext uri="{FF2B5EF4-FFF2-40B4-BE49-F238E27FC236}">
                <a16:creationId xmlns:a16="http://schemas.microsoft.com/office/drawing/2014/main" id="{B58733AA-44D0-1818-7AE6-C6926F250C9B}"/>
              </a:ext>
            </a:extLst>
          </p:cNvPr>
          <p:cNvGraphicFramePr/>
          <p:nvPr userDrawn="1">
            <p:extLst>
              <p:ext uri="{D42A27DB-BD31-4B8C-83A1-F6EECF244321}">
                <p14:modId xmlns:p14="http://schemas.microsoft.com/office/powerpoint/2010/main" val="1597907818"/>
              </p:ext>
            </p:extLst>
          </p:nvPr>
        </p:nvGraphicFramePr>
        <p:xfrm>
          <a:off x="736510" y="2657028"/>
          <a:ext cx="5298939" cy="3441025"/>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 4">
            <a:extLst>
              <a:ext uri="{FF2B5EF4-FFF2-40B4-BE49-F238E27FC236}">
                <a16:creationId xmlns:a16="http://schemas.microsoft.com/office/drawing/2014/main" id="{1AF69853-54DD-3088-F904-E2EAC835F6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7874" t="-39705" r="-18029" b="-1"/>
          <a:stretch/>
        </p:blipFill>
        <p:spPr>
          <a:xfrm>
            <a:off x="6644986" y="1859997"/>
            <a:ext cx="4680000" cy="2520000"/>
          </a:xfrm>
          <a:prstGeom prst="roundRect">
            <a:avLst>
              <a:gd name="adj" fmla="val 5895"/>
            </a:avLst>
          </a:prstGeom>
          <a:solidFill>
            <a:schemeClr val="bg1"/>
          </a:solidFill>
          <a:ln>
            <a:solidFill>
              <a:srgbClr val="1F1F1F"/>
            </a:solidFill>
          </a:ln>
        </p:spPr>
      </p:pic>
      <p:graphicFrame>
        <p:nvGraphicFramePr>
          <p:cNvPr id="6" name="Graphique 5">
            <a:extLst>
              <a:ext uri="{FF2B5EF4-FFF2-40B4-BE49-F238E27FC236}">
                <a16:creationId xmlns:a16="http://schemas.microsoft.com/office/drawing/2014/main" id="{72F49BD5-147C-99E9-32AF-6EC52431721C}"/>
              </a:ext>
            </a:extLst>
          </p:cNvPr>
          <p:cNvGraphicFramePr/>
          <p:nvPr userDrawn="1">
            <p:extLst>
              <p:ext uri="{D42A27DB-BD31-4B8C-83A1-F6EECF244321}">
                <p14:modId xmlns:p14="http://schemas.microsoft.com/office/powerpoint/2010/main" val="4169050158"/>
              </p:ext>
            </p:extLst>
          </p:nvPr>
        </p:nvGraphicFramePr>
        <p:xfrm>
          <a:off x="6336550" y="2657028"/>
          <a:ext cx="5298939" cy="3441025"/>
        </p:xfrm>
        <a:graphic>
          <a:graphicData uri="http://schemas.openxmlformats.org/drawingml/2006/chart">
            <c:chart xmlns:c="http://schemas.openxmlformats.org/drawingml/2006/chart" xmlns:r="http://schemas.openxmlformats.org/officeDocument/2006/relationships" r:id="rId4"/>
          </a:graphicData>
        </a:graphic>
      </p:graphicFrame>
      <p:sp>
        <p:nvSpPr>
          <p:cNvPr id="9" name="Espace réservé de la date 8">
            <a:extLst>
              <a:ext uri="{FF2B5EF4-FFF2-40B4-BE49-F238E27FC236}">
                <a16:creationId xmlns:a16="http://schemas.microsoft.com/office/drawing/2014/main" id="{D3C361EC-F9E4-EB0B-20EF-CE10B68F3B13}"/>
              </a:ext>
            </a:extLst>
          </p:cNvPr>
          <p:cNvSpPr>
            <a:spLocks noGrp="1"/>
          </p:cNvSpPr>
          <p:nvPr>
            <p:ph type="dt" sz="half" idx="10"/>
          </p:nvPr>
        </p:nvSpPr>
        <p:spPr/>
        <p:txBody>
          <a:bodyPr/>
          <a:lstStyle/>
          <a:p>
            <a:fld id="{8C4C3ED5-DE1B-464F-A615-B2814D8BAFA7}" type="datetime1">
              <a:rPr lang="fr-FR" smtClean="0"/>
              <a:t>22/04/2025</a:t>
            </a:fld>
            <a:endParaRPr lang="en-GB"/>
          </a:p>
        </p:txBody>
      </p:sp>
      <p:sp>
        <p:nvSpPr>
          <p:cNvPr id="13" name="Espace réservé du pied de page 12">
            <a:extLst>
              <a:ext uri="{FF2B5EF4-FFF2-40B4-BE49-F238E27FC236}">
                <a16:creationId xmlns:a16="http://schemas.microsoft.com/office/drawing/2014/main" id="{DF7558E2-D7E7-117C-35B7-FD86631A2942}"/>
              </a:ext>
            </a:extLst>
          </p:cNvPr>
          <p:cNvSpPr>
            <a:spLocks noGrp="1"/>
          </p:cNvSpPr>
          <p:nvPr>
            <p:ph type="ftr" sz="quarter" idx="11"/>
          </p:nvPr>
        </p:nvSpPr>
        <p:spPr/>
        <p:txBody>
          <a:bodyPr/>
          <a:lstStyle/>
          <a:p>
            <a:r>
              <a:rPr lang="fr-FR"/>
              <a:t>ADVN Client  I  Nom du document  I  CONFIDENTIEL  </a:t>
            </a:r>
            <a:endParaRPr lang="en-GB"/>
          </a:p>
        </p:txBody>
      </p:sp>
      <p:sp>
        <p:nvSpPr>
          <p:cNvPr id="14" name="Espace réservé du texte 11">
            <a:extLst>
              <a:ext uri="{FF2B5EF4-FFF2-40B4-BE49-F238E27FC236}">
                <a16:creationId xmlns:a16="http://schemas.microsoft.com/office/drawing/2014/main" id="{EF6C127F-0306-36C8-2B13-9485A454318F}"/>
              </a:ext>
            </a:extLst>
          </p:cNvPr>
          <p:cNvSpPr>
            <a:spLocks noGrp="1"/>
          </p:cNvSpPr>
          <p:nvPr>
            <p:ph type="body" sz="quarter" idx="12" hasCustomPrompt="1"/>
          </p:nvPr>
        </p:nvSpPr>
        <p:spPr>
          <a:xfrm>
            <a:off x="503998" y="1080000"/>
            <a:ext cx="7560000" cy="307777"/>
          </a:xfrm>
          <a:prstGeom prst="rect">
            <a:avLst/>
          </a:prstGeom>
        </p:spPr>
        <p:txBody>
          <a:bodyPr wrap="square">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sous-titre bleu</a:t>
            </a:r>
          </a:p>
        </p:txBody>
      </p:sp>
      <p:sp>
        <p:nvSpPr>
          <p:cNvPr id="15" name="Titre 1">
            <a:extLst>
              <a:ext uri="{FF2B5EF4-FFF2-40B4-BE49-F238E27FC236}">
                <a16:creationId xmlns:a16="http://schemas.microsoft.com/office/drawing/2014/main" id="{6488E95F-D276-24A1-CBC7-15DB5A70DBB7}"/>
              </a:ext>
            </a:extLst>
          </p:cNvPr>
          <p:cNvSpPr>
            <a:spLocks noGrp="1"/>
          </p:cNvSpPr>
          <p:nvPr>
            <p:ph type="title" hasCustomPrompt="1"/>
          </p:nvPr>
        </p:nvSpPr>
        <p:spPr>
          <a:xfrm>
            <a:off x="503999" y="540000"/>
            <a:ext cx="7559239" cy="528021"/>
          </a:xfrm>
        </p:spPr>
        <p:txBody>
          <a:bodyPr/>
          <a:lstStyle/>
          <a:p>
            <a:r>
              <a:rPr lang="fr-FR"/>
              <a:t>Ajouter un titre</a:t>
            </a:r>
          </a:p>
        </p:txBody>
      </p:sp>
      <p:sp>
        <p:nvSpPr>
          <p:cNvPr id="16" name="Espace réservé du texte 11">
            <a:extLst>
              <a:ext uri="{FF2B5EF4-FFF2-40B4-BE49-F238E27FC236}">
                <a16:creationId xmlns:a16="http://schemas.microsoft.com/office/drawing/2014/main" id="{9F71ACA0-9051-CF5D-9595-C615394275B4}"/>
              </a:ext>
            </a:extLst>
          </p:cNvPr>
          <p:cNvSpPr>
            <a:spLocks noGrp="1"/>
          </p:cNvSpPr>
          <p:nvPr>
            <p:ph type="body" sz="quarter" idx="14" hasCustomPrompt="1"/>
          </p:nvPr>
        </p:nvSpPr>
        <p:spPr>
          <a:xfrm>
            <a:off x="1056660" y="4554541"/>
            <a:ext cx="4701046"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17" name="Espace réservé du texte 6">
            <a:extLst>
              <a:ext uri="{FF2B5EF4-FFF2-40B4-BE49-F238E27FC236}">
                <a16:creationId xmlns:a16="http://schemas.microsoft.com/office/drawing/2014/main" id="{9BC2E7AD-E584-785E-5FD9-4348494BEF56}"/>
              </a:ext>
            </a:extLst>
          </p:cNvPr>
          <p:cNvSpPr>
            <a:spLocks noGrp="1"/>
          </p:cNvSpPr>
          <p:nvPr>
            <p:ph type="body" sz="quarter" idx="15" hasCustomPrompt="1"/>
          </p:nvPr>
        </p:nvSpPr>
        <p:spPr>
          <a:xfrm>
            <a:off x="1056660" y="4983003"/>
            <a:ext cx="4701046"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Espace réservé du texte 11">
            <a:extLst>
              <a:ext uri="{FF2B5EF4-FFF2-40B4-BE49-F238E27FC236}">
                <a16:creationId xmlns:a16="http://schemas.microsoft.com/office/drawing/2014/main" id="{72D8CCDE-9389-0111-1C9C-8702197411F2}"/>
              </a:ext>
            </a:extLst>
          </p:cNvPr>
          <p:cNvSpPr>
            <a:spLocks noGrp="1"/>
          </p:cNvSpPr>
          <p:nvPr>
            <p:ph type="body" sz="quarter" idx="16" hasCustomPrompt="1"/>
          </p:nvPr>
        </p:nvSpPr>
        <p:spPr>
          <a:xfrm>
            <a:off x="6600056" y="4554541"/>
            <a:ext cx="4701046"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21" name="Espace réservé du texte 6">
            <a:extLst>
              <a:ext uri="{FF2B5EF4-FFF2-40B4-BE49-F238E27FC236}">
                <a16:creationId xmlns:a16="http://schemas.microsoft.com/office/drawing/2014/main" id="{BD9CDB22-CA04-48D1-BD2F-0E8740193C84}"/>
              </a:ext>
            </a:extLst>
          </p:cNvPr>
          <p:cNvSpPr>
            <a:spLocks noGrp="1"/>
          </p:cNvSpPr>
          <p:nvPr>
            <p:ph type="body" sz="quarter" idx="17" hasCustomPrompt="1"/>
          </p:nvPr>
        </p:nvSpPr>
        <p:spPr>
          <a:xfrm>
            <a:off x="6600056" y="4983003"/>
            <a:ext cx="4701046"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9">
            <a:extLst>
              <a:ext uri="{FF2B5EF4-FFF2-40B4-BE49-F238E27FC236}">
                <a16:creationId xmlns:a16="http://schemas.microsoft.com/office/drawing/2014/main" id="{5E95016A-FC89-E059-DAC8-FA4AEBCE8E9A}"/>
              </a:ext>
            </a:extLst>
          </p:cNvPr>
          <p:cNvSpPr>
            <a:spLocks noGrp="1"/>
          </p:cNvSpPr>
          <p:nvPr>
            <p:ph type="body" sz="quarter" idx="22" hasCustomPrompt="1"/>
          </p:nvPr>
        </p:nvSpPr>
        <p:spPr>
          <a:xfrm>
            <a:off x="2240598" y="2169684"/>
            <a:ext cx="2290762" cy="302858"/>
          </a:xfrm>
          <a:prstGeom prst="roundRect">
            <a:avLst>
              <a:gd name="adj" fmla="val 50000"/>
            </a:avLst>
          </a:prstGeom>
          <a:solidFill>
            <a:srgbClr val="1F1F1F"/>
          </a:solidFill>
        </p:spPr>
        <p:txBody>
          <a:bodyPr lIns="0" tIns="0" rIns="0" bIns="0" anchor="ctr" anchorCtr="0">
            <a:noAutofit/>
          </a:bodyPr>
          <a:lstStyle>
            <a:lvl1pPr marL="0" indent="0" algn="ctr">
              <a:buFontTx/>
              <a:buNone/>
              <a:defRPr sz="1400" cap="all" baseline="0">
                <a:solidFill>
                  <a:schemeClr val="bg1"/>
                </a:solidFill>
                <a:latin typeface="+mj-lt"/>
              </a:defRPr>
            </a:lvl1pPr>
          </a:lstStyle>
          <a:p>
            <a:pPr lvl="0"/>
            <a:r>
              <a:rPr lang="fr-FR"/>
              <a:t>Ajouter un texte</a:t>
            </a:r>
          </a:p>
        </p:txBody>
      </p:sp>
      <p:sp>
        <p:nvSpPr>
          <p:cNvPr id="23" name="Espace réservé du texte 9">
            <a:extLst>
              <a:ext uri="{FF2B5EF4-FFF2-40B4-BE49-F238E27FC236}">
                <a16:creationId xmlns:a16="http://schemas.microsoft.com/office/drawing/2014/main" id="{449D89C6-990B-A7F1-2469-22A2A5D666AA}"/>
              </a:ext>
            </a:extLst>
          </p:cNvPr>
          <p:cNvSpPr>
            <a:spLocks noGrp="1"/>
          </p:cNvSpPr>
          <p:nvPr>
            <p:ph type="body" sz="quarter" idx="23" hasCustomPrompt="1"/>
          </p:nvPr>
        </p:nvSpPr>
        <p:spPr>
          <a:xfrm>
            <a:off x="7839605" y="2169684"/>
            <a:ext cx="2290762" cy="302858"/>
          </a:xfrm>
          <a:prstGeom prst="roundRect">
            <a:avLst>
              <a:gd name="adj" fmla="val 50000"/>
            </a:avLst>
          </a:prstGeom>
          <a:solidFill>
            <a:srgbClr val="1F1F1F"/>
          </a:solidFill>
        </p:spPr>
        <p:txBody>
          <a:bodyPr lIns="0" tIns="0" rIns="0" bIns="0" anchor="ctr" anchorCtr="0">
            <a:noAutofit/>
          </a:bodyPr>
          <a:lstStyle>
            <a:lvl1pPr marL="0" indent="0" algn="ctr">
              <a:buFontTx/>
              <a:buNone/>
              <a:defRPr sz="1400" cap="all" baseline="0">
                <a:solidFill>
                  <a:schemeClr val="bg1"/>
                </a:solidFill>
                <a:latin typeface="+mj-lt"/>
              </a:defRPr>
            </a:lvl1pPr>
          </a:lstStyle>
          <a:p>
            <a:pPr lvl="0"/>
            <a:r>
              <a:rPr lang="fr-FR"/>
              <a:t>Ajouter un texte</a:t>
            </a:r>
          </a:p>
        </p:txBody>
      </p:sp>
    </p:spTree>
    <p:extLst>
      <p:ext uri="{BB962C8B-B14F-4D97-AF65-F5344CB8AC3E}">
        <p14:creationId xmlns:p14="http://schemas.microsoft.com/office/powerpoint/2010/main" val="6734077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atrice de risques">
    <p:spTree>
      <p:nvGrpSpPr>
        <p:cNvPr id="1" name=""/>
        <p:cNvGrpSpPr/>
        <p:nvPr/>
      </p:nvGrpSpPr>
      <p:grpSpPr>
        <a:xfrm>
          <a:off x="0" y="0"/>
          <a:ext cx="0" cy="0"/>
          <a:chOff x="0" y="0"/>
          <a:chExt cx="0" cy="0"/>
        </a:xfrm>
      </p:grpSpPr>
      <p:sp>
        <p:nvSpPr>
          <p:cNvPr id="14" name="Espace réservé du texte 11">
            <a:extLst>
              <a:ext uri="{FF2B5EF4-FFF2-40B4-BE49-F238E27FC236}">
                <a16:creationId xmlns:a16="http://schemas.microsoft.com/office/drawing/2014/main" id="{EF6C127F-0306-36C8-2B13-9485A454318F}"/>
              </a:ext>
            </a:extLst>
          </p:cNvPr>
          <p:cNvSpPr>
            <a:spLocks noGrp="1"/>
          </p:cNvSpPr>
          <p:nvPr>
            <p:ph type="body" sz="quarter" idx="12" hasCustomPrompt="1"/>
          </p:nvPr>
        </p:nvSpPr>
        <p:spPr>
          <a:xfrm>
            <a:off x="503998" y="1080000"/>
            <a:ext cx="7560000" cy="307777"/>
          </a:xfrm>
          <a:prstGeom prst="rect">
            <a:avLst/>
          </a:prstGeom>
        </p:spPr>
        <p:txBody>
          <a:bodyPr wrap="square">
            <a:spAutoFit/>
          </a:bodyPr>
          <a:lstStyle>
            <a:lvl1pPr marL="0" indent="0">
              <a:buNone/>
              <a:defRPr sz="1400" b="0">
                <a:solidFill>
                  <a:srgbClr val="0070FA"/>
                </a:solidFill>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sous-titre bleu</a:t>
            </a:r>
          </a:p>
        </p:txBody>
      </p:sp>
      <p:sp>
        <p:nvSpPr>
          <p:cNvPr id="15" name="Titre 1">
            <a:extLst>
              <a:ext uri="{FF2B5EF4-FFF2-40B4-BE49-F238E27FC236}">
                <a16:creationId xmlns:a16="http://schemas.microsoft.com/office/drawing/2014/main" id="{6488E95F-D276-24A1-CBC7-15DB5A70DBB7}"/>
              </a:ext>
            </a:extLst>
          </p:cNvPr>
          <p:cNvSpPr>
            <a:spLocks noGrp="1"/>
          </p:cNvSpPr>
          <p:nvPr>
            <p:ph type="title" hasCustomPrompt="1"/>
          </p:nvPr>
        </p:nvSpPr>
        <p:spPr>
          <a:xfrm>
            <a:off x="503999" y="540000"/>
            <a:ext cx="7559239" cy="528021"/>
          </a:xfrm>
        </p:spPr>
        <p:txBody>
          <a:bodyPr/>
          <a:lstStyle/>
          <a:p>
            <a:r>
              <a:rPr lang="fr-FR"/>
              <a:t>Ajouter un titre</a:t>
            </a:r>
          </a:p>
        </p:txBody>
      </p:sp>
      <p:sp>
        <p:nvSpPr>
          <p:cNvPr id="20" name="Espace réservé du texte 11">
            <a:extLst>
              <a:ext uri="{FF2B5EF4-FFF2-40B4-BE49-F238E27FC236}">
                <a16:creationId xmlns:a16="http://schemas.microsoft.com/office/drawing/2014/main" id="{72D8CCDE-9389-0111-1C9C-8702197411F2}"/>
              </a:ext>
            </a:extLst>
          </p:cNvPr>
          <p:cNvSpPr>
            <a:spLocks noGrp="1"/>
          </p:cNvSpPr>
          <p:nvPr>
            <p:ph type="body" sz="quarter" idx="16" hasCustomPrompt="1"/>
          </p:nvPr>
        </p:nvSpPr>
        <p:spPr>
          <a:xfrm>
            <a:off x="550948" y="1730954"/>
            <a:ext cx="3197087"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21" name="Espace réservé du texte 6">
            <a:extLst>
              <a:ext uri="{FF2B5EF4-FFF2-40B4-BE49-F238E27FC236}">
                <a16:creationId xmlns:a16="http://schemas.microsoft.com/office/drawing/2014/main" id="{BD9CDB22-CA04-48D1-BD2F-0E8740193C84}"/>
              </a:ext>
            </a:extLst>
          </p:cNvPr>
          <p:cNvSpPr>
            <a:spLocks noGrp="1"/>
          </p:cNvSpPr>
          <p:nvPr>
            <p:ph type="body" sz="quarter" idx="17" hasCustomPrompt="1"/>
          </p:nvPr>
        </p:nvSpPr>
        <p:spPr>
          <a:xfrm>
            <a:off x="550948" y="2159416"/>
            <a:ext cx="3197087"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graphicFrame>
        <p:nvGraphicFramePr>
          <p:cNvPr id="19" name="Tableau 18">
            <a:extLst>
              <a:ext uri="{FF2B5EF4-FFF2-40B4-BE49-F238E27FC236}">
                <a16:creationId xmlns:a16="http://schemas.microsoft.com/office/drawing/2014/main" id="{497E24AE-EEBC-4FF8-3300-11AF535200D1}"/>
              </a:ext>
            </a:extLst>
          </p:cNvPr>
          <p:cNvGraphicFramePr>
            <a:graphicFrameLocks noGrp="1"/>
          </p:cNvGraphicFramePr>
          <p:nvPr userDrawn="1">
            <p:extLst>
              <p:ext uri="{D42A27DB-BD31-4B8C-83A1-F6EECF244321}">
                <p14:modId xmlns:p14="http://schemas.microsoft.com/office/powerpoint/2010/main" val="2378452291"/>
              </p:ext>
            </p:extLst>
          </p:nvPr>
        </p:nvGraphicFramePr>
        <p:xfrm>
          <a:off x="4555520" y="2556887"/>
          <a:ext cx="6472489" cy="3709798"/>
        </p:xfrm>
        <a:graphic>
          <a:graphicData uri="http://schemas.openxmlformats.org/drawingml/2006/table">
            <a:tbl>
              <a:tblPr bandRow="1">
                <a:tableStyleId>{5C22544A-7EE6-4342-B048-85BDC9FD1C3A}</a:tableStyleId>
              </a:tblPr>
              <a:tblGrid>
                <a:gridCol w="1423793">
                  <a:extLst>
                    <a:ext uri="{9D8B030D-6E8A-4147-A177-3AD203B41FA5}">
                      <a16:colId xmlns:a16="http://schemas.microsoft.com/office/drawing/2014/main" val="2417652038"/>
                    </a:ext>
                  </a:extLst>
                </a:gridCol>
                <a:gridCol w="1262174">
                  <a:extLst>
                    <a:ext uri="{9D8B030D-6E8A-4147-A177-3AD203B41FA5}">
                      <a16:colId xmlns:a16="http://schemas.microsoft.com/office/drawing/2014/main" val="1506399586"/>
                    </a:ext>
                  </a:extLst>
                </a:gridCol>
                <a:gridCol w="1262174">
                  <a:extLst>
                    <a:ext uri="{9D8B030D-6E8A-4147-A177-3AD203B41FA5}">
                      <a16:colId xmlns:a16="http://schemas.microsoft.com/office/drawing/2014/main" val="3203966298"/>
                    </a:ext>
                  </a:extLst>
                </a:gridCol>
                <a:gridCol w="1262174">
                  <a:extLst>
                    <a:ext uri="{9D8B030D-6E8A-4147-A177-3AD203B41FA5}">
                      <a16:colId xmlns:a16="http://schemas.microsoft.com/office/drawing/2014/main" val="2760101000"/>
                    </a:ext>
                  </a:extLst>
                </a:gridCol>
                <a:gridCol w="1262174">
                  <a:extLst>
                    <a:ext uri="{9D8B030D-6E8A-4147-A177-3AD203B41FA5}">
                      <a16:colId xmlns:a16="http://schemas.microsoft.com/office/drawing/2014/main" val="2069117274"/>
                    </a:ext>
                  </a:extLst>
                </a:gridCol>
              </a:tblGrid>
              <a:tr h="774316">
                <a:tc>
                  <a:txBody>
                    <a:bodyPr/>
                    <a:lstStyle/>
                    <a:p>
                      <a:pPr algn="r"/>
                      <a:r>
                        <a:rPr lang="fr-FR" sz="1000" b="1">
                          <a:solidFill>
                            <a:srgbClr val="1F1F1F"/>
                          </a:solidFill>
                        </a:rPr>
                        <a:t>TRÈS FORTE</a:t>
                      </a:r>
                    </a:p>
                  </a:txBody>
                  <a:tcPr marR="36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a:p>
                  </a:txBody>
                  <a:tcPr>
                    <a:lnL w="12700" cmpd="sng">
                      <a:noFill/>
                    </a:lnL>
                    <a:solidFill>
                      <a:srgbClr val="FAAD33"/>
                    </a:solidFill>
                  </a:tcPr>
                </a:tc>
                <a:tc>
                  <a:txBody>
                    <a:bodyPr/>
                    <a:lstStyle/>
                    <a:p>
                      <a:endParaRPr lang="fr-FR"/>
                    </a:p>
                  </a:txBody>
                  <a:tcPr>
                    <a:solidFill>
                      <a:srgbClr val="ED7931"/>
                    </a:solidFill>
                  </a:tcPr>
                </a:tc>
                <a:tc>
                  <a:txBody>
                    <a:bodyPr/>
                    <a:lstStyle/>
                    <a:p>
                      <a:endParaRPr lang="fr-FR"/>
                    </a:p>
                  </a:txBody>
                  <a:tcPr>
                    <a:solidFill>
                      <a:srgbClr val="DA1507"/>
                    </a:solidFill>
                  </a:tcPr>
                </a:tc>
                <a:tc>
                  <a:txBody>
                    <a:bodyPr/>
                    <a:lstStyle/>
                    <a:p>
                      <a:endParaRPr lang="fr-FR"/>
                    </a:p>
                  </a:txBody>
                  <a:tcPr>
                    <a:solidFill>
                      <a:srgbClr val="DA1507"/>
                    </a:solidFill>
                  </a:tcPr>
                </a:tc>
                <a:extLst>
                  <a:ext uri="{0D108BD9-81ED-4DB2-BD59-A6C34878D82A}">
                    <a16:rowId xmlns:a16="http://schemas.microsoft.com/office/drawing/2014/main" val="1923370649"/>
                  </a:ext>
                </a:extLst>
              </a:tr>
              <a:tr h="774316">
                <a:tc>
                  <a:txBody>
                    <a:bodyPr/>
                    <a:lstStyle/>
                    <a:p>
                      <a:pPr algn="r"/>
                      <a:r>
                        <a:rPr lang="fr-FR" sz="1000" b="1">
                          <a:solidFill>
                            <a:srgbClr val="1F1F1F"/>
                          </a:solidFill>
                        </a:rPr>
                        <a:t>FORTE</a:t>
                      </a:r>
                    </a:p>
                  </a:txBody>
                  <a:tcPr marR="36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a:p>
                  </a:txBody>
                  <a:tcPr>
                    <a:lnL w="12700" cmpd="sng">
                      <a:noFill/>
                    </a:lnL>
                    <a:solidFill>
                      <a:srgbClr val="FFD94C"/>
                    </a:solidFill>
                  </a:tcPr>
                </a:tc>
                <a:tc>
                  <a:txBody>
                    <a:bodyPr/>
                    <a:lstStyle/>
                    <a:p>
                      <a:endParaRPr lang="fr-FR"/>
                    </a:p>
                  </a:txBody>
                  <a:tcPr>
                    <a:solidFill>
                      <a:srgbClr val="ED7931"/>
                    </a:solidFill>
                  </a:tcPr>
                </a:tc>
                <a:tc>
                  <a:txBody>
                    <a:bodyPr/>
                    <a:lstStyle/>
                    <a:p>
                      <a:endParaRPr lang="fr-FR"/>
                    </a:p>
                  </a:txBody>
                  <a:tcPr>
                    <a:solidFill>
                      <a:srgbClr val="DA1507"/>
                    </a:solidFill>
                  </a:tcPr>
                </a:tc>
                <a:tc>
                  <a:txBody>
                    <a:bodyPr/>
                    <a:lstStyle/>
                    <a:p>
                      <a:endParaRPr lang="fr-FR"/>
                    </a:p>
                  </a:txBody>
                  <a:tcPr>
                    <a:solidFill>
                      <a:srgbClr val="DA1507"/>
                    </a:solidFill>
                  </a:tcPr>
                </a:tc>
                <a:extLst>
                  <a:ext uri="{0D108BD9-81ED-4DB2-BD59-A6C34878D82A}">
                    <a16:rowId xmlns:a16="http://schemas.microsoft.com/office/drawing/2014/main" val="2222361160"/>
                  </a:ext>
                </a:extLst>
              </a:tr>
              <a:tr h="774316">
                <a:tc>
                  <a:txBody>
                    <a:bodyPr/>
                    <a:lstStyle/>
                    <a:p>
                      <a:pPr algn="r"/>
                      <a:r>
                        <a:rPr lang="fr-FR" sz="1000" b="1">
                          <a:solidFill>
                            <a:srgbClr val="1F1F1F"/>
                          </a:solidFill>
                        </a:rPr>
                        <a:t>SIGNIFICATIVE</a:t>
                      </a:r>
                    </a:p>
                  </a:txBody>
                  <a:tcPr marR="36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a:p>
                  </a:txBody>
                  <a:tcPr>
                    <a:lnL w="12700" cmpd="sng">
                      <a:noFill/>
                    </a:lnL>
                    <a:solidFill>
                      <a:srgbClr val="FFD94C"/>
                    </a:solidFill>
                  </a:tcPr>
                </a:tc>
                <a:tc>
                  <a:txBody>
                    <a:bodyPr/>
                    <a:lstStyle/>
                    <a:p>
                      <a:endParaRPr lang="fr-FR"/>
                    </a:p>
                  </a:txBody>
                  <a:tcPr>
                    <a:solidFill>
                      <a:srgbClr val="FAAD33"/>
                    </a:solidFill>
                  </a:tcPr>
                </a:tc>
                <a:tc>
                  <a:txBody>
                    <a:bodyPr/>
                    <a:lstStyle/>
                    <a:p>
                      <a:endParaRPr lang="fr-FR"/>
                    </a:p>
                  </a:txBody>
                  <a:tcPr>
                    <a:solidFill>
                      <a:srgbClr val="ED7931"/>
                    </a:solidFill>
                  </a:tcPr>
                </a:tc>
                <a:tc>
                  <a:txBody>
                    <a:bodyPr/>
                    <a:lstStyle/>
                    <a:p>
                      <a:endParaRPr lang="fr-FR"/>
                    </a:p>
                  </a:txBody>
                  <a:tcPr>
                    <a:solidFill>
                      <a:srgbClr val="DA1507"/>
                    </a:solidFill>
                  </a:tcPr>
                </a:tc>
                <a:extLst>
                  <a:ext uri="{0D108BD9-81ED-4DB2-BD59-A6C34878D82A}">
                    <a16:rowId xmlns:a16="http://schemas.microsoft.com/office/drawing/2014/main" val="2043564113"/>
                  </a:ext>
                </a:extLst>
              </a:tr>
              <a:tr h="774316">
                <a:tc>
                  <a:txBody>
                    <a:bodyPr/>
                    <a:lstStyle/>
                    <a:p>
                      <a:pPr algn="r"/>
                      <a:r>
                        <a:rPr lang="fr-FR" sz="1000" b="1">
                          <a:solidFill>
                            <a:srgbClr val="1F1F1F"/>
                          </a:solidFill>
                        </a:rPr>
                        <a:t>MINIME</a:t>
                      </a:r>
                    </a:p>
                  </a:txBody>
                  <a:tcPr marR="36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a:p>
                  </a:txBody>
                  <a:tcPr>
                    <a:lnL w="12700" cmpd="sng">
                      <a:noFill/>
                    </a:lnL>
                    <a:lnB w="12700" cmpd="sng">
                      <a:noFill/>
                    </a:lnB>
                    <a:solidFill>
                      <a:srgbClr val="FFD94C"/>
                    </a:solidFill>
                  </a:tcPr>
                </a:tc>
                <a:tc>
                  <a:txBody>
                    <a:bodyPr/>
                    <a:lstStyle/>
                    <a:p>
                      <a:endParaRPr lang="fr-FR"/>
                    </a:p>
                  </a:txBody>
                  <a:tcPr>
                    <a:lnB w="12700" cmpd="sng">
                      <a:noFill/>
                    </a:lnB>
                    <a:solidFill>
                      <a:srgbClr val="FFD94C"/>
                    </a:solidFill>
                  </a:tcPr>
                </a:tc>
                <a:tc>
                  <a:txBody>
                    <a:bodyPr/>
                    <a:lstStyle/>
                    <a:p>
                      <a:endParaRPr lang="fr-FR"/>
                    </a:p>
                  </a:txBody>
                  <a:tcPr>
                    <a:lnB w="12700" cmpd="sng">
                      <a:noFill/>
                    </a:lnB>
                    <a:solidFill>
                      <a:srgbClr val="FAAD33"/>
                    </a:solidFill>
                  </a:tcPr>
                </a:tc>
                <a:tc>
                  <a:txBody>
                    <a:bodyPr/>
                    <a:lstStyle/>
                    <a:p>
                      <a:endParaRPr lang="fr-FR"/>
                    </a:p>
                  </a:txBody>
                  <a:tcPr>
                    <a:lnB w="12700" cmpd="sng">
                      <a:noFill/>
                    </a:lnB>
                    <a:solidFill>
                      <a:srgbClr val="ED7931"/>
                    </a:solidFill>
                  </a:tcPr>
                </a:tc>
                <a:extLst>
                  <a:ext uri="{0D108BD9-81ED-4DB2-BD59-A6C34878D82A}">
                    <a16:rowId xmlns:a16="http://schemas.microsoft.com/office/drawing/2014/main" val="3689677649"/>
                  </a:ext>
                </a:extLst>
              </a:tr>
              <a:tr h="612534">
                <a:tc>
                  <a:txBody>
                    <a:bodyPr/>
                    <a:lstStyle/>
                    <a:p>
                      <a:endParaRPr lang="fr-FR" sz="1000" b="1">
                        <a:solidFill>
                          <a:srgbClr val="1F1F1F"/>
                        </a:solidFill>
                      </a:endParaRPr>
                    </a:p>
                  </a:txBody>
                  <a:tcPr marR="3600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000" b="1">
                          <a:solidFill>
                            <a:srgbClr val="1F1F1F"/>
                          </a:solidFill>
                        </a:rPr>
                        <a:t>MINEUR</a:t>
                      </a:r>
                      <a:endParaRPr lang="fr-FR" sz="1000" b="1"/>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000" b="1"/>
                        <a:t>IMPORTANT</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000" b="1"/>
                        <a:t>MAJEUR</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000" b="1"/>
                        <a:t>CRITIQUE</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3432148"/>
                  </a:ext>
                </a:extLst>
              </a:tr>
            </a:tbl>
          </a:graphicData>
        </a:graphic>
      </p:graphicFrame>
      <p:grpSp>
        <p:nvGrpSpPr>
          <p:cNvPr id="24" name="Groupe 23">
            <a:extLst>
              <a:ext uri="{FF2B5EF4-FFF2-40B4-BE49-F238E27FC236}">
                <a16:creationId xmlns:a16="http://schemas.microsoft.com/office/drawing/2014/main" id="{C96AF60E-E8F1-3736-BDFC-F4322753716E}"/>
              </a:ext>
            </a:extLst>
          </p:cNvPr>
          <p:cNvGrpSpPr/>
          <p:nvPr userDrawn="1"/>
        </p:nvGrpSpPr>
        <p:grpSpPr>
          <a:xfrm>
            <a:off x="5188900" y="1901322"/>
            <a:ext cx="6765569" cy="4021882"/>
            <a:chOff x="5632892" y="1519803"/>
            <a:chExt cx="6765569" cy="4021882"/>
          </a:xfrm>
        </p:grpSpPr>
        <p:grpSp>
          <p:nvGrpSpPr>
            <p:cNvPr id="25" name="Groupe 24">
              <a:extLst>
                <a:ext uri="{FF2B5EF4-FFF2-40B4-BE49-F238E27FC236}">
                  <a16:creationId xmlns:a16="http://schemas.microsoft.com/office/drawing/2014/main" id="{2A59725C-2E48-0995-4CC2-8A073AB0D6FE}"/>
                </a:ext>
              </a:extLst>
            </p:cNvPr>
            <p:cNvGrpSpPr/>
            <p:nvPr/>
          </p:nvGrpSpPr>
          <p:grpSpPr>
            <a:xfrm>
              <a:off x="6272806" y="1758302"/>
              <a:ext cx="5580000" cy="3672000"/>
              <a:chOff x="6272806" y="1758302"/>
              <a:chExt cx="5580000" cy="3672000"/>
            </a:xfrm>
          </p:grpSpPr>
          <p:cxnSp>
            <p:nvCxnSpPr>
              <p:cNvPr id="28" name="Connecteur droit avec flèche 27">
                <a:extLst>
                  <a:ext uri="{FF2B5EF4-FFF2-40B4-BE49-F238E27FC236}">
                    <a16:creationId xmlns:a16="http://schemas.microsoft.com/office/drawing/2014/main" id="{5AE35A53-EBF5-8E97-590F-1959E11A99D6}"/>
                  </a:ext>
                </a:extLst>
              </p:cNvPr>
              <p:cNvCxnSpPr>
                <a:cxnSpLocks/>
              </p:cNvCxnSpPr>
              <p:nvPr/>
            </p:nvCxnSpPr>
            <p:spPr>
              <a:xfrm>
                <a:off x="6272806" y="5430302"/>
                <a:ext cx="5580000" cy="0"/>
              </a:xfrm>
              <a:prstGeom prst="straightConnector1">
                <a:avLst/>
              </a:prstGeom>
              <a:ln>
                <a:solidFill>
                  <a:srgbClr val="1F1F1F"/>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08F35D25-0F18-37C7-C39B-5385BE53240E}"/>
                  </a:ext>
                </a:extLst>
              </p:cNvPr>
              <p:cNvCxnSpPr>
                <a:cxnSpLocks/>
              </p:cNvCxnSpPr>
              <p:nvPr/>
            </p:nvCxnSpPr>
            <p:spPr>
              <a:xfrm rot="16200000">
                <a:off x="4436806" y="3594302"/>
                <a:ext cx="3672000" cy="0"/>
              </a:xfrm>
              <a:prstGeom prst="straightConnector1">
                <a:avLst/>
              </a:prstGeom>
              <a:ln>
                <a:solidFill>
                  <a:srgbClr val="1F1F1F"/>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6" name="ZoneTexte 25">
              <a:extLst>
                <a:ext uri="{FF2B5EF4-FFF2-40B4-BE49-F238E27FC236}">
                  <a16:creationId xmlns:a16="http://schemas.microsoft.com/office/drawing/2014/main" id="{763FD4D1-7BDD-822D-AEC0-137F74CBA5F4}"/>
                </a:ext>
              </a:extLst>
            </p:cNvPr>
            <p:cNvSpPr txBox="1"/>
            <p:nvPr/>
          </p:nvSpPr>
          <p:spPr>
            <a:xfrm>
              <a:off x="5632892" y="1519803"/>
              <a:ext cx="780983" cy="215444"/>
            </a:xfrm>
            <a:prstGeom prst="rect">
              <a:avLst/>
            </a:prstGeom>
            <a:noFill/>
          </p:spPr>
          <p:txBody>
            <a:bodyPr wrap="none" rtlCol="0">
              <a:spAutoFit/>
            </a:bodyPr>
            <a:lstStyle/>
            <a:p>
              <a:pPr algn="r"/>
              <a:r>
                <a:rPr lang="fr-FR" sz="800">
                  <a:solidFill>
                    <a:srgbClr val="1F1F1F"/>
                  </a:solidFill>
                </a:rPr>
                <a:t>PROBABILITÉ</a:t>
              </a:r>
            </a:p>
          </p:txBody>
        </p:sp>
        <p:sp>
          <p:nvSpPr>
            <p:cNvPr id="27" name="ZoneTexte 26">
              <a:extLst>
                <a:ext uri="{FF2B5EF4-FFF2-40B4-BE49-F238E27FC236}">
                  <a16:creationId xmlns:a16="http://schemas.microsoft.com/office/drawing/2014/main" id="{B64A4E15-439E-8BBD-DC71-7599DDD95C9D}"/>
                </a:ext>
              </a:extLst>
            </p:cNvPr>
            <p:cNvSpPr txBox="1"/>
            <p:nvPr/>
          </p:nvSpPr>
          <p:spPr>
            <a:xfrm>
              <a:off x="11864340" y="5326241"/>
              <a:ext cx="534121" cy="215444"/>
            </a:xfrm>
            <a:prstGeom prst="rect">
              <a:avLst/>
            </a:prstGeom>
            <a:noFill/>
          </p:spPr>
          <p:txBody>
            <a:bodyPr wrap="none" rtlCol="0">
              <a:spAutoFit/>
            </a:bodyPr>
            <a:lstStyle/>
            <a:p>
              <a:pPr algn="r"/>
              <a:r>
                <a:rPr lang="fr-FR" sz="800">
                  <a:solidFill>
                    <a:srgbClr val="1F1F1F"/>
                  </a:solidFill>
                </a:rPr>
                <a:t>IMPACT</a:t>
              </a:r>
            </a:p>
          </p:txBody>
        </p:sp>
      </p:grpSp>
      <p:sp>
        <p:nvSpPr>
          <p:cNvPr id="30" name="Espace réservé du texte 11">
            <a:extLst>
              <a:ext uri="{FF2B5EF4-FFF2-40B4-BE49-F238E27FC236}">
                <a16:creationId xmlns:a16="http://schemas.microsoft.com/office/drawing/2014/main" id="{68811480-EEBD-315C-12FF-C7E1D1620CAB}"/>
              </a:ext>
            </a:extLst>
          </p:cNvPr>
          <p:cNvSpPr>
            <a:spLocks noGrp="1"/>
          </p:cNvSpPr>
          <p:nvPr>
            <p:ph type="body" sz="quarter" idx="18" hasCustomPrompt="1"/>
          </p:nvPr>
        </p:nvSpPr>
        <p:spPr>
          <a:xfrm>
            <a:off x="550948" y="3717032"/>
            <a:ext cx="3197087" cy="401442"/>
          </a:xfrm>
          <a:prstGeom prst="rect">
            <a:avLst/>
          </a:prstGeom>
        </p:spPr>
        <p:txBody>
          <a:bodyPr wrap="square" bIns="108000">
            <a:spAutoFit/>
          </a:bodyPr>
          <a:lstStyle>
            <a:lvl1pPr marL="0" indent="0">
              <a:buNone/>
              <a:defRPr sz="1600" b="1">
                <a:solidFill>
                  <a:schemeClr val="tx1"/>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31" name="Espace réservé du texte 6">
            <a:extLst>
              <a:ext uri="{FF2B5EF4-FFF2-40B4-BE49-F238E27FC236}">
                <a16:creationId xmlns:a16="http://schemas.microsoft.com/office/drawing/2014/main" id="{BC358D1C-DD31-CEB2-6406-972EBB1C3004}"/>
              </a:ext>
            </a:extLst>
          </p:cNvPr>
          <p:cNvSpPr>
            <a:spLocks noGrp="1"/>
          </p:cNvSpPr>
          <p:nvPr>
            <p:ph type="body" sz="quarter" idx="19" hasCustomPrompt="1"/>
          </p:nvPr>
        </p:nvSpPr>
        <p:spPr>
          <a:xfrm>
            <a:off x="550948" y="4145494"/>
            <a:ext cx="3197087"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e la date 31">
            <a:extLst>
              <a:ext uri="{FF2B5EF4-FFF2-40B4-BE49-F238E27FC236}">
                <a16:creationId xmlns:a16="http://schemas.microsoft.com/office/drawing/2014/main" id="{9E23EC24-548D-96BB-CA19-2B19B7EDA35F}"/>
              </a:ext>
            </a:extLst>
          </p:cNvPr>
          <p:cNvSpPr>
            <a:spLocks noGrp="1"/>
          </p:cNvSpPr>
          <p:nvPr>
            <p:ph type="dt" sz="half" idx="20"/>
          </p:nvPr>
        </p:nvSpPr>
        <p:spPr/>
        <p:txBody>
          <a:bodyPr/>
          <a:lstStyle/>
          <a:p>
            <a:fld id="{8C4C3ED5-DE1B-464F-A615-B2814D8BAFA7}" type="datetime1">
              <a:rPr lang="fr-FR" smtClean="0"/>
              <a:t>22/04/2025</a:t>
            </a:fld>
            <a:endParaRPr lang="en-GB"/>
          </a:p>
        </p:txBody>
      </p:sp>
      <p:sp>
        <p:nvSpPr>
          <p:cNvPr id="33" name="Espace réservé du pied de page 32">
            <a:extLst>
              <a:ext uri="{FF2B5EF4-FFF2-40B4-BE49-F238E27FC236}">
                <a16:creationId xmlns:a16="http://schemas.microsoft.com/office/drawing/2014/main" id="{787D26C1-F088-0550-BA24-244A3B500D0C}"/>
              </a:ext>
            </a:extLst>
          </p:cNvPr>
          <p:cNvSpPr>
            <a:spLocks noGrp="1"/>
          </p:cNvSpPr>
          <p:nvPr>
            <p:ph type="ftr" sz="quarter" idx="21"/>
          </p:nvPr>
        </p:nvSpPr>
        <p:spPr/>
        <p:txBody>
          <a:bodyPr/>
          <a:lstStyle/>
          <a:p>
            <a:r>
              <a:rPr lang="fr-FR"/>
              <a:t>ADVN Client  I  Nom du document  I  CONFIDENTIEL  </a:t>
            </a:r>
            <a:endParaRPr lang="en-GB"/>
          </a:p>
        </p:txBody>
      </p:sp>
    </p:spTree>
    <p:extLst>
      <p:ext uri="{BB962C8B-B14F-4D97-AF65-F5344CB8AC3E}">
        <p14:creationId xmlns:p14="http://schemas.microsoft.com/office/powerpoint/2010/main" val="4939191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asage 3 temps ">
    <p:bg>
      <p:bgPr>
        <a:blipFill dpi="0" rotWithShape="1">
          <a:blip r:embed="rId2">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35EFA9-5D9B-776A-840A-F3C321151946}"/>
              </a:ext>
            </a:extLst>
          </p:cNvPr>
          <p:cNvSpPr>
            <a:spLocks noGrp="1"/>
          </p:cNvSpPr>
          <p:nvPr>
            <p:ph type="title" hasCustomPrompt="1"/>
          </p:nvPr>
        </p:nvSpPr>
        <p:spPr>
          <a:xfrm>
            <a:off x="503999" y="540000"/>
            <a:ext cx="11387802" cy="528021"/>
          </a:xfrm>
          <a:prstGeom prst="rect">
            <a:avLst/>
          </a:prstGeom>
        </p:spPr>
        <p:txBody>
          <a:bodyPr/>
          <a:lstStyle/>
          <a:p>
            <a:r>
              <a:rPr lang="fr-FR"/>
              <a:t>Ajouter un titre</a:t>
            </a:r>
          </a:p>
        </p:txBody>
      </p:sp>
      <p:sp>
        <p:nvSpPr>
          <p:cNvPr id="4" name="Espace réservé du texte 8">
            <a:extLst>
              <a:ext uri="{FF2B5EF4-FFF2-40B4-BE49-F238E27FC236}">
                <a16:creationId xmlns:a16="http://schemas.microsoft.com/office/drawing/2014/main" id="{26E7184A-A1C8-6AD9-7090-D68EAFBD2794}"/>
              </a:ext>
            </a:extLst>
          </p:cNvPr>
          <p:cNvSpPr>
            <a:spLocks noGrp="1"/>
          </p:cNvSpPr>
          <p:nvPr>
            <p:ph type="body" sz="quarter" idx="21"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a:t>
            </a:r>
          </a:p>
        </p:txBody>
      </p:sp>
      <p:sp>
        <p:nvSpPr>
          <p:cNvPr id="21" name="BLOC">
            <a:extLst>
              <a:ext uri="{FF2B5EF4-FFF2-40B4-BE49-F238E27FC236}">
                <a16:creationId xmlns:a16="http://schemas.microsoft.com/office/drawing/2014/main" id="{71387F7A-F6B6-3AFB-0230-7F3BF4ED8A1E}"/>
              </a:ext>
            </a:extLst>
          </p:cNvPr>
          <p:cNvSpPr txBox="1">
            <a:spLocks/>
          </p:cNvSpPr>
          <p:nvPr userDrawn="1"/>
        </p:nvSpPr>
        <p:spPr>
          <a:xfrm>
            <a:off x="711000" y="2053330"/>
            <a:ext cx="3456000" cy="3503324"/>
          </a:xfrm>
          <a:prstGeom prst="roundRect">
            <a:avLst>
              <a:gd name="adj" fmla="val 4654"/>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a:p>
        </p:txBody>
      </p:sp>
      <p:sp>
        <p:nvSpPr>
          <p:cNvPr id="6" name="BLOC">
            <a:extLst>
              <a:ext uri="{FF2B5EF4-FFF2-40B4-BE49-F238E27FC236}">
                <a16:creationId xmlns:a16="http://schemas.microsoft.com/office/drawing/2014/main" id="{18894BDD-B17D-FCE1-6537-CECD69B7AAF5}"/>
              </a:ext>
            </a:extLst>
          </p:cNvPr>
          <p:cNvSpPr txBox="1">
            <a:spLocks/>
          </p:cNvSpPr>
          <p:nvPr userDrawn="1"/>
        </p:nvSpPr>
        <p:spPr>
          <a:xfrm>
            <a:off x="4484346" y="2053330"/>
            <a:ext cx="3456000" cy="3503324"/>
          </a:xfrm>
          <a:prstGeom prst="roundRect">
            <a:avLst>
              <a:gd name="adj" fmla="val 4654"/>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a:p>
        </p:txBody>
      </p:sp>
      <p:sp>
        <p:nvSpPr>
          <p:cNvPr id="5" name="BLOC">
            <a:extLst>
              <a:ext uri="{FF2B5EF4-FFF2-40B4-BE49-F238E27FC236}">
                <a16:creationId xmlns:a16="http://schemas.microsoft.com/office/drawing/2014/main" id="{04C8F447-9509-D903-7EB2-63B350D6F2AC}"/>
              </a:ext>
            </a:extLst>
          </p:cNvPr>
          <p:cNvSpPr txBox="1">
            <a:spLocks/>
          </p:cNvSpPr>
          <p:nvPr userDrawn="1"/>
        </p:nvSpPr>
        <p:spPr>
          <a:xfrm>
            <a:off x="8257692" y="2053330"/>
            <a:ext cx="3456000" cy="3503324"/>
          </a:xfrm>
          <a:prstGeom prst="roundRect">
            <a:avLst>
              <a:gd name="adj" fmla="val 4654"/>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sz="2400"/>
          </a:p>
        </p:txBody>
      </p:sp>
      <p:cxnSp>
        <p:nvCxnSpPr>
          <p:cNvPr id="8" name="Connecteur droit 7">
            <a:extLst>
              <a:ext uri="{FF2B5EF4-FFF2-40B4-BE49-F238E27FC236}">
                <a16:creationId xmlns:a16="http://schemas.microsoft.com/office/drawing/2014/main" id="{73A6B1B7-5BD3-B1C2-D65C-53171B08BA9A}"/>
              </a:ext>
            </a:extLst>
          </p:cNvPr>
          <p:cNvCxnSpPr>
            <a:cxnSpLocks/>
          </p:cNvCxnSpPr>
          <p:nvPr userDrawn="1"/>
        </p:nvCxnSpPr>
        <p:spPr>
          <a:xfrm flipV="1">
            <a:off x="6212346" y="5359352"/>
            <a:ext cx="0" cy="509186"/>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E9A60139-4FCF-2159-480F-77DE9F3DD0A1}"/>
              </a:ext>
            </a:extLst>
          </p:cNvPr>
          <p:cNvSpPr>
            <a:spLocks noChangeAspect="1"/>
          </p:cNvSpPr>
          <p:nvPr userDrawn="1"/>
        </p:nvSpPr>
        <p:spPr>
          <a:xfrm>
            <a:off x="5888346"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fr-FR" sz="2400" spc="-150">
                <a:solidFill>
                  <a:srgbClr val="0070FA"/>
                </a:solidFill>
              </a:rPr>
              <a:t>02</a:t>
            </a:r>
            <a:endParaRPr lang="fr-FR" sz="2000" spc="-150">
              <a:solidFill>
                <a:srgbClr val="0070FA"/>
              </a:solidFill>
            </a:endParaRPr>
          </a:p>
        </p:txBody>
      </p:sp>
      <p:cxnSp>
        <p:nvCxnSpPr>
          <p:cNvPr id="10" name="Connecteur droit 9">
            <a:extLst>
              <a:ext uri="{FF2B5EF4-FFF2-40B4-BE49-F238E27FC236}">
                <a16:creationId xmlns:a16="http://schemas.microsoft.com/office/drawing/2014/main" id="{43BEF6D0-3C11-68B4-D134-9EA0EB29BC5F}"/>
              </a:ext>
            </a:extLst>
          </p:cNvPr>
          <p:cNvCxnSpPr>
            <a:cxnSpLocks/>
          </p:cNvCxnSpPr>
          <p:nvPr userDrawn="1"/>
        </p:nvCxnSpPr>
        <p:spPr>
          <a:xfrm flipV="1">
            <a:off x="9985692" y="5359352"/>
            <a:ext cx="0" cy="509186"/>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50EAB86-7F74-30FF-9A21-4ADE11A20535}"/>
              </a:ext>
            </a:extLst>
          </p:cNvPr>
          <p:cNvSpPr>
            <a:spLocks noChangeAspect="1"/>
          </p:cNvSpPr>
          <p:nvPr userDrawn="1"/>
        </p:nvSpPr>
        <p:spPr>
          <a:xfrm>
            <a:off x="9661692"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fr-FR" sz="2400" spc="-150">
                <a:solidFill>
                  <a:srgbClr val="0070FA"/>
                </a:solidFill>
              </a:rPr>
              <a:t>03</a:t>
            </a:r>
            <a:endParaRPr lang="fr-FR" sz="2000" spc="-150">
              <a:solidFill>
                <a:srgbClr val="0070FA"/>
              </a:solidFill>
            </a:endParaRPr>
          </a:p>
        </p:txBody>
      </p:sp>
      <p:cxnSp>
        <p:nvCxnSpPr>
          <p:cNvPr id="12" name="Connecteur droit 11">
            <a:extLst>
              <a:ext uri="{FF2B5EF4-FFF2-40B4-BE49-F238E27FC236}">
                <a16:creationId xmlns:a16="http://schemas.microsoft.com/office/drawing/2014/main" id="{BE696F5A-E24D-C605-C081-23E28DB82216}"/>
              </a:ext>
            </a:extLst>
          </p:cNvPr>
          <p:cNvCxnSpPr>
            <a:cxnSpLocks/>
          </p:cNvCxnSpPr>
          <p:nvPr userDrawn="1"/>
        </p:nvCxnSpPr>
        <p:spPr>
          <a:xfrm flipV="1">
            <a:off x="2439000" y="5359352"/>
            <a:ext cx="0" cy="509186"/>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208F4E5A-9EFD-4AB5-F8BE-F52F9B348AA2}"/>
              </a:ext>
            </a:extLst>
          </p:cNvPr>
          <p:cNvSpPr>
            <a:spLocks noChangeAspect="1"/>
          </p:cNvSpPr>
          <p:nvPr userDrawn="1"/>
        </p:nvSpPr>
        <p:spPr>
          <a:xfrm>
            <a:off x="2115000"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fr-FR" sz="2400" spc="-150">
                <a:solidFill>
                  <a:srgbClr val="0070FA"/>
                </a:solidFill>
              </a:rPr>
              <a:t>01</a:t>
            </a:r>
            <a:endParaRPr lang="fr-FR" sz="2000" spc="-150">
              <a:solidFill>
                <a:srgbClr val="0070FA"/>
              </a:solidFill>
            </a:endParaRPr>
          </a:p>
        </p:txBody>
      </p:sp>
      <p:cxnSp>
        <p:nvCxnSpPr>
          <p:cNvPr id="14" name="Connecteur droit avec flèche 13">
            <a:extLst>
              <a:ext uri="{FF2B5EF4-FFF2-40B4-BE49-F238E27FC236}">
                <a16:creationId xmlns:a16="http://schemas.microsoft.com/office/drawing/2014/main" id="{9B49AE11-E144-6F85-440D-B41437817579}"/>
              </a:ext>
            </a:extLst>
          </p:cNvPr>
          <p:cNvCxnSpPr/>
          <p:nvPr userDrawn="1"/>
        </p:nvCxnSpPr>
        <p:spPr>
          <a:xfrm>
            <a:off x="2947623" y="6162561"/>
            <a:ext cx="2756100" cy="0"/>
          </a:xfrm>
          <a:prstGeom prst="straightConnector1">
            <a:avLst/>
          </a:prstGeom>
          <a:ln w="9525">
            <a:solidFill>
              <a:schemeClr val="tx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9ACB3CE2-EB32-0651-1EF3-EDB72707DC66}"/>
              </a:ext>
            </a:extLst>
          </p:cNvPr>
          <p:cNvCxnSpPr/>
          <p:nvPr userDrawn="1"/>
        </p:nvCxnSpPr>
        <p:spPr>
          <a:xfrm>
            <a:off x="6720969" y="6162561"/>
            <a:ext cx="2756100" cy="0"/>
          </a:xfrm>
          <a:prstGeom prst="straightConnector1">
            <a:avLst/>
          </a:prstGeom>
          <a:ln w="9525">
            <a:solidFill>
              <a:schemeClr val="tx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Espace réservé du texte 23">
            <a:extLst>
              <a:ext uri="{FF2B5EF4-FFF2-40B4-BE49-F238E27FC236}">
                <a16:creationId xmlns:a16="http://schemas.microsoft.com/office/drawing/2014/main" id="{3FECB472-860D-EDDD-D278-CC8D0439C9C0}"/>
              </a:ext>
            </a:extLst>
          </p:cNvPr>
          <p:cNvSpPr>
            <a:spLocks noGrp="1"/>
          </p:cNvSpPr>
          <p:nvPr>
            <p:ph type="body" sz="quarter" idx="22" hasCustomPrompt="1"/>
          </p:nvPr>
        </p:nvSpPr>
        <p:spPr>
          <a:xfrm>
            <a:off x="711200" y="2655977"/>
            <a:ext cx="3455795" cy="461665"/>
          </a:xfrm>
          <a:prstGeom prst="rect">
            <a:avLst/>
          </a:prstGeom>
        </p:spPr>
        <p:txBody>
          <a:bodyPr lIns="252000" rIns="252000">
            <a:noAutofit/>
          </a:bodyPr>
          <a:lstStyle>
            <a:lvl1pPr marL="0" indent="0" algn="ctr">
              <a:buFontTx/>
              <a:buNone/>
              <a:defRPr sz="20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Ajouter un texte</a:t>
            </a:r>
          </a:p>
        </p:txBody>
      </p:sp>
      <p:sp>
        <p:nvSpPr>
          <p:cNvPr id="31" name="Espace réservé du texte 23">
            <a:extLst>
              <a:ext uri="{FF2B5EF4-FFF2-40B4-BE49-F238E27FC236}">
                <a16:creationId xmlns:a16="http://schemas.microsoft.com/office/drawing/2014/main" id="{2D08DC9D-BE52-C092-45E8-435596742ADA}"/>
              </a:ext>
            </a:extLst>
          </p:cNvPr>
          <p:cNvSpPr>
            <a:spLocks noGrp="1"/>
          </p:cNvSpPr>
          <p:nvPr>
            <p:ph type="body" sz="quarter" idx="24" hasCustomPrompt="1"/>
          </p:nvPr>
        </p:nvSpPr>
        <p:spPr>
          <a:xfrm>
            <a:off x="4484551" y="2655977"/>
            <a:ext cx="3455795" cy="461665"/>
          </a:xfrm>
          <a:prstGeom prst="rect">
            <a:avLst/>
          </a:prstGeom>
        </p:spPr>
        <p:txBody>
          <a:bodyPr lIns="252000" rIns="252000">
            <a:noAutofit/>
          </a:bodyPr>
          <a:lstStyle>
            <a:lvl1pPr marL="0" indent="0" algn="ctr">
              <a:buFontTx/>
              <a:buNone/>
              <a:defRPr sz="20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Ajouter un texte</a:t>
            </a:r>
          </a:p>
        </p:txBody>
      </p:sp>
      <p:sp>
        <p:nvSpPr>
          <p:cNvPr id="33" name="Espace réservé du texte 23">
            <a:extLst>
              <a:ext uri="{FF2B5EF4-FFF2-40B4-BE49-F238E27FC236}">
                <a16:creationId xmlns:a16="http://schemas.microsoft.com/office/drawing/2014/main" id="{3DE74BBC-9F60-DF02-EDEE-4DBE31CE3493}"/>
              </a:ext>
            </a:extLst>
          </p:cNvPr>
          <p:cNvSpPr>
            <a:spLocks noGrp="1"/>
          </p:cNvSpPr>
          <p:nvPr>
            <p:ph type="body" sz="quarter" idx="26" hasCustomPrompt="1"/>
          </p:nvPr>
        </p:nvSpPr>
        <p:spPr>
          <a:xfrm>
            <a:off x="8257897" y="2655977"/>
            <a:ext cx="3455795" cy="461665"/>
          </a:xfrm>
          <a:prstGeom prst="rect">
            <a:avLst/>
          </a:prstGeom>
        </p:spPr>
        <p:txBody>
          <a:bodyPr lIns="252000" rIns="252000">
            <a:noAutofit/>
          </a:bodyPr>
          <a:lstStyle>
            <a:lvl1pPr marL="0" indent="0" algn="ctr">
              <a:buFontTx/>
              <a:buNone/>
              <a:defRPr sz="20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Ajouter un texte</a:t>
            </a:r>
          </a:p>
        </p:txBody>
      </p:sp>
      <p:sp>
        <p:nvSpPr>
          <p:cNvPr id="20" name="Repère Arrondi" hidden="1">
            <a:extLst>
              <a:ext uri="{FF2B5EF4-FFF2-40B4-BE49-F238E27FC236}">
                <a16:creationId xmlns:a16="http://schemas.microsoft.com/office/drawing/2014/main" id="{EB2D4688-8C75-42B4-3D6A-B9B15B1BFB4D}"/>
              </a:ext>
            </a:extLst>
          </p:cNvPr>
          <p:cNvSpPr>
            <a:spLocks noChangeAspect="1"/>
          </p:cNvSpPr>
          <p:nvPr userDrawn="1"/>
        </p:nvSpPr>
        <p:spPr>
          <a:xfrm>
            <a:off x="4484346" y="2053330"/>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6">
            <a:extLst>
              <a:ext uri="{FF2B5EF4-FFF2-40B4-BE49-F238E27FC236}">
                <a16:creationId xmlns:a16="http://schemas.microsoft.com/office/drawing/2014/main" id="{5AC574D7-8105-E9AF-B7CF-4841A6F95438}"/>
              </a:ext>
            </a:extLst>
          </p:cNvPr>
          <p:cNvSpPr>
            <a:spLocks noGrp="1"/>
          </p:cNvSpPr>
          <p:nvPr>
            <p:ph type="body" sz="quarter" idx="18" hasCustomPrompt="1"/>
          </p:nvPr>
        </p:nvSpPr>
        <p:spPr>
          <a:xfrm>
            <a:off x="844364" y="3214522"/>
            <a:ext cx="3146390" cy="1275455"/>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19" name="Espace réservé du texte 6">
            <a:extLst>
              <a:ext uri="{FF2B5EF4-FFF2-40B4-BE49-F238E27FC236}">
                <a16:creationId xmlns:a16="http://schemas.microsoft.com/office/drawing/2014/main" id="{5755974B-8638-2749-BFEF-C2A1FD3BD553}"/>
              </a:ext>
            </a:extLst>
          </p:cNvPr>
          <p:cNvSpPr>
            <a:spLocks noGrp="1"/>
          </p:cNvSpPr>
          <p:nvPr>
            <p:ph type="body" sz="quarter" idx="27" hasCustomPrompt="1"/>
          </p:nvPr>
        </p:nvSpPr>
        <p:spPr>
          <a:xfrm>
            <a:off x="4657908" y="3214522"/>
            <a:ext cx="3146390" cy="1275455"/>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6">
            <a:extLst>
              <a:ext uri="{FF2B5EF4-FFF2-40B4-BE49-F238E27FC236}">
                <a16:creationId xmlns:a16="http://schemas.microsoft.com/office/drawing/2014/main" id="{ABCE4F45-D596-1CB9-FCB5-C9BABD812A12}"/>
              </a:ext>
            </a:extLst>
          </p:cNvPr>
          <p:cNvSpPr>
            <a:spLocks noGrp="1"/>
          </p:cNvSpPr>
          <p:nvPr>
            <p:ph type="body" sz="quarter" idx="28" hasCustomPrompt="1"/>
          </p:nvPr>
        </p:nvSpPr>
        <p:spPr>
          <a:xfrm>
            <a:off x="8436010" y="3214522"/>
            <a:ext cx="3146390" cy="1275455"/>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25" name="Ellipse 24">
            <a:extLst>
              <a:ext uri="{FF2B5EF4-FFF2-40B4-BE49-F238E27FC236}">
                <a16:creationId xmlns:a16="http://schemas.microsoft.com/office/drawing/2014/main" id="{8FAA3BD4-518A-BB17-42C7-E252FF2AEFA4}"/>
              </a:ext>
            </a:extLst>
          </p:cNvPr>
          <p:cNvSpPr/>
          <p:nvPr userDrawn="1"/>
        </p:nvSpPr>
        <p:spPr>
          <a:xfrm>
            <a:off x="9523553" y="1575762"/>
            <a:ext cx="956287" cy="956287"/>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lipse 25">
            <a:extLst>
              <a:ext uri="{FF2B5EF4-FFF2-40B4-BE49-F238E27FC236}">
                <a16:creationId xmlns:a16="http://schemas.microsoft.com/office/drawing/2014/main" id="{300604FD-B64F-ACED-F569-3112781EBBF2}"/>
              </a:ext>
            </a:extLst>
          </p:cNvPr>
          <p:cNvSpPr/>
          <p:nvPr userDrawn="1"/>
        </p:nvSpPr>
        <p:spPr>
          <a:xfrm>
            <a:off x="5731274" y="1575762"/>
            <a:ext cx="956287" cy="956287"/>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llipse 34">
            <a:extLst>
              <a:ext uri="{FF2B5EF4-FFF2-40B4-BE49-F238E27FC236}">
                <a16:creationId xmlns:a16="http://schemas.microsoft.com/office/drawing/2014/main" id="{7A2FC6AB-9B29-80C4-B542-ED8A1C8B7BA9}"/>
              </a:ext>
            </a:extLst>
          </p:cNvPr>
          <p:cNvSpPr/>
          <p:nvPr userDrawn="1"/>
        </p:nvSpPr>
        <p:spPr>
          <a:xfrm>
            <a:off x="1960260" y="1575762"/>
            <a:ext cx="956287" cy="956287"/>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space réservé pour une image  36">
            <a:extLst>
              <a:ext uri="{FF2B5EF4-FFF2-40B4-BE49-F238E27FC236}">
                <a16:creationId xmlns:a16="http://schemas.microsoft.com/office/drawing/2014/main" id="{18A90BA7-A756-320A-3F8F-5997E808CF2E}"/>
              </a:ext>
            </a:extLst>
          </p:cNvPr>
          <p:cNvSpPr>
            <a:spLocks noGrp="1"/>
          </p:cNvSpPr>
          <p:nvPr>
            <p:ph type="pic" sz="quarter" idx="29" hasCustomPrompt="1"/>
          </p:nvPr>
        </p:nvSpPr>
        <p:spPr>
          <a:xfrm>
            <a:off x="1948798" y="1783668"/>
            <a:ext cx="965416" cy="621609"/>
          </a:xfrm>
          <a:prstGeom prst="rect">
            <a:avLst/>
          </a:prstGeom>
        </p:spPr>
        <p:txBody>
          <a:bodyPr/>
          <a:lstStyle>
            <a:lvl1pPr marL="0" indent="0" algn="ctr">
              <a:buNone/>
              <a:defRPr sz="900">
                <a:solidFill>
                  <a:schemeClr val="bg1"/>
                </a:solidFill>
              </a:defRPr>
            </a:lvl1pPr>
          </a:lstStyle>
          <a:p>
            <a:r>
              <a:rPr lang="en-GB"/>
              <a:t>Insérer</a:t>
            </a:r>
          </a:p>
          <a:p>
            <a:r>
              <a:rPr lang="en-GB"/>
              <a:t>un picto</a:t>
            </a:r>
          </a:p>
        </p:txBody>
      </p:sp>
      <p:sp>
        <p:nvSpPr>
          <p:cNvPr id="38" name="Espace réservé pour une image  36">
            <a:extLst>
              <a:ext uri="{FF2B5EF4-FFF2-40B4-BE49-F238E27FC236}">
                <a16:creationId xmlns:a16="http://schemas.microsoft.com/office/drawing/2014/main" id="{742F2847-1588-760E-392A-2C9EAEC10FCE}"/>
              </a:ext>
            </a:extLst>
          </p:cNvPr>
          <p:cNvSpPr>
            <a:spLocks noGrp="1"/>
          </p:cNvSpPr>
          <p:nvPr>
            <p:ph type="pic" sz="quarter" idx="30" hasCustomPrompt="1"/>
          </p:nvPr>
        </p:nvSpPr>
        <p:spPr>
          <a:xfrm>
            <a:off x="5733989" y="1783668"/>
            <a:ext cx="965416" cy="621609"/>
          </a:xfrm>
          <a:prstGeom prst="rect">
            <a:avLst/>
          </a:prstGeom>
        </p:spPr>
        <p:txBody>
          <a:bodyPr/>
          <a:lstStyle>
            <a:lvl1pPr marL="0" indent="0" algn="ctr">
              <a:buNone/>
              <a:defRPr sz="900">
                <a:solidFill>
                  <a:schemeClr val="bg1"/>
                </a:solidFill>
              </a:defRPr>
            </a:lvl1pPr>
          </a:lstStyle>
          <a:p>
            <a:r>
              <a:rPr lang="en-GB"/>
              <a:t>Insérer</a:t>
            </a:r>
          </a:p>
          <a:p>
            <a:r>
              <a:rPr lang="en-GB"/>
              <a:t>un picto</a:t>
            </a:r>
          </a:p>
        </p:txBody>
      </p:sp>
      <p:sp>
        <p:nvSpPr>
          <p:cNvPr id="39" name="Espace réservé pour une image  36">
            <a:extLst>
              <a:ext uri="{FF2B5EF4-FFF2-40B4-BE49-F238E27FC236}">
                <a16:creationId xmlns:a16="http://schemas.microsoft.com/office/drawing/2014/main" id="{8DD5CE78-C4F9-89CA-84CF-5D1D67222F7B}"/>
              </a:ext>
            </a:extLst>
          </p:cNvPr>
          <p:cNvSpPr>
            <a:spLocks noGrp="1"/>
          </p:cNvSpPr>
          <p:nvPr>
            <p:ph type="pic" sz="quarter" idx="31" hasCustomPrompt="1"/>
          </p:nvPr>
        </p:nvSpPr>
        <p:spPr>
          <a:xfrm>
            <a:off x="9533357" y="1783668"/>
            <a:ext cx="965416" cy="621609"/>
          </a:xfrm>
          <a:prstGeom prst="rect">
            <a:avLst/>
          </a:prstGeom>
        </p:spPr>
        <p:txBody>
          <a:bodyPr/>
          <a:lstStyle>
            <a:lvl1pPr marL="0" indent="0" algn="ctr">
              <a:buNone/>
              <a:defRPr sz="900">
                <a:solidFill>
                  <a:schemeClr val="bg1"/>
                </a:solidFill>
              </a:defRPr>
            </a:lvl1pPr>
          </a:lstStyle>
          <a:p>
            <a:r>
              <a:rPr lang="en-GB"/>
              <a:t>Insérer</a:t>
            </a:r>
          </a:p>
          <a:p>
            <a:r>
              <a:rPr lang="en-GB"/>
              <a:t>un picto</a:t>
            </a:r>
          </a:p>
        </p:txBody>
      </p:sp>
      <p:sp>
        <p:nvSpPr>
          <p:cNvPr id="7" name="Espace réservé de la date 6">
            <a:extLst>
              <a:ext uri="{FF2B5EF4-FFF2-40B4-BE49-F238E27FC236}">
                <a16:creationId xmlns:a16="http://schemas.microsoft.com/office/drawing/2014/main" id="{2AD92319-9DAE-59E5-8D16-4DF185F2265A}"/>
              </a:ext>
            </a:extLst>
          </p:cNvPr>
          <p:cNvSpPr>
            <a:spLocks noGrp="1"/>
          </p:cNvSpPr>
          <p:nvPr>
            <p:ph type="dt" sz="half" idx="32"/>
          </p:nvPr>
        </p:nvSpPr>
        <p:spPr/>
        <p:txBody>
          <a:bodyPr/>
          <a:lstStyle/>
          <a:p>
            <a:fld id="{8C4C3ED5-DE1B-464F-A615-B2814D8BAFA7}" type="datetime1">
              <a:rPr lang="fr-FR" smtClean="0"/>
              <a:t>22/04/2025</a:t>
            </a:fld>
            <a:endParaRPr lang="en-GB"/>
          </a:p>
        </p:txBody>
      </p:sp>
      <p:sp>
        <p:nvSpPr>
          <p:cNvPr id="18" name="Espace réservé du pied de page 17">
            <a:extLst>
              <a:ext uri="{FF2B5EF4-FFF2-40B4-BE49-F238E27FC236}">
                <a16:creationId xmlns:a16="http://schemas.microsoft.com/office/drawing/2014/main" id="{767F9B51-7039-9F5A-0423-32F7C40192C1}"/>
              </a:ext>
            </a:extLst>
          </p:cNvPr>
          <p:cNvSpPr>
            <a:spLocks noGrp="1"/>
          </p:cNvSpPr>
          <p:nvPr>
            <p:ph type="ftr" sz="quarter" idx="33"/>
          </p:nvPr>
        </p:nvSpPr>
        <p:spPr/>
        <p:txBody>
          <a:bodyPr/>
          <a:lstStyle/>
          <a:p>
            <a:r>
              <a:rPr lang="fr-FR"/>
              <a:t>ADVN Client  I  Nom du document  I  CONFIDENTIEL  </a:t>
            </a:r>
            <a:endParaRPr lang="en-GB"/>
          </a:p>
        </p:txBody>
      </p:sp>
    </p:spTree>
    <p:extLst>
      <p:ext uri="{BB962C8B-B14F-4D97-AF65-F5344CB8AC3E}">
        <p14:creationId xmlns:p14="http://schemas.microsoft.com/office/powerpoint/2010/main" val="105860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asage 5 temps ">
    <p:bg>
      <p:bgPr>
        <a:blipFill dpi="0" rotWithShape="1">
          <a:blip r:embed="rId2">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4" name="Connecteur droit avec flèche 23">
            <a:extLst>
              <a:ext uri="{FF2B5EF4-FFF2-40B4-BE49-F238E27FC236}">
                <a16:creationId xmlns:a16="http://schemas.microsoft.com/office/drawing/2014/main" id="{1740CFE6-8137-C565-98F5-0747155EDF18}"/>
              </a:ext>
            </a:extLst>
          </p:cNvPr>
          <p:cNvCxnSpPr>
            <a:cxnSpLocks/>
          </p:cNvCxnSpPr>
          <p:nvPr userDrawn="1"/>
        </p:nvCxnSpPr>
        <p:spPr>
          <a:xfrm>
            <a:off x="718038" y="6151352"/>
            <a:ext cx="10995654" cy="0"/>
          </a:xfrm>
          <a:prstGeom prst="straightConnector1">
            <a:avLst/>
          </a:prstGeom>
          <a:ln w="9525">
            <a:solidFill>
              <a:schemeClr val="tx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235EFA9-5D9B-776A-840A-F3C321151946}"/>
              </a:ext>
            </a:extLst>
          </p:cNvPr>
          <p:cNvSpPr>
            <a:spLocks noGrp="1"/>
          </p:cNvSpPr>
          <p:nvPr>
            <p:ph type="title" hasCustomPrompt="1"/>
          </p:nvPr>
        </p:nvSpPr>
        <p:spPr>
          <a:xfrm>
            <a:off x="503999" y="540000"/>
            <a:ext cx="11387802" cy="528021"/>
          </a:xfrm>
          <a:prstGeom prst="rect">
            <a:avLst/>
          </a:prstGeom>
        </p:spPr>
        <p:txBody>
          <a:bodyPr/>
          <a:lstStyle/>
          <a:p>
            <a:r>
              <a:rPr lang="fr-FR"/>
              <a:t>Ajouter un titre</a:t>
            </a:r>
          </a:p>
        </p:txBody>
      </p:sp>
      <p:sp>
        <p:nvSpPr>
          <p:cNvPr id="4" name="Espace réservé du texte 8">
            <a:extLst>
              <a:ext uri="{FF2B5EF4-FFF2-40B4-BE49-F238E27FC236}">
                <a16:creationId xmlns:a16="http://schemas.microsoft.com/office/drawing/2014/main" id="{26E7184A-A1C8-6AD9-7090-D68EAFBD2794}"/>
              </a:ext>
            </a:extLst>
          </p:cNvPr>
          <p:cNvSpPr>
            <a:spLocks noGrp="1"/>
          </p:cNvSpPr>
          <p:nvPr>
            <p:ph type="body" sz="quarter" idx="21" hasCustomPrompt="1"/>
          </p:nvPr>
        </p:nvSpPr>
        <p:spPr>
          <a:xfrm>
            <a:off x="503237" y="1080000"/>
            <a:ext cx="11387801" cy="307777"/>
          </a:xfrm>
          <a:prstGeom prst="rect">
            <a:avLst/>
          </a:prstGeom>
        </p:spPr>
        <p:txBody>
          <a:bodyPr wrap="square">
            <a:spAutoFit/>
          </a:bodyPr>
          <a:lstStyle>
            <a:lvl1pPr marL="0" indent="0">
              <a:buNone/>
              <a:defRPr sz="1400">
                <a:solidFill>
                  <a:srgbClr val="0070FA"/>
                </a:solidFill>
              </a:defRPr>
            </a:lvl1pPr>
            <a:lvl2pPr marL="314325" indent="0">
              <a:buNone/>
              <a:defRPr/>
            </a:lvl2pPr>
            <a:lvl3pPr marL="581025" indent="0">
              <a:buNone/>
              <a:defRPr/>
            </a:lvl3pPr>
            <a:lvl4pPr marL="847725" indent="0">
              <a:buNone/>
              <a:defRPr/>
            </a:lvl4pPr>
            <a:lvl5pPr marL="1114425" indent="0">
              <a:buNone/>
              <a:defRPr/>
            </a:lvl5pPr>
          </a:lstStyle>
          <a:p>
            <a:pPr lvl="0"/>
            <a:r>
              <a:rPr lang="fr-FR"/>
              <a:t>Ajouter un sous-titre bleu</a:t>
            </a:r>
          </a:p>
        </p:txBody>
      </p:sp>
      <p:sp>
        <p:nvSpPr>
          <p:cNvPr id="21" name="BLOC">
            <a:extLst>
              <a:ext uri="{FF2B5EF4-FFF2-40B4-BE49-F238E27FC236}">
                <a16:creationId xmlns:a16="http://schemas.microsoft.com/office/drawing/2014/main" id="{71387F7A-F6B6-3AFB-0230-7F3BF4ED8A1E}"/>
              </a:ext>
            </a:extLst>
          </p:cNvPr>
          <p:cNvSpPr txBox="1">
            <a:spLocks/>
          </p:cNvSpPr>
          <p:nvPr userDrawn="1"/>
        </p:nvSpPr>
        <p:spPr>
          <a:xfrm>
            <a:off x="803658" y="2053330"/>
            <a:ext cx="1980000" cy="3503324"/>
          </a:xfrm>
          <a:prstGeom prst="roundRect">
            <a:avLst>
              <a:gd name="adj" fmla="val 8021"/>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a:p>
        </p:txBody>
      </p:sp>
      <p:cxnSp>
        <p:nvCxnSpPr>
          <p:cNvPr id="43" name="Connecteur droit 42">
            <a:extLst>
              <a:ext uri="{FF2B5EF4-FFF2-40B4-BE49-F238E27FC236}">
                <a16:creationId xmlns:a16="http://schemas.microsoft.com/office/drawing/2014/main" id="{1EBA98D8-1F89-E699-A989-F3EA5023114B}"/>
              </a:ext>
            </a:extLst>
          </p:cNvPr>
          <p:cNvCxnSpPr>
            <a:cxnSpLocks/>
          </p:cNvCxnSpPr>
          <p:nvPr userDrawn="1"/>
        </p:nvCxnSpPr>
        <p:spPr>
          <a:xfrm flipV="1">
            <a:off x="1793658" y="5359352"/>
            <a:ext cx="0" cy="792000"/>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6FA8C421-D188-F723-08DA-A0E87F36EAC4}"/>
              </a:ext>
            </a:extLst>
          </p:cNvPr>
          <p:cNvSpPr>
            <a:spLocks noChangeAspect="1"/>
          </p:cNvSpPr>
          <p:nvPr userDrawn="1"/>
        </p:nvSpPr>
        <p:spPr>
          <a:xfrm>
            <a:off x="1469658"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fr-FR" sz="2400" b="1" spc="-150">
                <a:solidFill>
                  <a:srgbClr val="0070FA"/>
                </a:solidFill>
              </a:rPr>
              <a:t>01</a:t>
            </a:r>
            <a:endParaRPr lang="fr-FR" sz="2000" b="1" spc="-150">
              <a:solidFill>
                <a:srgbClr val="0070FA"/>
              </a:solidFill>
            </a:endParaRPr>
          </a:p>
        </p:txBody>
      </p:sp>
      <p:sp>
        <p:nvSpPr>
          <p:cNvPr id="42" name="Ellipse 41">
            <a:extLst>
              <a:ext uri="{FF2B5EF4-FFF2-40B4-BE49-F238E27FC236}">
                <a16:creationId xmlns:a16="http://schemas.microsoft.com/office/drawing/2014/main" id="{3107D74C-3ECE-0B5B-FA66-608952AC9CF9}"/>
              </a:ext>
            </a:extLst>
          </p:cNvPr>
          <p:cNvSpPr>
            <a:spLocks noChangeAspect="1"/>
          </p:cNvSpPr>
          <p:nvPr userDrawn="1"/>
        </p:nvSpPr>
        <p:spPr>
          <a:xfrm>
            <a:off x="1469658" y="1729330"/>
            <a:ext cx="648000" cy="648000"/>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space réservé du texte 23">
            <a:extLst>
              <a:ext uri="{FF2B5EF4-FFF2-40B4-BE49-F238E27FC236}">
                <a16:creationId xmlns:a16="http://schemas.microsoft.com/office/drawing/2014/main" id="{3FECB472-860D-EDDD-D278-CC8D0439C9C0}"/>
              </a:ext>
            </a:extLst>
          </p:cNvPr>
          <p:cNvSpPr>
            <a:spLocks noGrp="1"/>
          </p:cNvSpPr>
          <p:nvPr>
            <p:ph type="body" sz="quarter" idx="22" hasCustomPrompt="1"/>
          </p:nvPr>
        </p:nvSpPr>
        <p:spPr>
          <a:xfrm>
            <a:off x="803816" y="2610456"/>
            <a:ext cx="1979684" cy="584775"/>
          </a:xfrm>
          <a:prstGeom prst="rect">
            <a:avLst/>
          </a:prstGeom>
        </p:spPr>
        <p:txBody>
          <a:bodyPr lIns="252000" rIns="252000" anchor="ctr" anchorCtr="0">
            <a:noAutofit/>
          </a:bodyPr>
          <a:lstStyle>
            <a:lvl1pPr marL="0" indent="0" algn="ctr">
              <a:buFontTx/>
              <a:buNone/>
              <a:defRPr sz="16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Ajouter un texte</a:t>
            </a:r>
          </a:p>
        </p:txBody>
      </p:sp>
      <p:sp>
        <p:nvSpPr>
          <p:cNvPr id="20" name="Repère Arrondi" hidden="1">
            <a:extLst>
              <a:ext uri="{FF2B5EF4-FFF2-40B4-BE49-F238E27FC236}">
                <a16:creationId xmlns:a16="http://schemas.microsoft.com/office/drawing/2014/main" id="{EB2D4688-8C75-42B4-3D6A-B9B15B1BFB4D}"/>
              </a:ext>
            </a:extLst>
          </p:cNvPr>
          <p:cNvSpPr>
            <a:spLocks noChangeAspect="1"/>
          </p:cNvSpPr>
          <p:nvPr userDrawn="1"/>
        </p:nvSpPr>
        <p:spPr>
          <a:xfrm>
            <a:off x="791263" y="2052553"/>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BLOC">
            <a:extLst>
              <a:ext uri="{FF2B5EF4-FFF2-40B4-BE49-F238E27FC236}">
                <a16:creationId xmlns:a16="http://schemas.microsoft.com/office/drawing/2014/main" id="{EA0631A2-DF28-D193-B40E-EA3DD1DBFC40}"/>
              </a:ext>
            </a:extLst>
          </p:cNvPr>
          <p:cNvSpPr txBox="1">
            <a:spLocks/>
          </p:cNvSpPr>
          <p:nvPr userDrawn="1"/>
        </p:nvSpPr>
        <p:spPr>
          <a:xfrm>
            <a:off x="3014761" y="2053330"/>
            <a:ext cx="1980000" cy="3503324"/>
          </a:xfrm>
          <a:prstGeom prst="roundRect">
            <a:avLst>
              <a:gd name="adj" fmla="val 8021"/>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a:p>
        </p:txBody>
      </p:sp>
      <p:cxnSp>
        <p:nvCxnSpPr>
          <p:cNvPr id="46" name="Connecteur droit 45">
            <a:extLst>
              <a:ext uri="{FF2B5EF4-FFF2-40B4-BE49-F238E27FC236}">
                <a16:creationId xmlns:a16="http://schemas.microsoft.com/office/drawing/2014/main" id="{C19B358F-65DF-AB2A-DE95-FEC66BD873E4}"/>
              </a:ext>
            </a:extLst>
          </p:cNvPr>
          <p:cNvCxnSpPr>
            <a:cxnSpLocks/>
          </p:cNvCxnSpPr>
          <p:nvPr userDrawn="1"/>
        </p:nvCxnSpPr>
        <p:spPr>
          <a:xfrm flipV="1">
            <a:off x="4004761" y="5359352"/>
            <a:ext cx="0" cy="792000"/>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6B41F04F-D8A3-91A5-EA96-61C96E123DEB}"/>
              </a:ext>
            </a:extLst>
          </p:cNvPr>
          <p:cNvSpPr>
            <a:spLocks noChangeAspect="1"/>
          </p:cNvSpPr>
          <p:nvPr userDrawn="1"/>
        </p:nvSpPr>
        <p:spPr>
          <a:xfrm>
            <a:off x="3680761"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fr-FR" sz="2400" b="1" spc="-150">
                <a:solidFill>
                  <a:srgbClr val="0070FA"/>
                </a:solidFill>
              </a:rPr>
              <a:t>02</a:t>
            </a:r>
            <a:endParaRPr lang="fr-FR" sz="2000" b="1" spc="-150">
              <a:solidFill>
                <a:srgbClr val="0070FA"/>
              </a:solidFill>
            </a:endParaRPr>
          </a:p>
        </p:txBody>
      </p:sp>
      <p:sp>
        <p:nvSpPr>
          <p:cNvPr id="48" name="Ellipse 47">
            <a:extLst>
              <a:ext uri="{FF2B5EF4-FFF2-40B4-BE49-F238E27FC236}">
                <a16:creationId xmlns:a16="http://schemas.microsoft.com/office/drawing/2014/main" id="{6AADA177-2735-88D8-F565-2CDF9EFCA033}"/>
              </a:ext>
            </a:extLst>
          </p:cNvPr>
          <p:cNvSpPr>
            <a:spLocks noChangeAspect="1"/>
          </p:cNvSpPr>
          <p:nvPr userDrawn="1"/>
        </p:nvSpPr>
        <p:spPr>
          <a:xfrm>
            <a:off x="3680761" y="1729330"/>
            <a:ext cx="648000" cy="648000"/>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space réservé du texte 23">
            <a:extLst>
              <a:ext uri="{FF2B5EF4-FFF2-40B4-BE49-F238E27FC236}">
                <a16:creationId xmlns:a16="http://schemas.microsoft.com/office/drawing/2014/main" id="{8FEBE269-888C-F5BB-B43E-17A6DFEB001A}"/>
              </a:ext>
            </a:extLst>
          </p:cNvPr>
          <p:cNvSpPr>
            <a:spLocks noGrp="1"/>
          </p:cNvSpPr>
          <p:nvPr>
            <p:ph type="body" sz="quarter" idx="24" hasCustomPrompt="1"/>
          </p:nvPr>
        </p:nvSpPr>
        <p:spPr>
          <a:xfrm>
            <a:off x="3014919" y="2610457"/>
            <a:ext cx="1979684" cy="584774"/>
          </a:xfrm>
          <a:prstGeom prst="rect">
            <a:avLst/>
          </a:prstGeom>
        </p:spPr>
        <p:txBody>
          <a:bodyPr lIns="252000" rIns="252000" anchor="ctr" anchorCtr="0">
            <a:noAutofit/>
          </a:bodyPr>
          <a:lstStyle>
            <a:lvl1pPr marL="0" indent="0" algn="ctr">
              <a:buFontTx/>
              <a:buNone/>
              <a:defRPr sz="16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Ajouter un texte</a:t>
            </a:r>
          </a:p>
        </p:txBody>
      </p:sp>
      <p:sp>
        <p:nvSpPr>
          <p:cNvPr id="51" name="BLOC">
            <a:extLst>
              <a:ext uri="{FF2B5EF4-FFF2-40B4-BE49-F238E27FC236}">
                <a16:creationId xmlns:a16="http://schemas.microsoft.com/office/drawing/2014/main" id="{3F1DE473-48C7-B713-A655-0991DC7D24B9}"/>
              </a:ext>
            </a:extLst>
          </p:cNvPr>
          <p:cNvSpPr txBox="1">
            <a:spLocks/>
          </p:cNvSpPr>
          <p:nvPr userDrawn="1"/>
        </p:nvSpPr>
        <p:spPr>
          <a:xfrm>
            <a:off x="5225864" y="2053330"/>
            <a:ext cx="1980000" cy="3503324"/>
          </a:xfrm>
          <a:prstGeom prst="roundRect">
            <a:avLst>
              <a:gd name="adj" fmla="val 8021"/>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a:p>
        </p:txBody>
      </p:sp>
      <p:cxnSp>
        <p:nvCxnSpPr>
          <p:cNvPr id="52" name="Connecteur droit 51">
            <a:extLst>
              <a:ext uri="{FF2B5EF4-FFF2-40B4-BE49-F238E27FC236}">
                <a16:creationId xmlns:a16="http://schemas.microsoft.com/office/drawing/2014/main" id="{26437D2D-CDC9-25E7-14E9-F1CC34AB09D6}"/>
              </a:ext>
            </a:extLst>
          </p:cNvPr>
          <p:cNvCxnSpPr>
            <a:cxnSpLocks/>
          </p:cNvCxnSpPr>
          <p:nvPr userDrawn="1"/>
        </p:nvCxnSpPr>
        <p:spPr>
          <a:xfrm flipV="1">
            <a:off x="6215864" y="5359352"/>
            <a:ext cx="0" cy="792000"/>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9366FAD2-2A07-6E0E-F25F-B28C2787F08A}"/>
              </a:ext>
            </a:extLst>
          </p:cNvPr>
          <p:cNvSpPr>
            <a:spLocks noChangeAspect="1"/>
          </p:cNvSpPr>
          <p:nvPr userDrawn="1"/>
        </p:nvSpPr>
        <p:spPr>
          <a:xfrm>
            <a:off x="5891864"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fr-FR" sz="2400" b="1" spc="-150">
                <a:solidFill>
                  <a:srgbClr val="0070FA"/>
                </a:solidFill>
              </a:rPr>
              <a:t>03</a:t>
            </a:r>
            <a:endParaRPr lang="fr-FR" sz="2000" b="1" spc="-150">
              <a:solidFill>
                <a:srgbClr val="0070FA"/>
              </a:solidFill>
            </a:endParaRPr>
          </a:p>
        </p:txBody>
      </p:sp>
      <p:sp>
        <p:nvSpPr>
          <p:cNvPr id="54" name="Ellipse 53">
            <a:extLst>
              <a:ext uri="{FF2B5EF4-FFF2-40B4-BE49-F238E27FC236}">
                <a16:creationId xmlns:a16="http://schemas.microsoft.com/office/drawing/2014/main" id="{0D448698-E31B-4456-0DA6-F348EEBA20AF}"/>
              </a:ext>
            </a:extLst>
          </p:cNvPr>
          <p:cNvSpPr>
            <a:spLocks noChangeAspect="1"/>
          </p:cNvSpPr>
          <p:nvPr userDrawn="1"/>
        </p:nvSpPr>
        <p:spPr>
          <a:xfrm>
            <a:off x="5891864" y="1729330"/>
            <a:ext cx="648000" cy="648000"/>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Espace réservé du texte 23">
            <a:extLst>
              <a:ext uri="{FF2B5EF4-FFF2-40B4-BE49-F238E27FC236}">
                <a16:creationId xmlns:a16="http://schemas.microsoft.com/office/drawing/2014/main" id="{BFD00335-9829-EF4A-AF10-A990F9294E4C}"/>
              </a:ext>
            </a:extLst>
          </p:cNvPr>
          <p:cNvSpPr>
            <a:spLocks noGrp="1"/>
          </p:cNvSpPr>
          <p:nvPr>
            <p:ph type="body" sz="quarter" idx="26" hasCustomPrompt="1"/>
          </p:nvPr>
        </p:nvSpPr>
        <p:spPr>
          <a:xfrm>
            <a:off x="5226022" y="2610457"/>
            <a:ext cx="1979684" cy="584774"/>
          </a:xfrm>
          <a:prstGeom prst="rect">
            <a:avLst/>
          </a:prstGeom>
        </p:spPr>
        <p:txBody>
          <a:bodyPr lIns="252000" rIns="252000" anchor="ctr" anchorCtr="0">
            <a:noAutofit/>
          </a:bodyPr>
          <a:lstStyle>
            <a:lvl1pPr marL="0" indent="0" algn="ctr">
              <a:buFontTx/>
              <a:buNone/>
              <a:defRPr sz="16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Ajouter un texte</a:t>
            </a:r>
          </a:p>
        </p:txBody>
      </p:sp>
      <p:sp>
        <p:nvSpPr>
          <p:cNvPr id="57" name="BLOC">
            <a:extLst>
              <a:ext uri="{FF2B5EF4-FFF2-40B4-BE49-F238E27FC236}">
                <a16:creationId xmlns:a16="http://schemas.microsoft.com/office/drawing/2014/main" id="{AF4A42E5-B23D-A20B-AF4E-D96BE6A9570E}"/>
              </a:ext>
            </a:extLst>
          </p:cNvPr>
          <p:cNvSpPr txBox="1">
            <a:spLocks/>
          </p:cNvSpPr>
          <p:nvPr userDrawn="1"/>
        </p:nvSpPr>
        <p:spPr>
          <a:xfrm>
            <a:off x="7436967" y="2053330"/>
            <a:ext cx="1980000" cy="3503324"/>
          </a:xfrm>
          <a:prstGeom prst="roundRect">
            <a:avLst>
              <a:gd name="adj" fmla="val 8021"/>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a:p>
        </p:txBody>
      </p:sp>
      <p:cxnSp>
        <p:nvCxnSpPr>
          <p:cNvPr id="58" name="Connecteur droit 57">
            <a:extLst>
              <a:ext uri="{FF2B5EF4-FFF2-40B4-BE49-F238E27FC236}">
                <a16:creationId xmlns:a16="http://schemas.microsoft.com/office/drawing/2014/main" id="{3E828397-F2B0-A98F-B01C-C8396B7A41CB}"/>
              </a:ext>
            </a:extLst>
          </p:cNvPr>
          <p:cNvCxnSpPr>
            <a:cxnSpLocks/>
          </p:cNvCxnSpPr>
          <p:nvPr userDrawn="1"/>
        </p:nvCxnSpPr>
        <p:spPr>
          <a:xfrm flipV="1">
            <a:off x="8426967" y="5359352"/>
            <a:ext cx="0" cy="792000"/>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59" name="Ellipse 58">
            <a:extLst>
              <a:ext uri="{FF2B5EF4-FFF2-40B4-BE49-F238E27FC236}">
                <a16:creationId xmlns:a16="http://schemas.microsoft.com/office/drawing/2014/main" id="{103945DA-B18B-222F-39EB-37297B793C6F}"/>
              </a:ext>
            </a:extLst>
          </p:cNvPr>
          <p:cNvSpPr>
            <a:spLocks noChangeAspect="1"/>
          </p:cNvSpPr>
          <p:nvPr userDrawn="1"/>
        </p:nvSpPr>
        <p:spPr>
          <a:xfrm>
            <a:off x="8102967"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fr-FR" sz="2400" b="1" spc="-150">
                <a:solidFill>
                  <a:srgbClr val="0070FA"/>
                </a:solidFill>
              </a:rPr>
              <a:t>04</a:t>
            </a:r>
            <a:endParaRPr lang="fr-FR" sz="2000" b="1" spc="-150">
              <a:solidFill>
                <a:srgbClr val="0070FA"/>
              </a:solidFill>
            </a:endParaRPr>
          </a:p>
        </p:txBody>
      </p:sp>
      <p:sp>
        <p:nvSpPr>
          <p:cNvPr id="60" name="Ellipse 59">
            <a:extLst>
              <a:ext uri="{FF2B5EF4-FFF2-40B4-BE49-F238E27FC236}">
                <a16:creationId xmlns:a16="http://schemas.microsoft.com/office/drawing/2014/main" id="{600737EC-5280-94C0-EB05-A89B5B2E4523}"/>
              </a:ext>
            </a:extLst>
          </p:cNvPr>
          <p:cNvSpPr>
            <a:spLocks noChangeAspect="1"/>
          </p:cNvSpPr>
          <p:nvPr userDrawn="1"/>
        </p:nvSpPr>
        <p:spPr>
          <a:xfrm>
            <a:off x="8102967" y="1729330"/>
            <a:ext cx="648000" cy="648000"/>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space réservé du texte 23">
            <a:extLst>
              <a:ext uri="{FF2B5EF4-FFF2-40B4-BE49-F238E27FC236}">
                <a16:creationId xmlns:a16="http://schemas.microsoft.com/office/drawing/2014/main" id="{F918272E-AB8D-E396-3B5E-CDC52C7C247D}"/>
              </a:ext>
            </a:extLst>
          </p:cNvPr>
          <p:cNvSpPr>
            <a:spLocks noGrp="1"/>
          </p:cNvSpPr>
          <p:nvPr>
            <p:ph type="body" sz="quarter" idx="28" hasCustomPrompt="1"/>
          </p:nvPr>
        </p:nvSpPr>
        <p:spPr>
          <a:xfrm>
            <a:off x="7437125" y="2610457"/>
            <a:ext cx="1979684" cy="584774"/>
          </a:xfrm>
          <a:prstGeom prst="rect">
            <a:avLst/>
          </a:prstGeom>
        </p:spPr>
        <p:txBody>
          <a:bodyPr lIns="252000" rIns="252000" anchor="ctr" anchorCtr="0">
            <a:noAutofit/>
          </a:bodyPr>
          <a:lstStyle>
            <a:lvl1pPr marL="0" indent="0" algn="ctr">
              <a:buFontTx/>
              <a:buNone/>
              <a:defRPr sz="16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Ajouter un texte</a:t>
            </a:r>
          </a:p>
        </p:txBody>
      </p:sp>
      <p:sp>
        <p:nvSpPr>
          <p:cNvPr id="63" name="BLOC">
            <a:extLst>
              <a:ext uri="{FF2B5EF4-FFF2-40B4-BE49-F238E27FC236}">
                <a16:creationId xmlns:a16="http://schemas.microsoft.com/office/drawing/2014/main" id="{54DD030D-6D08-6D91-122B-5DF899585963}"/>
              </a:ext>
            </a:extLst>
          </p:cNvPr>
          <p:cNvSpPr txBox="1">
            <a:spLocks/>
          </p:cNvSpPr>
          <p:nvPr userDrawn="1"/>
        </p:nvSpPr>
        <p:spPr>
          <a:xfrm>
            <a:off x="9648070" y="2053330"/>
            <a:ext cx="1980000" cy="3503324"/>
          </a:xfrm>
          <a:prstGeom prst="roundRect">
            <a:avLst>
              <a:gd name="adj" fmla="val 8021"/>
            </a:avLst>
          </a:prstGeom>
          <a:solidFill>
            <a:schemeClr val="bg1"/>
          </a:solidFill>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a:p>
        </p:txBody>
      </p:sp>
      <p:cxnSp>
        <p:nvCxnSpPr>
          <p:cNvPr id="64" name="Connecteur droit 63">
            <a:extLst>
              <a:ext uri="{FF2B5EF4-FFF2-40B4-BE49-F238E27FC236}">
                <a16:creationId xmlns:a16="http://schemas.microsoft.com/office/drawing/2014/main" id="{F0953DE0-7A02-0A55-0666-CD63BE5E68B5}"/>
              </a:ext>
            </a:extLst>
          </p:cNvPr>
          <p:cNvCxnSpPr>
            <a:cxnSpLocks/>
          </p:cNvCxnSpPr>
          <p:nvPr userDrawn="1"/>
        </p:nvCxnSpPr>
        <p:spPr>
          <a:xfrm flipV="1">
            <a:off x="10638070" y="5359352"/>
            <a:ext cx="0" cy="792000"/>
          </a:xfrm>
          <a:prstGeom prst="line">
            <a:avLst/>
          </a:prstGeom>
          <a:ln>
            <a:solidFill>
              <a:srgbClr val="006AFF"/>
            </a:solidFill>
            <a:tailEnd type="oval"/>
          </a:ln>
        </p:spPr>
        <p:style>
          <a:lnRef idx="1">
            <a:schemeClr val="accent1"/>
          </a:lnRef>
          <a:fillRef idx="0">
            <a:schemeClr val="accent1"/>
          </a:fillRef>
          <a:effectRef idx="0">
            <a:schemeClr val="accent1"/>
          </a:effectRef>
          <a:fontRef idx="minor">
            <a:schemeClr val="tx1"/>
          </a:fontRef>
        </p:style>
      </p:cxnSp>
      <p:sp>
        <p:nvSpPr>
          <p:cNvPr id="65" name="Ellipse 64">
            <a:extLst>
              <a:ext uri="{FF2B5EF4-FFF2-40B4-BE49-F238E27FC236}">
                <a16:creationId xmlns:a16="http://schemas.microsoft.com/office/drawing/2014/main" id="{031DD03B-0F4A-394E-913A-9CC1EC5CAD84}"/>
              </a:ext>
            </a:extLst>
          </p:cNvPr>
          <p:cNvSpPr>
            <a:spLocks noChangeAspect="1"/>
          </p:cNvSpPr>
          <p:nvPr userDrawn="1"/>
        </p:nvSpPr>
        <p:spPr>
          <a:xfrm>
            <a:off x="10314070" y="5807354"/>
            <a:ext cx="648000" cy="648000"/>
          </a:xfrm>
          <a:prstGeom prst="ellipse">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fr-FR" sz="2400" b="1" spc="-150">
                <a:solidFill>
                  <a:srgbClr val="0070FA"/>
                </a:solidFill>
              </a:rPr>
              <a:t>05</a:t>
            </a:r>
            <a:endParaRPr lang="fr-FR" sz="2000" b="1" spc="-150">
              <a:solidFill>
                <a:srgbClr val="0070FA"/>
              </a:solidFill>
            </a:endParaRPr>
          </a:p>
        </p:txBody>
      </p:sp>
      <p:sp>
        <p:nvSpPr>
          <p:cNvPr id="66" name="Ellipse 65">
            <a:extLst>
              <a:ext uri="{FF2B5EF4-FFF2-40B4-BE49-F238E27FC236}">
                <a16:creationId xmlns:a16="http://schemas.microsoft.com/office/drawing/2014/main" id="{DE5BE2D0-6BDB-A42A-FDBB-B6B9507D5E7B}"/>
              </a:ext>
            </a:extLst>
          </p:cNvPr>
          <p:cNvSpPr>
            <a:spLocks noChangeAspect="1"/>
          </p:cNvSpPr>
          <p:nvPr userDrawn="1"/>
        </p:nvSpPr>
        <p:spPr>
          <a:xfrm>
            <a:off x="10314070" y="1729330"/>
            <a:ext cx="648000" cy="648000"/>
          </a:xfrm>
          <a:prstGeom prst="ellipse">
            <a:avLst/>
          </a:prstGeom>
          <a:solidFill>
            <a:srgbClr val="0070F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Espace réservé du texte 23">
            <a:extLst>
              <a:ext uri="{FF2B5EF4-FFF2-40B4-BE49-F238E27FC236}">
                <a16:creationId xmlns:a16="http://schemas.microsoft.com/office/drawing/2014/main" id="{B6886289-06CC-3D2E-AEAA-E95847100A91}"/>
              </a:ext>
            </a:extLst>
          </p:cNvPr>
          <p:cNvSpPr>
            <a:spLocks noGrp="1"/>
          </p:cNvSpPr>
          <p:nvPr>
            <p:ph type="body" sz="quarter" idx="30" hasCustomPrompt="1"/>
          </p:nvPr>
        </p:nvSpPr>
        <p:spPr>
          <a:xfrm>
            <a:off x="9648228" y="2610457"/>
            <a:ext cx="1979684" cy="584774"/>
          </a:xfrm>
          <a:prstGeom prst="rect">
            <a:avLst/>
          </a:prstGeom>
        </p:spPr>
        <p:txBody>
          <a:bodyPr lIns="252000" rIns="252000" anchor="ctr" anchorCtr="0">
            <a:noAutofit/>
          </a:bodyPr>
          <a:lstStyle>
            <a:lvl1pPr marL="0" indent="0" algn="ctr">
              <a:buFontTx/>
              <a:buNone/>
              <a:defRPr sz="1600" b="1"/>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Ajouter un texte</a:t>
            </a:r>
          </a:p>
        </p:txBody>
      </p:sp>
      <p:sp>
        <p:nvSpPr>
          <p:cNvPr id="13" name="Espace réservé pour une image  36">
            <a:extLst>
              <a:ext uri="{FF2B5EF4-FFF2-40B4-BE49-F238E27FC236}">
                <a16:creationId xmlns:a16="http://schemas.microsoft.com/office/drawing/2014/main" id="{D8F8B56A-C8D7-C62E-E5DF-5593FE792612}"/>
              </a:ext>
            </a:extLst>
          </p:cNvPr>
          <p:cNvSpPr>
            <a:spLocks noGrp="1"/>
          </p:cNvSpPr>
          <p:nvPr>
            <p:ph type="pic" sz="quarter" idx="29" hasCustomPrompt="1"/>
          </p:nvPr>
        </p:nvSpPr>
        <p:spPr>
          <a:xfrm>
            <a:off x="1457169" y="1750899"/>
            <a:ext cx="660490" cy="608857"/>
          </a:xfrm>
          <a:prstGeom prst="rect">
            <a:avLst/>
          </a:prstGeom>
        </p:spPr>
        <p:txBody>
          <a:bodyPr/>
          <a:lstStyle>
            <a:lvl1pPr marL="0" indent="0" algn="ctr">
              <a:buNone/>
              <a:defRPr sz="900">
                <a:solidFill>
                  <a:schemeClr val="bg1"/>
                </a:solidFill>
              </a:defRPr>
            </a:lvl1pPr>
          </a:lstStyle>
          <a:p>
            <a:r>
              <a:rPr lang="en-GB"/>
              <a:t>Insérer</a:t>
            </a:r>
          </a:p>
          <a:p>
            <a:r>
              <a:rPr lang="en-GB"/>
              <a:t>un picto</a:t>
            </a:r>
          </a:p>
        </p:txBody>
      </p:sp>
      <p:sp>
        <p:nvSpPr>
          <p:cNvPr id="14" name="Espace réservé pour une image  36">
            <a:extLst>
              <a:ext uri="{FF2B5EF4-FFF2-40B4-BE49-F238E27FC236}">
                <a16:creationId xmlns:a16="http://schemas.microsoft.com/office/drawing/2014/main" id="{5458643E-C118-4260-4E55-B2A08FB6EA91}"/>
              </a:ext>
            </a:extLst>
          </p:cNvPr>
          <p:cNvSpPr>
            <a:spLocks noGrp="1"/>
          </p:cNvSpPr>
          <p:nvPr>
            <p:ph type="pic" sz="quarter" idx="35" hasCustomPrompt="1"/>
          </p:nvPr>
        </p:nvSpPr>
        <p:spPr>
          <a:xfrm>
            <a:off x="3682918" y="1750899"/>
            <a:ext cx="660490" cy="608857"/>
          </a:xfrm>
          <a:prstGeom prst="rect">
            <a:avLst/>
          </a:prstGeom>
        </p:spPr>
        <p:txBody>
          <a:bodyPr/>
          <a:lstStyle>
            <a:lvl1pPr marL="0" indent="0" algn="ctr">
              <a:buNone/>
              <a:defRPr sz="900">
                <a:solidFill>
                  <a:schemeClr val="bg1"/>
                </a:solidFill>
              </a:defRPr>
            </a:lvl1pPr>
          </a:lstStyle>
          <a:p>
            <a:r>
              <a:rPr lang="en-GB"/>
              <a:t>Insérer</a:t>
            </a:r>
          </a:p>
          <a:p>
            <a:r>
              <a:rPr lang="en-GB"/>
              <a:t>un picto</a:t>
            </a:r>
          </a:p>
        </p:txBody>
      </p:sp>
      <p:sp>
        <p:nvSpPr>
          <p:cNvPr id="15" name="Espace réservé pour une image  36">
            <a:extLst>
              <a:ext uri="{FF2B5EF4-FFF2-40B4-BE49-F238E27FC236}">
                <a16:creationId xmlns:a16="http://schemas.microsoft.com/office/drawing/2014/main" id="{3BFB5D2A-E3AF-5163-4FE4-1C79CEF0A1D1}"/>
              </a:ext>
            </a:extLst>
          </p:cNvPr>
          <p:cNvSpPr>
            <a:spLocks noGrp="1"/>
          </p:cNvSpPr>
          <p:nvPr>
            <p:ph type="pic" sz="quarter" idx="36" hasCustomPrompt="1"/>
          </p:nvPr>
        </p:nvSpPr>
        <p:spPr>
          <a:xfrm>
            <a:off x="5894490" y="1750899"/>
            <a:ext cx="660490" cy="608857"/>
          </a:xfrm>
          <a:prstGeom prst="rect">
            <a:avLst/>
          </a:prstGeom>
        </p:spPr>
        <p:txBody>
          <a:bodyPr/>
          <a:lstStyle>
            <a:lvl1pPr marL="0" indent="0" algn="ctr">
              <a:buNone/>
              <a:defRPr sz="900">
                <a:solidFill>
                  <a:schemeClr val="bg1"/>
                </a:solidFill>
              </a:defRPr>
            </a:lvl1pPr>
          </a:lstStyle>
          <a:p>
            <a:r>
              <a:rPr lang="en-GB"/>
              <a:t>Insérer</a:t>
            </a:r>
          </a:p>
          <a:p>
            <a:r>
              <a:rPr lang="en-GB"/>
              <a:t>un picto</a:t>
            </a:r>
          </a:p>
        </p:txBody>
      </p:sp>
      <p:sp>
        <p:nvSpPr>
          <p:cNvPr id="16" name="Espace réservé pour une image  36">
            <a:extLst>
              <a:ext uri="{FF2B5EF4-FFF2-40B4-BE49-F238E27FC236}">
                <a16:creationId xmlns:a16="http://schemas.microsoft.com/office/drawing/2014/main" id="{3E75A845-3EF2-820E-7E0E-DFBFEC03949D}"/>
              </a:ext>
            </a:extLst>
          </p:cNvPr>
          <p:cNvSpPr>
            <a:spLocks noGrp="1"/>
          </p:cNvSpPr>
          <p:nvPr>
            <p:ph type="pic" sz="quarter" idx="37" hasCustomPrompt="1"/>
          </p:nvPr>
        </p:nvSpPr>
        <p:spPr>
          <a:xfrm>
            <a:off x="8091885" y="1750899"/>
            <a:ext cx="660490" cy="608857"/>
          </a:xfrm>
          <a:prstGeom prst="rect">
            <a:avLst/>
          </a:prstGeom>
        </p:spPr>
        <p:txBody>
          <a:bodyPr/>
          <a:lstStyle>
            <a:lvl1pPr marL="0" indent="0" algn="ctr">
              <a:buNone/>
              <a:defRPr sz="900">
                <a:solidFill>
                  <a:schemeClr val="bg1"/>
                </a:solidFill>
              </a:defRPr>
            </a:lvl1pPr>
          </a:lstStyle>
          <a:p>
            <a:r>
              <a:rPr lang="en-GB"/>
              <a:t>Insérer</a:t>
            </a:r>
          </a:p>
          <a:p>
            <a:r>
              <a:rPr lang="en-GB"/>
              <a:t>un picto</a:t>
            </a:r>
          </a:p>
        </p:txBody>
      </p:sp>
      <p:sp>
        <p:nvSpPr>
          <p:cNvPr id="17" name="Espace réservé pour une image  36">
            <a:extLst>
              <a:ext uri="{FF2B5EF4-FFF2-40B4-BE49-F238E27FC236}">
                <a16:creationId xmlns:a16="http://schemas.microsoft.com/office/drawing/2014/main" id="{76758756-1A08-360F-37CF-EA288DAA663A}"/>
              </a:ext>
            </a:extLst>
          </p:cNvPr>
          <p:cNvSpPr>
            <a:spLocks noGrp="1"/>
          </p:cNvSpPr>
          <p:nvPr>
            <p:ph type="pic" sz="quarter" idx="38" hasCustomPrompt="1"/>
          </p:nvPr>
        </p:nvSpPr>
        <p:spPr>
          <a:xfrm>
            <a:off x="10310546" y="1750899"/>
            <a:ext cx="660490" cy="608857"/>
          </a:xfrm>
          <a:prstGeom prst="rect">
            <a:avLst/>
          </a:prstGeom>
        </p:spPr>
        <p:txBody>
          <a:bodyPr/>
          <a:lstStyle>
            <a:lvl1pPr marL="0" indent="0" algn="ctr">
              <a:buNone/>
              <a:defRPr sz="900">
                <a:solidFill>
                  <a:schemeClr val="bg1"/>
                </a:solidFill>
              </a:defRPr>
            </a:lvl1pPr>
          </a:lstStyle>
          <a:p>
            <a:r>
              <a:rPr lang="en-GB"/>
              <a:t>Insérer</a:t>
            </a:r>
          </a:p>
          <a:p>
            <a:r>
              <a:rPr lang="en-GB"/>
              <a:t>un picto</a:t>
            </a:r>
          </a:p>
        </p:txBody>
      </p:sp>
      <p:sp>
        <p:nvSpPr>
          <p:cNvPr id="25" name="Espace réservé du texte 6">
            <a:extLst>
              <a:ext uri="{FF2B5EF4-FFF2-40B4-BE49-F238E27FC236}">
                <a16:creationId xmlns:a16="http://schemas.microsoft.com/office/drawing/2014/main" id="{73E58402-2733-5C83-B34A-F5355998C4C2}"/>
              </a:ext>
            </a:extLst>
          </p:cNvPr>
          <p:cNvSpPr>
            <a:spLocks noGrp="1"/>
          </p:cNvSpPr>
          <p:nvPr>
            <p:ph type="body" sz="quarter" idx="18" hasCustomPrompt="1"/>
          </p:nvPr>
        </p:nvSpPr>
        <p:spPr>
          <a:xfrm>
            <a:off x="803658" y="3214522"/>
            <a:ext cx="1986489" cy="1460121"/>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0"/>
            <a:r>
              <a:rPr lang="fr-FR"/>
              <a:t>Premier niveau</a:t>
            </a:r>
          </a:p>
          <a:p>
            <a:pPr lvl="0"/>
            <a:r>
              <a:rPr lang="fr-FR"/>
              <a:t>Premier niveau</a:t>
            </a:r>
          </a:p>
          <a:p>
            <a:pPr lvl="0"/>
            <a:r>
              <a:rPr lang="fr-FR"/>
              <a:t>Premier niveau</a:t>
            </a:r>
          </a:p>
          <a:p>
            <a:pPr lvl="0"/>
            <a:r>
              <a:rPr lang="fr-FR"/>
              <a:t>Premier niveau</a:t>
            </a:r>
          </a:p>
        </p:txBody>
      </p:sp>
      <p:sp>
        <p:nvSpPr>
          <p:cNvPr id="26" name="Espace réservé du texte 6">
            <a:extLst>
              <a:ext uri="{FF2B5EF4-FFF2-40B4-BE49-F238E27FC236}">
                <a16:creationId xmlns:a16="http://schemas.microsoft.com/office/drawing/2014/main" id="{CC0B1D4B-2165-A159-DFE7-1ACF26CCBD9A}"/>
              </a:ext>
            </a:extLst>
          </p:cNvPr>
          <p:cNvSpPr>
            <a:spLocks noGrp="1"/>
          </p:cNvSpPr>
          <p:nvPr>
            <p:ph type="body" sz="quarter" idx="39" hasCustomPrompt="1"/>
          </p:nvPr>
        </p:nvSpPr>
        <p:spPr>
          <a:xfrm>
            <a:off x="3022319" y="3214522"/>
            <a:ext cx="1986489" cy="1460121"/>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0"/>
            <a:r>
              <a:rPr lang="fr-FR"/>
              <a:t>Premier niveau</a:t>
            </a:r>
          </a:p>
          <a:p>
            <a:pPr lvl="0"/>
            <a:r>
              <a:rPr lang="fr-FR"/>
              <a:t>Premier niveau</a:t>
            </a:r>
          </a:p>
          <a:p>
            <a:pPr lvl="0"/>
            <a:r>
              <a:rPr lang="fr-FR"/>
              <a:t>Premier niveau</a:t>
            </a:r>
          </a:p>
          <a:p>
            <a:pPr lvl="0"/>
            <a:r>
              <a:rPr lang="fr-FR"/>
              <a:t>Premier niveau</a:t>
            </a:r>
          </a:p>
        </p:txBody>
      </p:sp>
      <p:sp>
        <p:nvSpPr>
          <p:cNvPr id="28" name="Espace réservé du texte 6">
            <a:extLst>
              <a:ext uri="{FF2B5EF4-FFF2-40B4-BE49-F238E27FC236}">
                <a16:creationId xmlns:a16="http://schemas.microsoft.com/office/drawing/2014/main" id="{DDDE5BD8-06A6-A38A-5EFC-337F739EF644}"/>
              </a:ext>
            </a:extLst>
          </p:cNvPr>
          <p:cNvSpPr>
            <a:spLocks noGrp="1"/>
          </p:cNvSpPr>
          <p:nvPr>
            <p:ph type="body" sz="quarter" idx="41" hasCustomPrompt="1"/>
          </p:nvPr>
        </p:nvSpPr>
        <p:spPr>
          <a:xfrm>
            <a:off x="7445463" y="3214522"/>
            <a:ext cx="1986489" cy="1721731"/>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718950" indent="0" fontAlgn="auto">
              <a:lnSpc>
                <a:spcPct val="100000"/>
              </a:lnSpc>
              <a:spcBef>
                <a:spcPts val="0"/>
              </a:spcBef>
              <a:spcAft>
                <a:spcPts val="600"/>
              </a:spcAft>
              <a:buSzPct val="80000"/>
              <a:buFont typeface="Courier New" panose="02070309020205020404" pitchFamily="49" charset="0"/>
              <a:buNone/>
              <a:defRPr sz="700">
                <a:latin typeface="+mn-lt"/>
              </a:defRPr>
            </a:lvl5pPr>
          </a:lstStyle>
          <a:p>
            <a:pPr lvl="0"/>
            <a:r>
              <a:rPr lang="fr-FR"/>
              <a:t>Premier niveau</a:t>
            </a:r>
          </a:p>
          <a:p>
            <a:pPr lvl="0"/>
            <a:r>
              <a:rPr lang="fr-FR"/>
              <a:t>Premier niveau</a:t>
            </a:r>
          </a:p>
          <a:p>
            <a:pPr lvl="0"/>
            <a:r>
              <a:rPr lang="fr-FR"/>
              <a:t>Premier niveau</a:t>
            </a:r>
          </a:p>
          <a:p>
            <a:pPr lvl="0"/>
            <a:r>
              <a:rPr lang="fr-FR"/>
              <a:t>Premier niveau</a:t>
            </a:r>
          </a:p>
          <a:p>
            <a:pPr lvl="0"/>
            <a:r>
              <a:rPr lang="fr-FR"/>
              <a:t>Premier niveau</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endParaRPr lang="fr-FR"/>
          </a:p>
        </p:txBody>
      </p:sp>
      <p:sp>
        <p:nvSpPr>
          <p:cNvPr id="29" name="Espace réservé du texte 6">
            <a:extLst>
              <a:ext uri="{FF2B5EF4-FFF2-40B4-BE49-F238E27FC236}">
                <a16:creationId xmlns:a16="http://schemas.microsoft.com/office/drawing/2014/main" id="{70149F6F-5090-6111-2C3C-D43E53DABB3E}"/>
              </a:ext>
            </a:extLst>
          </p:cNvPr>
          <p:cNvSpPr>
            <a:spLocks noGrp="1"/>
          </p:cNvSpPr>
          <p:nvPr>
            <p:ph type="body" sz="quarter" idx="42" hasCustomPrompt="1"/>
          </p:nvPr>
        </p:nvSpPr>
        <p:spPr>
          <a:xfrm>
            <a:off x="9657035" y="3214522"/>
            <a:ext cx="1986489" cy="1721731"/>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0"/>
            <a:r>
              <a:rPr lang="fr-FR"/>
              <a:t>Premier niveau</a:t>
            </a:r>
          </a:p>
          <a:p>
            <a:pPr lvl="0"/>
            <a:r>
              <a:rPr lang="fr-FR"/>
              <a:t>Premier niveau</a:t>
            </a:r>
          </a:p>
          <a:p>
            <a:pPr lvl="0"/>
            <a:r>
              <a:rPr lang="fr-FR"/>
              <a:t>Premier niveau</a:t>
            </a:r>
          </a:p>
          <a:p>
            <a:pPr lvl="0"/>
            <a:r>
              <a:rPr lang="fr-FR"/>
              <a:t>Premier niveau</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endParaRPr lang="fr-FR"/>
          </a:p>
        </p:txBody>
      </p:sp>
      <p:sp>
        <p:nvSpPr>
          <p:cNvPr id="30" name="Espace réservé du texte 6">
            <a:extLst>
              <a:ext uri="{FF2B5EF4-FFF2-40B4-BE49-F238E27FC236}">
                <a16:creationId xmlns:a16="http://schemas.microsoft.com/office/drawing/2014/main" id="{5A7ACFFE-F74B-9E59-780E-4C18873D50F6}"/>
              </a:ext>
            </a:extLst>
          </p:cNvPr>
          <p:cNvSpPr>
            <a:spLocks noGrp="1"/>
          </p:cNvSpPr>
          <p:nvPr>
            <p:ph type="body" sz="quarter" idx="43" hasCustomPrompt="1"/>
          </p:nvPr>
        </p:nvSpPr>
        <p:spPr>
          <a:xfrm>
            <a:off x="5231904" y="3214522"/>
            <a:ext cx="1986489" cy="1460121"/>
          </a:xfrm>
          <a:prstGeom prst="rect">
            <a:avLst/>
          </a:prstGeom>
        </p:spPr>
        <p:txBody>
          <a:bodyPr wrap="square" lIns="251999" tIns="46800" rIns="90000" bIns="180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Premier niveau</a:t>
            </a:r>
          </a:p>
          <a:p>
            <a:pPr lvl="0"/>
            <a:r>
              <a:rPr lang="fr-FR"/>
              <a:t>Premier niveau</a:t>
            </a:r>
          </a:p>
          <a:p>
            <a:pPr lvl="0"/>
            <a:r>
              <a:rPr lang="fr-FR"/>
              <a:t>Premier niveau</a:t>
            </a:r>
          </a:p>
          <a:p>
            <a:pPr lvl="0"/>
            <a:r>
              <a:rPr lang="fr-FR"/>
              <a:t>Premier niveau</a:t>
            </a:r>
          </a:p>
          <a:p>
            <a:pPr lvl="0"/>
            <a:r>
              <a:rPr lang="fr-FR"/>
              <a:t>Premier niveau</a:t>
            </a:r>
          </a:p>
        </p:txBody>
      </p:sp>
      <p:sp>
        <p:nvSpPr>
          <p:cNvPr id="5" name="Espace réservé de la date 4">
            <a:extLst>
              <a:ext uri="{FF2B5EF4-FFF2-40B4-BE49-F238E27FC236}">
                <a16:creationId xmlns:a16="http://schemas.microsoft.com/office/drawing/2014/main" id="{B30413E4-E59F-F2B7-A4E3-CCE0AE7816E3}"/>
              </a:ext>
            </a:extLst>
          </p:cNvPr>
          <p:cNvSpPr>
            <a:spLocks noGrp="1"/>
          </p:cNvSpPr>
          <p:nvPr>
            <p:ph type="dt" sz="half" idx="44"/>
          </p:nvPr>
        </p:nvSpPr>
        <p:spPr/>
        <p:txBody>
          <a:bodyPr/>
          <a:lstStyle/>
          <a:p>
            <a:fld id="{8C4C3ED5-DE1B-464F-A615-B2814D8BAFA7}" type="datetime1">
              <a:rPr lang="fr-FR" smtClean="0"/>
              <a:t>22/04/2025</a:t>
            </a:fld>
            <a:endParaRPr lang="en-GB"/>
          </a:p>
        </p:txBody>
      </p:sp>
      <p:sp>
        <p:nvSpPr>
          <p:cNvPr id="7" name="Espace réservé du pied de page 6">
            <a:extLst>
              <a:ext uri="{FF2B5EF4-FFF2-40B4-BE49-F238E27FC236}">
                <a16:creationId xmlns:a16="http://schemas.microsoft.com/office/drawing/2014/main" id="{E70ACD3F-EFCC-FA9B-1B21-81591D29AF6E}"/>
              </a:ext>
            </a:extLst>
          </p:cNvPr>
          <p:cNvSpPr>
            <a:spLocks noGrp="1"/>
          </p:cNvSpPr>
          <p:nvPr>
            <p:ph type="ftr" sz="quarter" idx="45"/>
          </p:nvPr>
        </p:nvSpPr>
        <p:spPr/>
        <p:txBody>
          <a:bodyPr/>
          <a:lstStyle/>
          <a:p>
            <a:r>
              <a:rPr lang="fr-FR"/>
              <a:t>ADVN Client  I  Nom du document  I  CONFIDENTIEL  </a:t>
            </a:r>
            <a:endParaRPr lang="en-GB"/>
          </a:p>
        </p:txBody>
      </p:sp>
    </p:spTree>
    <p:extLst>
      <p:ext uri="{BB962C8B-B14F-4D97-AF65-F5344CB8AC3E}">
        <p14:creationId xmlns:p14="http://schemas.microsoft.com/office/powerpoint/2010/main" val="197132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s x4">
    <p:bg>
      <p:bgPr>
        <a:solidFill>
          <a:schemeClr val="bg1"/>
        </a:solidFill>
        <a:effectLst/>
      </p:bgPr>
    </p:bg>
    <p:spTree>
      <p:nvGrpSpPr>
        <p:cNvPr id="1" name=""/>
        <p:cNvGrpSpPr/>
        <p:nvPr/>
      </p:nvGrpSpPr>
      <p:grpSpPr>
        <a:xfrm>
          <a:off x="0" y="0"/>
          <a:ext cx="0" cy="0"/>
          <a:chOff x="0" y="0"/>
          <a:chExt cx="0" cy="0"/>
        </a:xfrm>
      </p:grpSpPr>
      <p:sp>
        <p:nvSpPr>
          <p:cNvPr id="39" name="Slide number placeholder 8">
            <a:extLst>
              <a:ext uri="{FF2B5EF4-FFF2-40B4-BE49-F238E27FC236}">
                <a16:creationId xmlns:a16="http://schemas.microsoft.com/office/drawing/2014/main" id="{5A198701-7FD3-6ABF-22C0-03B9BF69F157}"/>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40" name="Graphic 58">
            <a:extLst>
              <a:ext uri="{FF2B5EF4-FFF2-40B4-BE49-F238E27FC236}">
                <a16:creationId xmlns:a16="http://schemas.microsoft.com/office/drawing/2014/main" id="{7EE443D5-BFD3-9235-6876-BD03F74EC6D2}"/>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
        <p:nvSpPr>
          <p:cNvPr id="2" name="Text Box 1">
            <a:extLst>
              <a:ext uri="{FF2B5EF4-FFF2-40B4-BE49-F238E27FC236}">
                <a16:creationId xmlns:a16="http://schemas.microsoft.com/office/drawing/2014/main" id="{62690032-08B9-E780-105F-254C83B6CDC0}"/>
              </a:ext>
            </a:extLst>
          </p:cNvPr>
          <p:cNvSpPr txBox="1"/>
          <p:nvPr userDrawn="1"/>
        </p:nvSpPr>
        <p:spPr>
          <a:xfrm>
            <a:off x="326065" y="6620540"/>
            <a:ext cx="184731" cy="369332"/>
          </a:xfrm>
          <a:prstGeom prst="rect">
            <a:avLst/>
          </a:prstGeom>
          <a:noFill/>
        </p:spPr>
        <p:txBody>
          <a:bodyPr wrap="none" rtlCol="0">
            <a:spAutoFit/>
          </a:bodyPr>
          <a:lstStyle/>
          <a:p>
            <a:pPr rtl="0"/>
            <a:endParaRPr lang="en-GB"/>
          </a:p>
        </p:txBody>
      </p:sp>
      <p:sp>
        <p:nvSpPr>
          <p:cNvPr id="4" name="Text placeholder 44">
            <a:extLst>
              <a:ext uri="{FF2B5EF4-FFF2-40B4-BE49-F238E27FC236}">
                <a16:creationId xmlns:a16="http://schemas.microsoft.com/office/drawing/2014/main" id="{A857E85B-F5C4-AF04-F414-9D380197C0A9}"/>
              </a:ext>
            </a:extLst>
          </p:cNvPr>
          <p:cNvSpPr>
            <a:spLocks noGrp="1"/>
          </p:cNvSpPr>
          <p:nvPr>
            <p:ph type="body" sz="quarter" idx="10" hasCustomPrompt="1"/>
          </p:nvPr>
        </p:nvSpPr>
        <p:spPr>
          <a:xfrm>
            <a:off x="1383428" y="1465306"/>
            <a:ext cx="1008000" cy="594137"/>
          </a:xfrm>
          <a:prstGeom prst="rect">
            <a:avLst/>
          </a:prstGeom>
          <a:noFill/>
        </p:spPr>
        <p:txBody>
          <a:bodyPr wrap="square" lIns="90000" rtlCol="0">
            <a:spAutoFit/>
          </a:bodyPr>
          <a:lstStyle>
            <a:lvl1pPr algn="l" defTabSz="981075">
              <a:defRPr sz="3600" b="1">
                <a:solidFill>
                  <a:srgbClr val="0070FA"/>
                </a:solidFill>
              </a:defRPr>
            </a:lvl1pPr>
          </a:lstStyle>
          <a:p>
            <a:pPr lvl="0" rtl="0"/>
            <a:r>
              <a:rPr lang="en-gb"/>
              <a:t>No. </a:t>
            </a:r>
            <a:r>
              <a:rPr lang="en-gb" b="0"/>
              <a:t>/</a:t>
            </a:r>
            <a:endParaRPr lang="fr-FR"/>
          </a:p>
        </p:txBody>
      </p:sp>
      <p:sp>
        <p:nvSpPr>
          <p:cNvPr id="5" name="Text placeholder 51">
            <a:extLst>
              <a:ext uri="{FF2B5EF4-FFF2-40B4-BE49-F238E27FC236}">
                <a16:creationId xmlns:a16="http://schemas.microsoft.com/office/drawing/2014/main" id="{6376FB33-9B07-E201-403A-35B6BF16740D}"/>
              </a:ext>
            </a:extLst>
          </p:cNvPr>
          <p:cNvSpPr>
            <a:spLocks noGrp="1"/>
          </p:cNvSpPr>
          <p:nvPr>
            <p:ph type="body" sz="quarter" idx="12" hasCustomPrompt="1"/>
          </p:nvPr>
        </p:nvSpPr>
        <p:spPr>
          <a:xfrm>
            <a:off x="2255786" y="2084106"/>
            <a:ext cx="4032000" cy="909031"/>
          </a:xfrm>
          <a:prstGeom prst="rect">
            <a:avLst/>
          </a:prstGeom>
        </p:spPr>
        <p:txBody>
          <a:bodyPr wrap="square" tIns="46800" rtlCol="0">
            <a:spAutoFit/>
          </a:bodyPr>
          <a:lstStyle>
            <a:lvl1pPr marL="0" indent="0">
              <a:lnSpc>
                <a:spcPct val="100000"/>
              </a:lnSpc>
              <a:spcBef>
                <a:spcPts val="0"/>
              </a:spcBef>
              <a:spcAft>
                <a:spcPts val="300"/>
              </a:spcAft>
              <a:buFont typeface="Aptos" panose="020B0004020202020204" pitchFamily="34" charset="0"/>
              <a:buNone/>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marL="171450" indent="-171450" rtl="0">
              <a:spcBef>
                <a:spcPts val="0"/>
              </a:spcBef>
              <a:spcAft>
                <a:spcPts val="300"/>
              </a:spcAft>
              <a:buFont typeface="Aptos" panose="020B0004020202020204" pitchFamily="34" charset="0"/>
              <a:buChar char="+"/>
            </a:pPr>
            <a:r>
              <a:rPr lang="en-gb"/>
              <a:t>Subchapter 1</a:t>
            </a:r>
          </a:p>
          <a:p>
            <a:pPr marL="171450" indent="-171450" rtl="0">
              <a:spcBef>
                <a:spcPts val="0"/>
              </a:spcBef>
              <a:spcAft>
                <a:spcPts val="300"/>
              </a:spcAft>
              <a:buFont typeface="Aptos" panose="020B0004020202020204" pitchFamily="34" charset="0"/>
              <a:buChar char="+"/>
            </a:pPr>
            <a:r>
              <a:rPr lang="en-gb"/>
              <a:t>Subchapter 2</a:t>
            </a:r>
          </a:p>
          <a:p>
            <a:pPr marL="171450" marR="0" lvl="0" indent="-171450" algn="l" defTabSz="914400" rtl="0" eaLnBrk="1" fontAlgn="auto" latinLnBrk="0" hangingPunct="1">
              <a:lnSpc>
                <a:spcPct val="100000"/>
              </a:lnSpc>
              <a:spcBef>
                <a:spcPts val="0"/>
              </a:spcBef>
              <a:spcAft>
                <a:spcPts val="300"/>
              </a:spcAft>
              <a:buClr>
                <a:srgbClr val="0070FA"/>
              </a:buClr>
              <a:buSzTx/>
              <a:buFont typeface="Aptos" panose="020B0004020202020204" pitchFamily="34" charset="0"/>
              <a:buChar char="+"/>
              <a:tabLst/>
              <a:defRPr/>
            </a:pPr>
            <a:r>
              <a:rPr lang="en-gb"/>
              <a:t>Subchapter 3</a:t>
            </a:r>
          </a:p>
        </p:txBody>
      </p:sp>
      <p:sp>
        <p:nvSpPr>
          <p:cNvPr id="6" name="Text placeholder 44">
            <a:extLst>
              <a:ext uri="{FF2B5EF4-FFF2-40B4-BE49-F238E27FC236}">
                <a16:creationId xmlns:a16="http://schemas.microsoft.com/office/drawing/2014/main" id="{9D61BF16-083F-B49B-66A0-1241E0567D7A}"/>
              </a:ext>
            </a:extLst>
          </p:cNvPr>
          <p:cNvSpPr>
            <a:spLocks noGrp="1"/>
          </p:cNvSpPr>
          <p:nvPr>
            <p:ph type="body" sz="quarter" idx="13" hasCustomPrompt="1"/>
          </p:nvPr>
        </p:nvSpPr>
        <p:spPr>
          <a:xfrm>
            <a:off x="1383428" y="4174605"/>
            <a:ext cx="1008000" cy="594137"/>
          </a:xfrm>
          <a:prstGeom prst="rect">
            <a:avLst/>
          </a:prstGeom>
          <a:noFill/>
        </p:spPr>
        <p:txBody>
          <a:bodyPr wrap="square" lIns="90000" rtlCol="0">
            <a:spAutoFit/>
          </a:bodyPr>
          <a:lstStyle>
            <a:lvl1pPr algn="l" defTabSz="981075">
              <a:defRPr sz="3600" b="1">
                <a:solidFill>
                  <a:srgbClr val="0070FA"/>
                </a:solidFill>
              </a:defRPr>
            </a:lvl1pPr>
          </a:lstStyle>
          <a:p>
            <a:pPr lvl="0" rtl="0"/>
            <a:r>
              <a:rPr lang="en-gb"/>
              <a:t>No. </a:t>
            </a:r>
            <a:r>
              <a:rPr lang="en-gb" b="0"/>
              <a:t>/</a:t>
            </a:r>
            <a:endParaRPr lang="fr-FR"/>
          </a:p>
        </p:txBody>
      </p:sp>
      <p:sp>
        <p:nvSpPr>
          <p:cNvPr id="7" name="Text placeholder 44">
            <a:extLst>
              <a:ext uri="{FF2B5EF4-FFF2-40B4-BE49-F238E27FC236}">
                <a16:creationId xmlns:a16="http://schemas.microsoft.com/office/drawing/2014/main" id="{8CD6C072-3B92-7BDF-27D0-CFBACAF3662E}"/>
              </a:ext>
            </a:extLst>
          </p:cNvPr>
          <p:cNvSpPr>
            <a:spLocks noGrp="1"/>
          </p:cNvSpPr>
          <p:nvPr>
            <p:ph type="body" sz="quarter" idx="14" hasCustomPrompt="1"/>
          </p:nvPr>
        </p:nvSpPr>
        <p:spPr>
          <a:xfrm>
            <a:off x="2255786" y="4325820"/>
            <a:ext cx="4032000" cy="463127"/>
          </a:xfrm>
          <a:prstGeom prst="rect">
            <a:avLst/>
          </a:prstGeom>
          <a:noFill/>
        </p:spPr>
        <p:txBody>
          <a:bodyPr wrap="square" tIns="46800" bIns="108000" rtlCol="0" anchor="t" anchorCtr="0">
            <a:spAutoFit/>
          </a:bodyPr>
          <a:lstStyle>
            <a:lvl1pPr algn="l">
              <a:lnSpc>
                <a:spcPct val="80000"/>
              </a:lnSpc>
              <a:spcBef>
                <a:spcPts val="0"/>
              </a:spcBef>
              <a:defRPr sz="2400" b="1">
                <a:solidFill>
                  <a:srgbClr val="1F1F1F"/>
                </a:solidFill>
              </a:defRPr>
            </a:lvl1pPr>
          </a:lstStyle>
          <a:p>
            <a:pPr lvl="0" rtl="0"/>
            <a:r>
              <a:rPr lang="en-gb"/>
              <a:t>Chapter title </a:t>
            </a:r>
          </a:p>
        </p:txBody>
      </p:sp>
      <p:sp>
        <p:nvSpPr>
          <p:cNvPr id="8" name="Text placeholder 51">
            <a:extLst>
              <a:ext uri="{FF2B5EF4-FFF2-40B4-BE49-F238E27FC236}">
                <a16:creationId xmlns:a16="http://schemas.microsoft.com/office/drawing/2014/main" id="{EA37BC6D-7980-DF6E-F29D-752AEB61D862}"/>
              </a:ext>
            </a:extLst>
          </p:cNvPr>
          <p:cNvSpPr>
            <a:spLocks noGrp="1"/>
          </p:cNvSpPr>
          <p:nvPr>
            <p:ph type="body" sz="quarter" idx="15" hasCustomPrompt="1"/>
          </p:nvPr>
        </p:nvSpPr>
        <p:spPr>
          <a:xfrm>
            <a:off x="2255786" y="4798131"/>
            <a:ext cx="4032000" cy="909031"/>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marL="171450" indent="-171450" rtl="0">
              <a:spcBef>
                <a:spcPts val="0"/>
              </a:spcBef>
              <a:spcAft>
                <a:spcPts val="300"/>
              </a:spcAft>
              <a:buFont typeface="Aptos" panose="020B0004020202020204" pitchFamily="34" charset="0"/>
              <a:buChar char="+"/>
            </a:pPr>
            <a:r>
              <a:rPr lang="en-gb"/>
              <a:t>Subchapter 1</a:t>
            </a:r>
          </a:p>
          <a:p>
            <a:pPr marL="171450" indent="-171450" rtl="0">
              <a:spcBef>
                <a:spcPts val="0"/>
              </a:spcBef>
              <a:spcAft>
                <a:spcPts val="300"/>
              </a:spcAft>
              <a:buFont typeface="Aptos" panose="020B0004020202020204" pitchFamily="34" charset="0"/>
              <a:buChar char="+"/>
            </a:pPr>
            <a:r>
              <a:rPr lang="en-gb"/>
              <a:t>Subchapter 2</a:t>
            </a:r>
          </a:p>
          <a:p>
            <a:pPr marL="171450" marR="0" lvl="0" indent="-171450" algn="l" defTabSz="914400" rtl="0" eaLnBrk="1" fontAlgn="auto" latinLnBrk="0" hangingPunct="1">
              <a:lnSpc>
                <a:spcPct val="100000"/>
              </a:lnSpc>
              <a:spcBef>
                <a:spcPts val="0"/>
              </a:spcBef>
              <a:spcAft>
                <a:spcPts val="300"/>
              </a:spcAft>
              <a:buClr>
                <a:srgbClr val="0070FA"/>
              </a:buClr>
              <a:buSzTx/>
              <a:buFont typeface="Aptos" panose="020B0004020202020204" pitchFamily="34" charset="0"/>
              <a:buChar char="+"/>
              <a:tabLst/>
              <a:defRPr/>
            </a:pPr>
            <a:r>
              <a:rPr lang="en-gb"/>
              <a:t>Subchapter 3</a:t>
            </a:r>
          </a:p>
        </p:txBody>
      </p:sp>
      <p:sp>
        <p:nvSpPr>
          <p:cNvPr id="9" name="Text placeholder 44">
            <a:extLst>
              <a:ext uri="{FF2B5EF4-FFF2-40B4-BE49-F238E27FC236}">
                <a16:creationId xmlns:a16="http://schemas.microsoft.com/office/drawing/2014/main" id="{FB650CBA-870E-049C-AF37-02A02952AD47}"/>
              </a:ext>
            </a:extLst>
          </p:cNvPr>
          <p:cNvSpPr>
            <a:spLocks noGrp="1"/>
          </p:cNvSpPr>
          <p:nvPr>
            <p:ph type="body" sz="quarter" idx="16" hasCustomPrompt="1"/>
          </p:nvPr>
        </p:nvSpPr>
        <p:spPr>
          <a:xfrm>
            <a:off x="6853051" y="1465306"/>
            <a:ext cx="1008000" cy="594137"/>
          </a:xfrm>
          <a:prstGeom prst="rect">
            <a:avLst/>
          </a:prstGeom>
          <a:noFill/>
        </p:spPr>
        <p:txBody>
          <a:bodyPr wrap="square" lIns="90000" rtlCol="0">
            <a:spAutoFit/>
          </a:bodyPr>
          <a:lstStyle>
            <a:lvl1pPr algn="l" defTabSz="981075">
              <a:defRPr sz="3600" b="1">
                <a:solidFill>
                  <a:srgbClr val="0070FA"/>
                </a:solidFill>
              </a:defRPr>
            </a:lvl1pPr>
          </a:lstStyle>
          <a:p>
            <a:pPr lvl="0" rtl="0"/>
            <a:r>
              <a:rPr lang="en-gb"/>
              <a:t>No. </a:t>
            </a:r>
            <a:r>
              <a:rPr lang="en-gb" b="0"/>
              <a:t>/</a:t>
            </a:r>
            <a:r>
              <a:rPr lang="en-gb"/>
              <a:t> </a:t>
            </a:r>
          </a:p>
        </p:txBody>
      </p:sp>
      <p:sp>
        <p:nvSpPr>
          <p:cNvPr id="10" name="Text placeholder 44">
            <a:extLst>
              <a:ext uri="{FF2B5EF4-FFF2-40B4-BE49-F238E27FC236}">
                <a16:creationId xmlns:a16="http://schemas.microsoft.com/office/drawing/2014/main" id="{BBC35050-D02B-C2C9-5DC0-4693B389F291}"/>
              </a:ext>
            </a:extLst>
          </p:cNvPr>
          <p:cNvSpPr>
            <a:spLocks noGrp="1"/>
          </p:cNvSpPr>
          <p:nvPr>
            <p:ph type="body" sz="quarter" idx="17" hasCustomPrompt="1"/>
          </p:nvPr>
        </p:nvSpPr>
        <p:spPr>
          <a:xfrm>
            <a:off x="7719645" y="1616521"/>
            <a:ext cx="4032000" cy="463127"/>
          </a:xfrm>
          <a:prstGeom prst="rect">
            <a:avLst/>
          </a:prstGeom>
          <a:noFill/>
        </p:spPr>
        <p:txBody>
          <a:bodyPr wrap="square" tIns="46800" bIns="108000" rtlCol="0" anchor="t" anchorCtr="0">
            <a:spAutoFit/>
          </a:bodyPr>
          <a:lstStyle>
            <a:lvl1pPr algn="l">
              <a:lnSpc>
                <a:spcPct val="80000"/>
              </a:lnSpc>
              <a:spcBef>
                <a:spcPts val="0"/>
              </a:spcBef>
              <a:defRPr sz="2400" b="1">
                <a:solidFill>
                  <a:srgbClr val="1F1F1F"/>
                </a:solidFill>
              </a:defRPr>
            </a:lvl1pPr>
          </a:lstStyle>
          <a:p>
            <a:pPr lvl="0" rtl="0"/>
            <a:r>
              <a:rPr lang="en-gb"/>
              <a:t>Chapter title </a:t>
            </a:r>
          </a:p>
        </p:txBody>
      </p:sp>
      <p:sp>
        <p:nvSpPr>
          <p:cNvPr id="11" name="Text placeholder 51">
            <a:extLst>
              <a:ext uri="{FF2B5EF4-FFF2-40B4-BE49-F238E27FC236}">
                <a16:creationId xmlns:a16="http://schemas.microsoft.com/office/drawing/2014/main" id="{FF5A50BD-E89B-EB00-3017-253183B2CFCC}"/>
              </a:ext>
            </a:extLst>
          </p:cNvPr>
          <p:cNvSpPr>
            <a:spLocks noGrp="1"/>
          </p:cNvSpPr>
          <p:nvPr>
            <p:ph type="body" sz="quarter" idx="18" hasCustomPrompt="1"/>
          </p:nvPr>
        </p:nvSpPr>
        <p:spPr>
          <a:xfrm>
            <a:off x="7719645" y="2084106"/>
            <a:ext cx="4032000" cy="909031"/>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marL="171450" indent="-171450" rtl="0">
              <a:spcBef>
                <a:spcPts val="0"/>
              </a:spcBef>
              <a:spcAft>
                <a:spcPts val="300"/>
              </a:spcAft>
              <a:buFont typeface="Aptos" panose="020B0004020202020204" pitchFamily="34" charset="0"/>
              <a:buChar char="+"/>
            </a:pPr>
            <a:r>
              <a:rPr lang="en-gb"/>
              <a:t>Subchapter 1</a:t>
            </a:r>
          </a:p>
          <a:p>
            <a:pPr marL="171450" indent="-171450" rtl="0">
              <a:spcBef>
                <a:spcPts val="0"/>
              </a:spcBef>
              <a:spcAft>
                <a:spcPts val="300"/>
              </a:spcAft>
              <a:buFont typeface="Aptos" panose="020B0004020202020204" pitchFamily="34" charset="0"/>
              <a:buChar char="+"/>
            </a:pPr>
            <a:r>
              <a:rPr lang="en-gb"/>
              <a:t>Subchapter 2</a:t>
            </a:r>
          </a:p>
          <a:p>
            <a:pPr marL="171450" marR="0" lvl="0" indent="-171450" algn="l" defTabSz="914400" rtl="0" eaLnBrk="1" fontAlgn="auto" latinLnBrk="0" hangingPunct="1">
              <a:lnSpc>
                <a:spcPct val="100000"/>
              </a:lnSpc>
              <a:spcBef>
                <a:spcPts val="0"/>
              </a:spcBef>
              <a:spcAft>
                <a:spcPts val="300"/>
              </a:spcAft>
              <a:buClr>
                <a:srgbClr val="0070FA"/>
              </a:buClr>
              <a:buSzTx/>
              <a:buFont typeface="Aptos" panose="020B0004020202020204" pitchFamily="34" charset="0"/>
              <a:buChar char="+"/>
              <a:tabLst/>
              <a:defRPr/>
            </a:pPr>
            <a:r>
              <a:rPr lang="en-gb"/>
              <a:t>Subchapter 3</a:t>
            </a:r>
          </a:p>
        </p:txBody>
      </p:sp>
      <p:sp>
        <p:nvSpPr>
          <p:cNvPr id="12" name="Text placeholder 44">
            <a:extLst>
              <a:ext uri="{FF2B5EF4-FFF2-40B4-BE49-F238E27FC236}">
                <a16:creationId xmlns:a16="http://schemas.microsoft.com/office/drawing/2014/main" id="{F0D27AA9-7E1F-8BD6-36B5-2E830F67BE8F}"/>
              </a:ext>
            </a:extLst>
          </p:cNvPr>
          <p:cNvSpPr>
            <a:spLocks noGrp="1"/>
          </p:cNvSpPr>
          <p:nvPr>
            <p:ph type="body" sz="quarter" idx="19" hasCustomPrompt="1"/>
          </p:nvPr>
        </p:nvSpPr>
        <p:spPr>
          <a:xfrm>
            <a:off x="6853052" y="4174605"/>
            <a:ext cx="1008000" cy="594137"/>
          </a:xfrm>
          <a:prstGeom prst="rect">
            <a:avLst/>
          </a:prstGeom>
          <a:noFill/>
        </p:spPr>
        <p:txBody>
          <a:bodyPr wrap="square" lIns="90000" rtlCol="0">
            <a:spAutoFit/>
          </a:bodyPr>
          <a:lstStyle>
            <a:lvl1pPr algn="l" defTabSz="981075">
              <a:defRPr sz="3600" b="1">
                <a:solidFill>
                  <a:srgbClr val="0070FA"/>
                </a:solidFill>
              </a:defRPr>
            </a:lvl1pPr>
          </a:lstStyle>
          <a:p>
            <a:pPr lvl="0" rtl="0"/>
            <a:r>
              <a:rPr lang="en-gb"/>
              <a:t>No. </a:t>
            </a:r>
            <a:r>
              <a:rPr lang="en-gb" b="0"/>
              <a:t>/</a:t>
            </a:r>
            <a:r>
              <a:rPr lang="en-gb"/>
              <a:t> </a:t>
            </a:r>
          </a:p>
        </p:txBody>
      </p:sp>
      <p:sp>
        <p:nvSpPr>
          <p:cNvPr id="13" name="Text placeholder 44">
            <a:extLst>
              <a:ext uri="{FF2B5EF4-FFF2-40B4-BE49-F238E27FC236}">
                <a16:creationId xmlns:a16="http://schemas.microsoft.com/office/drawing/2014/main" id="{BD57D5C0-A39D-9B8D-EA71-2D2E51D7CE1F}"/>
              </a:ext>
            </a:extLst>
          </p:cNvPr>
          <p:cNvSpPr>
            <a:spLocks noGrp="1"/>
          </p:cNvSpPr>
          <p:nvPr>
            <p:ph type="body" sz="quarter" idx="20" hasCustomPrompt="1"/>
          </p:nvPr>
        </p:nvSpPr>
        <p:spPr>
          <a:xfrm>
            <a:off x="7719645" y="4325820"/>
            <a:ext cx="4032000" cy="463127"/>
          </a:xfrm>
          <a:prstGeom prst="rect">
            <a:avLst/>
          </a:prstGeom>
          <a:noFill/>
        </p:spPr>
        <p:txBody>
          <a:bodyPr wrap="square" tIns="46800" bIns="108000" rtlCol="0" anchor="t" anchorCtr="0">
            <a:spAutoFit/>
          </a:bodyPr>
          <a:lstStyle>
            <a:lvl1pPr algn="l">
              <a:lnSpc>
                <a:spcPct val="80000"/>
              </a:lnSpc>
              <a:spcBef>
                <a:spcPts val="0"/>
              </a:spcBef>
              <a:defRPr sz="2400" b="1">
                <a:solidFill>
                  <a:srgbClr val="1F1F1F"/>
                </a:solidFill>
              </a:defRPr>
            </a:lvl1pPr>
          </a:lstStyle>
          <a:p>
            <a:pPr lvl="0" rtl="0"/>
            <a:r>
              <a:rPr lang="en-gb"/>
              <a:t>Chapter title </a:t>
            </a:r>
          </a:p>
        </p:txBody>
      </p:sp>
      <p:sp>
        <p:nvSpPr>
          <p:cNvPr id="14" name="Text placeholder 51">
            <a:extLst>
              <a:ext uri="{FF2B5EF4-FFF2-40B4-BE49-F238E27FC236}">
                <a16:creationId xmlns:a16="http://schemas.microsoft.com/office/drawing/2014/main" id="{99F35C07-DB41-89E1-60D3-F14774164D1B}"/>
              </a:ext>
            </a:extLst>
          </p:cNvPr>
          <p:cNvSpPr>
            <a:spLocks noGrp="1"/>
          </p:cNvSpPr>
          <p:nvPr>
            <p:ph type="body" sz="quarter" idx="21" hasCustomPrompt="1"/>
          </p:nvPr>
        </p:nvSpPr>
        <p:spPr>
          <a:xfrm>
            <a:off x="7719645" y="4798131"/>
            <a:ext cx="4032000" cy="909031"/>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marL="171450" indent="-171450" rtl="0">
              <a:spcBef>
                <a:spcPts val="0"/>
              </a:spcBef>
              <a:spcAft>
                <a:spcPts val="300"/>
              </a:spcAft>
              <a:buFont typeface="Aptos" panose="020B0004020202020204" pitchFamily="34" charset="0"/>
              <a:buChar char="+"/>
            </a:pPr>
            <a:r>
              <a:rPr lang="en-gb"/>
              <a:t>Subchapter 1</a:t>
            </a:r>
          </a:p>
          <a:p>
            <a:pPr marL="171450" indent="-171450" rtl="0">
              <a:spcBef>
                <a:spcPts val="0"/>
              </a:spcBef>
              <a:spcAft>
                <a:spcPts val="300"/>
              </a:spcAft>
              <a:buFont typeface="Aptos" panose="020B0004020202020204" pitchFamily="34" charset="0"/>
              <a:buChar char="+"/>
            </a:pPr>
            <a:r>
              <a:rPr lang="en-gb"/>
              <a:t>Subchapter 2</a:t>
            </a:r>
          </a:p>
          <a:p>
            <a:pPr marL="171450" marR="0" lvl="0" indent="-171450" algn="l" defTabSz="914400" rtl="0" eaLnBrk="1" fontAlgn="auto" latinLnBrk="0" hangingPunct="1">
              <a:lnSpc>
                <a:spcPct val="100000"/>
              </a:lnSpc>
              <a:spcBef>
                <a:spcPts val="0"/>
              </a:spcBef>
              <a:spcAft>
                <a:spcPts val="300"/>
              </a:spcAft>
              <a:buClr>
                <a:srgbClr val="0070FA"/>
              </a:buClr>
              <a:buSzTx/>
              <a:buFont typeface="Aptos" panose="020B0004020202020204" pitchFamily="34" charset="0"/>
              <a:buChar char="+"/>
              <a:tabLst/>
              <a:defRPr/>
            </a:pPr>
            <a:r>
              <a:rPr lang="en-gb"/>
              <a:t>Subchapter 3</a:t>
            </a:r>
          </a:p>
        </p:txBody>
      </p:sp>
      <p:sp>
        <p:nvSpPr>
          <p:cNvPr id="15" name="Text placeholder 44">
            <a:extLst>
              <a:ext uri="{FF2B5EF4-FFF2-40B4-BE49-F238E27FC236}">
                <a16:creationId xmlns:a16="http://schemas.microsoft.com/office/drawing/2014/main" id="{8087F00D-B916-C731-392A-AA28FE330EED}"/>
              </a:ext>
            </a:extLst>
          </p:cNvPr>
          <p:cNvSpPr>
            <a:spLocks noGrp="1"/>
          </p:cNvSpPr>
          <p:nvPr>
            <p:ph type="body" sz="quarter" idx="22" hasCustomPrompt="1"/>
          </p:nvPr>
        </p:nvSpPr>
        <p:spPr>
          <a:xfrm>
            <a:off x="2255786" y="1608647"/>
            <a:ext cx="4032000" cy="463127"/>
          </a:xfrm>
          <a:prstGeom prst="rect">
            <a:avLst/>
          </a:prstGeom>
          <a:noFill/>
        </p:spPr>
        <p:txBody>
          <a:bodyPr wrap="square" tIns="46800" bIns="108000" rtlCol="0" anchor="t" anchorCtr="0">
            <a:spAutoFit/>
          </a:bodyPr>
          <a:lstStyle>
            <a:lvl1pPr algn="l">
              <a:lnSpc>
                <a:spcPct val="80000"/>
              </a:lnSpc>
              <a:spcBef>
                <a:spcPts val="0"/>
              </a:spcBef>
              <a:defRPr sz="2400" b="1">
                <a:solidFill>
                  <a:srgbClr val="1F1F1F"/>
                </a:solidFill>
              </a:defRPr>
            </a:lvl1pPr>
          </a:lstStyle>
          <a:p>
            <a:pPr lvl="0" rtl="0"/>
            <a:r>
              <a:rPr lang="en-gb"/>
              <a:t>Chapter title </a:t>
            </a:r>
          </a:p>
        </p:txBody>
      </p:sp>
    </p:spTree>
    <p:extLst>
      <p:ext uri="{BB962C8B-B14F-4D97-AF65-F5344CB8AC3E}">
        <p14:creationId xmlns:p14="http://schemas.microsoft.com/office/powerpoint/2010/main" val="36857173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asage 5 temps en lig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233EC6-8AB7-B1EE-B00F-D6727B65233E}"/>
              </a:ext>
            </a:extLst>
          </p:cNvPr>
          <p:cNvSpPr>
            <a:spLocks noGrp="1"/>
          </p:cNvSpPr>
          <p:nvPr>
            <p:ph type="title" hasCustomPrompt="1"/>
          </p:nvPr>
        </p:nvSpPr>
        <p:spPr>
          <a:xfrm>
            <a:off x="503999" y="540000"/>
            <a:ext cx="11231091" cy="528021"/>
          </a:xfrm>
          <a:prstGeom prst="rect">
            <a:avLst/>
          </a:prstGeom>
        </p:spPr>
        <p:txBody>
          <a:bodyPr/>
          <a:lstStyle/>
          <a:p>
            <a:r>
              <a:rPr lang="fr-FR"/>
              <a:t>Ajouter un titre</a:t>
            </a:r>
          </a:p>
        </p:txBody>
      </p:sp>
      <p:sp>
        <p:nvSpPr>
          <p:cNvPr id="3" name="Espace réservé du texte 8">
            <a:extLst>
              <a:ext uri="{FF2B5EF4-FFF2-40B4-BE49-F238E27FC236}">
                <a16:creationId xmlns:a16="http://schemas.microsoft.com/office/drawing/2014/main" id="{98E45531-A1B1-435D-7105-6EA84925F046}"/>
              </a:ext>
            </a:extLst>
          </p:cNvPr>
          <p:cNvSpPr>
            <a:spLocks noGrp="1"/>
          </p:cNvSpPr>
          <p:nvPr>
            <p:ph type="body" sz="quarter" idx="15" hasCustomPrompt="1"/>
          </p:nvPr>
        </p:nvSpPr>
        <p:spPr>
          <a:xfrm>
            <a:off x="564782" y="1210075"/>
            <a:ext cx="1008000" cy="962346"/>
          </a:xfrm>
          <a:prstGeom prst="rect">
            <a:avLst/>
          </a:prstGeom>
        </p:spPr>
        <p:txBody>
          <a:bodyPr lIns="0" tIns="0" rIns="0" bIns="0" anchor="ctr" anchorCtr="0">
            <a:noAutofit/>
          </a:bodyPr>
          <a:lstStyle>
            <a:lvl1pPr marL="0" indent="0">
              <a:buFontTx/>
              <a:buNone/>
              <a:defRPr sz="4800" spc="-300">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N° .</a:t>
            </a:r>
          </a:p>
        </p:txBody>
      </p:sp>
      <p:sp>
        <p:nvSpPr>
          <p:cNvPr id="4" name="Espace réservé du texte 8">
            <a:extLst>
              <a:ext uri="{FF2B5EF4-FFF2-40B4-BE49-F238E27FC236}">
                <a16:creationId xmlns:a16="http://schemas.microsoft.com/office/drawing/2014/main" id="{CF07C8A4-E563-0C37-1C71-7C945948675A}"/>
              </a:ext>
            </a:extLst>
          </p:cNvPr>
          <p:cNvSpPr>
            <a:spLocks noGrp="1"/>
          </p:cNvSpPr>
          <p:nvPr>
            <p:ph type="body" sz="quarter" idx="16" hasCustomPrompt="1"/>
          </p:nvPr>
        </p:nvSpPr>
        <p:spPr>
          <a:xfrm>
            <a:off x="1696220" y="1210075"/>
            <a:ext cx="2880000" cy="962346"/>
          </a:xfrm>
          <a:prstGeom prst="rect">
            <a:avLst/>
          </a:prstGeom>
        </p:spPr>
        <p:txBody>
          <a:bodyPr lIns="0" tIns="0" rIns="0" bIns="0" anchor="ctr" anchorCtr="0">
            <a:noAutofit/>
          </a:bodyPr>
          <a:lstStyle>
            <a:lvl1pPr marL="0" indent="0">
              <a:lnSpc>
                <a:spcPct val="90000"/>
              </a:lnSpc>
              <a:buFontTx/>
              <a:buNone/>
              <a:defRPr sz="2000" b="1">
                <a:solidFill>
                  <a:schemeClr val="tx1"/>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17" name="Espace réservé du texte 6">
            <a:extLst>
              <a:ext uri="{FF2B5EF4-FFF2-40B4-BE49-F238E27FC236}">
                <a16:creationId xmlns:a16="http://schemas.microsoft.com/office/drawing/2014/main" id="{E344EAE1-F98E-7C81-3582-223110955ACE}"/>
              </a:ext>
            </a:extLst>
          </p:cNvPr>
          <p:cNvSpPr>
            <a:spLocks noGrp="1"/>
          </p:cNvSpPr>
          <p:nvPr>
            <p:ph type="body" sz="quarter" idx="18" hasCustomPrompt="1"/>
          </p:nvPr>
        </p:nvSpPr>
        <p:spPr>
          <a:xfrm>
            <a:off x="4699656" y="1246426"/>
            <a:ext cx="3455999" cy="889644"/>
          </a:xfrm>
          <a:prstGeom prst="rect">
            <a:avLst/>
          </a:prstGeom>
        </p:spPr>
        <p:txBody>
          <a:bodyPr wrap="square" lIns="251999" tIns="72000" rIns="90000" bIns="10800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p:txBody>
      </p:sp>
      <p:sp>
        <p:nvSpPr>
          <p:cNvPr id="22" name="Espace réservé du texte 6">
            <a:extLst>
              <a:ext uri="{FF2B5EF4-FFF2-40B4-BE49-F238E27FC236}">
                <a16:creationId xmlns:a16="http://schemas.microsoft.com/office/drawing/2014/main" id="{624E6CF3-C07B-123C-1ED3-C8BF04BE4222}"/>
              </a:ext>
            </a:extLst>
          </p:cNvPr>
          <p:cNvSpPr>
            <a:spLocks noGrp="1"/>
          </p:cNvSpPr>
          <p:nvPr>
            <p:ph type="body" sz="quarter" idx="36" hasCustomPrompt="1"/>
          </p:nvPr>
        </p:nvSpPr>
        <p:spPr>
          <a:xfrm>
            <a:off x="8279091" y="1246426"/>
            <a:ext cx="3455999" cy="889644"/>
          </a:xfrm>
          <a:prstGeom prst="rect">
            <a:avLst/>
          </a:prstGeom>
        </p:spPr>
        <p:txBody>
          <a:bodyPr wrap="square" lIns="251999" tIns="72000" rIns="90000" bIns="10800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p:txBody>
      </p:sp>
      <p:sp>
        <p:nvSpPr>
          <p:cNvPr id="27" name="Espace réservé du texte 8">
            <a:extLst>
              <a:ext uri="{FF2B5EF4-FFF2-40B4-BE49-F238E27FC236}">
                <a16:creationId xmlns:a16="http://schemas.microsoft.com/office/drawing/2014/main" id="{323E29A5-7B4E-A0D2-7F67-4001225F7D46}"/>
              </a:ext>
            </a:extLst>
          </p:cNvPr>
          <p:cNvSpPr>
            <a:spLocks noGrp="1"/>
          </p:cNvSpPr>
          <p:nvPr>
            <p:ph type="body" sz="quarter" idx="37" hasCustomPrompt="1"/>
          </p:nvPr>
        </p:nvSpPr>
        <p:spPr>
          <a:xfrm>
            <a:off x="564782" y="2315862"/>
            <a:ext cx="1008000" cy="962346"/>
          </a:xfrm>
          <a:prstGeom prst="rect">
            <a:avLst/>
          </a:prstGeom>
        </p:spPr>
        <p:txBody>
          <a:bodyPr lIns="0" tIns="0" rIns="0" bIns="0" anchor="ctr" anchorCtr="0">
            <a:noAutofit/>
          </a:bodyPr>
          <a:lstStyle>
            <a:lvl1pPr marL="0" indent="0">
              <a:buFontTx/>
              <a:buNone/>
              <a:defRPr sz="4800" spc="-300">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N° .</a:t>
            </a:r>
          </a:p>
        </p:txBody>
      </p:sp>
      <p:sp>
        <p:nvSpPr>
          <p:cNvPr id="28" name="Espace réservé du texte 8">
            <a:extLst>
              <a:ext uri="{FF2B5EF4-FFF2-40B4-BE49-F238E27FC236}">
                <a16:creationId xmlns:a16="http://schemas.microsoft.com/office/drawing/2014/main" id="{BFF10F6F-A877-E8EF-3ACC-8C709A827ED1}"/>
              </a:ext>
            </a:extLst>
          </p:cNvPr>
          <p:cNvSpPr>
            <a:spLocks noGrp="1"/>
          </p:cNvSpPr>
          <p:nvPr>
            <p:ph type="body" sz="quarter" idx="38" hasCustomPrompt="1"/>
          </p:nvPr>
        </p:nvSpPr>
        <p:spPr>
          <a:xfrm>
            <a:off x="1696220" y="2315862"/>
            <a:ext cx="2880000" cy="962346"/>
          </a:xfrm>
          <a:prstGeom prst="rect">
            <a:avLst/>
          </a:prstGeom>
        </p:spPr>
        <p:txBody>
          <a:bodyPr lIns="0" tIns="0" rIns="0" bIns="0" anchor="ctr" anchorCtr="0">
            <a:noAutofit/>
          </a:bodyPr>
          <a:lstStyle>
            <a:lvl1pPr marL="0" indent="0">
              <a:lnSpc>
                <a:spcPct val="90000"/>
              </a:lnSpc>
              <a:buFontTx/>
              <a:buNone/>
              <a:defRPr sz="2000" b="1">
                <a:solidFill>
                  <a:schemeClr val="tx1"/>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29" name="Espace réservé du texte 6">
            <a:extLst>
              <a:ext uri="{FF2B5EF4-FFF2-40B4-BE49-F238E27FC236}">
                <a16:creationId xmlns:a16="http://schemas.microsoft.com/office/drawing/2014/main" id="{93F13FA2-2D07-7DD0-3661-8BDAAC9FDFB8}"/>
              </a:ext>
            </a:extLst>
          </p:cNvPr>
          <p:cNvSpPr>
            <a:spLocks noGrp="1"/>
          </p:cNvSpPr>
          <p:nvPr>
            <p:ph type="body" sz="quarter" idx="39" hasCustomPrompt="1"/>
          </p:nvPr>
        </p:nvSpPr>
        <p:spPr>
          <a:xfrm>
            <a:off x="4699656" y="2352213"/>
            <a:ext cx="3455999" cy="889644"/>
          </a:xfrm>
          <a:prstGeom prst="rect">
            <a:avLst/>
          </a:prstGeom>
        </p:spPr>
        <p:txBody>
          <a:bodyPr wrap="square" lIns="251999" tIns="72000" rIns="90000" bIns="10800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p:txBody>
      </p:sp>
      <p:sp>
        <p:nvSpPr>
          <p:cNvPr id="30" name="Espace réservé du texte 6">
            <a:extLst>
              <a:ext uri="{FF2B5EF4-FFF2-40B4-BE49-F238E27FC236}">
                <a16:creationId xmlns:a16="http://schemas.microsoft.com/office/drawing/2014/main" id="{44293AD6-A4B8-F2F2-D7AD-2BF090CF9B8A}"/>
              </a:ext>
            </a:extLst>
          </p:cNvPr>
          <p:cNvSpPr>
            <a:spLocks noGrp="1"/>
          </p:cNvSpPr>
          <p:nvPr>
            <p:ph type="body" sz="quarter" idx="40" hasCustomPrompt="1"/>
          </p:nvPr>
        </p:nvSpPr>
        <p:spPr>
          <a:xfrm>
            <a:off x="8279091" y="2352213"/>
            <a:ext cx="3455999" cy="889644"/>
          </a:xfrm>
          <a:prstGeom prst="rect">
            <a:avLst/>
          </a:prstGeom>
        </p:spPr>
        <p:txBody>
          <a:bodyPr wrap="square" lIns="251999" tIns="72000" rIns="90000" bIns="10800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p:txBody>
      </p:sp>
      <p:sp>
        <p:nvSpPr>
          <p:cNvPr id="31" name="Espace réservé du texte 8">
            <a:extLst>
              <a:ext uri="{FF2B5EF4-FFF2-40B4-BE49-F238E27FC236}">
                <a16:creationId xmlns:a16="http://schemas.microsoft.com/office/drawing/2014/main" id="{20725391-5F51-1BE1-C1AF-4ACC235C8B29}"/>
              </a:ext>
            </a:extLst>
          </p:cNvPr>
          <p:cNvSpPr>
            <a:spLocks noGrp="1"/>
          </p:cNvSpPr>
          <p:nvPr>
            <p:ph type="body" sz="quarter" idx="41" hasCustomPrompt="1"/>
          </p:nvPr>
        </p:nvSpPr>
        <p:spPr>
          <a:xfrm>
            <a:off x="564782" y="3421648"/>
            <a:ext cx="1008000" cy="962346"/>
          </a:xfrm>
          <a:prstGeom prst="rect">
            <a:avLst/>
          </a:prstGeom>
        </p:spPr>
        <p:txBody>
          <a:bodyPr lIns="0" tIns="0" rIns="0" bIns="0" anchor="ctr" anchorCtr="0">
            <a:noAutofit/>
          </a:bodyPr>
          <a:lstStyle>
            <a:lvl1pPr marL="0" indent="0">
              <a:buFontTx/>
              <a:buNone/>
              <a:defRPr sz="4800" spc="-300">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N° .</a:t>
            </a:r>
          </a:p>
        </p:txBody>
      </p:sp>
      <p:sp>
        <p:nvSpPr>
          <p:cNvPr id="32" name="Espace réservé du texte 8">
            <a:extLst>
              <a:ext uri="{FF2B5EF4-FFF2-40B4-BE49-F238E27FC236}">
                <a16:creationId xmlns:a16="http://schemas.microsoft.com/office/drawing/2014/main" id="{89ACE858-AC84-F3F6-71A5-81D16DE20DC9}"/>
              </a:ext>
            </a:extLst>
          </p:cNvPr>
          <p:cNvSpPr>
            <a:spLocks noGrp="1"/>
          </p:cNvSpPr>
          <p:nvPr>
            <p:ph type="body" sz="quarter" idx="42" hasCustomPrompt="1"/>
          </p:nvPr>
        </p:nvSpPr>
        <p:spPr>
          <a:xfrm>
            <a:off x="1696220" y="3421648"/>
            <a:ext cx="2880000" cy="962346"/>
          </a:xfrm>
          <a:prstGeom prst="rect">
            <a:avLst/>
          </a:prstGeom>
        </p:spPr>
        <p:txBody>
          <a:bodyPr lIns="0" tIns="0" rIns="0" bIns="0" anchor="ctr" anchorCtr="0">
            <a:noAutofit/>
          </a:bodyPr>
          <a:lstStyle>
            <a:lvl1pPr marL="0" indent="0">
              <a:lnSpc>
                <a:spcPct val="90000"/>
              </a:lnSpc>
              <a:buFontTx/>
              <a:buNone/>
              <a:defRPr sz="2000" b="1">
                <a:solidFill>
                  <a:schemeClr val="tx1"/>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33" name="Espace réservé du texte 6">
            <a:extLst>
              <a:ext uri="{FF2B5EF4-FFF2-40B4-BE49-F238E27FC236}">
                <a16:creationId xmlns:a16="http://schemas.microsoft.com/office/drawing/2014/main" id="{85E9384D-C879-AEF7-F874-EFF72A267FEF}"/>
              </a:ext>
            </a:extLst>
          </p:cNvPr>
          <p:cNvSpPr>
            <a:spLocks noGrp="1"/>
          </p:cNvSpPr>
          <p:nvPr>
            <p:ph type="body" sz="quarter" idx="43" hasCustomPrompt="1"/>
          </p:nvPr>
        </p:nvSpPr>
        <p:spPr>
          <a:xfrm>
            <a:off x="4699656" y="3457999"/>
            <a:ext cx="3455999" cy="889644"/>
          </a:xfrm>
          <a:prstGeom prst="rect">
            <a:avLst/>
          </a:prstGeom>
        </p:spPr>
        <p:txBody>
          <a:bodyPr wrap="square" lIns="251999" tIns="72000" rIns="90000" bIns="10800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p:txBody>
      </p:sp>
      <p:sp>
        <p:nvSpPr>
          <p:cNvPr id="34" name="Espace réservé du texte 6">
            <a:extLst>
              <a:ext uri="{FF2B5EF4-FFF2-40B4-BE49-F238E27FC236}">
                <a16:creationId xmlns:a16="http://schemas.microsoft.com/office/drawing/2014/main" id="{2D71620F-7489-B8D5-9214-19468857DA88}"/>
              </a:ext>
            </a:extLst>
          </p:cNvPr>
          <p:cNvSpPr>
            <a:spLocks noGrp="1"/>
          </p:cNvSpPr>
          <p:nvPr>
            <p:ph type="body" sz="quarter" idx="44" hasCustomPrompt="1"/>
          </p:nvPr>
        </p:nvSpPr>
        <p:spPr>
          <a:xfrm>
            <a:off x="8279091" y="3457999"/>
            <a:ext cx="3455999" cy="889644"/>
          </a:xfrm>
          <a:prstGeom prst="rect">
            <a:avLst/>
          </a:prstGeom>
        </p:spPr>
        <p:txBody>
          <a:bodyPr wrap="square" lIns="251999" tIns="72000" rIns="90000" bIns="10800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p:txBody>
      </p:sp>
      <p:sp>
        <p:nvSpPr>
          <p:cNvPr id="35" name="Espace réservé du texte 8">
            <a:extLst>
              <a:ext uri="{FF2B5EF4-FFF2-40B4-BE49-F238E27FC236}">
                <a16:creationId xmlns:a16="http://schemas.microsoft.com/office/drawing/2014/main" id="{C8DD36A8-C5C8-385B-ABA8-67729B89B994}"/>
              </a:ext>
            </a:extLst>
          </p:cNvPr>
          <p:cNvSpPr>
            <a:spLocks noGrp="1"/>
          </p:cNvSpPr>
          <p:nvPr>
            <p:ph type="body" sz="quarter" idx="45" hasCustomPrompt="1"/>
          </p:nvPr>
        </p:nvSpPr>
        <p:spPr>
          <a:xfrm>
            <a:off x="564782" y="4484903"/>
            <a:ext cx="1008000" cy="962346"/>
          </a:xfrm>
          <a:prstGeom prst="rect">
            <a:avLst/>
          </a:prstGeom>
        </p:spPr>
        <p:txBody>
          <a:bodyPr lIns="0" tIns="0" rIns="0" bIns="0" anchor="ctr" anchorCtr="0">
            <a:noAutofit/>
          </a:bodyPr>
          <a:lstStyle>
            <a:lvl1pPr marL="0" indent="0">
              <a:buFontTx/>
              <a:buNone/>
              <a:defRPr sz="4800" spc="-300">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N° .</a:t>
            </a:r>
          </a:p>
        </p:txBody>
      </p:sp>
      <p:sp>
        <p:nvSpPr>
          <p:cNvPr id="36" name="Espace réservé du texte 8">
            <a:extLst>
              <a:ext uri="{FF2B5EF4-FFF2-40B4-BE49-F238E27FC236}">
                <a16:creationId xmlns:a16="http://schemas.microsoft.com/office/drawing/2014/main" id="{AAB57402-5C3E-CAFE-B7AE-8DDF1C037543}"/>
              </a:ext>
            </a:extLst>
          </p:cNvPr>
          <p:cNvSpPr>
            <a:spLocks noGrp="1"/>
          </p:cNvSpPr>
          <p:nvPr>
            <p:ph type="body" sz="quarter" idx="46" hasCustomPrompt="1"/>
          </p:nvPr>
        </p:nvSpPr>
        <p:spPr>
          <a:xfrm>
            <a:off x="1696220" y="4484903"/>
            <a:ext cx="2880000" cy="962346"/>
          </a:xfrm>
          <a:prstGeom prst="rect">
            <a:avLst/>
          </a:prstGeom>
        </p:spPr>
        <p:txBody>
          <a:bodyPr lIns="0" tIns="0" rIns="0" bIns="0" anchor="ctr" anchorCtr="0">
            <a:noAutofit/>
          </a:bodyPr>
          <a:lstStyle>
            <a:lvl1pPr marL="0" indent="0">
              <a:lnSpc>
                <a:spcPct val="90000"/>
              </a:lnSpc>
              <a:buFontTx/>
              <a:buNone/>
              <a:defRPr sz="2000" b="1">
                <a:solidFill>
                  <a:schemeClr val="tx1"/>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37" name="Espace réservé du texte 6">
            <a:extLst>
              <a:ext uri="{FF2B5EF4-FFF2-40B4-BE49-F238E27FC236}">
                <a16:creationId xmlns:a16="http://schemas.microsoft.com/office/drawing/2014/main" id="{F8990DA7-AA2C-5FC5-CBD8-B0FB2DEC4A00}"/>
              </a:ext>
            </a:extLst>
          </p:cNvPr>
          <p:cNvSpPr>
            <a:spLocks noGrp="1"/>
          </p:cNvSpPr>
          <p:nvPr>
            <p:ph type="body" sz="quarter" idx="47" hasCustomPrompt="1"/>
          </p:nvPr>
        </p:nvSpPr>
        <p:spPr>
          <a:xfrm>
            <a:off x="4699656" y="4521254"/>
            <a:ext cx="3455999" cy="889644"/>
          </a:xfrm>
          <a:prstGeom prst="rect">
            <a:avLst/>
          </a:prstGeom>
        </p:spPr>
        <p:txBody>
          <a:bodyPr wrap="square" lIns="251999" tIns="72000" rIns="90000" bIns="10800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p:txBody>
      </p:sp>
      <p:sp>
        <p:nvSpPr>
          <p:cNvPr id="38" name="Espace réservé du texte 6">
            <a:extLst>
              <a:ext uri="{FF2B5EF4-FFF2-40B4-BE49-F238E27FC236}">
                <a16:creationId xmlns:a16="http://schemas.microsoft.com/office/drawing/2014/main" id="{B0773580-B1F8-ABEB-94A1-CF9D4A00B937}"/>
              </a:ext>
            </a:extLst>
          </p:cNvPr>
          <p:cNvSpPr>
            <a:spLocks noGrp="1"/>
          </p:cNvSpPr>
          <p:nvPr>
            <p:ph type="body" sz="quarter" idx="48" hasCustomPrompt="1"/>
          </p:nvPr>
        </p:nvSpPr>
        <p:spPr>
          <a:xfrm>
            <a:off x="8279091" y="4521254"/>
            <a:ext cx="3455999" cy="889644"/>
          </a:xfrm>
          <a:prstGeom prst="rect">
            <a:avLst/>
          </a:prstGeom>
        </p:spPr>
        <p:txBody>
          <a:bodyPr wrap="square" lIns="251999" tIns="72000" rIns="90000" bIns="10800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p:txBody>
      </p:sp>
      <p:sp>
        <p:nvSpPr>
          <p:cNvPr id="43" name="Espace réservé du texte 8">
            <a:extLst>
              <a:ext uri="{FF2B5EF4-FFF2-40B4-BE49-F238E27FC236}">
                <a16:creationId xmlns:a16="http://schemas.microsoft.com/office/drawing/2014/main" id="{9EFE1EC5-716B-FAFE-9DC9-7C37028F900A}"/>
              </a:ext>
            </a:extLst>
          </p:cNvPr>
          <p:cNvSpPr>
            <a:spLocks noGrp="1"/>
          </p:cNvSpPr>
          <p:nvPr>
            <p:ph type="body" sz="quarter" idx="49" hasCustomPrompt="1"/>
          </p:nvPr>
        </p:nvSpPr>
        <p:spPr>
          <a:xfrm>
            <a:off x="564782" y="5590689"/>
            <a:ext cx="1008000" cy="962346"/>
          </a:xfrm>
          <a:prstGeom prst="rect">
            <a:avLst/>
          </a:prstGeom>
        </p:spPr>
        <p:txBody>
          <a:bodyPr lIns="0" tIns="0" rIns="0" bIns="0" anchor="ctr" anchorCtr="0">
            <a:noAutofit/>
          </a:bodyPr>
          <a:lstStyle>
            <a:lvl1pPr marL="0" indent="0">
              <a:buFontTx/>
              <a:buNone/>
              <a:defRPr sz="4800" spc="-300">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N° .</a:t>
            </a:r>
          </a:p>
        </p:txBody>
      </p:sp>
      <p:sp>
        <p:nvSpPr>
          <p:cNvPr id="44" name="Espace réservé du texte 8">
            <a:extLst>
              <a:ext uri="{FF2B5EF4-FFF2-40B4-BE49-F238E27FC236}">
                <a16:creationId xmlns:a16="http://schemas.microsoft.com/office/drawing/2014/main" id="{09649912-885C-6CD1-A97F-2DAF27D34E0D}"/>
              </a:ext>
            </a:extLst>
          </p:cNvPr>
          <p:cNvSpPr>
            <a:spLocks noGrp="1"/>
          </p:cNvSpPr>
          <p:nvPr>
            <p:ph type="body" sz="quarter" idx="50" hasCustomPrompt="1"/>
          </p:nvPr>
        </p:nvSpPr>
        <p:spPr>
          <a:xfrm>
            <a:off x="1696220" y="5590689"/>
            <a:ext cx="2880000" cy="962346"/>
          </a:xfrm>
          <a:prstGeom prst="rect">
            <a:avLst/>
          </a:prstGeom>
        </p:spPr>
        <p:txBody>
          <a:bodyPr lIns="0" tIns="0" rIns="0" bIns="0" anchor="ctr" anchorCtr="0">
            <a:noAutofit/>
          </a:bodyPr>
          <a:lstStyle>
            <a:lvl1pPr marL="0" indent="0">
              <a:lnSpc>
                <a:spcPct val="90000"/>
              </a:lnSpc>
              <a:buFontTx/>
              <a:buNone/>
              <a:defRPr sz="2000" b="1">
                <a:solidFill>
                  <a:schemeClr val="tx1"/>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45" name="Espace réservé du texte 6">
            <a:extLst>
              <a:ext uri="{FF2B5EF4-FFF2-40B4-BE49-F238E27FC236}">
                <a16:creationId xmlns:a16="http://schemas.microsoft.com/office/drawing/2014/main" id="{547716C2-22AE-A7FC-74D9-D656A8D73254}"/>
              </a:ext>
            </a:extLst>
          </p:cNvPr>
          <p:cNvSpPr>
            <a:spLocks noGrp="1"/>
          </p:cNvSpPr>
          <p:nvPr>
            <p:ph type="body" sz="quarter" idx="51" hasCustomPrompt="1"/>
          </p:nvPr>
        </p:nvSpPr>
        <p:spPr>
          <a:xfrm>
            <a:off x="4699656" y="5627040"/>
            <a:ext cx="3455999" cy="889644"/>
          </a:xfrm>
          <a:prstGeom prst="rect">
            <a:avLst/>
          </a:prstGeom>
        </p:spPr>
        <p:txBody>
          <a:bodyPr wrap="square" lIns="251999" tIns="72000" rIns="90000" bIns="10800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p:txBody>
      </p:sp>
      <p:sp>
        <p:nvSpPr>
          <p:cNvPr id="46" name="Espace réservé du texte 6">
            <a:extLst>
              <a:ext uri="{FF2B5EF4-FFF2-40B4-BE49-F238E27FC236}">
                <a16:creationId xmlns:a16="http://schemas.microsoft.com/office/drawing/2014/main" id="{BCFC1E52-62AA-103F-2364-9AA3600A10F9}"/>
              </a:ext>
            </a:extLst>
          </p:cNvPr>
          <p:cNvSpPr>
            <a:spLocks noGrp="1"/>
          </p:cNvSpPr>
          <p:nvPr>
            <p:ph type="body" sz="quarter" idx="52" hasCustomPrompt="1"/>
          </p:nvPr>
        </p:nvSpPr>
        <p:spPr>
          <a:xfrm>
            <a:off x="8279091" y="5627040"/>
            <a:ext cx="3455999" cy="889644"/>
          </a:xfrm>
          <a:prstGeom prst="rect">
            <a:avLst/>
          </a:prstGeom>
        </p:spPr>
        <p:txBody>
          <a:bodyPr wrap="square" lIns="251999" tIns="72000" rIns="90000" bIns="108000" anchor="ctr" anchorCtr="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p:txBody>
      </p:sp>
      <p:sp>
        <p:nvSpPr>
          <p:cNvPr id="7" name="Espace réservé de la date 6">
            <a:extLst>
              <a:ext uri="{FF2B5EF4-FFF2-40B4-BE49-F238E27FC236}">
                <a16:creationId xmlns:a16="http://schemas.microsoft.com/office/drawing/2014/main" id="{A595E5CD-3FE4-89EF-8304-0F1DB1E41189}"/>
              </a:ext>
            </a:extLst>
          </p:cNvPr>
          <p:cNvSpPr>
            <a:spLocks noGrp="1"/>
          </p:cNvSpPr>
          <p:nvPr>
            <p:ph type="dt" sz="half" idx="53"/>
          </p:nvPr>
        </p:nvSpPr>
        <p:spPr/>
        <p:txBody>
          <a:bodyPr/>
          <a:lstStyle/>
          <a:p>
            <a:fld id="{8C4C3ED5-DE1B-464F-A615-B2814D8BAFA7}" type="datetime1">
              <a:rPr lang="fr-FR" smtClean="0"/>
              <a:t>22/04/2025</a:t>
            </a:fld>
            <a:endParaRPr lang="en-GB"/>
          </a:p>
        </p:txBody>
      </p:sp>
      <p:sp>
        <p:nvSpPr>
          <p:cNvPr id="8" name="Espace réservé du pied de page 7">
            <a:extLst>
              <a:ext uri="{FF2B5EF4-FFF2-40B4-BE49-F238E27FC236}">
                <a16:creationId xmlns:a16="http://schemas.microsoft.com/office/drawing/2014/main" id="{38E05A23-BD0B-0F51-733A-F7018A5AAFFF}"/>
              </a:ext>
            </a:extLst>
          </p:cNvPr>
          <p:cNvSpPr>
            <a:spLocks noGrp="1"/>
          </p:cNvSpPr>
          <p:nvPr>
            <p:ph type="ftr" sz="quarter" idx="54"/>
          </p:nvPr>
        </p:nvSpPr>
        <p:spPr/>
        <p:txBody>
          <a:bodyPr/>
          <a:lstStyle/>
          <a:p>
            <a:r>
              <a:rPr lang="fr-FR"/>
              <a:t>ADVN Client  I  Nom du document  I  CONFIDENTIEL  </a:t>
            </a:r>
            <a:endParaRPr lang="en-GB"/>
          </a:p>
        </p:txBody>
      </p:sp>
    </p:spTree>
    <p:extLst>
      <p:ext uri="{BB962C8B-B14F-4D97-AF65-F5344CB8AC3E}">
        <p14:creationId xmlns:p14="http://schemas.microsoft.com/office/powerpoint/2010/main" val="3299479665"/>
      </p:ext>
    </p:extLst>
  </p:cSld>
  <p:clrMapOvr>
    <a:masterClrMapping/>
  </p:clrMapOvr>
  <p:extLst>
    <p:ext uri="{DCECCB84-F9BA-43D5-87BE-67443E8EF086}">
      <p15:sldGuideLst xmlns:p15="http://schemas.microsoft.com/office/powerpoint/2012/main">
        <p15:guide id="1" orient="horz" pos="2160">
          <p15:clr>
            <a:srgbClr val="FBAE40"/>
          </p15:clr>
        </p15:guide>
        <p15:guide id="2" pos="39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position financiè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18CEB8-DB60-DB28-996F-A107F1365A9A}"/>
              </a:ext>
            </a:extLst>
          </p:cNvPr>
          <p:cNvSpPr>
            <a:spLocks noGrp="1"/>
          </p:cNvSpPr>
          <p:nvPr>
            <p:ph type="title" hasCustomPrompt="1"/>
          </p:nvPr>
        </p:nvSpPr>
        <p:spPr>
          <a:xfrm>
            <a:off x="503999" y="540000"/>
            <a:ext cx="11387802" cy="528021"/>
          </a:xfrm>
          <a:prstGeom prst="rect">
            <a:avLst/>
          </a:prstGeom>
        </p:spPr>
        <p:txBody>
          <a:bodyPr/>
          <a:lstStyle/>
          <a:p>
            <a:r>
              <a:rPr lang="fr-FR"/>
              <a:t>Proposition financière</a:t>
            </a:r>
          </a:p>
        </p:txBody>
      </p:sp>
      <p:sp>
        <p:nvSpPr>
          <p:cNvPr id="3" name="ZoneTexte 2">
            <a:extLst>
              <a:ext uri="{FF2B5EF4-FFF2-40B4-BE49-F238E27FC236}">
                <a16:creationId xmlns:a16="http://schemas.microsoft.com/office/drawing/2014/main" id="{9DCDEF49-15F1-826B-1300-2D29E82B781B}"/>
              </a:ext>
            </a:extLst>
          </p:cNvPr>
          <p:cNvSpPr txBox="1"/>
          <p:nvPr userDrawn="1"/>
        </p:nvSpPr>
        <p:spPr>
          <a:xfrm>
            <a:off x="647700" y="1484313"/>
            <a:ext cx="3600000" cy="4320000"/>
          </a:xfrm>
          <a:prstGeom prst="roundRect">
            <a:avLst>
              <a:gd name="adj" fmla="val 4584"/>
            </a:avLst>
          </a:prstGeom>
          <a:solidFill>
            <a:schemeClr val="bg1">
              <a:lumMod val="95000"/>
            </a:schemeClr>
          </a:solidFill>
        </p:spPr>
        <p:txBody>
          <a:bodyPr wrap="square" lIns="252000" tIns="252000" rIns="252000" bIns="252000" rtlCol="0">
            <a:noAutofit/>
          </a:bodyPr>
          <a:lstStyle/>
          <a:p>
            <a:pPr marL="0" indent="0" algn="ctr">
              <a:lnSpc>
                <a:spcPct val="100000"/>
              </a:lnSpc>
              <a:spcBef>
                <a:spcPts val="0"/>
              </a:spcBef>
              <a:spcAft>
                <a:spcPts val="1800"/>
              </a:spcAft>
              <a:buNone/>
            </a:pPr>
            <a:r>
              <a:rPr lang="fr-FR" sz="1200" b="0"/>
              <a:t>Compte tenu de la démarche projet proposée et des compétences à mobiliser pour mener à bien cet accompagnement</a:t>
            </a:r>
            <a:r>
              <a:rPr lang="fr-FR" sz="1200"/>
              <a:t>.</a:t>
            </a:r>
          </a:p>
          <a:p>
            <a:pPr marL="0" indent="0" algn="ctr">
              <a:lnSpc>
                <a:spcPct val="120000"/>
              </a:lnSpc>
              <a:spcBef>
                <a:spcPts val="0"/>
              </a:spcBef>
              <a:spcAft>
                <a:spcPts val="1800"/>
              </a:spcAft>
              <a:buNone/>
            </a:pPr>
            <a:r>
              <a:rPr lang="fr-FR" sz="1200" b="0"/>
              <a:t>Nous vous proposons un budget forfaitaire de</a:t>
            </a:r>
            <a:endParaRPr lang="fr-FR" sz="1200"/>
          </a:p>
        </p:txBody>
      </p:sp>
      <p:sp>
        <p:nvSpPr>
          <p:cNvPr id="4" name="Espace réservé du texte 6">
            <a:extLst>
              <a:ext uri="{FF2B5EF4-FFF2-40B4-BE49-F238E27FC236}">
                <a16:creationId xmlns:a16="http://schemas.microsoft.com/office/drawing/2014/main" id="{8129AC0E-68B2-5523-CBC5-CBAC943FE048}"/>
              </a:ext>
            </a:extLst>
          </p:cNvPr>
          <p:cNvSpPr>
            <a:spLocks noGrp="1"/>
          </p:cNvSpPr>
          <p:nvPr>
            <p:ph type="body" sz="quarter" idx="10" hasCustomPrompt="1"/>
          </p:nvPr>
        </p:nvSpPr>
        <p:spPr>
          <a:xfrm>
            <a:off x="978067" y="2840544"/>
            <a:ext cx="2939267" cy="646331"/>
          </a:xfrm>
          <a:prstGeom prst="rect">
            <a:avLst/>
          </a:prstGeom>
        </p:spPr>
        <p:txBody>
          <a:bodyPr>
            <a:spAutoFit/>
          </a:bodyPr>
          <a:lstStyle>
            <a:lvl1pPr marL="0" indent="0" algn="ctr">
              <a:buFontTx/>
              <a:buNone/>
              <a:defRPr sz="3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X.XXX € HT</a:t>
            </a:r>
          </a:p>
        </p:txBody>
      </p:sp>
      <p:sp>
        <p:nvSpPr>
          <p:cNvPr id="5" name="ZoneTexte 4">
            <a:extLst>
              <a:ext uri="{FF2B5EF4-FFF2-40B4-BE49-F238E27FC236}">
                <a16:creationId xmlns:a16="http://schemas.microsoft.com/office/drawing/2014/main" id="{632D170E-6A4A-9F9A-1336-5D96C6492D25}"/>
              </a:ext>
            </a:extLst>
          </p:cNvPr>
          <p:cNvSpPr txBox="1"/>
          <p:nvPr userDrawn="1"/>
        </p:nvSpPr>
        <p:spPr>
          <a:xfrm>
            <a:off x="647700" y="3795331"/>
            <a:ext cx="3600000" cy="2008982"/>
          </a:xfrm>
          <a:prstGeom prst="roundRect">
            <a:avLst>
              <a:gd name="adj" fmla="val 9483"/>
            </a:avLst>
          </a:prstGeom>
          <a:noFill/>
        </p:spPr>
        <p:txBody>
          <a:bodyPr wrap="square" lIns="252000" tIns="252000" rIns="252000" bIns="252000" rtlCol="0">
            <a:spAutoFit/>
          </a:bodyPr>
          <a:lstStyle/>
          <a:p>
            <a:pPr marL="0" indent="0">
              <a:lnSpc>
                <a:spcPct val="100000"/>
              </a:lnSpc>
              <a:spcBef>
                <a:spcPts val="0"/>
              </a:spcBef>
              <a:spcAft>
                <a:spcPts val="1800"/>
              </a:spcAft>
              <a:buNone/>
            </a:pPr>
            <a:r>
              <a:rPr lang="fr-FR" sz="1000"/>
              <a:t>Les frais de déplacement sur le site du client sont inclus / seront facturés aux frais réels, sur la base des justificatifs fournis</a:t>
            </a:r>
          </a:p>
          <a:p>
            <a:pPr marL="0" indent="0">
              <a:lnSpc>
                <a:spcPct val="100000"/>
              </a:lnSpc>
              <a:spcBef>
                <a:spcPts val="0"/>
              </a:spcBef>
              <a:spcAft>
                <a:spcPts val="1800"/>
              </a:spcAft>
              <a:buNone/>
            </a:pPr>
            <a:r>
              <a:rPr lang="fr-FR" sz="1000"/>
              <a:t>Les éléments fournis au titre des TJM et du nombre de jours sont donnés à titre indicatif et restent un estimatif, notre engagement de résultat porte sur les livrables définis à chaque étape de la proposition commerciale.</a:t>
            </a:r>
          </a:p>
        </p:txBody>
      </p:sp>
      <p:sp>
        <p:nvSpPr>
          <p:cNvPr id="6" name="Espace réservé du tableau 11">
            <a:extLst>
              <a:ext uri="{FF2B5EF4-FFF2-40B4-BE49-F238E27FC236}">
                <a16:creationId xmlns:a16="http://schemas.microsoft.com/office/drawing/2014/main" id="{58A3511B-2491-B49D-759A-B3A0BCE4E9AE}"/>
              </a:ext>
            </a:extLst>
          </p:cNvPr>
          <p:cNvSpPr>
            <a:spLocks noGrp="1"/>
          </p:cNvSpPr>
          <p:nvPr>
            <p:ph type="tbl" sz="quarter" idx="11" hasCustomPrompt="1"/>
          </p:nvPr>
        </p:nvSpPr>
        <p:spPr>
          <a:xfrm>
            <a:off x="4683595" y="2247899"/>
            <a:ext cx="7200000" cy="4070101"/>
          </a:xfrm>
          <a:prstGeom prst="rect">
            <a:avLst/>
          </a:prstGeom>
        </p:spPr>
        <p:txBody>
          <a:bodyPr anchor="ctr" anchorCtr="0">
            <a:normAutofit/>
          </a:bodyPr>
          <a:lstStyle>
            <a:lvl1pPr marL="0" indent="0" algn="ctr">
              <a:buFontTx/>
              <a:buNone/>
              <a:defRPr sz="1600"/>
            </a:lvl1pPr>
          </a:lstStyle>
          <a:p>
            <a:r>
              <a:rPr lang="fr-FR"/>
              <a:t>Cliquez pour ajouter un tableau</a:t>
            </a:r>
          </a:p>
        </p:txBody>
      </p:sp>
      <p:graphicFrame>
        <p:nvGraphicFramePr>
          <p:cNvPr id="7" name="Tableau 6">
            <a:extLst>
              <a:ext uri="{FF2B5EF4-FFF2-40B4-BE49-F238E27FC236}">
                <a16:creationId xmlns:a16="http://schemas.microsoft.com/office/drawing/2014/main" id="{207ECFFE-2D33-1877-32B6-DB676912D584}"/>
              </a:ext>
            </a:extLst>
          </p:cNvPr>
          <p:cNvGraphicFramePr>
            <a:graphicFrameLocks noGrp="1"/>
          </p:cNvGraphicFramePr>
          <p:nvPr userDrawn="1">
            <p:extLst>
              <p:ext uri="{D42A27DB-BD31-4B8C-83A1-F6EECF244321}">
                <p14:modId xmlns:p14="http://schemas.microsoft.com/office/powerpoint/2010/main" val="554366676"/>
              </p:ext>
            </p:extLst>
          </p:nvPr>
        </p:nvGraphicFramePr>
        <p:xfrm>
          <a:off x="4683595" y="1484313"/>
          <a:ext cx="7200000" cy="773185"/>
        </p:xfrm>
        <a:graphic>
          <a:graphicData uri="http://schemas.openxmlformats.org/drawingml/2006/table">
            <a:tbl>
              <a:tblPr firstRow="1" bandRow="1">
                <a:tableStyleId>{5C22544A-7EE6-4342-B048-85BDC9FD1C3A}</a:tableStyleId>
              </a:tblPr>
              <a:tblGrid>
                <a:gridCol w="5760000">
                  <a:extLst>
                    <a:ext uri="{9D8B030D-6E8A-4147-A177-3AD203B41FA5}">
                      <a16:colId xmlns:a16="http://schemas.microsoft.com/office/drawing/2014/main" val="2058718219"/>
                    </a:ext>
                  </a:extLst>
                </a:gridCol>
                <a:gridCol w="1440000">
                  <a:extLst>
                    <a:ext uri="{9D8B030D-6E8A-4147-A177-3AD203B41FA5}">
                      <a16:colId xmlns:a16="http://schemas.microsoft.com/office/drawing/2014/main" val="3268183284"/>
                    </a:ext>
                  </a:extLst>
                </a:gridCol>
              </a:tblGrid>
              <a:tr h="7731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chemeClr val="bg1"/>
                          </a:solidFill>
                          <a:latin typeface="Aptos SemiBold" panose="020B0004020202020204" pitchFamily="34" charset="0"/>
                        </a:rPr>
                        <a:t>DÉMARCHE PROJET</a:t>
                      </a: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FA"/>
                    </a:solidFill>
                  </a:tcPr>
                </a:tc>
                <a:tc>
                  <a:txBody>
                    <a:bodyPr/>
                    <a:lstStyle/>
                    <a:p>
                      <a:r>
                        <a:rPr lang="fr-FR">
                          <a:solidFill>
                            <a:schemeClr val="bg1"/>
                          </a:solidFill>
                          <a:latin typeface="Aptos SemiBold" panose="020B0004020202020204" pitchFamily="34" charset="0"/>
                        </a:rPr>
                        <a:t>BUDGET </a:t>
                      </a:r>
                    </a:p>
                    <a:p>
                      <a:r>
                        <a:rPr lang="fr-FR" sz="1200">
                          <a:solidFill>
                            <a:schemeClr val="bg1"/>
                          </a:solidFill>
                          <a:latin typeface="Aptos SemiBold" panose="020B0004020202020204" pitchFamily="34" charset="0"/>
                        </a:rPr>
                        <a:t>(EUROS HT)</a:t>
                      </a: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FA"/>
                    </a:solidFill>
                  </a:tcPr>
                </a:tc>
                <a:extLst>
                  <a:ext uri="{0D108BD9-81ED-4DB2-BD59-A6C34878D82A}">
                    <a16:rowId xmlns:a16="http://schemas.microsoft.com/office/drawing/2014/main" val="2070772266"/>
                  </a:ext>
                </a:extLst>
              </a:tr>
            </a:tbl>
          </a:graphicData>
        </a:graphic>
      </p:graphicFrame>
      <p:sp>
        <p:nvSpPr>
          <p:cNvPr id="8" name="Repère Arrondi" hidden="1">
            <a:extLst>
              <a:ext uri="{FF2B5EF4-FFF2-40B4-BE49-F238E27FC236}">
                <a16:creationId xmlns:a16="http://schemas.microsoft.com/office/drawing/2014/main" id="{2106717F-9369-3F51-9F7E-7E4EC154E362}"/>
              </a:ext>
            </a:extLst>
          </p:cNvPr>
          <p:cNvSpPr>
            <a:spLocks noChangeAspect="1"/>
          </p:cNvSpPr>
          <p:nvPr userDrawn="1"/>
        </p:nvSpPr>
        <p:spPr>
          <a:xfrm>
            <a:off x="647700" y="1484313"/>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e la date 8">
            <a:extLst>
              <a:ext uri="{FF2B5EF4-FFF2-40B4-BE49-F238E27FC236}">
                <a16:creationId xmlns:a16="http://schemas.microsoft.com/office/drawing/2014/main" id="{8F639008-7294-BB69-3FAD-0C2F50E4876E}"/>
              </a:ext>
            </a:extLst>
          </p:cNvPr>
          <p:cNvSpPr>
            <a:spLocks noGrp="1"/>
          </p:cNvSpPr>
          <p:nvPr>
            <p:ph type="dt" sz="half" idx="12"/>
          </p:nvPr>
        </p:nvSpPr>
        <p:spPr/>
        <p:txBody>
          <a:bodyPr/>
          <a:lstStyle/>
          <a:p>
            <a:fld id="{8C4C3ED5-DE1B-464F-A615-B2814D8BAFA7}" type="datetime1">
              <a:rPr lang="fr-FR" smtClean="0"/>
              <a:t>22/04/2025</a:t>
            </a:fld>
            <a:endParaRPr lang="en-GB"/>
          </a:p>
        </p:txBody>
      </p:sp>
      <p:sp>
        <p:nvSpPr>
          <p:cNvPr id="12" name="Espace réservé du pied de page 11">
            <a:extLst>
              <a:ext uri="{FF2B5EF4-FFF2-40B4-BE49-F238E27FC236}">
                <a16:creationId xmlns:a16="http://schemas.microsoft.com/office/drawing/2014/main" id="{5A7A4FAF-3554-8F1F-233C-632A4D7EBB93}"/>
              </a:ext>
            </a:extLst>
          </p:cNvPr>
          <p:cNvSpPr>
            <a:spLocks noGrp="1"/>
          </p:cNvSpPr>
          <p:nvPr>
            <p:ph type="ftr" sz="quarter" idx="13"/>
          </p:nvPr>
        </p:nvSpPr>
        <p:spPr/>
        <p:txBody>
          <a:bodyPr/>
          <a:lstStyle/>
          <a:p>
            <a:r>
              <a:rPr lang="fr-FR"/>
              <a:t>ADVN Client  I  Nom du document  I  CONFIDENTIEL  </a:t>
            </a:r>
            <a:endParaRPr lang="en-GB"/>
          </a:p>
        </p:txBody>
      </p:sp>
    </p:spTree>
    <p:extLst>
      <p:ext uri="{BB962C8B-B14F-4D97-AF65-F5344CB8AC3E}">
        <p14:creationId xmlns:p14="http://schemas.microsoft.com/office/powerpoint/2010/main" val="10988538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n de commande">
    <p:bg>
      <p:bgPr>
        <a:blipFill dpi="0" rotWithShape="1">
          <a:blip r:embed="rId2">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A3B559E-F2BC-4C44-287E-F9FF89118F17}"/>
              </a:ext>
            </a:extLst>
          </p:cNvPr>
          <p:cNvSpPr txBox="1">
            <a:spLocks/>
          </p:cNvSpPr>
          <p:nvPr userDrawn="1"/>
        </p:nvSpPr>
        <p:spPr>
          <a:xfrm>
            <a:off x="318361" y="486083"/>
            <a:ext cx="5537494" cy="654859"/>
          </a:xfrm>
          <a:prstGeom prst="rect">
            <a:avLst/>
          </a:prstGeom>
        </p:spPr>
        <p:txBody>
          <a:bodyPr vert="horz" wrap="square" lIns="91440" tIns="45720" rIns="91440" bIns="72000" rtlCol="0" anchor="t" anchorCtr="0">
            <a:spAutoFit/>
          </a:bodyPr>
          <a:lstStyle>
            <a:lvl1pPr algn="l" defTabSz="914400" rtl="0" eaLnBrk="1" latinLnBrk="0" hangingPunct="1">
              <a:lnSpc>
                <a:spcPct val="80000"/>
              </a:lnSpc>
              <a:spcBef>
                <a:spcPct val="0"/>
              </a:spcBef>
              <a:spcAft>
                <a:spcPts val="1200"/>
              </a:spcAft>
              <a:buNone/>
              <a:defRPr lang="fr-FR" sz="3200" b="0" kern="1200">
                <a:solidFill>
                  <a:schemeClr val="tx1"/>
                </a:solidFill>
                <a:latin typeface="Aptos ExtraBold" panose="020B0004020202020204" pitchFamily="34" charset="0"/>
                <a:ea typeface="+mj-ea"/>
                <a:cs typeface="Aptos ExtraBold" panose="020B0004020202020204" pitchFamily="34" charset="0"/>
              </a:defRPr>
            </a:lvl1pPr>
          </a:lstStyle>
          <a:p>
            <a:r>
              <a:rPr lang="fr-FR" sz="4400">
                <a:solidFill>
                  <a:srgbClr val="0070FA"/>
                </a:solidFill>
                <a:latin typeface="Aptos SemiBold" panose="020B0004020202020204" pitchFamily="34" charset="0"/>
              </a:rPr>
              <a:t>BON DE COMMANDE</a:t>
            </a:r>
          </a:p>
        </p:txBody>
      </p:sp>
      <p:sp>
        <p:nvSpPr>
          <p:cNvPr id="56" name="Espace réservé du texte 55">
            <a:extLst>
              <a:ext uri="{FF2B5EF4-FFF2-40B4-BE49-F238E27FC236}">
                <a16:creationId xmlns:a16="http://schemas.microsoft.com/office/drawing/2014/main" id="{74BCF26A-FC25-C19F-88C1-B9CD47DF8A75}"/>
              </a:ext>
            </a:extLst>
          </p:cNvPr>
          <p:cNvSpPr>
            <a:spLocks noGrp="1"/>
          </p:cNvSpPr>
          <p:nvPr>
            <p:ph type="body" sz="quarter" idx="10" hasCustomPrompt="1"/>
          </p:nvPr>
        </p:nvSpPr>
        <p:spPr>
          <a:xfrm>
            <a:off x="431800" y="1876425"/>
            <a:ext cx="3348000" cy="246221"/>
          </a:xfrm>
          <a:prstGeom prst="rect">
            <a:avLst/>
          </a:prstGeom>
        </p:spPr>
        <p:txBody>
          <a:bodyPr lIns="0" tIns="0" rIns="0" bIns="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6" name="Sous-titre 6">
            <a:extLst>
              <a:ext uri="{FF2B5EF4-FFF2-40B4-BE49-F238E27FC236}">
                <a16:creationId xmlns:a16="http://schemas.microsoft.com/office/drawing/2014/main" id="{FAB3D1E4-9B7D-E4D9-8E21-82F89BAE7A93}"/>
              </a:ext>
            </a:extLst>
          </p:cNvPr>
          <p:cNvSpPr txBox="1">
            <a:spLocks/>
          </p:cNvSpPr>
          <p:nvPr userDrawn="1"/>
        </p:nvSpPr>
        <p:spPr>
          <a:xfrm>
            <a:off x="431800" y="4864326"/>
            <a:ext cx="2556897" cy="1050544"/>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r>
              <a:rPr lang="fr-FR" sz="1200">
                <a:solidFill>
                  <a:srgbClr val="0070FA"/>
                </a:solidFill>
              </a:rPr>
              <a:t>CONDITIONS DE FACTURATION : </a:t>
            </a:r>
          </a:p>
          <a:p>
            <a:pPr algn="l"/>
            <a:endParaRPr lang="fr-FR" sz="1200"/>
          </a:p>
          <a:p>
            <a:pPr algn="l"/>
            <a:endParaRPr lang="fr-FR" sz="1200">
              <a:solidFill>
                <a:srgbClr val="0070FA"/>
              </a:solidFill>
            </a:endParaRPr>
          </a:p>
          <a:p>
            <a:pPr algn="l"/>
            <a:r>
              <a:rPr lang="fr-FR" sz="1200">
                <a:solidFill>
                  <a:srgbClr val="0070FA"/>
                </a:solidFill>
              </a:rPr>
              <a:t>CONDITIONS DE PAIEMENT : </a:t>
            </a:r>
          </a:p>
        </p:txBody>
      </p:sp>
      <p:sp>
        <p:nvSpPr>
          <p:cNvPr id="7" name="Sous-titre 6">
            <a:extLst>
              <a:ext uri="{FF2B5EF4-FFF2-40B4-BE49-F238E27FC236}">
                <a16:creationId xmlns:a16="http://schemas.microsoft.com/office/drawing/2014/main" id="{000CC221-BE72-771E-ECE5-AA7B99EC9B01}"/>
              </a:ext>
            </a:extLst>
          </p:cNvPr>
          <p:cNvSpPr txBox="1">
            <a:spLocks/>
          </p:cNvSpPr>
          <p:nvPr userDrawn="1"/>
        </p:nvSpPr>
        <p:spPr>
          <a:xfrm>
            <a:off x="3959998"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tabLst>
                <a:tab pos="809625" algn="l"/>
              </a:tabLst>
            </a:pPr>
            <a:r>
              <a:rPr lang="fr-FR" sz="1200">
                <a:solidFill>
                  <a:srgbClr val="0070FA"/>
                </a:solidFill>
              </a:rPr>
              <a:t>TITRE DE LA PRESTATION : </a:t>
            </a:r>
            <a:endParaRPr lang="fr-FR" sz="1600"/>
          </a:p>
        </p:txBody>
      </p:sp>
      <p:sp>
        <p:nvSpPr>
          <p:cNvPr id="9" name="Rectangle : coins arrondis 8">
            <a:extLst>
              <a:ext uri="{FF2B5EF4-FFF2-40B4-BE49-F238E27FC236}">
                <a16:creationId xmlns:a16="http://schemas.microsoft.com/office/drawing/2014/main" id="{0FA9BC8C-02A3-F0C2-0ABD-828FA0342CFE}"/>
              </a:ext>
            </a:extLst>
          </p:cNvPr>
          <p:cNvSpPr/>
          <p:nvPr userDrawn="1"/>
        </p:nvSpPr>
        <p:spPr>
          <a:xfrm>
            <a:off x="3959998" y="4864326"/>
            <a:ext cx="3600000" cy="1336407"/>
          </a:xfrm>
          <a:prstGeom prst="roundRect">
            <a:avLst>
              <a:gd name="adj" fmla="val 11906"/>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844083" rtl="0" eaLnBrk="1" fontAlgn="auto" latinLnBrk="0" hangingPunct="1">
              <a:lnSpc>
                <a:spcPct val="115000"/>
              </a:lnSpc>
              <a:spcBef>
                <a:spcPts val="554"/>
              </a:spcBef>
              <a:spcAft>
                <a:spcPts val="554"/>
              </a:spcAft>
              <a:buClrTx/>
              <a:buSzTx/>
              <a:buFontTx/>
              <a:buNone/>
              <a:tabLst/>
              <a:defRPr/>
            </a:pPr>
            <a:r>
              <a:rPr kumimoji="0" lang="fr-FR" sz="1108" b="0" i="0" u="none" strike="noStrike" kern="1200" cap="none" spc="0" normalizeH="0" baseline="0" noProof="0">
                <a:ln>
                  <a:noFill/>
                </a:ln>
                <a:solidFill>
                  <a:srgbClr val="1F1F1F"/>
                </a:solidFill>
                <a:effectLst/>
                <a:uLnTx/>
                <a:uFillTx/>
                <a:ea typeface="Calibri" charset="0"/>
                <a:cs typeface="Times New Roman" charset="0"/>
              </a:rPr>
              <a:t>Signature</a:t>
            </a:r>
          </a:p>
        </p:txBody>
      </p:sp>
      <p:sp>
        <p:nvSpPr>
          <p:cNvPr id="13" name="ZoneTexte 12">
            <a:extLst>
              <a:ext uri="{FF2B5EF4-FFF2-40B4-BE49-F238E27FC236}">
                <a16:creationId xmlns:a16="http://schemas.microsoft.com/office/drawing/2014/main" id="{7E91F860-62EC-5F8E-B4E4-B2451CF0582B}"/>
              </a:ext>
            </a:extLst>
          </p:cNvPr>
          <p:cNvSpPr txBox="1"/>
          <p:nvPr userDrawn="1"/>
        </p:nvSpPr>
        <p:spPr>
          <a:xfrm>
            <a:off x="318361" y="6456930"/>
            <a:ext cx="11441639" cy="246221"/>
          </a:xfrm>
          <a:prstGeom prst="rect">
            <a:avLst/>
          </a:prstGeom>
          <a:noFill/>
        </p:spPr>
        <p:txBody>
          <a:bodyPr wrap="square" rtlCol="0">
            <a:spAutoFit/>
          </a:bodyPr>
          <a:lstStyle/>
          <a:p>
            <a:pPr algn="ctr"/>
            <a:r>
              <a:rPr lang="fr-FR" sz="1000">
                <a:latin typeface="Aptos" panose="020B0004020202020204" pitchFamily="34" charset="0"/>
              </a:rPr>
              <a:t>ADVENS SAS au capital de  440 250€ - siège social 32 rue Faidherbe 59800 Lille  - inscrite au RCS de Lille sous le numéro 433 428 018</a:t>
            </a:r>
          </a:p>
        </p:txBody>
      </p:sp>
      <p:sp>
        <p:nvSpPr>
          <p:cNvPr id="14" name="Sous-titre 6">
            <a:extLst>
              <a:ext uri="{FF2B5EF4-FFF2-40B4-BE49-F238E27FC236}">
                <a16:creationId xmlns:a16="http://schemas.microsoft.com/office/drawing/2014/main" id="{335A1D17-FC91-F7D6-0A3B-70A1AF27CBCC}"/>
              </a:ext>
            </a:extLst>
          </p:cNvPr>
          <p:cNvSpPr txBox="1">
            <a:spLocks/>
          </p:cNvSpPr>
          <p:nvPr userDrawn="1"/>
        </p:nvSpPr>
        <p:spPr>
          <a:xfrm>
            <a:off x="3959998" y="2685506"/>
            <a:ext cx="7800000" cy="1292662"/>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fr-FR" sz="1200" b="1">
                <a:solidFill>
                  <a:srgbClr val="1F1F1F"/>
                </a:solidFill>
              </a:rPr>
              <a:t>SIGNATAIRE :</a:t>
            </a:r>
          </a:p>
          <a:p>
            <a:pPr algn="l">
              <a:lnSpc>
                <a:spcPct val="100000"/>
              </a:lnSpc>
              <a:spcBef>
                <a:spcPts val="0"/>
              </a:spcBef>
              <a:spcAft>
                <a:spcPts val="1200"/>
              </a:spcAft>
              <a:tabLst>
                <a:tab pos="1163638" algn="l"/>
              </a:tabLst>
            </a:pPr>
            <a:r>
              <a:rPr lang="fr-FR" sz="1400">
                <a:solidFill>
                  <a:srgbClr val="1F1F1F"/>
                </a:solidFill>
              </a:rPr>
              <a:t>Prénom, Nom	________________________________________________________________________________</a:t>
            </a:r>
          </a:p>
          <a:p>
            <a:pPr algn="l">
              <a:lnSpc>
                <a:spcPct val="100000"/>
              </a:lnSpc>
              <a:spcBef>
                <a:spcPts val="0"/>
              </a:spcBef>
              <a:spcAft>
                <a:spcPts val="1800"/>
              </a:spcAft>
              <a:tabLst>
                <a:tab pos="1163638" algn="l"/>
              </a:tabLst>
            </a:pPr>
            <a:r>
              <a:rPr lang="fr-FR" sz="1400">
                <a:solidFill>
                  <a:srgbClr val="1F1F1F"/>
                </a:solidFill>
              </a:rPr>
              <a:t>Fonction	________________________________________________________________________________</a:t>
            </a:r>
          </a:p>
          <a:p>
            <a:pPr algn="l">
              <a:lnSpc>
                <a:spcPct val="100000"/>
              </a:lnSpc>
              <a:spcBef>
                <a:spcPts val="0"/>
              </a:spcBef>
              <a:spcAft>
                <a:spcPts val="1200"/>
              </a:spcAft>
              <a:tabLst>
                <a:tab pos="1163638" algn="l"/>
              </a:tabLst>
            </a:pPr>
            <a:r>
              <a:rPr lang="fr-FR" sz="1400">
                <a:solidFill>
                  <a:srgbClr val="1F1F1F"/>
                </a:solidFill>
              </a:rPr>
              <a:t>Le	______________________</a:t>
            </a:r>
          </a:p>
        </p:txBody>
      </p:sp>
      <p:sp>
        <p:nvSpPr>
          <p:cNvPr id="15" name="Sous-titre 6">
            <a:extLst>
              <a:ext uri="{FF2B5EF4-FFF2-40B4-BE49-F238E27FC236}">
                <a16:creationId xmlns:a16="http://schemas.microsoft.com/office/drawing/2014/main" id="{93D86C74-3106-9879-06B8-104AA2A8490B}"/>
              </a:ext>
            </a:extLst>
          </p:cNvPr>
          <p:cNvSpPr txBox="1">
            <a:spLocks/>
          </p:cNvSpPr>
          <p:nvPr userDrawn="1"/>
        </p:nvSpPr>
        <p:spPr>
          <a:xfrm>
            <a:off x="431800" y="2685506"/>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fr-FR" sz="1200">
                <a:solidFill>
                  <a:srgbClr val="0070FA"/>
                </a:solidFill>
              </a:rPr>
              <a:t>DESCRIPTIF DE LA PRESTATION :</a:t>
            </a:r>
          </a:p>
        </p:txBody>
      </p:sp>
      <p:sp>
        <p:nvSpPr>
          <p:cNvPr id="16" name="Rectangle : coins arrondis 15">
            <a:extLst>
              <a:ext uri="{FF2B5EF4-FFF2-40B4-BE49-F238E27FC236}">
                <a16:creationId xmlns:a16="http://schemas.microsoft.com/office/drawing/2014/main" id="{0EFDE500-5925-B55D-1037-D66E05BD242E}"/>
              </a:ext>
            </a:extLst>
          </p:cNvPr>
          <p:cNvSpPr/>
          <p:nvPr userDrawn="1"/>
        </p:nvSpPr>
        <p:spPr>
          <a:xfrm>
            <a:off x="8160000" y="4864326"/>
            <a:ext cx="3600000" cy="1336407"/>
          </a:xfrm>
          <a:prstGeom prst="roundRect">
            <a:avLst>
              <a:gd name="adj" fmla="val 11431"/>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844083" rtl="0" eaLnBrk="1" fontAlgn="auto" latinLnBrk="0" hangingPunct="1">
              <a:lnSpc>
                <a:spcPct val="115000"/>
              </a:lnSpc>
              <a:spcBef>
                <a:spcPts val="554"/>
              </a:spcBef>
              <a:spcAft>
                <a:spcPts val="554"/>
              </a:spcAft>
              <a:buClrTx/>
              <a:buSzTx/>
              <a:buFontTx/>
              <a:buNone/>
              <a:tabLst/>
              <a:defRPr/>
            </a:pPr>
            <a:r>
              <a:rPr kumimoji="0" lang="fr-FR" sz="1108" b="0" i="0" u="none" strike="noStrike" kern="1200" cap="none" spc="0" normalizeH="0" baseline="0" noProof="0">
                <a:ln>
                  <a:noFill/>
                </a:ln>
                <a:solidFill>
                  <a:srgbClr val="1F1F1F"/>
                </a:solidFill>
                <a:effectLst/>
                <a:uLnTx/>
                <a:uFillTx/>
                <a:ea typeface="Calibri" charset="0"/>
                <a:cs typeface="Times New Roman" charset="0"/>
              </a:rPr>
              <a:t>Tampon</a:t>
            </a:r>
          </a:p>
        </p:txBody>
      </p:sp>
      <p:cxnSp>
        <p:nvCxnSpPr>
          <p:cNvPr id="17" name="Connecteur droit 16">
            <a:extLst>
              <a:ext uri="{FF2B5EF4-FFF2-40B4-BE49-F238E27FC236}">
                <a16:creationId xmlns:a16="http://schemas.microsoft.com/office/drawing/2014/main" id="{4BFCCF77-CC85-8417-C3C1-B13F67356791}"/>
              </a:ext>
            </a:extLst>
          </p:cNvPr>
          <p:cNvCxnSpPr>
            <a:cxnSpLocks/>
          </p:cNvCxnSpPr>
          <p:nvPr userDrawn="1"/>
        </p:nvCxnSpPr>
        <p:spPr>
          <a:xfrm>
            <a:off x="0" y="2373216"/>
            <a:ext cx="12192000" cy="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grpSp>
        <p:nvGrpSpPr>
          <p:cNvPr id="18" name="LOGO">
            <a:extLst>
              <a:ext uri="{FF2B5EF4-FFF2-40B4-BE49-F238E27FC236}">
                <a16:creationId xmlns:a16="http://schemas.microsoft.com/office/drawing/2014/main" id="{A1DF994E-BACB-368E-45F5-79AE026FAA46}"/>
              </a:ext>
            </a:extLst>
          </p:cNvPr>
          <p:cNvGrpSpPr>
            <a:grpSpLocks noChangeAspect="1"/>
          </p:cNvGrpSpPr>
          <p:nvPr userDrawn="1"/>
        </p:nvGrpSpPr>
        <p:grpSpPr>
          <a:xfrm>
            <a:off x="10104000" y="571039"/>
            <a:ext cx="1656000" cy="573492"/>
            <a:chOff x="649111" y="5717838"/>
            <a:chExt cx="1871143" cy="648000"/>
          </a:xfrm>
        </p:grpSpPr>
        <p:grpSp>
          <p:nvGrpSpPr>
            <p:cNvPr id="19" name="Graphique 29">
              <a:extLst>
                <a:ext uri="{FF2B5EF4-FFF2-40B4-BE49-F238E27FC236}">
                  <a16:creationId xmlns:a16="http://schemas.microsoft.com/office/drawing/2014/main" id="{BCA63FF0-E49E-8B6A-D68D-3C2B416E0B35}"/>
                </a:ext>
              </a:extLst>
            </p:cNvPr>
            <p:cNvGrpSpPr/>
            <p:nvPr/>
          </p:nvGrpSpPr>
          <p:grpSpPr>
            <a:xfrm>
              <a:off x="649111" y="5717838"/>
              <a:ext cx="1871143" cy="428023"/>
              <a:chOff x="5334000" y="3167062"/>
              <a:chExt cx="1524000" cy="348614"/>
            </a:xfrm>
            <a:solidFill>
              <a:srgbClr val="1F1F1F"/>
            </a:solidFill>
          </p:grpSpPr>
          <p:sp>
            <p:nvSpPr>
              <p:cNvPr id="47" name="Forme libre : forme 46">
                <a:extLst>
                  <a:ext uri="{FF2B5EF4-FFF2-40B4-BE49-F238E27FC236}">
                    <a16:creationId xmlns:a16="http://schemas.microsoft.com/office/drawing/2014/main" id="{AE7F480D-4809-6EA1-D266-1E24ABB17117}"/>
                  </a:ext>
                </a:extLst>
              </p:cNvPr>
              <p:cNvSpPr/>
              <p:nvPr/>
            </p:nvSpPr>
            <p:spPr>
              <a:xfrm>
                <a:off x="5925788" y="3272884"/>
                <a:ext cx="233171" cy="230695"/>
              </a:xfrm>
              <a:custGeom>
                <a:avLst/>
                <a:gdLst>
                  <a:gd name="connsiteX0" fmla="*/ 116586 w 233171"/>
                  <a:gd name="connsiteY0" fmla="*/ 179356 h 230695"/>
                  <a:gd name="connsiteX1" fmla="*/ 47625 w 233171"/>
                  <a:gd name="connsiteY1" fmla="*/ 0 h 230695"/>
                  <a:gd name="connsiteX2" fmla="*/ 0 w 233171"/>
                  <a:gd name="connsiteY2" fmla="*/ 0 h 230695"/>
                  <a:gd name="connsiteX3" fmla="*/ 92012 w 233171"/>
                  <a:gd name="connsiteY3" fmla="*/ 230696 h 230695"/>
                  <a:gd name="connsiteX4" fmla="*/ 141256 w 233171"/>
                  <a:gd name="connsiteY4" fmla="*/ 230696 h 230695"/>
                  <a:gd name="connsiteX5" fmla="*/ 233172 w 233171"/>
                  <a:gd name="connsiteY5" fmla="*/ 0 h 230695"/>
                  <a:gd name="connsiteX6" fmla="*/ 185547 w 233171"/>
                  <a:gd name="connsiteY6" fmla="*/ 0 h 230695"/>
                  <a:gd name="connsiteX7" fmla="*/ 116586 w 233171"/>
                  <a:gd name="connsiteY7" fmla="*/ 179356 h 2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171" h="230695">
                    <a:moveTo>
                      <a:pt x="116586" y="179356"/>
                    </a:moveTo>
                    <a:lnTo>
                      <a:pt x="47625" y="0"/>
                    </a:lnTo>
                    <a:lnTo>
                      <a:pt x="0" y="0"/>
                    </a:lnTo>
                    <a:lnTo>
                      <a:pt x="92012" y="230696"/>
                    </a:lnTo>
                    <a:lnTo>
                      <a:pt x="141256" y="230696"/>
                    </a:lnTo>
                    <a:lnTo>
                      <a:pt x="233172" y="0"/>
                    </a:lnTo>
                    <a:lnTo>
                      <a:pt x="185547" y="0"/>
                    </a:lnTo>
                    <a:lnTo>
                      <a:pt x="116586" y="179356"/>
                    </a:lnTo>
                    <a:close/>
                  </a:path>
                </a:pathLst>
              </a:custGeom>
              <a:grpFill/>
              <a:ln w="0"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325B96BD-7E9F-E8BF-0663-175C222D7F41}"/>
                  </a:ext>
                </a:extLst>
              </p:cNvPr>
              <p:cNvSpPr/>
              <p:nvPr/>
            </p:nvSpPr>
            <p:spPr>
              <a:xfrm>
                <a:off x="6164579" y="3266979"/>
                <a:ext cx="234886" cy="242506"/>
              </a:xfrm>
              <a:custGeom>
                <a:avLst/>
                <a:gdLst>
                  <a:gd name="connsiteX0" fmla="*/ 120396 w 234886"/>
                  <a:gd name="connsiteY0" fmla="*/ 0 h 242506"/>
                  <a:gd name="connsiteX1" fmla="*/ 0 w 234886"/>
                  <a:gd name="connsiteY1" fmla="*/ 121253 h 242506"/>
                  <a:gd name="connsiteX2" fmla="*/ 123063 w 234886"/>
                  <a:gd name="connsiteY2" fmla="*/ 242507 h 242506"/>
                  <a:gd name="connsiteX3" fmla="*/ 224123 w 234886"/>
                  <a:gd name="connsiteY3" fmla="*/ 190310 h 242506"/>
                  <a:gd name="connsiteX4" fmla="*/ 225552 w 234886"/>
                  <a:gd name="connsiteY4" fmla="*/ 188119 h 242506"/>
                  <a:gd name="connsiteX5" fmla="*/ 187928 w 234886"/>
                  <a:gd name="connsiteY5" fmla="*/ 166688 h 242506"/>
                  <a:gd name="connsiteX6" fmla="*/ 186690 w 234886"/>
                  <a:gd name="connsiteY6" fmla="*/ 168783 h 242506"/>
                  <a:gd name="connsiteX7" fmla="*/ 124016 w 234886"/>
                  <a:gd name="connsiteY7" fmla="*/ 200597 h 242506"/>
                  <a:gd name="connsiteX8" fmla="*/ 45625 w 234886"/>
                  <a:gd name="connsiteY8" fmla="*/ 141827 h 242506"/>
                  <a:gd name="connsiteX9" fmla="*/ 233267 w 234886"/>
                  <a:gd name="connsiteY9" fmla="*/ 141827 h 242506"/>
                  <a:gd name="connsiteX10" fmla="*/ 233553 w 234886"/>
                  <a:gd name="connsiteY10" fmla="*/ 139732 h 242506"/>
                  <a:gd name="connsiteX11" fmla="*/ 234887 w 234886"/>
                  <a:gd name="connsiteY11" fmla="*/ 121730 h 242506"/>
                  <a:gd name="connsiteX12" fmla="*/ 120396 w 234886"/>
                  <a:gd name="connsiteY12" fmla="*/ 0 h 242506"/>
                  <a:gd name="connsiteX13" fmla="*/ 45434 w 234886"/>
                  <a:gd name="connsiteY13" fmla="*/ 102489 h 242506"/>
                  <a:gd name="connsiteX14" fmla="*/ 120301 w 234886"/>
                  <a:gd name="connsiteY14" fmla="*/ 42005 h 242506"/>
                  <a:gd name="connsiteX15" fmla="*/ 189833 w 234886"/>
                  <a:gd name="connsiteY15" fmla="*/ 102489 h 242506"/>
                  <a:gd name="connsiteX16" fmla="*/ 45434 w 234886"/>
                  <a:gd name="connsiteY16" fmla="*/ 102489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886" h="242506">
                    <a:moveTo>
                      <a:pt x="120396" y="0"/>
                    </a:moveTo>
                    <a:cubicBezTo>
                      <a:pt x="50673" y="0"/>
                      <a:pt x="0" y="50959"/>
                      <a:pt x="0" y="121253"/>
                    </a:cubicBezTo>
                    <a:cubicBezTo>
                      <a:pt x="0" y="191548"/>
                      <a:pt x="50578" y="242507"/>
                      <a:pt x="123063" y="242507"/>
                    </a:cubicBezTo>
                    <a:cubicBezTo>
                      <a:pt x="166592" y="242507"/>
                      <a:pt x="202406" y="224028"/>
                      <a:pt x="224123" y="190310"/>
                    </a:cubicBezTo>
                    <a:lnTo>
                      <a:pt x="225552" y="188119"/>
                    </a:lnTo>
                    <a:lnTo>
                      <a:pt x="187928" y="166688"/>
                    </a:lnTo>
                    <a:lnTo>
                      <a:pt x="186690" y="168783"/>
                    </a:lnTo>
                    <a:cubicBezTo>
                      <a:pt x="174593" y="188690"/>
                      <a:pt x="151162" y="200597"/>
                      <a:pt x="124016" y="200597"/>
                    </a:cubicBezTo>
                    <a:cubicBezTo>
                      <a:pt x="82868" y="200597"/>
                      <a:pt x="53816" y="178689"/>
                      <a:pt x="45625" y="141827"/>
                    </a:cubicBezTo>
                    <a:lnTo>
                      <a:pt x="233267" y="141827"/>
                    </a:lnTo>
                    <a:lnTo>
                      <a:pt x="233553" y="139732"/>
                    </a:lnTo>
                    <a:cubicBezTo>
                      <a:pt x="234506" y="133826"/>
                      <a:pt x="234887" y="127730"/>
                      <a:pt x="234887" y="121730"/>
                    </a:cubicBezTo>
                    <a:cubicBezTo>
                      <a:pt x="234887" y="52388"/>
                      <a:pt x="185642" y="0"/>
                      <a:pt x="120396" y="0"/>
                    </a:cubicBezTo>
                    <a:moveTo>
                      <a:pt x="45434" y="102489"/>
                    </a:moveTo>
                    <a:cubicBezTo>
                      <a:pt x="52673" y="65056"/>
                      <a:pt x="81058" y="42005"/>
                      <a:pt x="120301" y="42005"/>
                    </a:cubicBezTo>
                    <a:cubicBezTo>
                      <a:pt x="148876" y="42005"/>
                      <a:pt x="181832" y="58007"/>
                      <a:pt x="189833" y="102489"/>
                    </a:cubicBezTo>
                    <a:lnTo>
                      <a:pt x="45434" y="102489"/>
                    </a:lnTo>
                    <a:close/>
                  </a:path>
                </a:pathLst>
              </a:custGeom>
              <a:grpFill/>
              <a:ln w="0"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E2BACF13-E861-5449-F7E6-E74F7D2CD936}"/>
                  </a:ext>
                </a:extLst>
              </p:cNvPr>
              <p:cNvSpPr/>
              <p:nvPr/>
            </p:nvSpPr>
            <p:spPr>
              <a:xfrm>
                <a:off x="6439566" y="3266979"/>
                <a:ext cx="204311" cy="236791"/>
              </a:xfrm>
              <a:custGeom>
                <a:avLst/>
                <a:gdLst>
                  <a:gd name="connsiteX0" fmla="*/ 114490 w 204311"/>
                  <a:gd name="connsiteY0" fmla="*/ 0 h 236791"/>
                  <a:gd name="connsiteX1" fmla="*/ 44101 w 204311"/>
                  <a:gd name="connsiteY1" fmla="*/ 32861 h 236791"/>
                  <a:gd name="connsiteX2" fmla="*/ 44101 w 204311"/>
                  <a:gd name="connsiteY2" fmla="*/ 5905 h 236791"/>
                  <a:gd name="connsiteX3" fmla="*/ 0 w 204311"/>
                  <a:gd name="connsiteY3" fmla="*/ 5905 h 236791"/>
                  <a:gd name="connsiteX4" fmla="*/ 0 w 204311"/>
                  <a:gd name="connsiteY4" fmla="*/ 236696 h 236791"/>
                  <a:gd name="connsiteX5" fmla="*/ 44101 w 204311"/>
                  <a:gd name="connsiteY5" fmla="*/ 236696 h 236791"/>
                  <a:gd name="connsiteX6" fmla="*/ 44101 w 204311"/>
                  <a:gd name="connsiteY6" fmla="*/ 114586 h 236791"/>
                  <a:gd name="connsiteX7" fmla="*/ 106871 w 204311"/>
                  <a:gd name="connsiteY7" fmla="*/ 42577 h 236791"/>
                  <a:gd name="connsiteX8" fmla="*/ 160211 w 204311"/>
                  <a:gd name="connsiteY8" fmla="*/ 97917 h 236791"/>
                  <a:gd name="connsiteX9" fmla="*/ 160211 w 204311"/>
                  <a:gd name="connsiteY9" fmla="*/ 236791 h 236791"/>
                  <a:gd name="connsiteX10" fmla="*/ 204311 w 204311"/>
                  <a:gd name="connsiteY10" fmla="*/ 236791 h 236791"/>
                  <a:gd name="connsiteX11" fmla="*/ 204311 w 204311"/>
                  <a:gd name="connsiteY11" fmla="*/ 95631 h 236791"/>
                  <a:gd name="connsiteX12" fmla="*/ 114586 w 204311"/>
                  <a:gd name="connsiteY12" fmla="*/ 95 h 23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311" h="236791">
                    <a:moveTo>
                      <a:pt x="114490" y="0"/>
                    </a:moveTo>
                    <a:cubicBezTo>
                      <a:pt x="84106" y="0"/>
                      <a:pt x="60389" y="11049"/>
                      <a:pt x="44101" y="32861"/>
                    </a:cubicBezTo>
                    <a:lnTo>
                      <a:pt x="44101" y="5905"/>
                    </a:lnTo>
                    <a:lnTo>
                      <a:pt x="0" y="5905"/>
                    </a:lnTo>
                    <a:lnTo>
                      <a:pt x="0" y="236696"/>
                    </a:lnTo>
                    <a:lnTo>
                      <a:pt x="44101" y="236696"/>
                    </a:lnTo>
                    <a:lnTo>
                      <a:pt x="44101" y="114586"/>
                    </a:lnTo>
                    <a:cubicBezTo>
                      <a:pt x="44101" y="68770"/>
                      <a:pt x="66961" y="42577"/>
                      <a:pt x="106871" y="42577"/>
                    </a:cubicBezTo>
                    <a:cubicBezTo>
                      <a:pt x="140780" y="42577"/>
                      <a:pt x="160211" y="62770"/>
                      <a:pt x="160211" y="97917"/>
                    </a:cubicBezTo>
                    <a:lnTo>
                      <a:pt x="160211" y="236791"/>
                    </a:lnTo>
                    <a:lnTo>
                      <a:pt x="204311" y="236791"/>
                    </a:lnTo>
                    <a:lnTo>
                      <a:pt x="204311" y="95631"/>
                    </a:lnTo>
                    <a:cubicBezTo>
                      <a:pt x="204311" y="37624"/>
                      <a:pt x="169069" y="95"/>
                      <a:pt x="114586" y="95"/>
                    </a:cubicBezTo>
                  </a:path>
                </a:pathLst>
              </a:custGeom>
              <a:grpFill/>
              <a:ln w="0"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11F2C226-F857-13C1-DAB3-1C7F64C5AFC2}"/>
                  </a:ext>
                </a:extLst>
              </p:cNvPr>
              <p:cNvSpPr/>
              <p:nvPr/>
            </p:nvSpPr>
            <p:spPr>
              <a:xfrm>
                <a:off x="6678739" y="3266979"/>
                <a:ext cx="179260" cy="242506"/>
              </a:xfrm>
              <a:custGeom>
                <a:avLst/>
                <a:gdLst>
                  <a:gd name="connsiteX0" fmla="*/ 101822 w 179260"/>
                  <a:gd name="connsiteY0" fmla="*/ 101727 h 242506"/>
                  <a:gd name="connsiteX1" fmla="*/ 53245 w 179260"/>
                  <a:gd name="connsiteY1" fmla="*/ 69247 h 242506"/>
                  <a:gd name="connsiteX2" fmla="*/ 90869 w 179260"/>
                  <a:gd name="connsiteY2" fmla="*/ 41529 h 242506"/>
                  <a:gd name="connsiteX3" fmla="*/ 136779 w 179260"/>
                  <a:gd name="connsiteY3" fmla="*/ 68866 h 242506"/>
                  <a:gd name="connsiteX4" fmla="*/ 137827 w 179260"/>
                  <a:gd name="connsiteY4" fmla="*/ 71438 h 242506"/>
                  <a:gd name="connsiteX5" fmla="*/ 175165 w 179260"/>
                  <a:gd name="connsiteY5" fmla="*/ 50387 h 242506"/>
                  <a:gd name="connsiteX6" fmla="*/ 174117 w 179260"/>
                  <a:gd name="connsiteY6" fmla="*/ 48292 h 242506"/>
                  <a:gd name="connsiteX7" fmla="*/ 90869 w 179260"/>
                  <a:gd name="connsiteY7" fmla="*/ 0 h 242506"/>
                  <a:gd name="connsiteX8" fmla="*/ 8763 w 179260"/>
                  <a:gd name="connsiteY8" fmla="*/ 69723 h 242506"/>
                  <a:gd name="connsiteX9" fmla="*/ 85820 w 179260"/>
                  <a:gd name="connsiteY9" fmla="*/ 139446 h 242506"/>
                  <a:gd name="connsiteX10" fmla="*/ 134779 w 179260"/>
                  <a:gd name="connsiteY10" fmla="*/ 172307 h 242506"/>
                  <a:gd name="connsiteX11" fmla="*/ 92678 w 179260"/>
                  <a:gd name="connsiteY11" fmla="*/ 200501 h 242506"/>
                  <a:gd name="connsiteX12" fmla="*/ 39243 w 179260"/>
                  <a:gd name="connsiteY12" fmla="*/ 166973 h 242506"/>
                  <a:gd name="connsiteX13" fmla="*/ 38291 w 179260"/>
                  <a:gd name="connsiteY13" fmla="*/ 164116 h 242506"/>
                  <a:gd name="connsiteX14" fmla="*/ 0 w 179260"/>
                  <a:gd name="connsiteY14" fmla="*/ 186119 h 242506"/>
                  <a:gd name="connsiteX15" fmla="*/ 857 w 179260"/>
                  <a:gd name="connsiteY15" fmla="*/ 188119 h 242506"/>
                  <a:gd name="connsiteX16" fmla="*/ 92678 w 179260"/>
                  <a:gd name="connsiteY16" fmla="*/ 242507 h 242506"/>
                  <a:gd name="connsiteX17" fmla="*/ 179261 w 179260"/>
                  <a:gd name="connsiteY17" fmla="*/ 172307 h 242506"/>
                  <a:gd name="connsiteX18" fmla="*/ 101822 w 179260"/>
                  <a:gd name="connsiteY18" fmla="*/ 101822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260" h="242506">
                    <a:moveTo>
                      <a:pt x="101822" y="101727"/>
                    </a:moveTo>
                    <a:cubicBezTo>
                      <a:pt x="75819" y="94488"/>
                      <a:pt x="53245" y="88297"/>
                      <a:pt x="53245" y="69247"/>
                    </a:cubicBezTo>
                    <a:cubicBezTo>
                      <a:pt x="53245" y="50197"/>
                      <a:pt x="72771" y="41529"/>
                      <a:pt x="90869" y="41529"/>
                    </a:cubicBezTo>
                    <a:cubicBezTo>
                      <a:pt x="112395" y="41529"/>
                      <a:pt x="129540" y="51721"/>
                      <a:pt x="136779" y="68866"/>
                    </a:cubicBezTo>
                    <a:lnTo>
                      <a:pt x="137827" y="71438"/>
                    </a:lnTo>
                    <a:lnTo>
                      <a:pt x="175165" y="50387"/>
                    </a:lnTo>
                    <a:lnTo>
                      <a:pt x="174117" y="48292"/>
                    </a:lnTo>
                    <a:cubicBezTo>
                      <a:pt x="159258" y="18002"/>
                      <a:pt x="128111" y="0"/>
                      <a:pt x="90869" y="0"/>
                    </a:cubicBezTo>
                    <a:cubicBezTo>
                      <a:pt x="43244" y="0"/>
                      <a:pt x="8763" y="29337"/>
                      <a:pt x="8763" y="69723"/>
                    </a:cubicBezTo>
                    <a:cubicBezTo>
                      <a:pt x="8763" y="117824"/>
                      <a:pt x="51530" y="129826"/>
                      <a:pt x="85820" y="139446"/>
                    </a:cubicBezTo>
                    <a:cubicBezTo>
                      <a:pt x="112109" y="146780"/>
                      <a:pt x="134779" y="153162"/>
                      <a:pt x="134779" y="172307"/>
                    </a:cubicBezTo>
                    <a:cubicBezTo>
                      <a:pt x="134779" y="197739"/>
                      <a:pt x="105347" y="200501"/>
                      <a:pt x="92678" y="200501"/>
                    </a:cubicBezTo>
                    <a:cubicBezTo>
                      <a:pt x="66199" y="200501"/>
                      <a:pt x="46196" y="188024"/>
                      <a:pt x="39243" y="166973"/>
                    </a:cubicBezTo>
                    <a:lnTo>
                      <a:pt x="38291" y="164116"/>
                    </a:lnTo>
                    <a:lnTo>
                      <a:pt x="0" y="186119"/>
                    </a:lnTo>
                    <a:lnTo>
                      <a:pt x="857" y="188119"/>
                    </a:lnTo>
                    <a:cubicBezTo>
                      <a:pt x="15145" y="222123"/>
                      <a:pt x="49435" y="242507"/>
                      <a:pt x="92678" y="242507"/>
                    </a:cubicBezTo>
                    <a:cubicBezTo>
                      <a:pt x="144494" y="242507"/>
                      <a:pt x="179261" y="214313"/>
                      <a:pt x="179261" y="172307"/>
                    </a:cubicBezTo>
                    <a:cubicBezTo>
                      <a:pt x="179261" y="123254"/>
                      <a:pt x="136303" y="111347"/>
                      <a:pt x="101822" y="101822"/>
                    </a:cubicBezTo>
                  </a:path>
                </a:pathLst>
              </a:custGeom>
              <a:grpFill/>
              <a:ln w="0"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F81176F3-9331-1BBA-93E9-3E6F0AA50C70}"/>
                  </a:ext>
                </a:extLst>
              </p:cNvPr>
              <p:cNvSpPr/>
              <p:nvPr/>
            </p:nvSpPr>
            <p:spPr>
              <a:xfrm>
                <a:off x="5334000" y="3260692"/>
                <a:ext cx="264890" cy="254984"/>
              </a:xfrm>
              <a:custGeom>
                <a:avLst/>
                <a:gdLst>
                  <a:gd name="connsiteX0" fmla="*/ 132302 w 264890"/>
                  <a:gd name="connsiteY0" fmla="*/ 213360 h 254984"/>
                  <a:gd name="connsiteX1" fmla="*/ 42958 w 264890"/>
                  <a:gd name="connsiteY1" fmla="*/ 127540 h 254984"/>
                  <a:gd name="connsiteX2" fmla="*/ 132302 w 264890"/>
                  <a:gd name="connsiteY2" fmla="*/ 41720 h 254984"/>
                  <a:gd name="connsiteX3" fmla="*/ 215265 w 264890"/>
                  <a:gd name="connsiteY3" fmla="*/ 96107 h 254984"/>
                  <a:gd name="connsiteX4" fmla="*/ 264890 w 264890"/>
                  <a:gd name="connsiteY4" fmla="*/ 96107 h 254984"/>
                  <a:gd name="connsiteX5" fmla="*/ 264890 w 264890"/>
                  <a:gd name="connsiteY5" fmla="*/ 12192 h 254984"/>
                  <a:gd name="connsiteX6" fmla="*/ 220790 w 264890"/>
                  <a:gd name="connsiteY6" fmla="*/ 12192 h 254984"/>
                  <a:gd name="connsiteX7" fmla="*/ 220790 w 264890"/>
                  <a:gd name="connsiteY7" fmla="*/ 47911 h 254984"/>
                  <a:gd name="connsiteX8" fmla="*/ 124016 w 264890"/>
                  <a:gd name="connsiteY8" fmla="*/ 0 h 254984"/>
                  <a:gd name="connsiteX9" fmla="*/ 0 w 264890"/>
                  <a:gd name="connsiteY9" fmla="*/ 127540 h 254984"/>
                  <a:gd name="connsiteX10" fmla="*/ 124016 w 264890"/>
                  <a:gd name="connsiteY10" fmla="*/ 254984 h 254984"/>
                  <a:gd name="connsiteX11" fmla="*/ 220790 w 264890"/>
                  <a:gd name="connsiteY11" fmla="*/ 207074 h 254984"/>
                  <a:gd name="connsiteX12" fmla="*/ 220790 w 264890"/>
                  <a:gd name="connsiteY12" fmla="*/ 242792 h 254984"/>
                  <a:gd name="connsiteX13" fmla="*/ 264890 w 264890"/>
                  <a:gd name="connsiteY13" fmla="*/ 242792 h 254984"/>
                  <a:gd name="connsiteX14" fmla="*/ 264890 w 264890"/>
                  <a:gd name="connsiteY14" fmla="*/ 158972 h 254984"/>
                  <a:gd name="connsiteX15" fmla="*/ 215265 w 264890"/>
                  <a:gd name="connsiteY15" fmla="*/ 158972 h 254984"/>
                  <a:gd name="connsiteX16" fmla="*/ 132302 w 264890"/>
                  <a:gd name="connsiteY16" fmla="*/ 213360 h 2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890" h="254984">
                    <a:moveTo>
                      <a:pt x="132302" y="213360"/>
                    </a:moveTo>
                    <a:cubicBezTo>
                      <a:pt x="82963" y="213360"/>
                      <a:pt x="42958" y="174974"/>
                      <a:pt x="42958" y="127540"/>
                    </a:cubicBezTo>
                    <a:cubicBezTo>
                      <a:pt x="42958" y="80105"/>
                      <a:pt x="82963" y="41720"/>
                      <a:pt x="132302" y="41720"/>
                    </a:cubicBezTo>
                    <a:cubicBezTo>
                      <a:pt x="170021" y="41720"/>
                      <a:pt x="202216" y="64294"/>
                      <a:pt x="215265" y="96107"/>
                    </a:cubicBezTo>
                    <a:lnTo>
                      <a:pt x="264890" y="96107"/>
                    </a:lnTo>
                    <a:lnTo>
                      <a:pt x="264890" y="12192"/>
                    </a:lnTo>
                    <a:lnTo>
                      <a:pt x="220790" y="12192"/>
                    </a:lnTo>
                    <a:lnTo>
                      <a:pt x="220790" y="47911"/>
                    </a:lnTo>
                    <a:cubicBezTo>
                      <a:pt x="198025" y="18764"/>
                      <a:pt x="163163" y="0"/>
                      <a:pt x="124016" y="0"/>
                    </a:cubicBezTo>
                    <a:cubicBezTo>
                      <a:pt x="55531" y="95"/>
                      <a:pt x="0" y="57150"/>
                      <a:pt x="0" y="127540"/>
                    </a:cubicBezTo>
                    <a:cubicBezTo>
                      <a:pt x="0" y="197930"/>
                      <a:pt x="55531" y="254984"/>
                      <a:pt x="124016" y="254984"/>
                    </a:cubicBezTo>
                    <a:cubicBezTo>
                      <a:pt x="163259" y="254984"/>
                      <a:pt x="198120" y="236220"/>
                      <a:pt x="220790" y="207074"/>
                    </a:cubicBezTo>
                    <a:lnTo>
                      <a:pt x="220790" y="242792"/>
                    </a:lnTo>
                    <a:lnTo>
                      <a:pt x="264890" y="242792"/>
                    </a:lnTo>
                    <a:lnTo>
                      <a:pt x="264890" y="158972"/>
                    </a:lnTo>
                    <a:lnTo>
                      <a:pt x="215265" y="158972"/>
                    </a:lnTo>
                    <a:cubicBezTo>
                      <a:pt x="202216" y="190786"/>
                      <a:pt x="170021" y="213360"/>
                      <a:pt x="132302" y="213360"/>
                    </a:cubicBezTo>
                  </a:path>
                </a:pathLst>
              </a:custGeom>
              <a:grpFill/>
              <a:ln w="0"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511D7CDB-98E1-9920-FA41-99ADEB43951F}"/>
                  </a:ext>
                </a:extLst>
              </p:cNvPr>
              <p:cNvSpPr/>
              <p:nvPr/>
            </p:nvSpPr>
            <p:spPr>
              <a:xfrm>
                <a:off x="5474493" y="3369944"/>
                <a:ext cx="204787" cy="36671"/>
              </a:xfrm>
              <a:custGeom>
                <a:avLst/>
                <a:gdLst>
                  <a:gd name="connsiteX0" fmla="*/ 0 w 204787"/>
                  <a:gd name="connsiteY0" fmla="*/ 0 h 36671"/>
                  <a:gd name="connsiteX1" fmla="*/ 204788 w 204787"/>
                  <a:gd name="connsiteY1" fmla="*/ 0 h 36671"/>
                  <a:gd name="connsiteX2" fmla="*/ 204788 w 204787"/>
                  <a:gd name="connsiteY2" fmla="*/ 36671 h 36671"/>
                  <a:gd name="connsiteX3" fmla="*/ 0 w 204787"/>
                  <a:gd name="connsiteY3" fmla="*/ 36671 h 36671"/>
                </a:gdLst>
                <a:ahLst/>
                <a:cxnLst>
                  <a:cxn ang="0">
                    <a:pos x="connsiteX0" y="connsiteY0"/>
                  </a:cxn>
                  <a:cxn ang="0">
                    <a:pos x="connsiteX1" y="connsiteY1"/>
                  </a:cxn>
                  <a:cxn ang="0">
                    <a:pos x="connsiteX2" y="connsiteY2"/>
                  </a:cxn>
                  <a:cxn ang="0">
                    <a:pos x="connsiteX3" y="connsiteY3"/>
                  </a:cxn>
                </a:cxnLst>
                <a:rect l="l" t="t" r="r" b="b"/>
                <a:pathLst>
                  <a:path w="204787" h="36671">
                    <a:moveTo>
                      <a:pt x="0" y="0"/>
                    </a:moveTo>
                    <a:lnTo>
                      <a:pt x="204788" y="0"/>
                    </a:lnTo>
                    <a:lnTo>
                      <a:pt x="204788" y="36671"/>
                    </a:lnTo>
                    <a:lnTo>
                      <a:pt x="0" y="36671"/>
                    </a:lnTo>
                    <a:close/>
                  </a:path>
                </a:pathLst>
              </a:custGeom>
              <a:solidFill>
                <a:srgbClr val="0070FA"/>
              </a:solidFill>
              <a:ln w="0"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40890AE1-284A-BA0C-6BB3-E542373A8C56}"/>
                  </a:ext>
                </a:extLst>
              </p:cNvPr>
              <p:cNvSpPr/>
              <p:nvPr/>
            </p:nvSpPr>
            <p:spPr>
              <a:xfrm>
                <a:off x="5638038" y="3167062"/>
                <a:ext cx="256508" cy="336518"/>
              </a:xfrm>
              <a:custGeom>
                <a:avLst/>
                <a:gdLst>
                  <a:gd name="connsiteX0" fmla="*/ 88868 w 256508"/>
                  <a:gd name="connsiteY0" fmla="*/ 0 h 336518"/>
                  <a:gd name="connsiteX1" fmla="*/ 27432 w 256508"/>
                  <a:gd name="connsiteY1" fmla="*/ 0 h 336518"/>
                  <a:gd name="connsiteX2" fmla="*/ 0 w 256508"/>
                  <a:gd name="connsiteY2" fmla="*/ 0 h 336518"/>
                  <a:gd name="connsiteX3" fmla="*/ 0 w 256508"/>
                  <a:gd name="connsiteY3" fmla="*/ 105728 h 336518"/>
                  <a:gd name="connsiteX4" fmla="*/ 44101 w 256508"/>
                  <a:gd name="connsiteY4" fmla="*/ 105728 h 336518"/>
                  <a:gd name="connsiteX5" fmla="*/ 44101 w 256508"/>
                  <a:gd name="connsiteY5" fmla="*/ 44196 h 336518"/>
                  <a:gd name="connsiteX6" fmla="*/ 88868 w 256508"/>
                  <a:gd name="connsiteY6" fmla="*/ 44196 h 336518"/>
                  <a:gd name="connsiteX7" fmla="*/ 212408 w 256508"/>
                  <a:gd name="connsiteY7" fmla="*/ 168212 h 336518"/>
                  <a:gd name="connsiteX8" fmla="*/ 88868 w 256508"/>
                  <a:gd name="connsiteY8" fmla="*/ 292227 h 336518"/>
                  <a:gd name="connsiteX9" fmla="*/ 0 w 256508"/>
                  <a:gd name="connsiteY9" fmla="*/ 292227 h 336518"/>
                  <a:gd name="connsiteX10" fmla="*/ 0 w 256508"/>
                  <a:gd name="connsiteY10" fmla="*/ 336518 h 336518"/>
                  <a:gd name="connsiteX11" fmla="*/ 88868 w 256508"/>
                  <a:gd name="connsiteY11" fmla="*/ 336518 h 336518"/>
                  <a:gd name="connsiteX12" fmla="*/ 256508 w 256508"/>
                  <a:gd name="connsiteY12" fmla="*/ 168307 h 336518"/>
                  <a:gd name="connsiteX13" fmla="*/ 88868 w 256508"/>
                  <a:gd name="connsiteY13" fmla="*/ 0 h 3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508" h="336518">
                    <a:moveTo>
                      <a:pt x="88868" y="0"/>
                    </a:moveTo>
                    <a:lnTo>
                      <a:pt x="27432" y="0"/>
                    </a:lnTo>
                    <a:cubicBezTo>
                      <a:pt x="27432" y="0"/>
                      <a:pt x="0" y="0"/>
                      <a:pt x="0" y="0"/>
                    </a:cubicBezTo>
                    <a:lnTo>
                      <a:pt x="0" y="105728"/>
                    </a:lnTo>
                    <a:lnTo>
                      <a:pt x="44101" y="105728"/>
                    </a:lnTo>
                    <a:lnTo>
                      <a:pt x="44101" y="44196"/>
                    </a:lnTo>
                    <a:lnTo>
                      <a:pt x="88868" y="44196"/>
                    </a:lnTo>
                    <a:cubicBezTo>
                      <a:pt x="157162" y="44196"/>
                      <a:pt x="212408" y="99727"/>
                      <a:pt x="212408" y="168212"/>
                    </a:cubicBezTo>
                    <a:cubicBezTo>
                      <a:pt x="212408" y="236696"/>
                      <a:pt x="157067" y="292227"/>
                      <a:pt x="88868" y="292227"/>
                    </a:cubicBezTo>
                    <a:lnTo>
                      <a:pt x="0" y="292227"/>
                    </a:lnTo>
                    <a:lnTo>
                      <a:pt x="0" y="336518"/>
                    </a:lnTo>
                    <a:lnTo>
                      <a:pt x="88868" y="336518"/>
                    </a:lnTo>
                    <a:cubicBezTo>
                      <a:pt x="181451" y="336518"/>
                      <a:pt x="256508" y="261176"/>
                      <a:pt x="256508" y="168307"/>
                    </a:cubicBezTo>
                    <a:cubicBezTo>
                      <a:pt x="256508" y="75438"/>
                      <a:pt x="181451" y="0"/>
                      <a:pt x="88868" y="0"/>
                    </a:cubicBezTo>
                  </a:path>
                </a:pathLst>
              </a:custGeom>
              <a:grpFill/>
              <a:ln w="0" cap="flat">
                <a:noFill/>
                <a:prstDash val="solid"/>
                <a:miter/>
              </a:ln>
            </p:spPr>
            <p:txBody>
              <a:bodyPr rtlCol="0" anchor="ctr"/>
              <a:lstStyle/>
              <a:p>
                <a:endParaRPr lang="fr-FR"/>
              </a:p>
            </p:txBody>
          </p:sp>
        </p:grpSp>
        <p:grpSp>
          <p:nvGrpSpPr>
            <p:cNvPr id="20" name="Graphique 29">
              <a:extLst>
                <a:ext uri="{FF2B5EF4-FFF2-40B4-BE49-F238E27FC236}">
                  <a16:creationId xmlns:a16="http://schemas.microsoft.com/office/drawing/2014/main" id="{D92C7978-C727-49FC-BD94-6DC17E1E1F04}"/>
                </a:ext>
              </a:extLst>
            </p:cNvPr>
            <p:cNvGrpSpPr/>
            <p:nvPr/>
          </p:nvGrpSpPr>
          <p:grpSpPr>
            <a:xfrm>
              <a:off x="776817" y="6260118"/>
              <a:ext cx="1633157" cy="105720"/>
              <a:chOff x="5438013" y="3608736"/>
              <a:chExt cx="1330166" cy="86106"/>
            </a:xfrm>
            <a:solidFill>
              <a:srgbClr val="1F1F1F"/>
            </a:solidFill>
          </p:grpSpPr>
          <p:sp>
            <p:nvSpPr>
              <p:cNvPr id="21" name="Forme libre : forme 20">
                <a:extLst>
                  <a:ext uri="{FF2B5EF4-FFF2-40B4-BE49-F238E27FC236}">
                    <a16:creationId xmlns:a16="http://schemas.microsoft.com/office/drawing/2014/main" id="{E29F84FB-2A5A-DFDE-0533-3982C2983493}"/>
                  </a:ext>
                </a:extLst>
              </p:cNvPr>
              <p:cNvSpPr/>
              <p:nvPr/>
            </p:nvSpPr>
            <p:spPr>
              <a:xfrm>
                <a:off x="5438013" y="3608736"/>
                <a:ext cx="49530" cy="68294"/>
              </a:xfrm>
              <a:custGeom>
                <a:avLst/>
                <a:gdLst>
                  <a:gd name="connsiteX0" fmla="*/ 39148 w 49530"/>
                  <a:gd name="connsiteY0" fmla="*/ 33147 h 68294"/>
                  <a:gd name="connsiteX1" fmla="*/ 27908 w 49530"/>
                  <a:gd name="connsiteY1" fmla="*/ 29528 h 68294"/>
                  <a:gd name="connsiteX2" fmla="*/ 24384 w 49530"/>
                  <a:gd name="connsiteY2" fmla="*/ 28670 h 68294"/>
                  <a:gd name="connsiteX3" fmla="*/ 17335 w 49530"/>
                  <a:gd name="connsiteY3" fmla="*/ 26480 h 68294"/>
                  <a:gd name="connsiteX4" fmla="*/ 13049 w 49530"/>
                  <a:gd name="connsiteY4" fmla="*/ 23336 h 68294"/>
                  <a:gd name="connsiteX5" fmla="*/ 11621 w 49530"/>
                  <a:gd name="connsiteY5" fmla="*/ 18383 h 68294"/>
                  <a:gd name="connsiteX6" fmla="*/ 14954 w 49530"/>
                  <a:gd name="connsiteY6" fmla="*/ 11430 h 68294"/>
                  <a:gd name="connsiteX7" fmla="*/ 24289 w 49530"/>
                  <a:gd name="connsiteY7" fmla="*/ 8954 h 68294"/>
                  <a:gd name="connsiteX8" fmla="*/ 31528 w 49530"/>
                  <a:gd name="connsiteY8" fmla="*/ 10192 h 68294"/>
                  <a:gd name="connsiteX9" fmla="*/ 36385 w 49530"/>
                  <a:gd name="connsiteY9" fmla="*/ 14097 h 68294"/>
                  <a:gd name="connsiteX10" fmla="*/ 38100 w 49530"/>
                  <a:gd name="connsiteY10" fmla="*/ 20955 h 68294"/>
                  <a:gd name="connsiteX11" fmla="*/ 38100 w 49530"/>
                  <a:gd name="connsiteY11" fmla="*/ 24289 h 68294"/>
                  <a:gd name="connsiteX12" fmla="*/ 48196 w 49530"/>
                  <a:gd name="connsiteY12" fmla="*/ 24289 h 68294"/>
                  <a:gd name="connsiteX13" fmla="*/ 48196 w 49530"/>
                  <a:gd name="connsiteY13" fmla="*/ 20955 h 68294"/>
                  <a:gd name="connsiteX14" fmla="*/ 45053 w 49530"/>
                  <a:gd name="connsiteY14" fmla="*/ 9334 h 68294"/>
                  <a:gd name="connsiteX15" fmla="*/ 36576 w 49530"/>
                  <a:gd name="connsiteY15" fmla="*/ 2381 h 68294"/>
                  <a:gd name="connsiteX16" fmla="*/ 24289 w 49530"/>
                  <a:gd name="connsiteY16" fmla="*/ 0 h 68294"/>
                  <a:gd name="connsiteX17" fmla="*/ 12383 w 49530"/>
                  <a:gd name="connsiteY17" fmla="*/ 2286 h 68294"/>
                  <a:gd name="connsiteX18" fmla="*/ 4477 w 49530"/>
                  <a:gd name="connsiteY18" fmla="*/ 8668 h 68294"/>
                  <a:gd name="connsiteX19" fmla="*/ 1619 w 49530"/>
                  <a:gd name="connsiteY19" fmla="*/ 18574 h 68294"/>
                  <a:gd name="connsiteX20" fmla="*/ 4191 w 49530"/>
                  <a:gd name="connsiteY20" fmla="*/ 28004 h 68294"/>
                  <a:gd name="connsiteX21" fmla="*/ 11430 w 49530"/>
                  <a:gd name="connsiteY21" fmla="*/ 33909 h 68294"/>
                  <a:gd name="connsiteX22" fmla="*/ 22384 w 49530"/>
                  <a:gd name="connsiteY22" fmla="*/ 37624 h 68294"/>
                  <a:gd name="connsiteX23" fmla="*/ 25813 w 49530"/>
                  <a:gd name="connsiteY23" fmla="*/ 38481 h 68294"/>
                  <a:gd name="connsiteX24" fmla="*/ 33242 w 49530"/>
                  <a:gd name="connsiteY24" fmla="*/ 40672 h 68294"/>
                  <a:gd name="connsiteX25" fmla="*/ 38005 w 49530"/>
                  <a:gd name="connsiteY25" fmla="*/ 43815 h 68294"/>
                  <a:gd name="connsiteX26" fmla="*/ 39719 w 49530"/>
                  <a:gd name="connsiteY26" fmla="*/ 48863 h 68294"/>
                  <a:gd name="connsiteX27" fmla="*/ 36100 w 49530"/>
                  <a:gd name="connsiteY27" fmla="*/ 56483 h 68294"/>
                  <a:gd name="connsiteX28" fmla="*/ 25432 w 49530"/>
                  <a:gd name="connsiteY28" fmla="*/ 59436 h 68294"/>
                  <a:gd name="connsiteX29" fmla="*/ 14288 w 49530"/>
                  <a:gd name="connsiteY29" fmla="*/ 55912 h 68294"/>
                  <a:gd name="connsiteX30" fmla="*/ 10096 w 49530"/>
                  <a:gd name="connsiteY30" fmla="*/ 45434 h 68294"/>
                  <a:gd name="connsiteX31" fmla="*/ 10096 w 49530"/>
                  <a:gd name="connsiteY31" fmla="*/ 43053 h 68294"/>
                  <a:gd name="connsiteX32" fmla="*/ 0 w 49530"/>
                  <a:gd name="connsiteY32" fmla="*/ 43053 h 68294"/>
                  <a:gd name="connsiteX33" fmla="*/ 0 w 49530"/>
                  <a:gd name="connsiteY33" fmla="*/ 45434 h 68294"/>
                  <a:gd name="connsiteX34" fmla="*/ 3239 w 49530"/>
                  <a:gd name="connsiteY34" fmla="*/ 57912 h 68294"/>
                  <a:gd name="connsiteX35" fmla="*/ 12192 w 49530"/>
                  <a:gd name="connsiteY35" fmla="*/ 65627 h 68294"/>
                  <a:gd name="connsiteX36" fmla="*/ 25336 w 49530"/>
                  <a:gd name="connsiteY36" fmla="*/ 68294 h 68294"/>
                  <a:gd name="connsiteX37" fmla="*/ 38195 w 49530"/>
                  <a:gd name="connsiteY37" fmla="*/ 65818 h 68294"/>
                  <a:gd name="connsiteX38" fmla="*/ 46577 w 49530"/>
                  <a:gd name="connsiteY38" fmla="*/ 58865 h 68294"/>
                  <a:gd name="connsiteX39" fmla="*/ 49530 w 49530"/>
                  <a:gd name="connsiteY39" fmla="*/ 48482 h 68294"/>
                  <a:gd name="connsiteX40" fmla="*/ 46672 w 49530"/>
                  <a:gd name="connsiteY40" fmla="*/ 38767 h 68294"/>
                  <a:gd name="connsiteX41" fmla="*/ 38957 w 49530"/>
                  <a:gd name="connsiteY41" fmla="*/ 32766 h 6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530" h="68294">
                    <a:moveTo>
                      <a:pt x="39148" y="33147"/>
                    </a:moveTo>
                    <a:cubicBezTo>
                      <a:pt x="35909" y="31623"/>
                      <a:pt x="32099" y="30480"/>
                      <a:pt x="27908" y="29528"/>
                    </a:cubicBezTo>
                    <a:lnTo>
                      <a:pt x="24384" y="28670"/>
                    </a:lnTo>
                    <a:cubicBezTo>
                      <a:pt x="21527" y="28004"/>
                      <a:pt x="19240" y="27337"/>
                      <a:pt x="17335" y="26480"/>
                    </a:cubicBezTo>
                    <a:cubicBezTo>
                      <a:pt x="15430" y="25622"/>
                      <a:pt x="14002" y="24670"/>
                      <a:pt x="13049" y="23336"/>
                    </a:cubicBezTo>
                    <a:cubicBezTo>
                      <a:pt x="12097" y="22003"/>
                      <a:pt x="11621" y="20383"/>
                      <a:pt x="11621" y="18383"/>
                    </a:cubicBezTo>
                    <a:cubicBezTo>
                      <a:pt x="11621" y="15431"/>
                      <a:pt x="12764" y="13145"/>
                      <a:pt x="14954" y="11430"/>
                    </a:cubicBezTo>
                    <a:cubicBezTo>
                      <a:pt x="17145" y="9716"/>
                      <a:pt x="20288" y="8954"/>
                      <a:pt x="24289" y="8954"/>
                    </a:cubicBezTo>
                    <a:cubicBezTo>
                      <a:pt x="27051" y="8954"/>
                      <a:pt x="29432" y="9334"/>
                      <a:pt x="31528" y="10192"/>
                    </a:cubicBezTo>
                    <a:cubicBezTo>
                      <a:pt x="33623" y="11049"/>
                      <a:pt x="35243" y="12287"/>
                      <a:pt x="36385" y="14097"/>
                    </a:cubicBezTo>
                    <a:cubicBezTo>
                      <a:pt x="37528" y="15907"/>
                      <a:pt x="38100" y="18098"/>
                      <a:pt x="38100" y="20955"/>
                    </a:cubicBezTo>
                    <a:lnTo>
                      <a:pt x="38100" y="24289"/>
                    </a:lnTo>
                    <a:lnTo>
                      <a:pt x="48196" y="24289"/>
                    </a:lnTo>
                    <a:lnTo>
                      <a:pt x="48196" y="20955"/>
                    </a:lnTo>
                    <a:cubicBezTo>
                      <a:pt x="48196" y="16288"/>
                      <a:pt x="47149" y="12478"/>
                      <a:pt x="45053" y="9334"/>
                    </a:cubicBezTo>
                    <a:cubicBezTo>
                      <a:pt x="42958" y="6286"/>
                      <a:pt x="40196" y="4001"/>
                      <a:pt x="36576" y="2381"/>
                    </a:cubicBezTo>
                    <a:cubicBezTo>
                      <a:pt x="32957" y="762"/>
                      <a:pt x="28861" y="0"/>
                      <a:pt x="24289" y="0"/>
                    </a:cubicBezTo>
                    <a:cubicBezTo>
                      <a:pt x="19717" y="0"/>
                      <a:pt x="15716" y="762"/>
                      <a:pt x="12383" y="2286"/>
                    </a:cubicBezTo>
                    <a:cubicBezTo>
                      <a:pt x="9049" y="3810"/>
                      <a:pt x="6382" y="5906"/>
                      <a:pt x="4477" y="8668"/>
                    </a:cubicBezTo>
                    <a:cubicBezTo>
                      <a:pt x="2572" y="11430"/>
                      <a:pt x="1619" y="14764"/>
                      <a:pt x="1619" y="18574"/>
                    </a:cubicBezTo>
                    <a:cubicBezTo>
                      <a:pt x="1619" y="22384"/>
                      <a:pt x="2477" y="25527"/>
                      <a:pt x="4191" y="28004"/>
                    </a:cubicBezTo>
                    <a:cubicBezTo>
                      <a:pt x="5905" y="30480"/>
                      <a:pt x="8287" y="32385"/>
                      <a:pt x="11430" y="33909"/>
                    </a:cubicBezTo>
                    <a:cubicBezTo>
                      <a:pt x="14478" y="35433"/>
                      <a:pt x="18193" y="36671"/>
                      <a:pt x="22384" y="37624"/>
                    </a:cubicBezTo>
                    <a:lnTo>
                      <a:pt x="25813" y="38481"/>
                    </a:lnTo>
                    <a:cubicBezTo>
                      <a:pt x="28670" y="39148"/>
                      <a:pt x="31147" y="39910"/>
                      <a:pt x="33242" y="40672"/>
                    </a:cubicBezTo>
                    <a:cubicBezTo>
                      <a:pt x="35338" y="41434"/>
                      <a:pt x="36957" y="42482"/>
                      <a:pt x="38005" y="43815"/>
                    </a:cubicBezTo>
                    <a:cubicBezTo>
                      <a:pt x="39148" y="45149"/>
                      <a:pt x="39719" y="46863"/>
                      <a:pt x="39719" y="48863"/>
                    </a:cubicBezTo>
                    <a:cubicBezTo>
                      <a:pt x="39719" y="52007"/>
                      <a:pt x="38481" y="54578"/>
                      <a:pt x="36100" y="56483"/>
                    </a:cubicBezTo>
                    <a:cubicBezTo>
                      <a:pt x="33719" y="58483"/>
                      <a:pt x="30194" y="59436"/>
                      <a:pt x="25432" y="59436"/>
                    </a:cubicBezTo>
                    <a:cubicBezTo>
                      <a:pt x="20669" y="59436"/>
                      <a:pt x="17050" y="58293"/>
                      <a:pt x="14288" y="55912"/>
                    </a:cubicBezTo>
                    <a:cubicBezTo>
                      <a:pt x="11525" y="53626"/>
                      <a:pt x="10096" y="50102"/>
                      <a:pt x="10096" y="45434"/>
                    </a:cubicBezTo>
                    <a:lnTo>
                      <a:pt x="10096" y="43053"/>
                    </a:lnTo>
                    <a:lnTo>
                      <a:pt x="0" y="43053"/>
                    </a:lnTo>
                    <a:lnTo>
                      <a:pt x="0" y="45434"/>
                    </a:lnTo>
                    <a:cubicBezTo>
                      <a:pt x="0" y="50292"/>
                      <a:pt x="1048" y="54483"/>
                      <a:pt x="3239" y="57912"/>
                    </a:cubicBezTo>
                    <a:cubicBezTo>
                      <a:pt x="5429" y="61341"/>
                      <a:pt x="8382" y="63913"/>
                      <a:pt x="12192" y="65627"/>
                    </a:cubicBezTo>
                    <a:cubicBezTo>
                      <a:pt x="16002" y="67342"/>
                      <a:pt x="20384" y="68294"/>
                      <a:pt x="25336" y="68294"/>
                    </a:cubicBezTo>
                    <a:cubicBezTo>
                      <a:pt x="30290" y="68294"/>
                      <a:pt x="34576" y="67437"/>
                      <a:pt x="38195" y="65818"/>
                    </a:cubicBezTo>
                    <a:cubicBezTo>
                      <a:pt x="41815" y="64103"/>
                      <a:pt x="44672" y="61817"/>
                      <a:pt x="46577" y="58865"/>
                    </a:cubicBezTo>
                    <a:cubicBezTo>
                      <a:pt x="48578" y="55912"/>
                      <a:pt x="49530" y="52483"/>
                      <a:pt x="49530" y="48482"/>
                    </a:cubicBezTo>
                    <a:cubicBezTo>
                      <a:pt x="49530" y="44482"/>
                      <a:pt x="48578" y="41339"/>
                      <a:pt x="46672" y="38767"/>
                    </a:cubicBezTo>
                    <a:cubicBezTo>
                      <a:pt x="44768" y="36290"/>
                      <a:pt x="42196" y="34290"/>
                      <a:pt x="38957" y="32766"/>
                    </a:cubicBezTo>
                    <a:close/>
                  </a:path>
                </a:pathLst>
              </a:custGeom>
              <a:grpFill/>
              <a:ln w="0"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4931FD65-688F-492F-9F48-FA992322B0AD}"/>
                  </a:ext>
                </a:extLst>
              </p:cNvPr>
              <p:cNvSpPr/>
              <p:nvPr/>
            </p:nvSpPr>
            <p:spPr>
              <a:xfrm>
                <a:off x="5496306"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814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3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0 w 45434"/>
                  <a:gd name="connsiteY23" fmla="*/ 8573 h 49053"/>
                  <a:gd name="connsiteX24" fmla="*/ 31909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2"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620" y="44101"/>
                      <a:pt x="11144" y="46101"/>
                    </a:cubicBezTo>
                    <a:cubicBezTo>
                      <a:pt x="14668" y="48101"/>
                      <a:pt x="18764" y="49054"/>
                      <a:pt x="23431" y="49054"/>
                    </a:cubicBezTo>
                    <a:cubicBezTo>
                      <a:pt x="27622" y="49054"/>
                      <a:pt x="31051" y="48387"/>
                      <a:pt x="33814" y="47053"/>
                    </a:cubicBezTo>
                    <a:cubicBezTo>
                      <a:pt x="36481" y="45720"/>
                      <a:pt x="38671" y="44101"/>
                      <a:pt x="40291" y="42196"/>
                    </a:cubicBezTo>
                    <a:cubicBezTo>
                      <a:pt x="41910" y="40196"/>
                      <a:pt x="43243" y="38386"/>
                      <a:pt x="44101" y="36671"/>
                    </a:cubicBezTo>
                    <a:lnTo>
                      <a:pt x="36100" y="32575"/>
                    </a:lnTo>
                    <a:cubicBezTo>
                      <a:pt x="35052" y="34671"/>
                      <a:pt x="33623" y="36576"/>
                      <a:pt x="31813" y="38195"/>
                    </a:cubicBezTo>
                    <a:cubicBezTo>
                      <a:pt x="30004" y="39815"/>
                      <a:pt x="27241"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7" y="16193"/>
                      <a:pt x="11906" y="13430"/>
                      <a:pt x="14192" y="11525"/>
                    </a:cubicBezTo>
                    <a:cubicBezTo>
                      <a:pt x="16478" y="9525"/>
                      <a:pt x="19431" y="8573"/>
                      <a:pt x="23050" y="8573"/>
                    </a:cubicBezTo>
                    <a:cubicBezTo>
                      <a:pt x="26670" y="8573"/>
                      <a:pt x="29623" y="9525"/>
                      <a:pt x="31909" y="11525"/>
                    </a:cubicBezTo>
                    <a:cubicBezTo>
                      <a:pt x="34195" y="13525"/>
                      <a:pt x="35433" y="16193"/>
                      <a:pt x="35719" y="19717"/>
                    </a:cubicBezTo>
                    <a:lnTo>
                      <a:pt x="10096" y="19717"/>
                    </a:lnTo>
                    <a:close/>
                  </a:path>
                </a:pathLst>
              </a:custGeom>
              <a:grpFill/>
              <a:ln w="0"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C58E89CF-B5C9-4B45-D2D8-29CCF3B5698E}"/>
                  </a:ext>
                </a:extLst>
              </p:cNvPr>
              <p:cNvSpPr/>
              <p:nvPr/>
            </p:nvSpPr>
            <p:spPr>
              <a:xfrm>
                <a:off x="5551265" y="3628262"/>
                <a:ext cx="46672" cy="48958"/>
              </a:xfrm>
              <a:custGeom>
                <a:avLst/>
                <a:gdLst>
                  <a:gd name="connsiteX0" fmla="*/ 33242 w 46672"/>
                  <a:gd name="connsiteY0" fmla="*/ 37243 h 48958"/>
                  <a:gd name="connsiteX1" fmla="*/ 23908 w 46672"/>
                  <a:gd name="connsiteY1" fmla="*/ 40386 h 48958"/>
                  <a:gd name="connsiteX2" fmla="*/ 16573 w 46672"/>
                  <a:gd name="connsiteY2" fmla="*/ 38576 h 48958"/>
                  <a:gd name="connsiteX3" fmla="*/ 11430 w 46672"/>
                  <a:gd name="connsiteY3" fmla="*/ 33338 h 48958"/>
                  <a:gd name="connsiteX4" fmla="*/ 9525 w 46672"/>
                  <a:gd name="connsiteY4" fmla="*/ 24956 h 48958"/>
                  <a:gd name="connsiteX5" fmla="*/ 9525 w 46672"/>
                  <a:gd name="connsiteY5" fmla="*/ 24098 h 48958"/>
                  <a:gd name="connsiteX6" fmla="*/ 11430 w 46672"/>
                  <a:gd name="connsiteY6" fmla="*/ 15812 h 48958"/>
                  <a:gd name="connsiteX7" fmla="*/ 16573 w 46672"/>
                  <a:gd name="connsiteY7" fmla="*/ 10573 h 48958"/>
                  <a:gd name="connsiteX8" fmla="*/ 23908 w 46672"/>
                  <a:gd name="connsiteY8" fmla="*/ 8763 h 48958"/>
                  <a:gd name="connsiteX9" fmla="*/ 30766 w 46672"/>
                  <a:gd name="connsiteY9" fmla="*/ 10287 h 48958"/>
                  <a:gd name="connsiteX10" fmla="*/ 34957 w 46672"/>
                  <a:gd name="connsiteY10" fmla="*/ 14288 h 48958"/>
                  <a:gd name="connsiteX11" fmla="*/ 36957 w 46672"/>
                  <a:gd name="connsiteY11" fmla="*/ 19907 h 48958"/>
                  <a:gd name="connsiteX12" fmla="*/ 46387 w 46672"/>
                  <a:gd name="connsiteY12" fmla="*/ 17907 h 48958"/>
                  <a:gd name="connsiteX13" fmla="*/ 42672 w 46672"/>
                  <a:gd name="connsiteY13" fmla="*/ 8954 h 48958"/>
                  <a:gd name="connsiteX14" fmla="*/ 35147 w 46672"/>
                  <a:gd name="connsiteY14" fmla="*/ 2477 h 48958"/>
                  <a:gd name="connsiteX15" fmla="*/ 23813 w 46672"/>
                  <a:gd name="connsiteY15" fmla="*/ 0 h 48958"/>
                  <a:gd name="connsiteX16" fmla="*/ 11716 w 46672"/>
                  <a:gd name="connsiteY16" fmla="*/ 2858 h 48958"/>
                  <a:gd name="connsiteX17" fmla="*/ 3143 w 46672"/>
                  <a:gd name="connsiteY17" fmla="*/ 11049 h 48958"/>
                  <a:gd name="connsiteX18" fmla="*/ 0 w 46672"/>
                  <a:gd name="connsiteY18" fmla="*/ 23813 h 48958"/>
                  <a:gd name="connsiteX19" fmla="*/ 0 w 46672"/>
                  <a:gd name="connsiteY19" fmla="*/ 25051 h 48958"/>
                  <a:gd name="connsiteX20" fmla="*/ 3143 w 46672"/>
                  <a:gd name="connsiteY20" fmla="*/ 37910 h 48958"/>
                  <a:gd name="connsiteX21" fmla="*/ 11716 w 46672"/>
                  <a:gd name="connsiteY21" fmla="*/ 46101 h 48958"/>
                  <a:gd name="connsiteX22" fmla="*/ 23813 w 46672"/>
                  <a:gd name="connsiteY22" fmla="*/ 48959 h 48958"/>
                  <a:gd name="connsiteX23" fmla="*/ 35147 w 46672"/>
                  <a:gd name="connsiteY23" fmla="*/ 46577 h 48958"/>
                  <a:gd name="connsiteX24" fmla="*/ 42672 w 46672"/>
                  <a:gd name="connsiteY24" fmla="*/ 40100 h 48958"/>
                  <a:gd name="connsiteX25" fmla="*/ 46672 w 46672"/>
                  <a:gd name="connsiteY25" fmla="*/ 31242 h 48958"/>
                  <a:gd name="connsiteX26" fmla="*/ 37243 w 46672"/>
                  <a:gd name="connsiteY26" fmla="*/ 29051 h 48958"/>
                  <a:gd name="connsiteX27" fmla="*/ 33147 w 46672"/>
                  <a:gd name="connsiteY27" fmla="*/ 37052 h 4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672" h="48958">
                    <a:moveTo>
                      <a:pt x="33242" y="37243"/>
                    </a:moveTo>
                    <a:cubicBezTo>
                      <a:pt x="31147" y="39338"/>
                      <a:pt x="28004" y="40386"/>
                      <a:pt x="23908" y="40386"/>
                    </a:cubicBezTo>
                    <a:cubicBezTo>
                      <a:pt x="21241" y="40386"/>
                      <a:pt x="18764" y="39815"/>
                      <a:pt x="16573" y="38576"/>
                    </a:cubicBezTo>
                    <a:cubicBezTo>
                      <a:pt x="14383" y="37433"/>
                      <a:pt x="12668" y="35624"/>
                      <a:pt x="11430" y="33338"/>
                    </a:cubicBezTo>
                    <a:cubicBezTo>
                      <a:pt x="10192" y="31052"/>
                      <a:pt x="9525" y="28194"/>
                      <a:pt x="9525" y="24956"/>
                    </a:cubicBezTo>
                    <a:lnTo>
                      <a:pt x="9525" y="24098"/>
                    </a:lnTo>
                    <a:cubicBezTo>
                      <a:pt x="9525" y="20860"/>
                      <a:pt x="10192" y="18098"/>
                      <a:pt x="11430" y="15812"/>
                    </a:cubicBezTo>
                    <a:cubicBezTo>
                      <a:pt x="12668" y="13526"/>
                      <a:pt x="14383" y="11811"/>
                      <a:pt x="16573" y="10573"/>
                    </a:cubicBezTo>
                    <a:cubicBezTo>
                      <a:pt x="18764" y="9335"/>
                      <a:pt x="21146" y="8763"/>
                      <a:pt x="23908" y="8763"/>
                    </a:cubicBezTo>
                    <a:cubicBezTo>
                      <a:pt x="26670" y="8763"/>
                      <a:pt x="28956" y="9239"/>
                      <a:pt x="30766" y="10287"/>
                    </a:cubicBezTo>
                    <a:cubicBezTo>
                      <a:pt x="32576" y="11240"/>
                      <a:pt x="34004" y="12668"/>
                      <a:pt x="34957" y="14288"/>
                    </a:cubicBezTo>
                    <a:cubicBezTo>
                      <a:pt x="35909" y="16002"/>
                      <a:pt x="36576" y="17907"/>
                      <a:pt x="36957" y="19907"/>
                    </a:cubicBezTo>
                    <a:lnTo>
                      <a:pt x="46387" y="17907"/>
                    </a:lnTo>
                    <a:cubicBezTo>
                      <a:pt x="45815" y="14669"/>
                      <a:pt x="44577" y="11716"/>
                      <a:pt x="42672" y="8954"/>
                    </a:cubicBezTo>
                    <a:cubicBezTo>
                      <a:pt x="40767" y="6287"/>
                      <a:pt x="38195" y="4096"/>
                      <a:pt x="35147" y="2477"/>
                    </a:cubicBezTo>
                    <a:cubicBezTo>
                      <a:pt x="32004" y="857"/>
                      <a:pt x="28194" y="0"/>
                      <a:pt x="23813" y="0"/>
                    </a:cubicBezTo>
                    <a:cubicBezTo>
                      <a:pt x="19431" y="0"/>
                      <a:pt x="15335" y="953"/>
                      <a:pt x="11716" y="2858"/>
                    </a:cubicBezTo>
                    <a:cubicBezTo>
                      <a:pt x="8096" y="4763"/>
                      <a:pt x="5239" y="7525"/>
                      <a:pt x="3143" y="11049"/>
                    </a:cubicBezTo>
                    <a:cubicBezTo>
                      <a:pt x="1048" y="14573"/>
                      <a:pt x="0" y="18860"/>
                      <a:pt x="0" y="23813"/>
                    </a:cubicBezTo>
                    <a:lnTo>
                      <a:pt x="0" y="25051"/>
                    </a:lnTo>
                    <a:cubicBezTo>
                      <a:pt x="0" y="30099"/>
                      <a:pt x="1048" y="34385"/>
                      <a:pt x="3143" y="37910"/>
                    </a:cubicBezTo>
                    <a:cubicBezTo>
                      <a:pt x="5239" y="41529"/>
                      <a:pt x="8096" y="44196"/>
                      <a:pt x="11716" y="46101"/>
                    </a:cubicBezTo>
                    <a:cubicBezTo>
                      <a:pt x="15335" y="48006"/>
                      <a:pt x="19336" y="48959"/>
                      <a:pt x="23813" y="48959"/>
                    </a:cubicBezTo>
                    <a:cubicBezTo>
                      <a:pt x="28289" y="48959"/>
                      <a:pt x="32004" y="48197"/>
                      <a:pt x="35147" y="46577"/>
                    </a:cubicBezTo>
                    <a:cubicBezTo>
                      <a:pt x="38291" y="44958"/>
                      <a:pt x="40767" y="42863"/>
                      <a:pt x="42672" y="40100"/>
                    </a:cubicBezTo>
                    <a:cubicBezTo>
                      <a:pt x="44577" y="37433"/>
                      <a:pt x="45910" y="34481"/>
                      <a:pt x="46672" y="31242"/>
                    </a:cubicBezTo>
                    <a:lnTo>
                      <a:pt x="37243" y="29051"/>
                    </a:lnTo>
                    <a:cubicBezTo>
                      <a:pt x="36671" y="32290"/>
                      <a:pt x="35338" y="34957"/>
                      <a:pt x="33147" y="37052"/>
                    </a:cubicBezTo>
                    <a:close/>
                  </a:path>
                </a:pathLst>
              </a:custGeom>
              <a:grpFill/>
              <a:ln w="0"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CA7BA62F-52B6-6C4C-AD4F-97E6C56F4A33}"/>
                  </a:ext>
                </a:extLst>
              </p:cNvPr>
              <p:cNvSpPr/>
              <p:nvPr/>
            </p:nvSpPr>
            <p:spPr>
              <a:xfrm>
                <a:off x="5608605" y="3629691"/>
                <a:ext cx="44005" cy="47243"/>
              </a:xfrm>
              <a:custGeom>
                <a:avLst/>
                <a:gdLst>
                  <a:gd name="connsiteX0" fmla="*/ 34290 w 44005"/>
                  <a:gd name="connsiteY0" fmla="*/ 23336 h 47243"/>
                  <a:gd name="connsiteX1" fmla="*/ 30670 w 44005"/>
                  <a:gd name="connsiteY1" fmla="*/ 34862 h 47243"/>
                  <a:gd name="connsiteX2" fmla="*/ 21145 w 44005"/>
                  <a:gd name="connsiteY2" fmla="*/ 38862 h 47243"/>
                  <a:gd name="connsiteX3" fmla="*/ 12764 w 44005"/>
                  <a:gd name="connsiteY3" fmla="*/ 36004 h 47243"/>
                  <a:gd name="connsiteX4" fmla="*/ 9716 w 44005"/>
                  <a:gd name="connsiteY4" fmla="*/ 27146 h 47243"/>
                  <a:gd name="connsiteX5" fmla="*/ 9716 w 44005"/>
                  <a:gd name="connsiteY5" fmla="*/ 0 h 47243"/>
                  <a:gd name="connsiteX6" fmla="*/ 0 w 44005"/>
                  <a:gd name="connsiteY6" fmla="*/ 0 h 47243"/>
                  <a:gd name="connsiteX7" fmla="*/ 0 w 44005"/>
                  <a:gd name="connsiteY7" fmla="*/ 27813 h 47243"/>
                  <a:gd name="connsiteX8" fmla="*/ 2381 w 44005"/>
                  <a:gd name="connsiteY8" fmla="*/ 38195 h 47243"/>
                  <a:gd name="connsiteX9" fmla="*/ 8858 w 44005"/>
                  <a:gd name="connsiteY9" fmla="*/ 44863 h 47243"/>
                  <a:gd name="connsiteX10" fmla="*/ 18288 w 44005"/>
                  <a:gd name="connsiteY10" fmla="*/ 47244 h 47243"/>
                  <a:gd name="connsiteX11" fmla="*/ 28289 w 44005"/>
                  <a:gd name="connsiteY11" fmla="*/ 44768 h 47243"/>
                  <a:gd name="connsiteX12" fmla="*/ 32957 w 44005"/>
                  <a:gd name="connsiteY12" fmla="*/ 39433 h 47243"/>
                  <a:gd name="connsiteX13" fmla="*/ 34481 w 44005"/>
                  <a:gd name="connsiteY13" fmla="*/ 39433 h 47243"/>
                  <a:gd name="connsiteX14" fmla="*/ 34481 w 44005"/>
                  <a:gd name="connsiteY14" fmla="*/ 46387 h 47243"/>
                  <a:gd name="connsiteX15" fmla="*/ 44006 w 44005"/>
                  <a:gd name="connsiteY15" fmla="*/ 46387 h 47243"/>
                  <a:gd name="connsiteX16" fmla="*/ 44006 w 44005"/>
                  <a:gd name="connsiteY16" fmla="*/ 0 h 47243"/>
                  <a:gd name="connsiteX17" fmla="*/ 34290 w 44005"/>
                  <a:gd name="connsiteY17" fmla="*/ 0 h 47243"/>
                  <a:gd name="connsiteX18" fmla="*/ 34290 w 44005"/>
                  <a:gd name="connsiteY18" fmla="*/ 23431 h 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05" h="47243">
                    <a:moveTo>
                      <a:pt x="34290" y="23336"/>
                    </a:moveTo>
                    <a:cubicBezTo>
                      <a:pt x="34290" y="28384"/>
                      <a:pt x="33052" y="32195"/>
                      <a:pt x="30670" y="34862"/>
                    </a:cubicBezTo>
                    <a:cubicBezTo>
                      <a:pt x="28289" y="37528"/>
                      <a:pt x="25051" y="38862"/>
                      <a:pt x="21145" y="38862"/>
                    </a:cubicBezTo>
                    <a:cubicBezTo>
                      <a:pt x="17526" y="38862"/>
                      <a:pt x="14764" y="37909"/>
                      <a:pt x="12764" y="36004"/>
                    </a:cubicBezTo>
                    <a:cubicBezTo>
                      <a:pt x="10763" y="34100"/>
                      <a:pt x="9716" y="31147"/>
                      <a:pt x="9716" y="27146"/>
                    </a:cubicBezTo>
                    <a:lnTo>
                      <a:pt x="9716" y="0"/>
                    </a:lnTo>
                    <a:lnTo>
                      <a:pt x="0" y="0"/>
                    </a:lnTo>
                    <a:lnTo>
                      <a:pt x="0" y="27813"/>
                    </a:lnTo>
                    <a:cubicBezTo>
                      <a:pt x="0" y="31814"/>
                      <a:pt x="762" y="35243"/>
                      <a:pt x="2381" y="38195"/>
                    </a:cubicBezTo>
                    <a:cubicBezTo>
                      <a:pt x="4001" y="41148"/>
                      <a:pt x="6096" y="43339"/>
                      <a:pt x="8858" y="44863"/>
                    </a:cubicBezTo>
                    <a:cubicBezTo>
                      <a:pt x="11620" y="46482"/>
                      <a:pt x="14764" y="47244"/>
                      <a:pt x="18288" y="47244"/>
                    </a:cubicBezTo>
                    <a:cubicBezTo>
                      <a:pt x="22669" y="47244"/>
                      <a:pt x="26003" y="46387"/>
                      <a:pt x="28289" y="44768"/>
                    </a:cubicBezTo>
                    <a:cubicBezTo>
                      <a:pt x="30575" y="43148"/>
                      <a:pt x="32099" y="41339"/>
                      <a:pt x="32957" y="39433"/>
                    </a:cubicBezTo>
                    <a:lnTo>
                      <a:pt x="34481" y="39433"/>
                    </a:lnTo>
                    <a:lnTo>
                      <a:pt x="34481" y="46387"/>
                    </a:lnTo>
                    <a:lnTo>
                      <a:pt x="44006" y="46387"/>
                    </a:lnTo>
                    <a:lnTo>
                      <a:pt x="44006" y="0"/>
                    </a:lnTo>
                    <a:lnTo>
                      <a:pt x="34290" y="0"/>
                    </a:lnTo>
                    <a:lnTo>
                      <a:pt x="34290" y="23431"/>
                    </a:lnTo>
                    <a:close/>
                  </a:path>
                </a:pathLst>
              </a:custGeom>
              <a:grpFill/>
              <a:ln w="0"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C0B13D2A-D612-8322-36F6-7768ABFE4414}"/>
                  </a:ext>
                </a:extLst>
              </p:cNvPr>
              <p:cNvSpPr/>
              <p:nvPr/>
            </p:nvSpPr>
            <p:spPr>
              <a:xfrm>
                <a:off x="5666803"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763"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9E4C507E-30BC-CAD1-B094-4C2C121BE8C6}"/>
                  </a:ext>
                </a:extLst>
              </p:cNvPr>
              <p:cNvSpPr/>
              <p:nvPr/>
            </p:nvSpPr>
            <p:spPr>
              <a:xfrm>
                <a:off x="5701474" y="3610165"/>
                <a:ext cx="13334" cy="13144"/>
              </a:xfrm>
              <a:custGeom>
                <a:avLst/>
                <a:gdLst>
                  <a:gd name="connsiteX0" fmla="*/ 6667 w 13334"/>
                  <a:gd name="connsiteY0" fmla="*/ 0 h 13144"/>
                  <a:gd name="connsiteX1" fmla="*/ 1905 w 13334"/>
                  <a:gd name="connsiteY1" fmla="*/ 1810 h 13144"/>
                  <a:gd name="connsiteX2" fmla="*/ 0 w 13334"/>
                  <a:gd name="connsiteY2" fmla="*/ 6572 h 13144"/>
                  <a:gd name="connsiteX3" fmla="*/ 1905 w 13334"/>
                  <a:gd name="connsiteY3" fmla="*/ 11335 h 13144"/>
                  <a:gd name="connsiteX4" fmla="*/ 6667 w 13334"/>
                  <a:gd name="connsiteY4" fmla="*/ 13145 h 13144"/>
                  <a:gd name="connsiteX5" fmla="*/ 11430 w 13334"/>
                  <a:gd name="connsiteY5" fmla="*/ 11335 h 13144"/>
                  <a:gd name="connsiteX6" fmla="*/ 13335 w 13334"/>
                  <a:gd name="connsiteY6" fmla="*/ 6572 h 13144"/>
                  <a:gd name="connsiteX7" fmla="*/ 11430 w 13334"/>
                  <a:gd name="connsiteY7" fmla="*/ 1810 h 13144"/>
                  <a:gd name="connsiteX8" fmla="*/ 6667 w 13334"/>
                  <a:gd name="connsiteY8"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4" h="13144">
                    <a:moveTo>
                      <a:pt x="6667" y="0"/>
                    </a:moveTo>
                    <a:cubicBezTo>
                      <a:pt x="4763" y="0"/>
                      <a:pt x="3238" y="572"/>
                      <a:pt x="1905" y="1810"/>
                    </a:cubicBezTo>
                    <a:cubicBezTo>
                      <a:pt x="571" y="3048"/>
                      <a:pt x="0" y="4572"/>
                      <a:pt x="0" y="6572"/>
                    </a:cubicBezTo>
                    <a:cubicBezTo>
                      <a:pt x="0" y="8572"/>
                      <a:pt x="667" y="10097"/>
                      <a:pt x="1905" y="11335"/>
                    </a:cubicBezTo>
                    <a:cubicBezTo>
                      <a:pt x="3143" y="12573"/>
                      <a:pt x="4763" y="13145"/>
                      <a:pt x="6667" y="13145"/>
                    </a:cubicBezTo>
                    <a:cubicBezTo>
                      <a:pt x="8572" y="13145"/>
                      <a:pt x="10192" y="12478"/>
                      <a:pt x="11430" y="11335"/>
                    </a:cubicBezTo>
                    <a:cubicBezTo>
                      <a:pt x="12668" y="10097"/>
                      <a:pt x="13335" y="8572"/>
                      <a:pt x="13335" y="6572"/>
                    </a:cubicBezTo>
                    <a:cubicBezTo>
                      <a:pt x="13335" y="4572"/>
                      <a:pt x="12668" y="3048"/>
                      <a:pt x="11430" y="1810"/>
                    </a:cubicBezTo>
                    <a:cubicBezTo>
                      <a:pt x="10192" y="572"/>
                      <a:pt x="8572" y="0"/>
                      <a:pt x="6667" y="0"/>
                    </a:cubicBezTo>
                    <a:close/>
                  </a:path>
                </a:pathLst>
              </a:custGeom>
              <a:grpFill/>
              <a:ln w="0"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2ADD93DA-3FC2-6CA7-8CF0-C58133865605}"/>
                  </a:ext>
                </a:extLst>
              </p:cNvPr>
              <p:cNvSpPr/>
              <p:nvPr/>
            </p:nvSpPr>
            <p:spPr>
              <a:xfrm>
                <a:off x="5703189" y="3629596"/>
                <a:ext cx="9715" cy="46386"/>
              </a:xfrm>
              <a:custGeom>
                <a:avLst/>
                <a:gdLst>
                  <a:gd name="connsiteX0" fmla="*/ 0 w 9715"/>
                  <a:gd name="connsiteY0" fmla="*/ 0 h 46386"/>
                  <a:gd name="connsiteX1" fmla="*/ 9715 w 9715"/>
                  <a:gd name="connsiteY1" fmla="*/ 0 h 46386"/>
                  <a:gd name="connsiteX2" fmla="*/ 9715 w 9715"/>
                  <a:gd name="connsiteY2" fmla="*/ 46387 h 46386"/>
                  <a:gd name="connsiteX3" fmla="*/ 0 w 9715"/>
                  <a:gd name="connsiteY3" fmla="*/ 46387 h 46386"/>
                </a:gdLst>
                <a:ahLst/>
                <a:cxnLst>
                  <a:cxn ang="0">
                    <a:pos x="connsiteX0" y="connsiteY0"/>
                  </a:cxn>
                  <a:cxn ang="0">
                    <a:pos x="connsiteX1" y="connsiteY1"/>
                  </a:cxn>
                  <a:cxn ang="0">
                    <a:pos x="connsiteX2" y="connsiteY2"/>
                  </a:cxn>
                  <a:cxn ang="0">
                    <a:pos x="connsiteX3" y="connsiteY3"/>
                  </a:cxn>
                </a:cxnLst>
                <a:rect l="l" t="t" r="r" b="b"/>
                <a:pathLst>
                  <a:path w="9715" h="46386">
                    <a:moveTo>
                      <a:pt x="0" y="0"/>
                    </a:moveTo>
                    <a:lnTo>
                      <a:pt x="9715" y="0"/>
                    </a:lnTo>
                    <a:lnTo>
                      <a:pt x="9715" y="46387"/>
                    </a:lnTo>
                    <a:lnTo>
                      <a:pt x="0" y="46387"/>
                    </a:lnTo>
                    <a:close/>
                  </a:path>
                </a:pathLst>
              </a:custGeom>
              <a:grpFill/>
              <a:ln w="0"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0A595AA6-6DAB-001D-0D01-42EC3B91849A}"/>
                  </a:ext>
                </a:extLst>
              </p:cNvPr>
              <p:cNvSpPr/>
              <p:nvPr/>
            </p:nvSpPr>
            <p:spPr>
              <a:xfrm>
                <a:off x="5722715" y="3614355"/>
                <a:ext cx="36194" cy="61721"/>
              </a:xfrm>
              <a:custGeom>
                <a:avLst/>
                <a:gdLst>
                  <a:gd name="connsiteX0" fmla="*/ 22479 w 36194"/>
                  <a:gd name="connsiteY0" fmla="*/ 0 h 61721"/>
                  <a:gd name="connsiteX1" fmla="*/ 12764 w 36194"/>
                  <a:gd name="connsiteY1" fmla="*/ 0 h 61721"/>
                  <a:gd name="connsiteX2" fmla="*/ 12764 w 36194"/>
                  <a:gd name="connsiteY2" fmla="*/ 15335 h 61721"/>
                  <a:gd name="connsiteX3" fmla="*/ 0 w 36194"/>
                  <a:gd name="connsiteY3" fmla="*/ 15335 h 61721"/>
                  <a:gd name="connsiteX4" fmla="*/ 0 w 36194"/>
                  <a:gd name="connsiteY4" fmla="*/ 23527 h 61721"/>
                  <a:gd name="connsiteX5" fmla="*/ 12764 w 36194"/>
                  <a:gd name="connsiteY5" fmla="*/ 23527 h 61721"/>
                  <a:gd name="connsiteX6" fmla="*/ 12764 w 36194"/>
                  <a:gd name="connsiteY6" fmla="*/ 52388 h 61721"/>
                  <a:gd name="connsiteX7" fmla="*/ 15240 w 36194"/>
                  <a:gd name="connsiteY7" fmla="*/ 59150 h 61721"/>
                  <a:gd name="connsiteX8" fmla="*/ 22003 w 36194"/>
                  <a:gd name="connsiteY8" fmla="*/ 61722 h 61721"/>
                  <a:gd name="connsiteX9" fmla="*/ 34766 w 36194"/>
                  <a:gd name="connsiteY9" fmla="*/ 61722 h 61721"/>
                  <a:gd name="connsiteX10" fmla="*/ 34766 w 36194"/>
                  <a:gd name="connsiteY10" fmla="*/ 53531 h 61721"/>
                  <a:gd name="connsiteX11" fmla="*/ 25051 w 36194"/>
                  <a:gd name="connsiteY11" fmla="*/ 53531 h 61721"/>
                  <a:gd name="connsiteX12" fmla="*/ 22384 w 36194"/>
                  <a:gd name="connsiteY12" fmla="*/ 50673 h 61721"/>
                  <a:gd name="connsiteX13" fmla="*/ 22384 w 36194"/>
                  <a:gd name="connsiteY13" fmla="*/ 23527 h 61721"/>
                  <a:gd name="connsiteX14" fmla="*/ 36195 w 36194"/>
                  <a:gd name="connsiteY14" fmla="*/ 23527 h 61721"/>
                  <a:gd name="connsiteX15" fmla="*/ 36195 w 36194"/>
                  <a:gd name="connsiteY15" fmla="*/ 15335 h 61721"/>
                  <a:gd name="connsiteX16" fmla="*/ 22384 w 36194"/>
                  <a:gd name="connsiteY16" fmla="*/ 15335 h 61721"/>
                  <a:gd name="connsiteX17" fmla="*/ 22384 w 36194"/>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4" h="61721">
                    <a:moveTo>
                      <a:pt x="22479" y="0"/>
                    </a:moveTo>
                    <a:lnTo>
                      <a:pt x="12764" y="0"/>
                    </a:lnTo>
                    <a:lnTo>
                      <a:pt x="12764" y="15335"/>
                    </a:lnTo>
                    <a:lnTo>
                      <a:pt x="0" y="15335"/>
                    </a:lnTo>
                    <a:lnTo>
                      <a:pt x="0" y="23527"/>
                    </a:lnTo>
                    <a:lnTo>
                      <a:pt x="12764" y="23527"/>
                    </a:lnTo>
                    <a:lnTo>
                      <a:pt x="12764" y="52388"/>
                    </a:lnTo>
                    <a:cubicBezTo>
                      <a:pt x="12764" y="55245"/>
                      <a:pt x="13621" y="57436"/>
                      <a:pt x="15240" y="59150"/>
                    </a:cubicBezTo>
                    <a:cubicBezTo>
                      <a:pt x="16859" y="60865"/>
                      <a:pt x="19145" y="61722"/>
                      <a:pt x="22003" y="61722"/>
                    </a:cubicBezTo>
                    <a:lnTo>
                      <a:pt x="34766" y="61722"/>
                    </a:lnTo>
                    <a:lnTo>
                      <a:pt x="34766" y="53531"/>
                    </a:lnTo>
                    <a:lnTo>
                      <a:pt x="25051" y="53531"/>
                    </a:lnTo>
                    <a:cubicBezTo>
                      <a:pt x="23336"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0A3747BF-19C4-5326-1A6C-279C0F4496D1}"/>
                  </a:ext>
                </a:extLst>
              </p:cNvPr>
              <p:cNvSpPr/>
              <p:nvPr/>
            </p:nvSpPr>
            <p:spPr>
              <a:xfrm>
                <a:off x="5769768" y="3629691"/>
                <a:ext cx="44005" cy="65151"/>
              </a:xfrm>
              <a:custGeom>
                <a:avLst/>
                <a:gdLst>
                  <a:gd name="connsiteX0" fmla="*/ 34290 w 44005"/>
                  <a:gd name="connsiteY0" fmla="*/ 23431 h 65151"/>
                  <a:gd name="connsiteX1" fmla="*/ 30671 w 44005"/>
                  <a:gd name="connsiteY1" fmla="*/ 34862 h 65151"/>
                  <a:gd name="connsiteX2" fmla="*/ 21146 w 44005"/>
                  <a:gd name="connsiteY2" fmla="*/ 38862 h 65151"/>
                  <a:gd name="connsiteX3" fmla="*/ 12764 w 44005"/>
                  <a:gd name="connsiteY3" fmla="*/ 36004 h 65151"/>
                  <a:gd name="connsiteX4" fmla="*/ 9716 w 44005"/>
                  <a:gd name="connsiteY4" fmla="*/ 27146 h 65151"/>
                  <a:gd name="connsiteX5" fmla="*/ 9716 w 44005"/>
                  <a:gd name="connsiteY5" fmla="*/ 0 h 65151"/>
                  <a:gd name="connsiteX6" fmla="*/ 0 w 44005"/>
                  <a:gd name="connsiteY6" fmla="*/ 0 h 65151"/>
                  <a:gd name="connsiteX7" fmla="*/ 0 w 44005"/>
                  <a:gd name="connsiteY7" fmla="*/ 27908 h 65151"/>
                  <a:gd name="connsiteX8" fmla="*/ 2381 w 44005"/>
                  <a:gd name="connsiteY8" fmla="*/ 38195 h 65151"/>
                  <a:gd name="connsiteX9" fmla="*/ 8858 w 44005"/>
                  <a:gd name="connsiteY9" fmla="*/ 44863 h 65151"/>
                  <a:gd name="connsiteX10" fmla="*/ 18288 w 44005"/>
                  <a:gd name="connsiteY10" fmla="*/ 47244 h 65151"/>
                  <a:gd name="connsiteX11" fmla="*/ 25622 w 44005"/>
                  <a:gd name="connsiteY11" fmla="*/ 46101 h 65151"/>
                  <a:gd name="connsiteX12" fmla="*/ 30290 w 44005"/>
                  <a:gd name="connsiteY12" fmla="*/ 43244 h 65151"/>
                  <a:gd name="connsiteX13" fmla="*/ 32861 w 44005"/>
                  <a:gd name="connsiteY13" fmla="*/ 39624 h 65151"/>
                  <a:gd name="connsiteX14" fmla="*/ 34385 w 44005"/>
                  <a:gd name="connsiteY14" fmla="*/ 39624 h 65151"/>
                  <a:gd name="connsiteX15" fmla="*/ 34385 w 44005"/>
                  <a:gd name="connsiteY15" fmla="*/ 53912 h 65151"/>
                  <a:gd name="connsiteX16" fmla="*/ 31718 w 44005"/>
                  <a:gd name="connsiteY16" fmla="*/ 56674 h 65151"/>
                  <a:gd name="connsiteX17" fmla="*/ 5905 w 44005"/>
                  <a:gd name="connsiteY17" fmla="*/ 56674 h 65151"/>
                  <a:gd name="connsiteX18" fmla="*/ 5905 w 44005"/>
                  <a:gd name="connsiteY18" fmla="*/ 65151 h 65151"/>
                  <a:gd name="connsiteX19" fmla="*/ 34671 w 44005"/>
                  <a:gd name="connsiteY19" fmla="*/ 65151 h 65151"/>
                  <a:gd name="connsiteX20" fmla="*/ 41529 w 44005"/>
                  <a:gd name="connsiteY20" fmla="*/ 62579 h 65151"/>
                  <a:gd name="connsiteX21" fmla="*/ 44005 w 44005"/>
                  <a:gd name="connsiteY21" fmla="*/ 55817 h 65151"/>
                  <a:gd name="connsiteX22" fmla="*/ 44005 w 44005"/>
                  <a:gd name="connsiteY22" fmla="*/ 0 h 65151"/>
                  <a:gd name="connsiteX23" fmla="*/ 34290 w 44005"/>
                  <a:gd name="connsiteY23" fmla="*/ 0 h 65151"/>
                  <a:gd name="connsiteX24" fmla="*/ 34290 w 44005"/>
                  <a:gd name="connsiteY24" fmla="*/ 23527 h 6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005" h="65151">
                    <a:moveTo>
                      <a:pt x="34290" y="23431"/>
                    </a:moveTo>
                    <a:cubicBezTo>
                      <a:pt x="34290" y="28480"/>
                      <a:pt x="33052" y="32290"/>
                      <a:pt x="30671" y="34862"/>
                    </a:cubicBezTo>
                    <a:cubicBezTo>
                      <a:pt x="28289" y="37528"/>
                      <a:pt x="25051" y="38862"/>
                      <a:pt x="21146" y="38862"/>
                    </a:cubicBezTo>
                    <a:cubicBezTo>
                      <a:pt x="17526" y="38862"/>
                      <a:pt x="14764" y="37909"/>
                      <a:pt x="12764" y="36004"/>
                    </a:cubicBezTo>
                    <a:cubicBezTo>
                      <a:pt x="10763" y="34100"/>
                      <a:pt x="9716" y="31147"/>
                      <a:pt x="9716" y="27146"/>
                    </a:cubicBezTo>
                    <a:lnTo>
                      <a:pt x="9716" y="0"/>
                    </a:lnTo>
                    <a:lnTo>
                      <a:pt x="0" y="0"/>
                    </a:lnTo>
                    <a:lnTo>
                      <a:pt x="0" y="27908"/>
                    </a:lnTo>
                    <a:cubicBezTo>
                      <a:pt x="0" y="31814"/>
                      <a:pt x="762" y="35243"/>
                      <a:pt x="2381" y="38195"/>
                    </a:cubicBezTo>
                    <a:cubicBezTo>
                      <a:pt x="3905" y="41053"/>
                      <a:pt x="6096" y="43339"/>
                      <a:pt x="8858" y="44863"/>
                    </a:cubicBezTo>
                    <a:cubicBezTo>
                      <a:pt x="11621" y="46482"/>
                      <a:pt x="14764" y="47244"/>
                      <a:pt x="18288" y="47244"/>
                    </a:cubicBezTo>
                    <a:cubicBezTo>
                      <a:pt x="21241" y="47244"/>
                      <a:pt x="23622" y="46863"/>
                      <a:pt x="25622" y="46101"/>
                    </a:cubicBezTo>
                    <a:cubicBezTo>
                      <a:pt x="27527" y="45339"/>
                      <a:pt x="29147" y="44387"/>
                      <a:pt x="30290" y="43244"/>
                    </a:cubicBezTo>
                    <a:cubicBezTo>
                      <a:pt x="31432" y="42101"/>
                      <a:pt x="32290" y="40862"/>
                      <a:pt x="32861" y="39624"/>
                    </a:cubicBezTo>
                    <a:lnTo>
                      <a:pt x="34385" y="39624"/>
                    </a:lnTo>
                    <a:lnTo>
                      <a:pt x="34385" y="53912"/>
                    </a:lnTo>
                    <a:cubicBezTo>
                      <a:pt x="34385" y="55817"/>
                      <a:pt x="33528" y="56674"/>
                      <a:pt x="31718" y="56674"/>
                    </a:cubicBezTo>
                    <a:lnTo>
                      <a:pt x="5905" y="56674"/>
                    </a:lnTo>
                    <a:lnTo>
                      <a:pt x="5905" y="65151"/>
                    </a:lnTo>
                    <a:lnTo>
                      <a:pt x="34671" y="65151"/>
                    </a:lnTo>
                    <a:cubicBezTo>
                      <a:pt x="37528" y="65151"/>
                      <a:pt x="39815" y="64294"/>
                      <a:pt x="41529" y="62579"/>
                    </a:cubicBezTo>
                    <a:cubicBezTo>
                      <a:pt x="43148" y="60865"/>
                      <a:pt x="44005" y="58579"/>
                      <a:pt x="44005" y="55817"/>
                    </a:cubicBezTo>
                    <a:lnTo>
                      <a:pt x="44005" y="0"/>
                    </a:lnTo>
                    <a:lnTo>
                      <a:pt x="34290" y="0"/>
                    </a:lnTo>
                    <a:lnTo>
                      <a:pt x="34290" y="23527"/>
                    </a:lnTo>
                    <a:close/>
                  </a:path>
                </a:pathLst>
              </a:custGeom>
              <a:grpFill/>
              <a:ln w="0"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F5481AD6-98CF-7306-9F00-993B402ADF5C}"/>
                  </a:ext>
                </a:extLst>
              </p:cNvPr>
              <p:cNvSpPr/>
              <p:nvPr/>
            </p:nvSpPr>
            <p:spPr>
              <a:xfrm>
                <a:off x="5847492" y="3610165"/>
                <a:ext cx="36004" cy="65817"/>
              </a:xfrm>
              <a:custGeom>
                <a:avLst/>
                <a:gdLst>
                  <a:gd name="connsiteX0" fmla="*/ 22574 w 36004"/>
                  <a:gd name="connsiteY0" fmla="*/ 11049 h 65817"/>
                  <a:gd name="connsiteX1" fmla="*/ 25336 w 36004"/>
                  <a:gd name="connsiteY1" fmla="*/ 8192 h 65817"/>
                  <a:gd name="connsiteX2" fmla="*/ 34195 w 36004"/>
                  <a:gd name="connsiteY2" fmla="*/ 8192 h 65817"/>
                  <a:gd name="connsiteX3" fmla="*/ 34195 w 36004"/>
                  <a:gd name="connsiteY3" fmla="*/ 0 h 65817"/>
                  <a:gd name="connsiteX4" fmla="*/ 22289 w 36004"/>
                  <a:gd name="connsiteY4" fmla="*/ 0 h 65817"/>
                  <a:gd name="connsiteX5" fmla="*/ 15526 w 36004"/>
                  <a:gd name="connsiteY5" fmla="*/ 2572 h 65817"/>
                  <a:gd name="connsiteX6" fmla="*/ 12954 w 36004"/>
                  <a:gd name="connsiteY6" fmla="*/ 9334 h 65817"/>
                  <a:gd name="connsiteX7" fmla="*/ 12954 w 36004"/>
                  <a:gd name="connsiteY7" fmla="*/ 19431 h 65817"/>
                  <a:gd name="connsiteX8" fmla="*/ 0 w 36004"/>
                  <a:gd name="connsiteY8" fmla="*/ 19431 h 65817"/>
                  <a:gd name="connsiteX9" fmla="*/ 0 w 36004"/>
                  <a:gd name="connsiteY9" fmla="*/ 27622 h 65817"/>
                  <a:gd name="connsiteX10" fmla="*/ 12954 w 36004"/>
                  <a:gd name="connsiteY10" fmla="*/ 27622 h 65817"/>
                  <a:gd name="connsiteX11" fmla="*/ 12954 w 36004"/>
                  <a:gd name="connsiteY11" fmla="*/ 65818 h 65817"/>
                  <a:gd name="connsiteX12" fmla="*/ 22670 w 36004"/>
                  <a:gd name="connsiteY12" fmla="*/ 65818 h 65817"/>
                  <a:gd name="connsiteX13" fmla="*/ 22670 w 36004"/>
                  <a:gd name="connsiteY13" fmla="*/ 27622 h 65817"/>
                  <a:gd name="connsiteX14" fmla="*/ 36004 w 36004"/>
                  <a:gd name="connsiteY14" fmla="*/ 27622 h 65817"/>
                  <a:gd name="connsiteX15" fmla="*/ 36004 w 36004"/>
                  <a:gd name="connsiteY15" fmla="*/ 19431 h 65817"/>
                  <a:gd name="connsiteX16" fmla="*/ 22670 w 36004"/>
                  <a:gd name="connsiteY16" fmla="*/ 19431 h 65817"/>
                  <a:gd name="connsiteX17" fmla="*/ 22670 w 36004"/>
                  <a:gd name="connsiteY17" fmla="*/ 10954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4" h="65817">
                    <a:moveTo>
                      <a:pt x="22574" y="11049"/>
                    </a:moveTo>
                    <a:cubicBezTo>
                      <a:pt x="22574" y="9144"/>
                      <a:pt x="23527" y="8192"/>
                      <a:pt x="25336" y="8192"/>
                    </a:cubicBezTo>
                    <a:lnTo>
                      <a:pt x="34195" y="8192"/>
                    </a:lnTo>
                    <a:lnTo>
                      <a:pt x="34195" y="0"/>
                    </a:lnTo>
                    <a:lnTo>
                      <a:pt x="22289" y="0"/>
                    </a:lnTo>
                    <a:cubicBezTo>
                      <a:pt x="19431" y="0"/>
                      <a:pt x="17240" y="857"/>
                      <a:pt x="15526" y="2572"/>
                    </a:cubicBezTo>
                    <a:cubicBezTo>
                      <a:pt x="13811" y="4286"/>
                      <a:pt x="12954" y="6477"/>
                      <a:pt x="12954" y="9334"/>
                    </a:cubicBezTo>
                    <a:lnTo>
                      <a:pt x="12954" y="19431"/>
                    </a:lnTo>
                    <a:lnTo>
                      <a:pt x="0" y="19431"/>
                    </a:lnTo>
                    <a:lnTo>
                      <a:pt x="0" y="27622"/>
                    </a:lnTo>
                    <a:lnTo>
                      <a:pt x="12954" y="27622"/>
                    </a:lnTo>
                    <a:lnTo>
                      <a:pt x="12954" y="65818"/>
                    </a:lnTo>
                    <a:lnTo>
                      <a:pt x="22670" y="65818"/>
                    </a:lnTo>
                    <a:lnTo>
                      <a:pt x="22670" y="27622"/>
                    </a:lnTo>
                    <a:lnTo>
                      <a:pt x="36004" y="27622"/>
                    </a:lnTo>
                    <a:lnTo>
                      <a:pt x="36004" y="19431"/>
                    </a:lnTo>
                    <a:lnTo>
                      <a:pt x="22670" y="19431"/>
                    </a:lnTo>
                    <a:lnTo>
                      <a:pt x="22670" y="10954"/>
                    </a:lnTo>
                    <a:close/>
                  </a:path>
                </a:pathLst>
              </a:custGeom>
              <a:grpFill/>
              <a:ln w="0"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8D9DC9A3-4756-F471-B3C2-A28CCD25D6D3}"/>
                  </a:ext>
                </a:extLst>
              </p:cNvPr>
              <p:cNvSpPr/>
              <p:nvPr/>
            </p:nvSpPr>
            <p:spPr>
              <a:xfrm>
                <a:off x="5889116" y="3628357"/>
                <a:ext cx="48101" cy="48863"/>
              </a:xfrm>
              <a:custGeom>
                <a:avLst/>
                <a:gdLst>
                  <a:gd name="connsiteX0" fmla="*/ 36385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5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5 w 48101"/>
                  <a:gd name="connsiteY14" fmla="*/ 2857 h 48863"/>
                  <a:gd name="connsiteX15" fmla="*/ 38386 w 48101"/>
                  <a:gd name="connsiteY15" fmla="*/ 24860 h 48863"/>
                  <a:gd name="connsiteX16" fmla="*/ 34385 w 48101"/>
                  <a:gd name="connsiteY16" fmla="*/ 36195 h 48863"/>
                  <a:gd name="connsiteX17" fmla="*/ 24003 w 48101"/>
                  <a:gd name="connsiteY17" fmla="*/ 40291 h 48863"/>
                  <a:gd name="connsiteX18" fmla="*/ 13716 w 48101"/>
                  <a:gd name="connsiteY18" fmla="*/ 36195 h 48863"/>
                  <a:gd name="connsiteX19" fmla="*/ 9716 w 48101"/>
                  <a:gd name="connsiteY19" fmla="*/ 24860 h 48863"/>
                  <a:gd name="connsiteX20" fmla="*/ 9716 w 48101"/>
                  <a:gd name="connsiteY20" fmla="*/ 24003 h 48863"/>
                  <a:gd name="connsiteX21" fmla="*/ 13716 w 48101"/>
                  <a:gd name="connsiteY21" fmla="*/ 12668 h 48863"/>
                  <a:gd name="connsiteX22" fmla="*/ 24003 w 48101"/>
                  <a:gd name="connsiteY22" fmla="*/ 8573 h 48863"/>
                  <a:gd name="connsiteX23" fmla="*/ 34481 w 48101"/>
                  <a:gd name="connsiteY23" fmla="*/ 12668 h 48863"/>
                  <a:gd name="connsiteX24" fmla="*/ 38386 w 48101"/>
                  <a:gd name="connsiteY24" fmla="*/ 24003 h 48863"/>
                  <a:gd name="connsiteX25" fmla="*/ 38386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5" y="2857"/>
                    </a:moveTo>
                    <a:cubicBezTo>
                      <a:pt x="32766" y="952"/>
                      <a:pt x="28575" y="0"/>
                      <a:pt x="24003" y="0"/>
                    </a:cubicBezTo>
                    <a:cubicBezTo>
                      <a:pt x="19431" y="0"/>
                      <a:pt x="15240" y="952"/>
                      <a:pt x="11621" y="2857"/>
                    </a:cubicBezTo>
                    <a:cubicBezTo>
                      <a:pt x="8001" y="4763"/>
                      <a:pt x="5144"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5"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5" y="2857"/>
                    </a:cubicBezTo>
                    <a:close/>
                    <a:moveTo>
                      <a:pt x="38386" y="24860"/>
                    </a:moveTo>
                    <a:cubicBezTo>
                      <a:pt x="38386" y="29718"/>
                      <a:pt x="37052" y="33433"/>
                      <a:pt x="34385" y="36195"/>
                    </a:cubicBezTo>
                    <a:cubicBezTo>
                      <a:pt x="31718" y="38957"/>
                      <a:pt x="28289" y="40291"/>
                      <a:pt x="24003" y="40291"/>
                    </a:cubicBezTo>
                    <a:cubicBezTo>
                      <a:pt x="19717" y="40291"/>
                      <a:pt x="16383" y="38957"/>
                      <a:pt x="13716" y="36195"/>
                    </a:cubicBezTo>
                    <a:cubicBezTo>
                      <a:pt x="11049" y="33433"/>
                      <a:pt x="9716" y="29718"/>
                      <a:pt x="9716" y="24860"/>
                    </a:cubicBezTo>
                    <a:lnTo>
                      <a:pt x="9716" y="24003"/>
                    </a:lnTo>
                    <a:cubicBezTo>
                      <a:pt x="9716" y="19145"/>
                      <a:pt x="11049" y="15430"/>
                      <a:pt x="13716" y="12668"/>
                    </a:cubicBezTo>
                    <a:cubicBezTo>
                      <a:pt x="16383" y="10001"/>
                      <a:pt x="19812" y="8573"/>
                      <a:pt x="24003" y="8573"/>
                    </a:cubicBezTo>
                    <a:cubicBezTo>
                      <a:pt x="28194" y="8573"/>
                      <a:pt x="31814" y="9906"/>
                      <a:pt x="34481" y="12668"/>
                    </a:cubicBezTo>
                    <a:cubicBezTo>
                      <a:pt x="37148" y="15430"/>
                      <a:pt x="38386" y="19145"/>
                      <a:pt x="38386" y="24003"/>
                    </a:cubicBezTo>
                    <a:lnTo>
                      <a:pt x="38386" y="24860"/>
                    </a:lnTo>
                    <a:close/>
                  </a:path>
                </a:pathLst>
              </a:custGeom>
              <a:grpFill/>
              <a:ln w="0"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6B0D416F-B2B8-BDC0-AAD0-F9143B886E09}"/>
                  </a:ext>
                </a:extLst>
              </p:cNvPr>
              <p:cNvSpPr/>
              <p:nvPr/>
            </p:nvSpPr>
            <p:spPr>
              <a:xfrm>
                <a:off x="5949124"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5 w 26384"/>
                  <a:gd name="connsiteY6" fmla="*/ 46482 h 46481"/>
                  <a:gd name="connsiteX7" fmla="*/ 9715 w 26384"/>
                  <a:gd name="connsiteY7" fmla="*/ 19241 h 46481"/>
                  <a:gd name="connsiteX8" fmla="*/ 12763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5" y="46482"/>
                    </a:lnTo>
                    <a:lnTo>
                      <a:pt x="9715" y="19241"/>
                    </a:lnTo>
                    <a:cubicBezTo>
                      <a:pt x="9715" y="15716"/>
                      <a:pt x="10763" y="13049"/>
                      <a:pt x="12763"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2C087659-E702-91A1-D706-D453DA7D85A1}"/>
                  </a:ext>
                </a:extLst>
              </p:cNvPr>
              <p:cNvSpPr/>
              <p:nvPr/>
            </p:nvSpPr>
            <p:spPr>
              <a:xfrm>
                <a:off x="6004941" y="3614355"/>
                <a:ext cx="36194" cy="61721"/>
              </a:xfrm>
              <a:custGeom>
                <a:avLst/>
                <a:gdLst>
                  <a:gd name="connsiteX0" fmla="*/ 22479 w 36194"/>
                  <a:gd name="connsiteY0" fmla="*/ 0 h 61721"/>
                  <a:gd name="connsiteX1" fmla="*/ 12763 w 36194"/>
                  <a:gd name="connsiteY1" fmla="*/ 0 h 61721"/>
                  <a:gd name="connsiteX2" fmla="*/ 12763 w 36194"/>
                  <a:gd name="connsiteY2" fmla="*/ 15335 h 61721"/>
                  <a:gd name="connsiteX3" fmla="*/ 0 w 36194"/>
                  <a:gd name="connsiteY3" fmla="*/ 15335 h 61721"/>
                  <a:gd name="connsiteX4" fmla="*/ 0 w 36194"/>
                  <a:gd name="connsiteY4" fmla="*/ 23527 h 61721"/>
                  <a:gd name="connsiteX5" fmla="*/ 12763 w 36194"/>
                  <a:gd name="connsiteY5" fmla="*/ 23527 h 61721"/>
                  <a:gd name="connsiteX6" fmla="*/ 12763 w 36194"/>
                  <a:gd name="connsiteY6" fmla="*/ 52388 h 61721"/>
                  <a:gd name="connsiteX7" fmla="*/ 15240 w 36194"/>
                  <a:gd name="connsiteY7" fmla="*/ 59150 h 61721"/>
                  <a:gd name="connsiteX8" fmla="*/ 22003 w 36194"/>
                  <a:gd name="connsiteY8" fmla="*/ 61722 h 61721"/>
                  <a:gd name="connsiteX9" fmla="*/ 34766 w 36194"/>
                  <a:gd name="connsiteY9" fmla="*/ 61722 h 61721"/>
                  <a:gd name="connsiteX10" fmla="*/ 34766 w 36194"/>
                  <a:gd name="connsiteY10" fmla="*/ 53531 h 61721"/>
                  <a:gd name="connsiteX11" fmla="*/ 25051 w 36194"/>
                  <a:gd name="connsiteY11" fmla="*/ 53531 h 61721"/>
                  <a:gd name="connsiteX12" fmla="*/ 22384 w 36194"/>
                  <a:gd name="connsiteY12" fmla="*/ 50673 h 61721"/>
                  <a:gd name="connsiteX13" fmla="*/ 22384 w 36194"/>
                  <a:gd name="connsiteY13" fmla="*/ 23527 h 61721"/>
                  <a:gd name="connsiteX14" fmla="*/ 36195 w 36194"/>
                  <a:gd name="connsiteY14" fmla="*/ 23527 h 61721"/>
                  <a:gd name="connsiteX15" fmla="*/ 36195 w 36194"/>
                  <a:gd name="connsiteY15" fmla="*/ 15335 h 61721"/>
                  <a:gd name="connsiteX16" fmla="*/ 22384 w 36194"/>
                  <a:gd name="connsiteY16" fmla="*/ 15335 h 61721"/>
                  <a:gd name="connsiteX17" fmla="*/ 22384 w 36194"/>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4" h="61721">
                    <a:moveTo>
                      <a:pt x="22479" y="0"/>
                    </a:moveTo>
                    <a:lnTo>
                      <a:pt x="12763" y="0"/>
                    </a:lnTo>
                    <a:lnTo>
                      <a:pt x="12763" y="15335"/>
                    </a:lnTo>
                    <a:lnTo>
                      <a:pt x="0" y="15335"/>
                    </a:lnTo>
                    <a:lnTo>
                      <a:pt x="0" y="23527"/>
                    </a:lnTo>
                    <a:lnTo>
                      <a:pt x="12763" y="23527"/>
                    </a:lnTo>
                    <a:lnTo>
                      <a:pt x="12763" y="52388"/>
                    </a:lnTo>
                    <a:cubicBezTo>
                      <a:pt x="12763" y="55245"/>
                      <a:pt x="13621" y="57436"/>
                      <a:pt x="15240" y="59150"/>
                    </a:cubicBezTo>
                    <a:cubicBezTo>
                      <a:pt x="16859" y="60865"/>
                      <a:pt x="19145" y="61722"/>
                      <a:pt x="22003" y="61722"/>
                    </a:cubicBezTo>
                    <a:lnTo>
                      <a:pt x="34766" y="61722"/>
                    </a:lnTo>
                    <a:lnTo>
                      <a:pt x="34766" y="53531"/>
                    </a:lnTo>
                    <a:lnTo>
                      <a:pt x="25051" y="53531"/>
                    </a:lnTo>
                    <a:cubicBezTo>
                      <a:pt x="23241"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76104059-FFD0-B883-F473-09A76FFDF7D8}"/>
                  </a:ext>
                </a:extLst>
              </p:cNvPr>
              <p:cNvSpPr/>
              <p:nvPr/>
            </p:nvSpPr>
            <p:spPr>
              <a:xfrm>
                <a:off x="6052661" y="3610165"/>
                <a:ext cx="44005" cy="65817"/>
              </a:xfrm>
              <a:custGeom>
                <a:avLst/>
                <a:gdLst>
                  <a:gd name="connsiteX0" fmla="*/ 35052 w 44005"/>
                  <a:gd name="connsiteY0" fmla="*/ 21050 h 65817"/>
                  <a:gd name="connsiteX1" fmla="*/ 25718 w 44005"/>
                  <a:gd name="connsiteY1" fmla="*/ 18669 h 65817"/>
                  <a:gd name="connsiteX2" fmla="*/ 18479 w 44005"/>
                  <a:gd name="connsiteY2" fmla="*/ 19717 h 65817"/>
                  <a:gd name="connsiteX3" fmla="*/ 13907 w 44005"/>
                  <a:gd name="connsiteY3" fmla="*/ 22479 h 65817"/>
                  <a:gd name="connsiteX4" fmla="*/ 11240 w 44005"/>
                  <a:gd name="connsiteY4" fmla="*/ 26003 h 65817"/>
                  <a:gd name="connsiteX5" fmla="*/ 9716 w 44005"/>
                  <a:gd name="connsiteY5" fmla="*/ 26003 h 65817"/>
                  <a:gd name="connsiteX6" fmla="*/ 9716 w 44005"/>
                  <a:gd name="connsiteY6" fmla="*/ 0 h 65817"/>
                  <a:gd name="connsiteX7" fmla="*/ 0 w 44005"/>
                  <a:gd name="connsiteY7" fmla="*/ 0 h 65817"/>
                  <a:gd name="connsiteX8" fmla="*/ 0 w 44005"/>
                  <a:gd name="connsiteY8" fmla="*/ 65818 h 65817"/>
                  <a:gd name="connsiteX9" fmla="*/ 9716 w 44005"/>
                  <a:gd name="connsiteY9" fmla="*/ 65818 h 65817"/>
                  <a:gd name="connsiteX10" fmla="*/ 9716 w 44005"/>
                  <a:gd name="connsiteY10" fmla="*/ 42386 h 65817"/>
                  <a:gd name="connsiteX11" fmla="*/ 13335 w 44005"/>
                  <a:gd name="connsiteY11" fmla="*/ 30956 h 65817"/>
                  <a:gd name="connsiteX12" fmla="*/ 22955 w 44005"/>
                  <a:gd name="connsiteY12" fmla="*/ 27051 h 65817"/>
                  <a:gd name="connsiteX13" fmla="*/ 31242 w 44005"/>
                  <a:gd name="connsiteY13" fmla="*/ 29908 h 65817"/>
                  <a:gd name="connsiteX14" fmla="*/ 34290 w 44005"/>
                  <a:gd name="connsiteY14" fmla="*/ 38767 h 65817"/>
                  <a:gd name="connsiteX15" fmla="*/ 34290 w 44005"/>
                  <a:gd name="connsiteY15" fmla="*/ 65818 h 65817"/>
                  <a:gd name="connsiteX16" fmla="*/ 44006 w 44005"/>
                  <a:gd name="connsiteY16" fmla="*/ 65818 h 65817"/>
                  <a:gd name="connsiteX17" fmla="*/ 44006 w 44005"/>
                  <a:gd name="connsiteY17" fmla="*/ 38005 h 65817"/>
                  <a:gd name="connsiteX18" fmla="*/ 41624 w 44005"/>
                  <a:gd name="connsiteY18" fmla="*/ 27718 h 65817"/>
                  <a:gd name="connsiteX19" fmla="*/ 35147 w 44005"/>
                  <a:gd name="connsiteY19" fmla="*/ 21050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005" h="65817">
                    <a:moveTo>
                      <a:pt x="35052" y="21050"/>
                    </a:moveTo>
                    <a:cubicBezTo>
                      <a:pt x="32290" y="19526"/>
                      <a:pt x="29242" y="18669"/>
                      <a:pt x="25718" y="18669"/>
                    </a:cubicBezTo>
                    <a:cubicBezTo>
                      <a:pt x="22765" y="18669"/>
                      <a:pt x="20383" y="19050"/>
                      <a:pt x="18479" y="19717"/>
                    </a:cubicBezTo>
                    <a:cubicBezTo>
                      <a:pt x="16574" y="20383"/>
                      <a:pt x="15050" y="21336"/>
                      <a:pt x="13907" y="22479"/>
                    </a:cubicBezTo>
                    <a:cubicBezTo>
                      <a:pt x="12764" y="23622"/>
                      <a:pt x="11811" y="24765"/>
                      <a:pt x="11240" y="26003"/>
                    </a:cubicBezTo>
                    <a:lnTo>
                      <a:pt x="9716" y="26003"/>
                    </a:lnTo>
                    <a:lnTo>
                      <a:pt x="9716" y="0"/>
                    </a:lnTo>
                    <a:lnTo>
                      <a:pt x="0" y="0"/>
                    </a:lnTo>
                    <a:lnTo>
                      <a:pt x="0" y="65818"/>
                    </a:lnTo>
                    <a:lnTo>
                      <a:pt x="9716" y="65818"/>
                    </a:lnTo>
                    <a:lnTo>
                      <a:pt x="9716" y="42386"/>
                    </a:lnTo>
                    <a:cubicBezTo>
                      <a:pt x="9716" y="37338"/>
                      <a:pt x="10954" y="33528"/>
                      <a:pt x="13335" y="30956"/>
                    </a:cubicBezTo>
                    <a:cubicBezTo>
                      <a:pt x="15716" y="28289"/>
                      <a:pt x="18955" y="27051"/>
                      <a:pt x="22955" y="27051"/>
                    </a:cubicBezTo>
                    <a:cubicBezTo>
                      <a:pt x="26480" y="27051"/>
                      <a:pt x="29242" y="28003"/>
                      <a:pt x="31242" y="29908"/>
                    </a:cubicBezTo>
                    <a:cubicBezTo>
                      <a:pt x="33242" y="31814"/>
                      <a:pt x="34290" y="34766"/>
                      <a:pt x="34290" y="38767"/>
                    </a:cubicBezTo>
                    <a:lnTo>
                      <a:pt x="34290" y="65818"/>
                    </a:lnTo>
                    <a:lnTo>
                      <a:pt x="44006" y="65818"/>
                    </a:lnTo>
                    <a:lnTo>
                      <a:pt x="44006" y="38005"/>
                    </a:lnTo>
                    <a:cubicBezTo>
                      <a:pt x="44006" y="34004"/>
                      <a:pt x="43244" y="30575"/>
                      <a:pt x="41624" y="27718"/>
                    </a:cubicBezTo>
                    <a:cubicBezTo>
                      <a:pt x="40005" y="24860"/>
                      <a:pt x="37910" y="22670"/>
                      <a:pt x="35147" y="21050"/>
                    </a:cubicBezTo>
                    <a:close/>
                  </a:path>
                </a:pathLst>
              </a:custGeom>
              <a:grpFill/>
              <a:ln w="0"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E20C3CEA-3548-0DF7-3E5D-17CF40245357}"/>
                  </a:ext>
                </a:extLst>
              </p:cNvPr>
              <p:cNvSpPr/>
              <p:nvPr/>
            </p:nvSpPr>
            <p:spPr>
              <a:xfrm>
                <a:off x="6108096"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2 w 45434"/>
                  <a:gd name="connsiteY8" fmla="*/ 49054 h 49053"/>
                  <a:gd name="connsiteX9" fmla="*/ 33814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4 w 45434"/>
                  <a:gd name="connsiteY13" fmla="*/ 38195 h 49053"/>
                  <a:gd name="connsiteX14" fmla="*/ 23622 w 45434"/>
                  <a:gd name="connsiteY14" fmla="*/ 40672 h 49053"/>
                  <a:gd name="connsiteX15" fmla="*/ 13907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1 w 45434"/>
                  <a:gd name="connsiteY23" fmla="*/ 8573 h 49053"/>
                  <a:gd name="connsiteX24" fmla="*/ 31909 w 45434"/>
                  <a:gd name="connsiteY24" fmla="*/ 11525 h 49053"/>
                  <a:gd name="connsiteX25" fmla="*/ 35719 w 45434"/>
                  <a:gd name="connsiteY25" fmla="*/ 19717 h 49053"/>
                  <a:gd name="connsiteX26" fmla="*/ 10097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3" y="34099"/>
                      <a:pt x="2953" y="37719"/>
                    </a:cubicBezTo>
                    <a:cubicBezTo>
                      <a:pt x="4953" y="41339"/>
                      <a:pt x="7620" y="44101"/>
                      <a:pt x="11144" y="46101"/>
                    </a:cubicBezTo>
                    <a:cubicBezTo>
                      <a:pt x="14669" y="48101"/>
                      <a:pt x="18764" y="49054"/>
                      <a:pt x="23432" y="49054"/>
                    </a:cubicBezTo>
                    <a:cubicBezTo>
                      <a:pt x="27623" y="49054"/>
                      <a:pt x="31052" y="48387"/>
                      <a:pt x="33814" y="47053"/>
                    </a:cubicBezTo>
                    <a:cubicBezTo>
                      <a:pt x="36481" y="45720"/>
                      <a:pt x="38672" y="44101"/>
                      <a:pt x="40291" y="42196"/>
                    </a:cubicBezTo>
                    <a:cubicBezTo>
                      <a:pt x="41910" y="40196"/>
                      <a:pt x="43244" y="38386"/>
                      <a:pt x="44101" y="36671"/>
                    </a:cubicBezTo>
                    <a:lnTo>
                      <a:pt x="36100" y="32575"/>
                    </a:lnTo>
                    <a:cubicBezTo>
                      <a:pt x="35147" y="34671"/>
                      <a:pt x="33623" y="36576"/>
                      <a:pt x="31814" y="38195"/>
                    </a:cubicBezTo>
                    <a:cubicBezTo>
                      <a:pt x="30004" y="39815"/>
                      <a:pt x="27242" y="40672"/>
                      <a:pt x="23622" y="40672"/>
                    </a:cubicBezTo>
                    <a:cubicBezTo>
                      <a:pt x="19717" y="40672"/>
                      <a:pt x="16478" y="39433"/>
                      <a:pt x="13907"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8" y="16193"/>
                      <a:pt x="11906" y="13430"/>
                      <a:pt x="14192" y="11525"/>
                    </a:cubicBezTo>
                    <a:cubicBezTo>
                      <a:pt x="16478" y="9525"/>
                      <a:pt x="19431" y="8573"/>
                      <a:pt x="23051" y="8573"/>
                    </a:cubicBezTo>
                    <a:cubicBezTo>
                      <a:pt x="26670" y="8573"/>
                      <a:pt x="29623" y="9525"/>
                      <a:pt x="31909" y="11525"/>
                    </a:cubicBezTo>
                    <a:cubicBezTo>
                      <a:pt x="34195" y="13525"/>
                      <a:pt x="35433" y="16193"/>
                      <a:pt x="35719" y="19717"/>
                    </a:cubicBezTo>
                    <a:lnTo>
                      <a:pt x="10097" y="19717"/>
                    </a:lnTo>
                    <a:close/>
                  </a:path>
                </a:pathLst>
              </a:custGeom>
              <a:grpFill/>
              <a:ln w="0"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52F21591-E54D-3DAE-753A-71E10521818A}"/>
                  </a:ext>
                </a:extLst>
              </p:cNvPr>
              <p:cNvSpPr/>
              <p:nvPr/>
            </p:nvSpPr>
            <p:spPr>
              <a:xfrm>
                <a:off x="6186963" y="3628262"/>
                <a:ext cx="48101" cy="66389"/>
              </a:xfrm>
              <a:custGeom>
                <a:avLst/>
                <a:gdLst>
                  <a:gd name="connsiteX0" fmla="*/ 38767 w 48101"/>
                  <a:gd name="connsiteY0" fmla="*/ 8001 h 66389"/>
                  <a:gd name="connsiteX1" fmla="*/ 37243 w 48101"/>
                  <a:gd name="connsiteY1" fmla="*/ 8001 h 66389"/>
                  <a:gd name="connsiteX2" fmla="*/ 31909 w 48101"/>
                  <a:gd name="connsiteY2" fmla="*/ 2572 h 66389"/>
                  <a:gd name="connsiteX3" fmla="*/ 21526 w 48101"/>
                  <a:gd name="connsiteY3" fmla="*/ 0 h 66389"/>
                  <a:gd name="connsiteX4" fmla="*/ 10763 w 48101"/>
                  <a:gd name="connsiteY4" fmla="*/ 2762 h 66389"/>
                  <a:gd name="connsiteX5" fmla="*/ 2953 w 48101"/>
                  <a:gd name="connsiteY5" fmla="*/ 10763 h 66389"/>
                  <a:gd name="connsiteX6" fmla="*/ 0 w 48101"/>
                  <a:gd name="connsiteY6" fmla="*/ 23241 h 66389"/>
                  <a:gd name="connsiteX7" fmla="*/ 0 w 48101"/>
                  <a:gd name="connsiteY7" fmla="*/ 24670 h 66389"/>
                  <a:gd name="connsiteX8" fmla="*/ 2953 w 48101"/>
                  <a:gd name="connsiteY8" fmla="*/ 37148 h 66389"/>
                  <a:gd name="connsiteX9" fmla="*/ 10763 w 48101"/>
                  <a:gd name="connsiteY9" fmla="*/ 45149 h 66389"/>
                  <a:gd name="connsiteX10" fmla="*/ 21526 w 48101"/>
                  <a:gd name="connsiteY10" fmla="*/ 47911 h 66389"/>
                  <a:gd name="connsiteX11" fmla="*/ 29146 w 48101"/>
                  <a:gd name="connsiteY11" fmla="*/ 46768 h 66389"/>
                  <a:gd name="connsiteX12" fmla="*/ 34099 w 48101"/>
                  <a:gd name="connsiteY12" fmla="*/ 43910 h 66389"/>
                  <a:gd name="connsiteX13" fmla="*/ 37052 w 48101"/>
                  <a:gd name="connsiteY13" fmla="*/ 40386 h 66389"/>
                  <a:gd name="connsiteX14" fmla="*/ 38576 w 48101"/>
                  <a:gd name="connsiteY14" fmla="*/ 40386 h 66389"/>
                  <a:gd name="connsiteX15" fmla="*/ 38576 w 48101"/>
                  <a:gd name="connsiteY15" fmla="*/ 55150 h 66389"/>
                  <a:gd name="connsiteX16" fmla="*/ 35814 w 48101"/>
                  <a:gd name="connsiteY16" fmla="*/ 57912 h 66389"/>
                  <a:gd name="connsiteX17" fmla="*/ 7620 w 48101"/>
                  <a:gd name="connsiteY17" fmla="*/ 57912 h 66389"/>
                  <a:gd name="connsiteX18" fmla="*/ 7620 w 48101"/>
                  <a:gd name="connsiteY18" fmla="*/ 66389 h 66389"/>
                  <a:gd name="connsiteX19" fmla="*/ 38862 w 48101"/>
                  <a:gd name="connsiteY19" fmla="*/ 66389 h 66389"/>
                  <a:gd name="connsiteX20" fmla="*/ 45625 w 48101"/>
                  <a:gd name="connsiteY20" fmla="*/ 63818 h 66389"/>
                  <a:gd name="connsiteX21" fmla="*/ 48101 w 48101"/>
                  <a:gd name="connsiteY21" fmla="*/ 57055 h 66389"/>
                  <a:gd name="connsiteX22" fmla="*/ 48101 w 48101"/>
                  <a:gd name="connsiteY22" fmla="*/ 1238 h 66389"/>
                  <a:gd name="connsiteX23" fmla="*/ 38671 w 48101"/>
                  <a:gd name="connsiteY23" fmla="*/ 1238 h 66389"/>
                  <a:gd name="connsiteX24" fmla="*/ 38671 w 48101"/>
                  <a:gd name="connsiteY24" fmla="*/ 7906 h 66389"/>
                  <a:gd name="connsiteX25" fmla="*/ 38671 w 48101"/>
                  <a:gd name="connsiteY25" fmla="*/ 24479 h 66389"/>
                  <a:gd name="connsiteX26" fmla="*/ 34576 w 48101"/>
                  <a:gd name="connsiteY26" fmla="*/ 35528 h 66389"/>
                  <a:gd name="connsiteX27" fmla="*/ 24193 w 48101"/>
                  <a:gd name="connsiteY27" fmla="*/ 39529 h 66389"/>
                  <a:gd name="connsiteX28" fmla="*/ 13906 w 48101"/>
                  <a:gd name="connsiteY28" fmla="*/ 35528 h 66389"/>
                  <a:gd name="connsiteX29" fmla="*/ 9811 w 48101"/>
                  <a:gd name="connsiteY29" fmla="*/ 24479 h 66389"/>
                  <a:gd name="connsiteX30" fmla="*/ 9811 w 48101"/>
                  <a:gd name="connsiteY30" fmla="*/ 23622 h 66389"/>
                  <a:gd name="connsiteX31" fmla="*/ 13906 w 48101"/>
                  <a:gd name="connsiteY31" fmla="*/ 12478 h 66389"/>
                  <a:gd name="connsiteX32" fmla="*/ 24193 w 48101"/>
                  <a:gd name="connsiteY32" fmla="*/ 8573 h 66389"/>
                  <a:gd name="connsiteX33" fmla="*/ 34671 w 48101"/>
                  <a:gd name="connsiteY33" fmla="*/ 12478 h 66389"/>
                  <a:gd name="connsiteX34" fmla="*/ 38671 w 48101"/>
                  <a:gd name="connsiteY34" fmla="*/ 23622 h 66389"/>
                  <a:gd name="connsiteX35" fmla="*/ 38671 w 48101"/>
                  <a:gd name="connsiteY35" fmla="*/ 2447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101" h="66389">
                    <a:moveTo>
                      <a:pt x="38767" y="8001"/>
                    </a:moveTo>
                    <a:lnTo>
                      <a:pt x="37243" y="8001"/>
                    </a:lnTo>
                    <a:cubicBezTo>
                      <a:pt x="36100" y="6096"/>
                      <a:pt x="34385" y="4286"/>
                      <a:pt x="31909" y="2572"/>
                    </a:cubicBezTo>
                    <a:cubicBezTo>
                      <a:pt x="29527" y="857"/>
                      <a:pt x="26003" y="0"/>
                      <a:pt x="21526" y="0"/>
                    </a:cubicBezTo>
                    <a:cubicBezTo>
                      <a:pt x="17621" y="0"/>
                      <a:pt x="14097" y="953"/>
                      <a:pt x="10763" y="2762"/>
                    </a:cubicBezTo>
                    <a:cubicBezTo>
                      <a:pt x="7525" y="4667"/>
                      <a:pt x="4858" y="7334"/>
                      <a:pt x="2953" y="10763"/>
                    </a:cubicBezTo>
                    <a:cubicBezTo>
                      <a:pt x="952" y="14192"/>
                      <a:pt x="0" y="18383"/>
                      <a:pt x="0" y="23241"/>
                    </a:cubicBezTo>
                    <a:lnTo>
                      <a:pt x="0" y="24670"/>
                    </a:lnTo>
                    <a:cubicBezTo>
                      <a:pt x="0" y="29528"/>
                      <a:pt x="952" y="33623"/>
                      <a:pt x="2953" y="37148"/>
                    </a:cubicBezTo>
                    <a:cubicBezTo>
                      <a:pt x="4858" y="40672"/>
                      <a:pt x="7525" y="43339"/>
                      <a:pt x="10763" y="45149"/>
                    </a:cubicBezTo>
                    <a:cubicBezTo>
                      <a:pt x="14097" y="46958"/>
                      <a:pt x="17621" y="47911"/>
                      <a:pt x="21526" y="47911"/>
                    </a:cubicBezTo>
                    <a:cubicBezTo>
                      <a:pt x="24574" y="47911"/>
                      <a:pt x="27146" y="47530"/>
                      <a:pt x="29146" y="46768"/>
                    </a:cubicBezTo>
                    <a:cubicBezTo>
                      <a:pt x="31147" y="46006"/>
                      <a:pt x="32861" y="45053"/>
                      <a:pt x="34099" y="43910"/>
                    </a:cubicBezTo>
                    <a:cubicBezTo>
                      <a:pt x="35338" y="42672"/>
                      <a:pt x="36290" y="41529"/>
                      <a:pt x="37052" y="40386"/>
                    </a:cubicBezTo>
                    <a:lnTo>
                      <a:pt x="38576" y="40386"/>
                    </a:lnTo>
                    <a:lnTo>
                      <a:pt x="38576" y="55150"/>
                    </a:lnTo>
                    <a:cubicBezTo>
                      <a:pt x="38576" y="57055"/>
                      <a:pt x="37624" y="57912"/>
                      <a:pt x="35814" y="57912"/>
                    </a:cubicBezTo>
                    <a:lnTo>
                      <a:pt x="7620" y="57912"/>
                    </a:lnTo>
                    <a:lnTo>
                      <a:pt x="7620" y="66389"/>
                    </a:lnTo>
                    <a:lnTo>
                      <a:pt x="38862" y="66389"/>
                    </a:lnTo>
                    <a:cubicBezTo>
                      <a:pt x="41719" y="66389"/>
                      <a:pt x="44005" y="65532"/>
                      <a:pt x="45625" y="63818"/>
                    </a:cubicBezTo>
                    <a:cubicBezTo>
                      <a:pt x="47244" y="62103"/>
                      <a:pt x="48101" y="59912"/>
                      <a:pt x="48101" y="57055"/>
                    </a:cubicBezTo>
                    <a:lnTo>
                      <a:pt x="48101" y="1238"/>
                    </a:lnTo>
                    <a:lnTo>
                      <a:pt x="38671" y="1238"/>
                    </a:lnTo>
                    <a:lnTo>
                      <a:pt x="38671" y="7906"/>
                    </a:lnTo>
                    <a:close/>
                    <a:moveTo>
                      <a:pt x="38671" y="24479"/>
                    </a:moveTo>
                    <a:cubicBezTo>
                      <a:pt x="38671" y="29147"/>
                      <a:pt x="37338" y="32861"/>
                      <a:pt x="34576" y="35528"/>
                    </a:cubicBezTo>
                    <a:cubicBezTo>
                      <a:pt x="31813" y="38195"/>
                      <a:pt x="28384" y="39529"/>
                      <a:pt x="24193" y="39529"/>
                    </a:cubicBezTo>
                    <a:cubicBezTo>
                      <a:pt x="20002" y="39529"/>
                      <a:pt x="16669" y="38195"/>
                      <a:pt x="13906" y="35528"/>
                    </a:cubicBezTo>
                    <a:cubicBezTo>
                      <a:pt x="11144" y="32861"/>
                      <a:pt x="9811" y="29147"/>
                      <a:pt x="9811" y="24479"/>
                    </a:cubicBezTo>
                    <a:lnTo>
                      <a:pt x="9811" y="23622"/>
                    </a:lnTo>
                    <a:cubicBezTo>
                      <a:pt x="9811" y="18764"/>
                      <a:pt x="11144" y="15050"/>
                      <a:pt x="13906" y="12478"/>
                    </a:cubicBezTo>
                    <a:cubicBezTo>
                      <a:pt x="16669" y="9906"/>
                      <a:pt x="20098" y="8573"/>
                      <a:pt x="24193" y="8573"/>
                    </a:cubicBezTo>
                    <a:cubicBezTo>
                      <a:pt x="28289" y="8573"/>
                      <a:pt x="31909" y="9906"/>
                      <a:pt x="34671" y="12478"/>
                    </a:cubicBezTo>
                    <a:cubicBezTo>
                      <a:pt x="37338" y="15050"/>
                      <a:pt x="38671" y="18764"/>
                      <a:pt x="38671" y="23622"/>
                    </a:cubicBezTo>
                    <a:lnTo>
                      <a:pt x="38671" y="24479"/>
                    </a:lnTo>
                    <a:close/>
                  </a:path>
                </a:pathLst>
              </a:custGeom>
              <a:grpFill/>
              <a:ln w="0"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90D37E9C-074A-2C3A-5D3D-E2211BA08CBF}"/>
                  </a:ext>
                </a:extLst>
              </p:cNvPr>
              <p:cNvSpPr/>
              <p:nvPr/>
            </p:nvSpPr>
            <p:spPr>
              <a:xfrm>
                <a:off x="6249352"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763"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3385E2CC-03F2-430E-D4C1-AB2D4BEB07D9}"/>
                  </a:ext>
                </a:extLst>
              </p:cNvPr>
              <p:cNvSpPr/>
              <p:nvPr/>
            </p:nvSpPr>
            <p:spPr>
              <a:xfrm>
                <a:off x="6281737"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719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3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0 w 45434"/>
                  <a:gd name="connsiteY23" fmla="*/ 8573 h 49053"/>
                  <a:gd name="connsiteX24" fmla="*/ 31909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620" y="44101"/>
                      <a:pt x="11144" y="46101"/>
                    </a:cubicBezTo>
                    <a:cubicBezTo>
                      <a:pt x="14669" y="48101"/>
                      <a:pt x="18764" y="49054"/>
                      <a:pt x="23431" y="49054"/>
                    </a:cubicBezTo>
                    <a:cubicBezTo>
                      <a:pt x="27623" y="49054"/>
                      <a:pt x="31052" y="48387"/>
                      <a:pt x="33719" y="47053"/>
                    </a:cubicBezTo>
                    <a:cubicBezTo>
                      <a:pt x="36385" y="45720"/>
                      <a:pt x="38576" y="44101"/>
                      <a:pt x="40291" y="42196"/>
                    </a:cubicBezTo>
                    <a:cubicBezTo>
                      <a:pt x="41910" y="40196"/>
                      <a:pt x="43244" y="38386"/>
                      <a:pt x="44101" y="36671"/>
                    </a:cubicBezTo>
                    <a:lnTo>
                      <a:pt x="36100" y="32575"/>
                    </a:lnTo>
                    <a:cubicBezTo>
                      <a:pt x="35052" y="34671"/>
                      <a:pt x="33623" y="36576"/>
                      <a:pt x="31813" y="38195"/>
                    </a:cubicBezTo>
                    <a:cubicBezTo>
                      <a:pt x="30004" y="39815"/>
                      <a:pt x="27242"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7" y="16193"/>
                      <a:pt x="11906" y="13430"/>
                      <a:pt x="14192" y="11525"/>
                    </a:cubicBezTo>
                    <a:cubicBezTo>
                      <a:pt x="16478" y="9525"/>
                      <a:pt x="19431" y="8573"/>
                      <a:pt x="23050" y="8573"/>
                    </a:cubicBezTo>
                    <a:cubicBezTo>
                      <a:pt x="26670" y="8573"/>
                      <a:pt x="29623" y="9525"/>
                      <a:pt x="31909" y="11525"/>
                    </a:cubicBezTo>
                    <a:cubicBezTo>
                      <a:pt x="34195" y="13525"/>
                      <a:pt x="35433" y="16193"/>
                      <a:pt x="35719" y="19717"/>
                    </a:cubicBezTo>
                    <a:lnTo>
                      <a:pt x="10096" y="19717"/>
                    </a:lnTo>
                    <a:close/>
                  </a:path>
                </a:pathLst>
              </a:custGeom>
              <a:grpFill/>
              <a:ln w="0"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58438FF7-8031-531D-7048-DCE399E0F673}"/>
                  </a:ext>
                </a:extLst>
              </p:cNvPr>
              <p:cNvSpPr/>
              <p:nvPr/>
            </p:nvSpPr>
            <p:spPr>
              <a:xfrm>
                <a:off x="6336029" y="3628262"/>
                <a:ext cx="47815" cy="49149"/>
              </a:xfrm>
              <a:custGeom>
                <a:avLst/>
                <a:gdLst>
                  <a:gd name="connsiteX0" fmla="*/ 41148 w 47815"/>
                  <a:gd name="connsiteY0" fmla="*/ 36767 h 49149"/>
                  <a:gd name="connsiteX1" fmla="*/ 41148 w 47815"/>
                  <a:gd name="connsiteY1" fmla="*/ 17621 h 49149"/>
                  <a:gd name="connsiteX2" fmla="*/ 36005 w 47815"/>
                  <a:gd name="connsiteY2" fmla="*/ 4572 h 49149"/>
                  <a:gd name="connsiteX3" fmla="*/ 21812 w 47815"/>
                  <a:gd name="connsiteY3" fmla="*/ 0 h 49149"/>
                  <a:gd name="connsiteX4" fmla="*/ 11811 w 47815"/>
                  <a:gd name="connsiteY4" fmla="*/ 1905 h 49149"/>
                  <a:gd name="connsiteX5" fmla="*/ 5144 w 47815"/>
                  <a:gd name="connsiteY5" fmla="*/ 6858 h 49149"/>
                  <a:gd name="connsiteX6" fmla="*/ 1524 w 47815"/>
                  <a:gd name="connsiteY6" fmla="*/ 13716 h 49149"/>
                  <a:gd name="connsiteX7" fmla="*/ 10573 w 47815"/>
                  <a:gd name="connsiteY7" fmla="*/ 16669 h 49149"/>
                  <a:gd name="connsiteX8" fmla="*/ 14097 w 47815"/>
                  <a:gd name="connsiteY8" fmla="*/ 10573 h 49149"/>
                  <a:gd name="connsiteX9" fmla="*/ 21717 w 47815"/>
                  <a:gd name="connsiteY9" fmla="*/ 8192 h 49149"/>
                  <a:gd name="connsiteX10" fmla="*/ 29242 w 47815"/>
                  <a:gd name="connsiteY10" fmla="*/ 10668 h 49149"/>
                  <a:gd name="connsiteX11" fmla="*/ 31718 w 47815"/>
                  <a:gd name="connsiteY11" fmla="*/ 17145 h 49149"/>
                  <a:gd name="connsiteX12" fmla="*/ 31718 w 47815"/>
                  <a:gd name="connsiteY12" fmla="*/ 20193 h 49149"/>
                  <a:gd name="connsiteX13" fmla="*/ 17621 w 47815"/>
                  <a:gd name="connsiteY13" fmla="*/ 20193 h 49149"/>
                  <a:gd name="connsiteX14" fmla="*/ 8573 w 47815"/>
                  <a:gd name="connsiteY14" fmla="*/ 21812 h 49149"/>
                  <a:gd name="connsiteX15" fmla="*/ 2286 w 47815"/>
                  <a:gd name="connsiteY15" fmla="*/ 26575 h 49149"/>
                  <a:gd name="connsiteX16" fmla="*/ 0 w 47815"/>
                  <a:gd name="connsiteY16" fmla="*/ 34481 h 49149"/>
                  <a:gd name="connsiteX17" fmla="*/ 2286 w 47815"/>
                  <a:gd name="connsiteY17" fmla="*/ 42482 h 49149"/>
                  <a:gd name="connsiteX18" fmla="*/ 8477 w 47815"/>
                  <a:gd name="connsiteY18" fmla="*/ 47435 h 49149"/>
                  <a:gd name="connsiteX19" fmla="*/ 17335 w 47815"/>
                  <a:gd name="connsiteY19" fmla="*/ 49149 h 49149"/>
                  <a:gd name="connsiteX20" fmla="*/ 25051 w 47815"/>
                  <a:gd name="connsiteY20" fmla="*/ 47816 h 49149"/>
                  <a:gd name="connsiteX21" fmla="*/ 29432 w 47815"/>
                  <a:gd name="connsiteY21" fmla="*/ 44577 h 49149"/>
                  <a:gd name="connsiteX22" fmla="*/ 31718 w 47815"/>
                  <a:gd name="connsiteY22" fmla="*/ 41243 h 49149"/>
                  <a:gd name="connsiteX23" fmla="*/ 33147 w 47815"/>
                  <a:gd name="connsiteY23" fmla="*/ 41243 h 49149"/>
                  <a:gd name="connsiteX24" fmla="*/ 33147 w 47815"/>
                  <a:gd name="connsiteY24" fmla="*/ 41529 h 49149"/>
                  <a:gd name="connsiteX25" fmla="*/ 35243 w 47815"/>
                  <a:gd name="connsiteY25" fmla="*/ 46101 h 49149"/>
                  <a:gd name="connsiteX26" fmla="*/ 40577 w 47815"/>
                  <a:gd name="connsiteY26" fmla="*/ 47816 h 49149"/>
                  <a:gd name="connsiteX27" fmla="*/ 47816 w 47815"/>
                  <a:gd name="connsiteY27" fmla="*/ 47816 h 49149"/>
                  <a:gd name="connsiteX28" fmla="*/ 47816 w 47815"/>
                  <a:gd name="connsiteY28" fmla="*/ 39719 h 49149"/>
                  <a:gd name="connsiteX29" fmla="*/ 43910 w 47815"/>
                  <a:gd name="connsiteY29" fmla="*/ 39719 h 49149"/>
                  <a:gd name="connsiteX30" fmla="*/ 41243 w 47815"/>
                  <a:gd name="connsiteY30" fmla="*/ 36862 h 49149"/>
                  <a:gd name="connsiteX31" fmla="*/ 31718 w 47815"/>
                  <a:gd name="connsiteY31" fmla="*/ 28575 h 49149"/>
                  <a:gd name="connsiteX32" fmla="*/ 28099 w 47815"/>
                  <a:gd name="connsiteY32" fmla="*/ 37719 h 49149"/>
                  <a:gd name="connsiteX33" fmla="*/ 18669 w 47815"/>
                  <a:gd name="connsiteY33" fmla="*/ 41053 h 49149"/>
                  <a:gd name="connsiteX34" fmla="*/ 12002 w 47815"/>
                  <a:gd name="connsiteY34" fmla="*/ 39148 h 49149"/>
                  <a:gd name="connsiteX35" fmla="*/ 9525 w 47815"/>
                  <a:gd name="connsiteY35" fmla="*/ 34100 h 49149"/>
                  <a:gd name="connsiteX36" fmla="*/ 11906 w 47815"/>
                  <a:gd name="connsiteY36" fmla="*/ 29242 h 49149"/>
                  <a:gd name="connsiteX37" fmla="*/ 18098 w 47815"/>
                  <a:gd name="connsiteY37" fmla="*/ 27623 h 49149"/>
                  <a:gd name="connsiteX38" fmla="*/ 31623 w 47815"/>
                  <a:gd name="connsiteY38" fmla="*/ 27623 h 49149"/>
                  <a:gd name="connsiteX39" fmla="*/ 31623 w 47815"/>
                  <a:gd name="connsiteY39" fmla="*/ 28575 h 4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815" h="49149">
                    <a:moveTo>
                      <a:pt x="41148" y="36767"/>
                    </a:moveTo>
                    <a:lnTo>
                      <a:pt x="41148" y="17621"/>
                    </a:lnTo>
                    <a:cubicBezTo>
                      <a:pt x="41148" y="12002"/>
                      <a:pt x="39433" y="7620"/>
                      <a:pt x="36005" y="4572"/>
                    </a:cubicBezTo>
                    <a:cubicBezTo>
                      <a:pt x="32576" y="1524"/>
                      <a:pt x="27813" y="0"/>
                      <a:pt x="21812" y="0"/>
                    </a:cubicBezTo>
                    <a:cubicBezTo>
                      <a:pt x="17907" y="0"/>
                      <a:pt x="14573" y="572"/>
                      <a:pt x="11811" y="1905"/>
                    </a:cubicBezTo>
                    <a:cubicBezTo>
                      <a:pt x="9049" y="3143"/>
                      <a:pt x="6858" y="4763"/>
                      <a:pt x="5144" y="6858"/>
                    </a:cubicBezTo>
                    <a:cubicBezTo>
                      <a:pt x="3524" y="8858"/>
                      <a:pt x="2286" y="11144"/>
                      <a:pt x="1524" y="13716"/>
                    </a:cubicBezTo>
                    <a:lnTo>
                      <a:pt x="10573" y="16669"/>
                    </a:lnTo>
                    <a:cubicBezTo>
                      <a:pt x="11144" y="14192"/>
                      <a:pt x="12287" y="12097"/>
                      <a:pt x="14097" y="10573"/>
                    </a:cubicBezTo>
                    <a:cubicBezTo>
                      <a:pt x="15812" y="8954"/>
                      <a:pt x="18383" y="8192"/>
                      <a:pt x="21717" y="8192"/>
                    </a:cubicBezTo>
                    <a:cubicBezTo>
                      <a:pt x="25051" y="8192"/>
                      <a:pt x="27623" y="8954"/>
                      <a:pt x="29242" y="10668"/>
                    </a:cubicBezTo>
                    <a:cubicBezTo>
                      <a:pt x="30861" y="12287"/>
                      <a:pt x="31718" y="14478"/>
                      <a:pt x="31718" y="17145"/>
                    </a:cubicBezTo>
                    <a:lnTo>
                      <a:pt x="31718" y="20193"/>
                    </a:lnTo>
                    <a:lnTo>
                      <a:pt x="17621" y="20193"/>
                    </a:lnTo>
                    <a:cubicBezTo>
                      <a:pt x="14192" y="20193"/>
                      <a:pt x="11240" y="20765"/>
                      <a:pt x="8573" y="21812"/>
                    </a:cubicBezTo>
                    <a:cubicBezTo>
                      <a:pt x="5906" y="22860"/>
                      <a:pt x="3810" y="24479"/>
                      <a:pt x="2286" y="26575"/>
                    </a:cubicBezTo>
                    <a:cubicBezTo>
                      <a:pt x="762" y="28670"/>
                      <a:pt x="0" y="31337"/>
                      <a:pt x="0" y="34481"/>
                    </a:cubicBezTo>
                    <a:cubicBezTo>
                      <a:pt x="0" y="37624"/>
                      <a:pt x="762" y="40291"/>
                      <a:pt x="2286" y="42482"/>
                    </a:cubicBezTo>
                    <a:cubicBezTo>
                      <a:pt x="3810" y="44672"/>
                      <a:pt x="5906" y="46292"/>
                      <a:pt x="8477" y="47435"/>
                    </a:cubicBezTo>
                    <a:cubicBezTo>
                      <a:pt x="11049" y="48578"/>
                      <a:pt x="14002" y="49149"/>
                      <a:pt x="17335" y="49149"/>
                    </a:cubicBezTo>
                    <a:cubicBezTo>
                      <a:pt x="20669" y="49149"/>
                      <a:pt x="23146" y="48673"/>
                      <a:pt x="25051" y="47816"/>
                    </a:cubicBezTo>
                    <a:cubicBezTo>
                      <a:pt x="26956" y="46863"/>
                      <a:pt x="28480" y="45815"/>
                      <a:pt x="29432" y="44577"/>
                    </a:cubicBezTo>
                    <a:cubicBezTo>
                      <a:pt x="30385" y="43339"/>
                      <a:pt x="31147" y="42196"/>
                      <a:pt x="31718" y="41243"/>
                    </a:cubicBezTo>
                    <a:lnTo>
                      <a:pt x="33147" y="41243"/>
                    </a:lnTo>
                    <a:lnTo>
                      <a:pt x="33147" y="41529"/>
                    </a:lnTo>
                    <a:cubicBezTo>
                      <a:pt x="33147" y="43434"/>
                      <a:pt x="33814" y="45053"/>
                      <a:pt x="35243" y="46101"/>
                    </a:cubicBezTo>
                    <a:cubicBezTo>
                      <a:pt x="36576" y="47244"/>
                      <a:pt x="38386" y="47816"/>
                      <a:pt x="40577" y="47816"/>
                    </a:cubicBezTo>
                    <a:lnTo>
                      <a:pt x="47816" y="47816"/>
                    </a:lnTo>
                    <a:lnTo>
                      <a:pt x="47816" y="39719"/>
                    </a:lnTo>
                    <a:lnTo>
                      <a:pt x="43910" y="39719"/>
                    </a:lnTo>
                    <a:cubicBezTo>
                      <a:pt x="42196" y="39719"/>
                      <a:pt x="41243" y="38767"/>
                      <a:pt x="41243" y="36862"/>
                    </a:cubicBezTo>
                    <a:close/>
                    <a:moveTo>
                      <a:pt x="31718" y="28575"/>
                    </a:moveTo>
                    <a:cubicBezTo>
                      <a:pt x="31718" y="32480"/>
                      <a:pt x="30480" y="35528"/>
                      <a:pt x="28099" y="37719"/>
                    </a:cubicBezTo>
                    <a:cubicBezTo>
                      <a:pt x="25718" y="39910"/>
                      <a:pt x="22574" y="41053"/>
                      <a:pt x="18669" y="41053"/>
                    </a:cubicBezTo>
                    <a:cubicBezTo>
                      <a:pt x="15812" y="41053"/>
                      <a:pt x="13621" y="40386"/>
                      <a:pt x="12002" y="39148"/>
                    </a:cubicBezTo>
                    <a:cubicBezTo>
                      <a:pt x="10382" y="37910"/>
                      <a:pt x="9525" y="36195"/>
                      <a:pt x="9525" y="34100"/>
                    </a:cubicBezTo>
                    <a:cubicBezTo>
                      <a:pt x="9525" y="32004"/>
                      <a:pt x="10287" y="30385"/>
                      <a:pt x="11906" y="29242"/>
                    </a:cubicBezTo>
                    <a:cubicBezTo>
                      <a:pt x="13430" y="28099"/>
                      <a:pt x="15526" y="27623"/>
                      <a:pt x="18098" y="27623"/>
                    </a:cubicBezTo>
                    <a:lnTo>
                      <a:pt x="31623" y="27623"/>
                    </a:lnTo>
                    <a:lnTo>
                      <a:pt x="31623" y="28575"/>
                    </a:lnTo>
                    <a:close/>
                  </a:path>
                </a:pathLst>
              </a:custGeom>
              <a:grpFill/>
              <a:ln w="0"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4C6D96A8-CA02-3BDE-B521-74E022C6E673}"/>
                  </a:ext>
                </a:extLst>
              </p:cNvPr>
              <p:cNvSpPr/>
              <p:nvPr/>
            </p:nvSpPr>
            <p:spPr>
              <a:xfrm>
                <a:off x="6385369" y="3614355"/>
                <a:ext cx="36195" cy="61721"/>
              </a:xfrm>
              <a:custGeom>
                <a:avLst/>
                <a:gdLst>
                  <a:gd name="connsiteX0" fmla="*/ 22479 w 36195"/>
                  <a:gd name="connsiteY0" fmla="*/ 0 h 61721"/>
                  <a:gd name="connsiteX1" fmla="*/ 12764 w 36195"/>
                  <a:gd name="connsiteY1" fmla="*/ 0 h 61721"/>
                  <a:gd name="connsiteX2" fmla="*/ 12764 w 36195"/>
                  <a:gd name="connsiteY2" fmla="*/ 15335 h 61721"/>
                  <a:gd name="connsiteX3" fmla="*/ 0 w 36195"/>
                  <a:gd name="connsiteY3" fmla="*/ 15335 h 61721"/>
                  <a:gd name="connsiteX4" fmla="*/ 0 w 36195"/>
                  <a:gd name="connsiteY4" fmla="*/ 23527 h 61721"/>
                  <a:gd name="connsiteX5" fmla="*/ 12764 w 36195"/>
                  <a:gd name="connsiteY5" fmla="*/ 23527 h 61721"/>
                  <a:gd name="connsiteX6" fmla="*/ 12764 w 36195"/>
                  <a:gd name="connsiteY6" fmla="*/ 52388 h 61721"/>
                  <a:gd name="connsiteX7" fmla="*/ 15240 w 36195"/>
                  <a:gd name="connsiteY7" fmla="*/ 59150 h 61721"/>
                  <a:gd name="connsiteX8" fmla="*/ 22003 w 36195"/>
                  <a:gd name="connsiteY8" fmla="*/ 61722 h 61721"/>
                  <a:gd name="connsiteX9" fmla="*/ 34766 w 36195"/>
                  <a:gd name="connsiteY9" fmla="*/ 61722 h 61721"/>
                  <a:gd name="connsiteX10" fmla="*/ 34766 w 36195"/>
                  <a:gd name="connsiteY10" fmla="*/ 53531 h 61721"/>
                  <a:gd name="connsiteX11" fmla="*/ 25051 w 36195"/>
                  <a:gd name="connsiteY11" fmla="*/ 53531 h 61721"/>
                  <a:gd name="connsiteX12" fmla="*/ 22384 w 36195"/>
                  <a:gd name="connsiteY12" fmla="*/ 50673 h 61721"/>
                  <a:gd name="connsiteX13" fmla="*/ 22384 w 36195"/>
                  <a:gd name="connsiteY13" fmla="*/ 23527 h 61721"/>
                  <a:gd name="connsiteX14" fmla="*/ 36195 w 36195"/>
                  <a:gd name="connsiteY14" fmla="*/ 23527 h 61721"/>
                  <a:gd name="connsiteX15" fmla="*/ 36195 w 36195"/>
                  <a:gd name="connsiteY15" fmla="*/ 15335 h 61721"/>
                  <a:gd name="connsiteX16" fmla="*/ 22384 w 36195"/>
                  <a:gd name="connsiteY16" fmla="*/ 15335 h 61721"/>
                  <a:gd name="connsiteX17" fmla="*/ 22384 w 36195"/>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 h="61721">
                    <a:moveTo>
                      <a:pt x="22479" y="0"/>
                    </a:moveTo>
                    <a:lnTo>
                      <a:pt x="12764" y="0"/>
                    </a:lnTo>
                    <a:lnTo>
                      <a:pt x="12764" y="15335"/>
                    </a:lnTo>
                    <a:lnTo>
                      <a:pt x="0" y="15335"/>
                    </a:lnTo>
                    <a:lnTo>
                      <a:pt x="0" y="23527"/>
                    </a:lnTo>
                    <a:lnTo>
                      <a:pt x="12764" y="23527"/>
                    </a:lnTo>
                    <a:lnTo>
                      <a:pt x="12764" y="52388"/>
                    </a:lnTo>
                    <a:cubicBezTo>
                      <a:pt x="12764" y="55245"/>
                      <a:pt x="13621" y="57436"/>
                      <a:pt x="15240" y="59150"/>
                    </a:cubicBezTo>
                    <a:cubicBezTo>
                      <a:pt x="16859" y="60865"/>
                      <a:pt x="19145" y="61722"/>
                      <a:pt x="22003" y="61722"/>
                    </a:cubicBezTo>
                    <a:lnTo>
                      <a:pt x="34766" y="61722"/>
                    </a:lnTo>
                    <a:lnTo>
                      <a:pt x="34766" y="53531"/>
                    </a:lnTo>
                    <a:lnTo>
                      <a:pt x="25051" y="53531"/>
                    </a:lnTo>
                    <a:cubicBezTo>
                      <a:pt x="23241"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1D65629F-12A9-FBCC-6A20-5561A51D043B}"/>
                  </a:ext>
                </a:extLst>
              </p:cNvPr>
              <p:cNvSpPr/>
              <p:nvPr/>
            </p:nvSpPr>
            <p:spPr>
              <a:xfrm>
                <a:off x="6428993"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719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4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672 w 45434"/>
                  <a:gd name="connsiteY19" fmla="*/ 11335 h 49053"/>
                  <a:gd name="connsiteX20" fmla="*/ 34862 w 45434"/>
                  <a:gd name="connsiteY20" fmla="*/ 3143 h 49053"/>
                  <a:gd name="connsiteX21" fmla="*/ 10096 w 45434"/>
                  <a:gd name="connsiteY21" fmla="*/ 19717 h 49053"/>
                  <a:gd name="connsiteX22" fmla="*/ 14288 w 45434"/>
                  <a:gd name="connsiteY22" fmla="*/ 11525 h 49053"/>
                  <a:gd name="connsiteX23" fmla="*/ 23146 w 45434"/>
                  <a:gd name="connsiteY23" fmla="*/ 8573 h 49053"/>
                  <a:gd name="connsiteX24" fmla="*/ 32004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715" y="44101"/>
                      <a:pt x="11144" y="46101"/>
                    </a:cubicBezTo>
                    <a:cubicBezTo>
                      <a:pt x="14669" y="48101"/>
                      <a:pt x="18764" y="49054"/>
                      <a:pt x="23431" y="49054"/>
                    </a:cubicBezTo>
                    <a:cubicBezTo>
                      <a:pt x="27623" y="49054"/>
                      <a:pt x="31052" y="48387"/>
                      <a:pt x="33719" y="47053"/>
                    </a:cubicBezTo>
                    <a:cubicBezTo>
                      <a:pt x="36385" y="45720"/>
                      <a:pt x="38576" y="44101"/>
                      <a:pt x="40291" y="42196"/>
                    </a:cubicBezTo>
                    <a:cubicBezTo>
                      <a:pt x="41910" y="40196"/>
                      <a:pt x="43244" y="38386"/>
                      <a:pt x="44101" y="36671"/>
                    </a:cubicBezTo>
                    <a:lnTo>
                      <a:pt x="36100" y="32575"/>
                    </a:lnTo>
                    <a:cubicBezTo>
                      <a:pt x="35147" y="34671"/>
                      <a:pt x="33623" y="36576"/>
                      <a:pt x="31814" y="38195"/>
                    </a:cubicBezTo>
                    <a:cubicBezTo>
                      <a:pt x="30004" y="39815"/>
                      <a:pt x="27242"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672" y="11335"/>
                    </a:cubicBezTo>
                    <a:cubicBezTo>
                      <a:pt x="40767" y="7810"/>
                      <a:pt x="38195" y="5048"/>
                      <a:pt x="34862" y="3143"/>
                    </a:cubicBezTo>
                    <a:close/>
                    <a:moveTo>
                      <a:pt x="10096" y="19717"/>
                    </a:moveTo>
                    <a:cubicBezTo>
                      <a:pt x="10573" y="16193"/>
                      <a:pt x="12002" y="13430"/>
                      <a:pt x="14288" y="11525"/>
                    </a:cubicBezTo>
                    <a:cubicBezTo>
                      <a:pt x="16573" y="9525"/>
                      <a:pt x="19526" y="8573"/>
                      <a:pt x="23146" y="8573"/>
                    </a:cubicBezTo>
                    <a:cubicBezTo>
                      <a:pt x="26765" y="8573"/>
                      <a:pt x="29718" y="9525"/>
                      <a:pt x="32004" y="11525"/>
                    </a:cubicBezTo>
                    <a:cubicBezTo>
                      <a:pt x="34290" y="13525"/>
                      <a:pt x="35528" y="16193"/>
                      <a:pt x="35719" y="19717"/>
                    </a:cubicBezTo>
                    <a:lnTo>
                      <a:pt x="10096" y="19717"/>
                    </a:lnTo>
                    <a:close/>
                  </a:path>
                </a:pathLst>
              </a:custGeom>
              <a:grpFill/>
              <a:ln w="0"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C29FFC94-9670-00B8-D190-6B844E592150}"/>
                  </a:ext>
                </a:extLst>
              </p:cNvPr>
              <p:cNvSpPr/>
              <p:nvPr/>
            </p:nvSpPr>
            <p:spPr>
              <a:xfrm>
                <a:off x="6486143"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668"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11D96A3F-50C1-41CA-4446-4B26C99C99ED}"/>
                  </a:ext>
                </a:extLst>
              </p:cNvPr>
              <p:cNvSpPr/>
              <p:nvPr/>
            </p:nvSpPr>
            <p:spPr>
              <a:xfrm>
                <a:off x="6544341" y="3628262"/>
                <a:ext cx="48101" cy="66389"/>
              </a:xfrm>
              <a:custGeom>
                <a:avLst/>
                <a:gdLst>
                  <a:gd name="connsiteX0" fmla="*/ 38672 w 48101"/>
                  <a:gd name="connsiteY0" fmla="*/ 8001 h 66389"/>
                  <a:gd name="connsiteX1" fmla="*/ 37148 w 48101"/>
                  <a:gd name="connsiteY1" fmla="*/ 8001 h 66389"/>
                  <a:gd name="connsiteX2" fmla="*/ 31814 w 48101"/>
                  <a:gd name="connsiteY2" fmla="*/ 2572 h 66389"/>
                  <a:gd name="connsiteX3" fmla="*/ 21431 w 48101"/>
                  <a:gd name="connsiteY3" fmla="*/ 0 h 66389"/>
                  <a:gd name="connsiteX4" fmla="*/ 10763 w 48101"/>
                  <a:gd name="connsiteY4" fmla="*/ 2762 h 66389"/>
                  <a:gd name="connsiteX5" fmla="*/ 2953 w 48101"/>
                  <a:gd name="connsiteY5" fmla="*/ 10763 h 66389"/>
                  <a:gd name="connsiteX6" fmla="*/ 0 w 48101"/>
                  <a:gd name="connsiteY6" fmla="*/ 23241 h 66389"/>
                  <a:gd name="connsiteX7" fmla="*/ 0 w 48101"/>
                  <a:gd name="connsiteY7" fmla="*/ 24670 h 66389"/>
                  <a:gd name="connsiteX8" fmla="*/ 2953 w 48101"/>
                  <a:gd name="connsiteY8" fmla="*/ 37148 h 66389"/>
                  <a:gd name="connsiteX9" fmla="*/ 10763 w 48101"/>
                  <a:gd name="connsiteY9" fmla="*/ 45149 h 66389"/>
                  <a:gd name="connsiteX10" fmla="*/ 21527 w 48101"/>
                  <a:gd name="connsiteY10" fmla="*/ 47911 h 66389"/>
                  <a:gd name="connsiteX11" fmla="*/ 29147 w 48101"/>
                  <a:gd name="connsiteY11" fmla="*/ 46768 h 66389"/>
                  <a:gd name="connsiteX12" fmla="*/ 34099 w 48101"/>
                  <a:gd name="connsiteY12" fmla="*/ 43910 h 66389"/>
                  <a:gd name="connsiteX13" fmla="*/ 37052 w 48101"/>
                  <a:gd name="connsiteY13" fmla="*/ 40386 h 66389"/>
                  <a:gd name="connsiteX14" fmla="*/ 38576 w 48101"/>
                  <a:gd name="connsiteY14" fmla="*/ 40386 h 66389"/>
                  <a:gd name="connsiteX15" fmla="*/ 38576 w 48101"/>
                  <a:gd name="connsiteY15" fmla="*/ 55150 h 66389"/>
                  <a:gd name="connsiteX16" fmla="*/ 35814 w 48101"/>
                  <a:gd name="connsiteY16" fmla="*/ 57912 h 66389"/>
                  <a:gd name="connsiteX17" fmla="*/ 7620 w 48101"/>
                  <a:gd name="connsiteY17" fmla="*/ 57912 h 66389"/>
                  <a:gd name="connsiteX18" fmla="*/ 7620 w 48101"/>
                  <a:gd name="connsiteY18" fmla="*/ 66389 h 66389"/>
                  <a:gd name="connsiteX19" fmla="*/ 38767 w 48101"/>
                  <a:gd name="connsiteY19" fmla="*/ 66389 h 66389"/>
                  <a:gd name="connsiteX20" fmla="*/ 45625 w 48101"/>
                  <a:gd name="connsiteY20" fmla="*/ 63818 h 66389"/>
                  <a:gd name="connsiteX21" fmla="*/ 48101 w 48101"/>
                  <a:gd name="connsiteY21" fmla="*/ 57055 h 66389"/>
                  <a:gd name="connsiteX22" fmla="*/ 48101 w 48101"/>
                  <a:gd name="connsiteY22" fmla="*/ 1238 h 66389"/>
                  <a:gd name="connsiteX23" fmla="*/ 38672 w 48101"/>
                  <a:gd name="connsiteY23" fmla="*/ 1238 h 66389"/>
                  <a:gd name="connsiteX24" fmla="*/ 38672 w 48101"/>
                  <a:gd name="connsiteY24" fmla="*/ 7906 h 66389"/>
                  <a:gd name="connsiteX25" fmla="*/ 38576 w 48101"/>
                  <a:gd name="connsiteY25" fmla="*/ 24479 h 66389"/>
                  <a:gd name="connsiteX26" fmla="*/ 34481 w 48101"/>
                  <a:gd name="connsiteY26" fmla="*/ 35528 h 66389"/>
                  <a:gd name="connsiteX27" fmla="*/ 24098 w 48101"/>
                  <a:gd name="connsiteY27" fmla="*/ 39529 h 66389"/>
                  <a:gd name="connsiteX28" fmla="*/ 13811 w 48101"/>
                  <a:gd name="connsiteY28" fmla="*/ 35528 h 66389"/>
                  <a:gd name="connsiteX29" fmla="*/ 9715 w 48101"/>
                  <a:gd name="connsiteY29" fmla="*/ 24479 h 66389"/>
                  <a:gd name="connsiteX30" fmla="*/ 9715 w 48101"/>
                  <a:gd name="connsiteY30" fmla="*/ 23622 h 66389"/>
                  <a:gd name="connsiteX31" fmla="*/ 13811 w 48101"/>
                  <a:gd name="connsiteY31" fmla="*/ 12478 h 66389"/>
                  <a:gd name="connsiteX32" fmla="*/ 24098 w 48101"/>
                  <a:gd name="connsiteY32" fmla="*/ 8573 h 66389"/>
                  <a:gd name="connsiteX33" fmla="*/ 34576 w 48101"/>
                  <a:gd name="connsiteY33" fmla="*/ 12478 h 66389"/>
                  <a:gd name="connsiteX34" fmla="*/ 38576 w 48101"/>
                  <a:gd name="connsiteY34" fmla="*/ 23622 h 66389"/>
                  <a:gd name="connsiteX35" fmla="*/ 38576 w 48101"/>
                  <a:gd name="connsiteY35" fmla="*/ 2447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101" h="66389">
                    <a:moveTo>
                      <a:pt x="38672" y="8001"/>
                    </a:moveTo>
                    <a:lnTo>
                      <a:pt x="37148" y="8001"/>
                    </a:lnTo>
                    <a:cubicBezTo>
                      <a:pt x="36005" y="6096"/>
                      <a:pt x="34195" y="4286"/>
                      <a:pt x="31814" y="2572"/>
                    </a:cubicBezTo>
                    <a:cubicBezTo>
                      <a:pt x="29432" y="857"/>
                      <a:pt x="25908" y="0"/>
                      <a:pt x="21431" y="0"/>
                    </a:cubicBezTo>
                    <a:cubicBezTo>
                      <a:pt x="17526" y="0"/>
                      <a:pt x="14002" y="953"/>
                      <a:pt x="10763" y="2762"/>
                    </a:cubicBezTo>
                    <a:cubicBezTo>
                      <a:pt x="7525" y="4667"/>
                      <a:pt x="4858" y="7334"/>
                      <a:pt x="2953" y="10763"/>
                    </a:cubicBezTo>
                    <a:cubicBezTo>
                      <a:pt x="952" y="14192"/>
                      <a:pt x="0" y="18383"/>
                      <a:pt x="0" y="23241"/>
                    </a:cubicBezTo>
                    <a:lnTo>
                      <a:pt x="0" y="24670"/>
                    </a:lnTo>
                    <a:cubicBezTo>
                      <a:pt x="0" y="29528"/>
                      <a:pt x="952" y="33623"/>
                      <a:pt x="2953" y="37148"/>
                    </a:cubicBezTo>
                    <a:cubicBezTo>
                      <a:pt x="4858" y="40672"/>
                      <a:pt x="7525" y="43339"/>
                      <a:pt x="10763" y="45149"/>
                    </a:cubicBezTo>
                    <a:cubicBezTo>
                      <a:pt x="14097" y="46958"/>
                      <a:pt x="17621" y="47911"/>
                      <a:pt x="21527" y="47911"/>
                    </a:cubicBezTo>
                    <a:cubicBezTo>
                      <a:pt x="24574" y="47911"/>
                      <a:pt x="27146" y="47530"/>
                      <a:pt x="29147" y="46768"/>
                    </a:cubicBezTo>
                    <a:cubicBezTo>
                      <a:pt x="31147" y="46006"/>
                      <a:pt x="32861" y="45053"/>
                      <a:pt x="34099" y="43910"/>
                    </a:cubicBezTo>
                    <a:cubicBezTo>
                      <a:pt x="35338" y="42672"/>
                      <a:pt x="36290" y="41529"/>
                      <a:pt x="37052" y="40386"/>
                    </a:cubicBezTo>
                    <a:lnTo>
                      <a:pt x="38576" y="40386"/>
                    </a:lnTo>
                    <a:lnTo>
                      <a:pt x="38576" y="55150"/>
                    </a:lnTo>
                    <a:cubicBezTo>
                      <a:pt x="38576" y="57055"/>
                      <a:pt x="37624" y="57912"/>
                      <a:pt x="35814" y="57912"/>
                    </a:cubicBezTo>
                    <a:lnTo>
                      <a:pt x="7620" y="57912"/>
                    </a:lnTo>
                    <a:lnTo>
                      <a:pt x="7620" y="66389"/>
                    </a:lnTo>
                    <a:lnTo>
                      <a:pt x="38767" y="66389"/>
                    </a:lnTo>
                    <a:cubicBezTo>
                      <a:pt x="41624" y="66389"/>
                      <a:pt x="43910" y="65532"/>
                      <a:pt x="45625" y="63818"/>
                    </a:cubicBezTo>
                    <a:cubicBezTo>
                      <a:pt x="47244" y="62103"/>
                      <a:pt x="48101" y="59912"/>
                      <a:pt x="48101" y="57055"/>
                    </a:cubicBezTo>
                    <a:lnTo>
                      <a:pt x="48101" y="1238"/>
                    </a:lnTo>
                    <a:lnTo>
                      <a:pt x="38672" y="1238"/>
                    </a:lnTo>
                    <a:lnTo>
                      <a:pt x="38672" y="7906"/>
                    </a:lnTo>
                    <a:close/>
                    <a:moveTo>
                      <a:pt x="38576" y="24479"/>
                    </a:moveTo>
                    <a:cubicBezTo>
                      <a:pt x="38576" y="29147"/>
                      <a:pt x="37243" y="32861"/>
                      <a:pt x="34481" y="35528"/>
                    </a:cubicBezTo>
                    <a:cubicBezTo>
                      <a:pt x="31718" y="38195"/>
                      <a:pt x="28289" y="39529"/>
                      <a:pt x="24098" y="39529"/>
                    </a:cubicBezTo>
                    <a:cubicBezTo>
                      <a:pt x="19907" y="39529"/>
                      <a:pt x="16573" y="38195"/>
                      <a:pt x="13811" y="35528"/>
                    </a:cubicBezTo>
                    <a:cubicBezTo>
                      <a:pt x="11049" y="32861"/>
                      <a:pt x="9715" y="29147"/>
                      <a:pt x="9715" y="24479"/>
                    </a:cubicBezTo>
                    <a:lnTo>
                      <a:pt x="9715" y="23622"/>
                    </a:lnTo>
                    <a:cubicBezTo>
                      <a:pt x="9715" y="18764"/>
                      <a:pt x="11049" y="15050"/>
                      <a:pt x="13811" y="12478"/>
                    </a:cubicBezTo>
                    <a:cubicBezTo>
                      <a:pt x="16573" y="9906"/>
                      <a:pt x="20002" y="8573"/>
                      <a:pt x="24098" y="8573"/>
                    </a:cubicBezTo>
                    <a:cubicBezTo>
                      <a:pt x="28194" y="8573"/>
                      <a:pt x="31814" y="9906"/>
                      <a:pt x="34576" y="12478"/>
                    </a:cubicBezTo>
                    <a:cubicBezTo>
                      <a:pt x="37243" y="15050"/>
                      <a:pt x="38576" y="18764"/>
                      <a:pt x="38576" y="23622"/>
                    </a:cubicBezTo>
                    <a:lnTo>
                      <a:pt x="38576" y="24479"/>
                    </a:lnTo>
                    <a:close/>
                  </a:path>
                </a:pathLst>
              </a:custGeom>
              <a:grpFill/>
              <a:ln w="0"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BC819A63-6D43-20A4-A879-705F81716BF3}"/>
                  </a:ext>
                </a:extLst>
              </p:cNvPr>
              <p:cNvSpPr/>
              <p:nvPr/>
            </p:nvSpPr>
            <p:spPr>
              <a:xfrm>
                <a:off x="6604444" y="3628357"/>
                <a:ext cx="48101" cy="48863"/>
              </a:xfrm>
              <a:custGeom>
                <a:avLst/>
                <a:gdLst>
                  <a:gd name="connsiteX0" fmla="*/ 36385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5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5 w 48101"/>
                  <a:gd name="connsiteY14" fmla="*/ 2857 h 48863"/>
                  <a:gd name="connsiteX15" fmla="*/ 38386 w 48101"/>
                  <a:gd name="connsiteY15" fmla="*/ 24860 h 48863"/>
                  <a:gd name="connsiteX16" fmla="*/ 34385 w 48101"/>
                  <a:gd name="connsiteY16" fmla="*/ 36195 h 48863"/>
                  <a:gd name="connsiteX17" fmla="*/ 24003 w 48101"/>
                  <a:gd name="connsiteY17" fmla="*/ 40291 h 48863"/>
                  <a:gd name="connsiteX18" fmla="*/ 13716 w 48101"/>
                  <a:gd name="connsiteY18" fmla="*/ 36195 h 48863"/>
                  <a:gd name="connsiteX19" fmla="*/ 9715 w 48101"/>
                  <a:gd name="connsiteY19" fmla="*/ 24860 h 48863"/>
                  <a:gd name="connsiteX20" fmla="*/ 9715 w 48101"/>
                  <a:gd name="connsiteY20" fmla="*/ 24003 h 48863"/>
                  <a:gd name="connsiteX21" fmla="*/ 13716 w 48101"/>
                  <a:gd name="connsiteY21" fmla="*/ 12668 h 48863"/>
                  <a:gd name="connsiteX22" fmla="*/ 24003 w 48101"/>
                  <a:gd name="connsiteY22" fmla="*/ 8573 h 48863"/>
                  <a:gd name="connsiteX23" fmla="*/ 34480 w 48101"/>
                  <a:gd name="connsiteY23" fmla="*/ 12668 h 48863"/>
                  <a:gd name="connsiteX24" fmla="*/ 38386 w 48101"/>
                  <a:gd name="connsiteY24" fmla="*/ 24003 h 48863"/>
                  <a:gd name="connsiteX25" fmla="*/ 38386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5" y="2857"/>
                    </a:moveTo>
                    <a:cubicBezTo>
                      <a:pt x="32766" y="952"/>
                      <a:pt x="28670" y="0"/>
                      <a:pt x="24003" y="0"/>
                    </a:cubicBezTo>
                    <a:cubicBezTo>
                      <a:pt x="19336" y="0"/>
                      <a:pt x="15240" y="952"/>
                      <a:pt x="11621" y="2857"/>
                    </a:cubicBezTo>
                    <a:cubicBezTo>
                      <a:pt x="8001" y="4763"/>
                      <a:pt x="5143"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5"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5" y="2857"/>
                    </a:cubicBezTo>
                    <a:close/>
                    <a:moveTo>
                      <a:pt x="38386" y="24860"/>
                    </a:moveTo>
                    <a:cubicBezTo>
                      <a:pt x="38386" y="29718"/>
                      <a:pt x="37052" y="33433"/>
                      <a:pt x="34385" y="36195"/>
                    </a:cubicBezTo>
                    <a:cubicBezTo>
                      <a:pt x="31718" y="38957"/>
                      <a:pt x="28289" y="40291"/>
                      <a:pt x="24003" y="40291"/>
                    </a:cubicBezTo>
                    <a:cubicBezTo>
                      <a:pt x="19717" y="40291"/>
                      <a:pt x="16383" y="38957"/>
                      <a:pt x="13716" y="36195"/>
                    </a:cubicBezTo>
                    <a:cubicBezTo>
                      <a:pt x="11049" y="33433"/>
                      <a:pt x="9715" y="29718"/>
                      <a:pt x="9715" y="24860"/>
                    </a:cubicBezTo>
                    <a:lnTo>
                      <a:pt x="9715" y="24003"/>
                    </a:lnTo>
                    <a:cubicBezTo>
                      <a:pt x="9715" y="19145"/>
                      <a:pt x="11049" y="15430"/>
                      <a:pt x="13716" y="12668"/>
                    </a:cubicBezTo>
                    <a:cubicBezTo>
                      <a:pt x="16383" y="10001"/>
                      <a:pt x="19812" y="8573"/>
                      <a:pt x="24003" y="8573"/>
                    </a:cubicBezTo>
                    <a:cubicBezTo>
                      <a:pt x="28194" y="8573"/>
                      <a:pt x="31813" y="9906"/>
                      <a:pt x="34480" y="12668"/>
                    </a:cubicBezTo>
                    <a:cubicBezTo>
                      <a:pt x="37147" y="15430"/>
                      <a:pt x="38386" y="19145"/>
                      <a:pt x="38386" y="24003"/>
                    </a:cubicBezTo>
                    <a:lnTo>
                      <a:pt x="38386" y="24860"/>
                    </a:lnTo>
                    <a:close/>
                  </a:path>
                </a:pathLst>
              </a:custGeom>
              <a:grpFill/>
              <a:ln w="0"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19E70F46-D1C4-4832-C9C3-A3CC47459FC4}"/>
                  </a:ext>
                </a:extLst>
              </p:cNvPr>
              <p:cNvSpPr/>
              <p:nvPr/>
            </p:nvSpPr>
            <p:spPr>
              <a:xfrm>
                <a:off x="6662261" y="3628357"/>
                <a:ext cx="48101" cy="48863"/>
              </a:xfrm>
              <a:custGeom>
                <a:avLst/>
                <a:gdLst>
                  <a:gd name="connsiteX0" fmla="*/ 36386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6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6 w 48101"/>
                  <a:gd name="connsiteY14" fmla="*/ 2857 h 48863"/>
                  <a:gd name="connsiteX15" fmla="*/ 38291 w 48101"/>
                  <a:gd name="connsiteY15" fmla="*/ 24860 h 48863"/>
                  <a:gd name="connsiteX16" fmla="*/ 34290 w 48101"/>
                  <a:gd name="connsiteY16" fmla="*/ 36195 h 48863"/>
                  <a:gd name="connsiteX17" fmla="*/ 23908 w 48101"/>
                  <a:gd name="connsiteY17" fmla="*/ 40291 h 48863"/>
                  <a:gd name="connsiteX18" fmla="*/ 13621 w 48101"/>
                  <a:gd name="connsiteY18" fmla="*/ 36195 h 48863"/>
                  <a:gd name="connsiteX19" fmla="*/ 9620 w 48101"/>
                  <a:gd name="connsiteY19" fmla="*/ 24860 h 48863"/>
                  <a:gd name="connsiteX20" fmla="*/ 9620 w 48101"/>
                  <a:gd name="connsiteY20" fmla="*/ 24003 h 48863"/>
                  <a:gd name="connsiteX21" fmla="*/ 13621 w 48101"/>
                  <a:gd name="connsiteY21" fmla="*/ 12668 h 48863"/>
                  <a:gd name="connsiteX22" fmla="*/ 23908 w 48101"/>
                  <a:gd name="connsiteY22" fmla="*/ 8573 h 48863"/>
                  <a:gd name="connsiteX23" fmla="*/ 34385 w 48101"/>
                  <a:gd name="connsiteY23" fmla="*/ 12668 h 48863"/>
                  <a:gd name="connsiteX24" fmla="*/ 38291 w 48101"/>
                  <a:gd name="connsiteY24" fmla="*/ 24003 h 48863"/>
                  <a:gd name="connsiteX25" fmla="*/ 38291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6" y="2857"/>
                    </a:moveTo>
                    <a:cubicBezTo>
                      <a:pt x="32766" y="952"/>
                      <a:pt x="28575" y="0"/>
                      <a:pt x="24003" y="0"/>
                    </a:cubicBezTo>
                    <a:cubicBezTo>
                      <a:pt x="19431" y="0"/>
                      <a:pt x="15240" y="952"/>
                      <a:pt x="11621" y="2857"/>
                    </a:cubicBezTo>
                    <a:cubicBezTo>
                      <a:pt x="8001" y="4763"/>
                      <a:pt x="5144"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6"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6" y="2857"/>
                    </a:cubicBezTo>
                    <a:close/>
                    <a:moveTo>
                      <a:pt x="38291" y="24860"/>
                    </a:moveTo>
                    <a:cubicBezTo>
                      <a:pt x="38291" y="29718"/>
                      <a:pt x="36957" y="33433"/>
                      <a:pt x="34290" y="36195"/>
                    </a:cubicBezTo>
                    <a:cubicBezTo>
                      <a:pt x="31623" y="38957"/>
                      <a:pt x="28194" y="40291"/>
                      <a:pt x="23908" y="40291"/>
                    </a:cubicBezTo>
                    <a:cubicBezTo>
                      <a:pt x="19621" y="40291"/>
                      <a:pt x="16288" y="38957"/>
                      <a:pt x="13621" y="36195"/>
                    </a:cubicBezTo>
                    <a:cubicBezTo>
                      <a:pt x="10954" y="33433"/>
                      <a:pt x="9620" y="29718"/>
                      <a:pt x="9620" y="24860"/>
                    </a:cubicBezTo>
                    <a:lnTo>
                      <a:pt x="9620" y="24003"/>
                    </a:lnTo>
                    <a:cubicBezTo>
                      <a:pt x="9620" y="19145"/>
                      <a:pt x="10954" y="15430"/>
                      <a:pt x="13621" y="12668"/>
                    </a:cubicBezTo>
                    <a:cubicBezTo>
                      <a:pt x="16288" y="10001"/>
                      <a:pt x="19717" y="8573"/>
                      <a:pt x="23908" y="8573"/>
                    </a:cubicBezTo>
                    <a:cubicBezTo>
                      <a:pt x="28099" y="8573"/>
                      <a:pt x="31718" y="9906"/>
                      <a:pt x="34385" y="12668"/>
                    </a:cubicBezTo>
                    <a:cubicBezTo>
                      <a:pt x="37052" y="15430"/>
                      <a:pt x="38291" y="19145"/>
                      <a:pt x="38291" y="24003"/>
                    </a:cubicBezTo>
                    <a:lnTo>
                      <a:pt x="38291" y="24860"/>
                    </a:lnTo>
                    <a:close/>
                  </a:path>
                </a:pathLst>
              </a:custGeom>
              <a:grpFill/>
              <a:ln w="0"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6E1C98D2-CC0D-E3A2-5527-C3447299AFB6}"/>
                  </a:ext>
                </a:extLst>
              </p:cNvPr>
              <p:cNvSpPr/>
              <p:nvPr/>
            </p:nvSpPr>
            <p:spPr>
              <a:xfrm>
                <a:off x="6719887" y="3610165"/>
                <a:ext cx="48291" cy="67151"/>
              </a:xfrm>
              <a:custGeom>
                <a:avLst/>
                <a:gdLst>
                  <a:gd name="connsiteX0" fmla="*/ 38671 w 48291"/>
                  <a:gd name="connsiteY0" fmla="*/ 0 h 67151"/>
                  <a:gd name="connsiteX1" fmla="*/ 38671 w 48291"/>
                  <a:gd name="connsiteY1" fmla="*/ 25718 h 67151"/>
                  <a:gd name="connsiteX2" fmla="*/ 37147 w 48291"/>
                  <a:gd name="connsiteY2" fmla="*/ 25718 h 67151"/>
                  <a:gd name="connsiteX3" fmla="*/ 34100 w 48291"/>
                  <a:gd name="connsiteY3" fmla="*/ 22098 h 67151"/>
                  <a:gd name="connsiteX4" fmla="*/ 29051 w 48291"/>
                  <a:gd name="connsiteY4" fmla="*/ 19241 h 67151"/>
                  <a:gd name="connsiteX5" fmla="*/ 21526 w 48291"/>
                  <a:gd name="connsiteY5" fmla="*/ 18097 h 67151"/>
                  <a:gd name="connsiteX6" fmla="*/ 10763 w 48291"/>
                  <a:gd name="connsiteY6" fmla="*/ 20955 h 67151"/>
                  <a:gd name="connsiteX7" fmla="*/ 2953 w 48291"/>
                  <a:gd name="connsiteY7" fmla="*/ 29147 h 67151"/>
                  <a:gd name="connsiteX8" fmla="*/ 0 w 48291"/>
                  <a:gd name="connsiteY8" fmla="*/ 41910 h 67151"/>
                  <a:gd name="connsiteX9" fmla="*/ 0 w 48291"/>
                  <a:gd name="connsiteY9" fmla="*/ 43339 h 67151"/>
                  <a:gd name="connsiteX10" fmla="*/ 2953 w 48291"/>
                  <a:gd name="connsiteY10" fmla="*/ 56197 h 67151"/>
                  <a:gd name="connsiteX11" fmla="*/ 10858 w 48291"/>
                  <a:gd name="connsiteY11" fmla="*/ 64294 h 67151"/>
                  <a:gd name="connsiteX12" fmla="*/ 21431 w 48291"/>
                  <a:gd name="connsiteY12" fmla="*/ 67151 h 67151"/>
                  <a:gd name="connsiteX13" fmla="*/ 31813 w 48291"/>
                  <a:gd name="connsiteY13" fmla="*/ 64675 h 67151"/>
                  <a:gd name="connsiteX14" fmla="*/ 37243 w 48291"/>
                  <a:gd name="connsiteY14" fmla="*/ 59246 h 67151"/>
                  <a:gd name="connsiteX15" fmla="*/ 38767 w 48291"/>
                  <a:gd name="connsiteY15" fmla="*/ 59246 h 67151"/>
                  <a:gd name="connsiteX16" fmla="*/ 38767 w 48291"/>
                  <a:gd name="connsiteY16" fmla="*/ 65818 h 67151"/>
                  <a:gd name="connsiteX17" fmla="*/ 48292 w 48291"/>
                  <a:gd name="connsiteY17" fmla="*/ 65818 h 67151"/>
                  <a:gd name="connsiteX18" fmla="*/ 48292 w 48291"/>
                  <a:gd name="connsiteY18" fmla="*/ 0 h 67151"/>
                  <a:gd name="connsiteX19" fmla="*/ 38576 w 48291"/>
                  <a:gd name="connsiteY19" fmla="*/ 0 h 67151"/>
                  <a:gd name="connsiteX20" fmla="*/ 38767 w 48291"/>
                  <a:gd name="connsiteY20" fmla="*/ 43053 h 67151"/>
                  <a:gd name="connsiteX21" fmla="*/ 34671 w 48291"/>
                  <a:gd name="connsiteY21" fmla="*/ 54578 h 67151"/>
                  <a:gd name="connsiteX22" fmla="*/ 24289 w 48291"/>
                  <a:gd name="connsiteY22" fmla="*/ 58579 h 67151"/>
                  <a:gd name="connsiteX23" fmla="*/ 14002 w 48291"/>
                  <a:gd name="connsiteY23" fmla="*/ 54578 h 67151"/>
                  <a:gd name="connsiteX24" fmla="*/ 9906 w 48291"/>
                  <a:gd name="connsiteY24" fmla="*/ 43053 h 67151"/>
                  <a:gd name="connsiteX25" fmla="*/ 9906 w 48291"/>
                  <a:gd name="connsiteY25" fmla="*/ 42196 h 67151"/>
                  <a:gd name="connsiteX26" fmla="*/ 14002 w 48291"/>
                  <a:gd name="connsiteY26" fmla="*/ 30766 h 67151"/>
                  <a:gd name="connsiteX27" fmla="*/ 24289 w 48291"/>
                  <a:gd name="connsiteY27" fmla="*/ 26765 h 67151"/>
                  <a:gd name="connsiteX28" fmla="*/ 34766 w 48291"/>
                  <a:gd name="connsiteY28" fmla="*/ 30766 h 67151"/>
                  <a:gd name="connsiteX29" fmla="*/ 38767 w 48291"/>
                  <a:gd name="connsiteY29" fmla="*/ 42196 h 67151"/>
                  <a:gd name="connsiteX30" fmla="*/ 38767 w 48291"/>
                  <a:gd name="connsiteY30" fmla="*/ 43053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291" h="67151">
                    <a:moveTo>
                      <a:pt x="38671" y="0"/>
                    </a:moveTo>
                    <a:lnTo>
                      <a:pt x="38671" y="25718"/>
                    </a:lnTo>
                    <a:lnTo>
                      <a:pt x="37147" y="25718"/>
                    </a:lnTo>
                    <a:cubicBezTo>
                      <a:pt x="36481" y="24479"/>
                      <a:pt x="35433" y="23241"/>
                      <a:pt x="34100" y="22098"/>
                    </a:cubicBezTo>
                    <a:cubicBezTo>
                      <a:pt x="32766" y="20955"/>
                      <a:pt x="31147" y="20002"/>
                      <a:pt x="29051" y="19241"/>
                    </a:cubicBezTo>
                    <a:cubicBezTo>
                      <a:pt x="27051" y="18478"/>
                      <a:pt x="24479" y="18097"/>
                      <a:pt x="21526" y="18097"/>
                    </a:cubicBezTo>
                    <a:cubicBezTo>
                      <a:pt x="17621" y="18097"/>
                      <a:pt x="14097" y="19050"/>
                      <a:pt x="10763" y="20955"/>
                    </a:cubicBezTo>
                    <a:cubicBezTo>
                      <a:pt x="7525" y="22860"/>
                      <a:pt x="4858" y="25527"/>
                      <a:pt x="2953" y="29147"/>
                    </a:cubicBezTo>
                    <a:cubicBezTo>
                      <a:pt x="1048" y="32766"/>
                      <a:pt x="0" y="36957"/>
                      <a:pt x="0" y="41910"/>
                    </a:cubicBezTo>
                    <a:lnTo>
                      <a:pt x="0" y="43339"/>
                    </a:lnTo>
                    <a:cubicBezTo>
                      <a:pt x="0" y="48387"/>
                      <a:pt x="953" y="52673"/>
                      <a:pt x="2953" y="56197"/>
                    </a:cubicBezTo>
                    <a:cubicBezTo>
                      <a:pt x="4953" y="59722"/>
                      <a:pt x="7525" y="62389"/>
                      <a:pt x="10858" y="64294"/>
                    </a:cubicBezTo>
                    <a:cubicBezTo>
                      <a:pt x="14097" y="66199"/>
                      <a:pt x="17621" y="67151"/>
                      <a:pt x="21431" y="67151"/>
                    </a:cubicBezTo>
                    <a:cubicBezTo>
                      <a:pt x="25908" y="67151"/>
                      <a:pt x="29432" y="66294"/>
                      <a:pt x="31813" y="64675"/>
                    </a:cubicBezTo>
                    <a:cubicBezTo>
                      <a:pt x="34195" y="63055"/>
                      <a:pt x="36004" y="61246"/>
                      <a:pt x="37243" y="59246"/>
                    </a:cubicBezTo>
                    <a:lnTo>
                      <a:pt x="38767" y="59246"/>
                    </a:lnTo>
                    <a:lnTo>
                      <a:pt x="38767" y="65818"/>
                    </a:lnTo>
                    <a:lnTo>
                      <a:pt x="48292" y="65818"/>
                    </a:lnTo>
                    <a:lnTo>
                      <a:pt x="48292" y="0"/>
                    </a:lnTo>
                    <a:lnTo>
                      <a:pt x="38576" y="0"/>
                    </a:lnTo>
                    <a:close/>
                    <a:moveTo>
                      <a:pt x="38767" y="43053"/>
                    </a:moveTo>
                    <a:cubicBezTo>
                      <a:pt x="38767" y="48101"/>
                      <a:pt x="37433" y="51911"/>
                      <a:pt x="34671" y="54578"/>
                    </a:cubicBezTo>
                    <a:cubicBezTo>
                      <a:pt x="31909" y="57245"/>
                      <a:pt x="28480" y="58579"/>
                      <a:pt x="24289" y="58579"/>
                    </a:cubicBezTo>
                    <a:cubicBezTo>
                      <a:pt x="20098" y="58579"/>
                      <a:pt x="16764" y="57245"/>
                      <a:pt x="14002" y="54578"/>
                    </a:cubicBezTo>
                    <a:cubicBezTo>
                      <a:pt x="11239" y="51911"/>
                      <a:pt x="9906" y="48006"/>
                      <a:pt x="9906" y="43053"/>
                    </a:cubicBezTo>
                    <a:lnTo>
                      <a:pt x="9906" y="42196"/>
                    </a:lnTo>
                    <a:cubicBezTo>
                      <a:pt x="9906" y="37243"/>
                      <a:pt x="11239" y="33433"/>
                      <a:pt x="14002" y="30766"/>
                    </a:cubicBezTo>
                    <a:cubicBezTo>
                      <a:pt x="16764" y="28099"/>
                      <a:pt x="20193" y="26765"/>
                      <a:pt x="24289" y="26765"/>
                    </a:cubicBezTo>
                    <a:cubicBezTo>
                      <a:pt x="28384" y="26765"/>
                      <a:pt x="32004" y="28099"/>
                      <a:pt x="34766" y="30766"/>
                    </a:cubicBezTo>
                    <a:cubicBezTo>
                      <a:pt x="37433" y="33433"/>
                      <a:pt x="38767" y="37338"/>
                      <a:pt x="38767" y="42196"/>
                    </a:cubicBezTo>
                    <a:lnTo>
                      <a:pt x="38767" y="43053"/>
                    </a:lnTo>
                    <a:close/>
                  </a:path>
                </a:pathLst>
              </a:custGeom>
              <a:grpFill/>
              <a:ln w="0" cap="flat">
                <a:noFill/>
                <a:prstDash val="solid"/>
                <a:miter/>
              </a:ln>
            </p:spPr>
            <p:txBody>
              <a:bodyPr rtlCol="0" anchor="ctr"/>
              <a:lstStyle/>
              <a:p>
                <a:endParaRPr lang="fr-FR"/>
              </a:p>
            </p:txBody>
          </p:sp>
        </p:grpSp>
      </p:grpSp>
      <p:sp>
        <p:nvSpPr>
          <p:cNvPr id="57" name="Espace réservé du texte 55">
            <a:extLst>
              <a:ext uri="{FF2B5EF4-FFF2-40B4-BE49-F238E27FC236}">
                <a16:creationId xmlns:a16="http://schemas.microsoft.com/office/drawing/2014/main" id="{2A6316E6-2456-610F-DD32-6814558B98D6}"/>
              </a:ext>
            </a:extLst>
          </p:cNvPr>
          <p:cNvSpPr>
            <a:spLocks noGrp="1"/>
          </p:cNvSpPr>
          <p:nvPr>
            <p:ph type="body" sz="quarter" idx="11" hasCustomPrompt="1"/>
          </p:nvPr>
        </p:nvSpPr>
        <p:spPr>
          <a:xfrm>
            <a:off x="3959998" y="1876425"/>
            <a:ext cx="3348000" cy="246221"/>
          </a:xfrm>
          <a:prstGeom prst="rect">
            <a:avLst/>
          </a:prstGeom>
        </p:spPr>
        <p:txBody>
          <a:bodyPr lIns="0" tIns="0" rIns="0" bIns="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59" name="Sous-titre 6">
            <a:extLst>
              <a:ext uri="{FF2B5EF4-FFF2-40B4-BE49-F238E27FC236}">
                <a16:creationId xmlns:a16="http://schemas.microsoft.com/office/drawing/2014/main" id="{06D34026-1F78-092A-CCBC-82A1D3289D46}"/>
              </a:ext>
            </a:extLst>
          </p:cNvPr>
          <p:cNvSpPr txBox="1">
            <a:spLocks/>
          </p:cNvSpPr>
          <p:nvPr userDrawn="1"/>
        </p:nvSpPr>
        <p:spPr>
          <a:xfrm>
            <a:off x="431800"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tabLst>
                <a:tab pos="809625" algn="l"/>
              </a:tabLst>
            </a:pPr>
            <a:r>
              <a:rPr lang="fr-FR" sz="1200">
                <a:solidFill>
                  <a:srgbClr val="0070FA"/>
                </a:solidFill>
              </a:rPr>
              <a:t>POUR : </a:t>
            </a:r>
            <a:endParaRPr lang="fr-FR" sz="1600"/>
          </a:p>
        </p:txBody>
      </p:sp>
      <p:sp>
        <p:nvSpPr>
          <p:cNvPr id="61" name="Sous-titre 6">
            <a:extLst>
              <a:ext uri="{FF2B5EF4-FFF2-40B4-BE49-F238E27FC236}">
                <a16:creationId xmlns:a16="http://schemas.microsoft.com/office/drawing/2014/main" id="{F41ADAE8-FCEA-2CCD-4EBA-97FC112EBA50}"/>
              </a:ext>
            </a:extLst>
          </p:cNvPr>
          <p:cNvSpPr txBox="1">
            <a:spLocks/>
          </p:cNvSpPr>
          <p:nvPr userDrawn="1"/>
        </p:nvSpPr>
        <p:spPr>
          <a:xfrm>
            <a:off x="8412752"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fr-FR" sz="1200">
                <a:solidFill>
                  <a:srgbClr val="0070FA"/>
                </a:solidFill>
              </a:rPr>
              <a:t>N° DE LA PROPOSITION COMMERCIALE :</a:t>
            </a:r>
          </a:p>
        </p:txBody>
      </p:sp>
      <p:sp>
        <p:nvSpPr>
          <p:cNvPr id="62" name="Espace réservé du texte 55">
            <a:extLst>
              <a:ext uri="{FF2B5EF4-FFF2-40B4-BE49-F238E27FC236}">
                <a16:creationId xmlns:a16="http://schemas.microsoft.com/office/drawing/2014/main" id="{CA4E13A9-F2DF-510E-E647-684ED0B6DCAF}"/>
              </a:ext>
            </a:extLst>
          </p:cNvPr>
          <p:cNvSpPr>
            <a:spLocks noGrp="1"/>
          </p:cNvSpPr>
          <p:nvPr>
            <p:ph type="body" sz="quarter" idx="12" hasCustomPrompt="1"/>
          </p:nvPr>
        </p:nvSpPr>
        <p:spPr>
          <a:xfrm>
            <a:off x="8412202" y="1876425"/>
            <a:ext cx="3348000" cy="246221"/>
          </a:xfrm>
          <a:prstGeom prst="rect">
            <a:avLst/>
          </a:prstGeom>
        </p:spPr>
        <p:txBody>
          <a:bodyPr lIns="0" tIns="0" rIns="0" bIns="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63" name="Espace réservé du texte 55">
            <a:extLst>
              <a:ext uri="{FF2B5EF4-FFF2-40B4-BE49-F238E27FC236}">
                <a16:creationId xmlns:a16="http://schemas.microsoft.com/office/drawing/2014/main" id="{B080B91A-ABF8-647D-749F-7B234F9DCBBB}"/>
              </a:ext>
            </a:extLst>
          </p:cNvPr>
          <p:cNvSpPr>
            <a:spLocks noGrp="1"/>
          </p:cNvSpPr>
          <p:nvPr>
            <p:ph type="body" sz="quarter" idx="13" hasCustomPrompt="1"/>
          </p:nvPr>
        </p:nvSpPr>
        <p:spPr>
          <a:xfrm>
            <a:off x="431800" y="2940304"/>
            <a:ext cx="3348000" cy="215444"/>
          </a:xfrm>
          <a:prstGeom prst="rect">
            <a:avLst/>
          </a:prstGeom>
        </p:spPr>
        <p:txBody>
          <a:bodyPr lIns="0" tIns="0" rIns="0" bIns="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64" name="Espace réservé du texte 55">
            <a:extLst>
              <a:ext uri="{FF2B5EF4-FFF2-40B4-BE49-F238E27FC236}">
                <a16:creationId xmlns:a16="http://schemas.microsoft.com/office/drawing/2014/main" id="{DD6218A6-6D87-698E-DFF8-2A371E34CB40}"/>
              </a:ext>
            </a:extLst>
          </p:cNvPr>
          <p:cNvSpPr>
            <a:spLocks noGrp="1"/>
          </p:cNvSpPr>
          <p:nvPr>
            <p:ph type="body" sz="quarter" idx="14" hasCustomPrompt="1"/>
          </p:nvPr>
        </p:nvSpPr>
        <p:spPr>
          <a:xfrm>
            <a:off x="431800" y="3557793"/>
            <a:ext cx="3348000" cy="215444"/>
          </a:xfrm>
          <a:prstGeom prst="rect">
            <a:avLst/>
          </a:prstGeom>
        </p:spPr>
        <p:txBody>
          <a:bodyPr lIns="0" tIns="0" rIns="0" bIns="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65" name="Sous-titre 6">
            <a:extLst>
              <a:ext uri="{FF2B5EF4-FFF2-40B4-BE49-F238E27FC236}">
                <a16:creationId xmlns:a16="http://schemas.microsoft.com/office/drawing/2014/main" id="{9B942A11-B8AC-BAA7-3339-6EE4CF1CDBCA}"/>
              </a:ext>
            </a:extLst>
          </p:cNvPr>
          <p:cNvSpPr txBox="1">
            <a:spLocks/>
          </p:cNvSpPr>
          <p:nvPr userDrawn="1"/>
        </p:nvSpPr>
        <p:spPr>
          <a:xfrm>
            <a:off x="431800" y="3307114"/>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fr-FR" sz="1200">
                <a:solidFill>
                  <a:srgbClr val="0070FA"/>
                </a:solidFill>
              </a:rPr>
              <a:t>MONTANT EN € :</a:t>
            </a:r>
          </a:p>
        </p:txBody>
      </p:sp>
      <p:sp>
        <p:nvSpPr>
          <p:cNvPr id="2" name="Espace réservé de la date 1">
            <a:extLst>
              <a:ext uri="{FF2B5EF4-FFF2-40B4-BE49-F238E27FC236}">
                <a16:creationId xmlns:a16="http://schemas.microsoft.com/office/drawing/2014/main" id="{45EB6AF9-E242-0E2D-7109-549AE2DFFA11}"/>
              </a:ext>
            </a:extLst>
          </p:cNvPr>
          <p:cNvSpPr>
            <a:spLocks noGrp="1"/>
          </p:cNvSpPr>
          <p:nvPr>
            <p:ph type="dt" sz="half" idx="15"/>
          </p:nvPr>
        </p:nvSpPr>
        <p:spPr/>
        <p:txBody>
          <a:bodyPr/>
          <a:lstStyle/>
          <a:p>
            <a:fld id="{8C4C3ED5-DE1B-464F-A615-B2814D8BAFA7}" type="datetime1">
              <a:rPr lang="fr-FR" smtClean="0"/>
              <a:t>22/04/2025</a:t>
            </a:fld>
            <a:endParaRPr lang="en-GB"/>
          </a:p>
        </p:txBody>
      </p:sp>
      <p:sp>
        <p:nvSpPr>
          <p:cNvPr id="5" name="Espace réservé du pied de page 4">
            <a:extLst>
              <a:ext uri="{FF2B5EF4-FFF2-40B4-BE49-F238E27FC236}">
                <a16:creationId xmlns:a16="http://schemas.microsoft.com/office/drawing/2014/main" id="{344A380B-94E4-A8B6-3BC6-42B12371F97A}"/>
              </a:ext>
            </a:extLst>
          </p:cNvPr>
          <p:cNvSpPr>
            <a:spLocks noGrp="1"/>
          </p:cNvSpPr>
          <p:nvPr>
            <p:ph type="ftr" sz="quarter" idx="16"/>
          </p:nvPr>
        </p:nvSpPr>
        <p:spPr/>
        <p:txBody>
          <a:bodyPr/>
          <a:lstStyle/>
          <a:p>
            <a:r>
              <a:rPr lang="fr-FR"/>
              <a:t>ADVN Client  I  Nom du document  I  CONFIDENTIEL  </a:t>
            </a:r>
            <a:endParaRPr lang="en-GB"/>
          </a:p>
        </p:txBody>
      </p:sp>
      <p:sp>
        <p:nvSpPr>
          <p:cNvPr id="3" name="Espace réservé du texte 55">
            <a:extLst>
              <a:ext uri="{FF2B5EF4-FFF2-40B4-BE49-F238E27FC236}">
                <a16:creationId xmlns:a16="http://schemas.microsoft.com/office/drawing/2014/main" id="{19DCACE8-CAEA-2F95-A225-C143D1DBC5D1}"/>
              </a:ext>
            </a:extLst>
          </p:cNvPr>
          <p:cNvSpPr>
            <a:spLocks noGrp="1"/>
          </p:cNvSpPr>
          <p:nvPr>
            <p:ph type="body" sz="quarter" idx="17" hasCustomPrompt="1"/>
          </p:nvPr>
        </p:nvSpPr>
        <p:spPr>
          <a:xfrm>
            <a:off x="431800" y="5116933"/>
            <a:ext cx="3348000" cy="215444"/>
          </a:xfrm>
          <a:prstGeom prst="rect">
            <a:avLst/>
          </a:prstGeom>
        </p:spPr>
        <p:txBody>
          <a:bodyPr lIns="0" tIns="0" rIns="0" bIns="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8" name="Espace réservé du texte 55">
            <a:extLst>
              <a:ext uri="{FF2B5EF4-FFF2-40B4-BE49-F238E27FC236}">
                <a16:creationId xmlns:a16="http://schemas.microsoft.com/office/drawing/2014/main" id="{2044536E-7BB8-09E0-3082-7ED022B5D693}"/>
              </a:ext>
            </a:extLst>
          </p:cNvPr>
          <p:cNvSpPr>
            <a:spLocks noGrp="1"/>
          </p:cNvSpPr>
          <p:nvPr>
            <p:ph type="body" sz="quarter" idx="18" hasCustomPrompt="1"/>
          </p:nvPr>
        </p:nvSpPr>
        <p:spPr>
          <a:xfrm>
            <a:off x="431800" y="5951396"/>
            <a:ext cx="3348000" cy="215444"/>
          </a:xfrm>
          <a:prstGeom prst="rect">
            <a:avLst/>
          </a:prstGeom>
        </p:spPr>
        <p:txBody>
          <a:bodyPr lIns="0" tIns="0" rIns="0" bIns="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54" name="Rectangle 53">
            <a:extLst>
              <a:ext uri="{FF2B5EF4-FFF2-40B4-BE49-F238E27FC236}">
                <a16:creationId xmlns:a16="http://schemas.microsoft.com/office/drawing/2014/main" id="{F7F073DF-A455-CCF4-CE33-FE01D7B1E89F}"/>
              </a:ext>
            </a:extLst>
          </p:cNvPr>
          <p:cNvSpPr/>
          <p:nvPr userDrawn="1"/>
        </p:nvSpPr>
        <p:spPr>
          <a:xfrm>
            <a:off x="3959998" y="4496919"/>
            <a:ext cx="7800000" cy="369332"/>
          </a:xfrm>
          <a:prstGeom prst="rect">
            <a:avLst/>
          </a:prstGeom>
        </p:spPr>
        <p:txBody>
          <a:bodyPr wrap="square">
            <a:spAutoFit/>
          </a:bodyPr>
          <a:lstStyle/>
          <a:p>
            <a:pPr marL="0" marR="0" lvl="0" indent="0" algn="just" defTabSz="844083" rtl="0" eaLnBrk="1" fontAlgn="auto" latinLnBrk="0" hangingPunct="1">
              <a:spcBef>
                <a:spcPts val="554"/>
              </a:spcBef>
              <a:spcAft>
                <a:spcPts val="554"/>
              </a:spcAft>
              <a:buClrTx/>
              <a:buSzTx/>
              <a:buFontTx/>
              <a:buNone/>
              <a:tabLst>
                <a:tab pos="582065" algn="l"/>
                <a:tab pos="2576211" algn="l"/>
              </a:tabLst>
              <a:defRPr/>
            </a:pPr>
            <a:r>
              <a:rPr kumimoji="0" lang="fr-FR" sz="900" i="1" u="none" strike="noStrike" kern="1200" cap="none" spc="0" normalizeH="0" baseline="0" noProof="0">
                <a:ln>
                  <a:noFill/>
                </a:ln>
                <a:solidFill>
                  <a:srgbClr val="1F1F1F"/>
                </a:solidFill>
                <a:effectLst/>
                <a:uLnTx/>
                <a:uFillTx/>
                <a:ea typeface="Calibri" charset="0"/>
                <a:cs typeface="Times New Roman" charset="0"/>
              </a:rPr>
              <a:t>En signant ce bon de commande, je reconnais avoir pris connaissance des Conditions Générales de prestations de services jointes, et accepter leur application.</a:t>
            </a:r>
            <a:endParaRPr kumimoji="0" lang="fr-FR" sz="900" i="0" u="none" strike="noStrike" kern="1200" cap="none" spc="0" normalizeH="0" baseline="0" noProof="0">
              <a:ln>
                <a:noFill/>
              </a:ln>
              <a:solidFill>
                <a:srgbClr val="1F1F1F"/>
              </a:solidFill>
              <a:effectLst/>
              <a:uLnTx/>
              <a:uFillTx/>
              <a:ea typeface="Calibri" charset="0"/>
              <a:cs typeface="Times New Roman" charset="0"/>
            </a:endParaRPr>
          </a:p>
        </p:txBody>
      </p:sp>
    </p:spTree>
    <p:extLst>
      <p:ext uri="{BB962C8B-B14F-4D97-AF65-F5344CB8AC3E}">
        <p14:creationId xmlns:p14="http://schemas.microsoft.com/office/powerpoint/2010/main" val="3817505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on de commande">
    <p:bg>
      <p:bgPr>
        <a:blipFill dpi="0" rotWithShape="1">
          <a:blip r:embed="rId2">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A3B559E-F2BC-4C44-287E-F9FF89118F17}"/>
              </a:ext>
            </a:extLst>
          </p:cNvPr>
          <p:cNvSpPr txBox="1">
            <a:spLocks/>
          </p:cNvSpPr>
          <p:nvPr userDrawn="1"/>
        </p:nvSpPr>
        <p:spPr>
          <a:xfrm>
            <a:off x="318361" y="486083"/>
            <a:ext cx="5537494" cy="654859"/>
          </a:xfrm>
          <a:prstGeom prst="rect">
            <a:avLst/>
          </a:prstGeom>
        </p:spPr>
        <p:txBody>
          <a:bodyPr vert="horz" wrap="square" lIns="91440" tIns="45720" rIns="91440" bIns="72000" rtlCol="0" anchor="t" anchorCtr="0">
            <a:spAutoFit/>
          </a:bodyPr>
          <a:lstStyle>
            <a:lvl1pPr algn="l" defTabSz="914400" rtl="0" eaLnBrk="1" latinLnBrk="0" hangingPunct="1">
              <a:lnSpc>
                <a:spcPct val="80000"/>
              </a:lnSpc>
              <a:spcBef>
                <a:spcPct val="0"/>
              </a:spcBef>
              <a:spcAft>
                <a:spcPts val="1200"/>
              </a:spcAft>
              <a:buNone/>
              <a:defRPr lang="fr-FR" sz="3200" b="0" kern="1200">
                <a:solidFill>
                  <a:schemeClr val="tx1"/>
                </a:solidFill>
                <a:latin typeface="Aptos ExtraBold" panose="020B0004020202020204" pitchFamily="34" charset="0"/>
                <a:ea typeface="+mj-ea"/>
                <a:cs typeface="Aptos ExtraBold" panose="020B0004020202020204" pitchFamily="34" charset="0"/>
              </a:defRPr>
            </a:lvl1pPr>
          </a:lstStyle>
          <a:p>
            <a:r>
              <a:rPr lang="fr-FR" sz="4400">
                <a:solidFill>
                  <a:srgbClr val="0070FA"/>
                </a:solidFill>
                <a:latin typeface="Aptos SemiBold" panose="020B0004020202020204" pitchFamily="34" charset="0"/>
              </a:rPr>
              <a:t>BON DE COMMANDE</a:t>
            </a:r>
          </a:p>
        </p:txBody>
      </p:sp>
      <p:sp>
        <p:nvSpPr>
          <p:cNvPr id="56" name="Espace réservé du texte 55">
            <a:extLst>
              <a:ext uri="{FF2B5EF4-FFF2-40B4-BE49-F238E27FC236}">
                <a16:creationId xmlns:a16="http://schemas.microsoft.com/office/drawing/2014/main" id="{74BCF26A-FC25-C19F-88C1-B9CD47DF8A75}"/>
              </a:ext>
            </a:extLst>
          </p:cNvPr>
          <p:cNvSpPr>
            <a:spLocks noGrp="1"/>
          </p:cNvSpPr>
          <p:nvPr>
            <p:ph type="body" sz="quarter" idx="10" hasCustomPrompt="1"/>
          </p:nvPr>
        </p:nvSpPr>
        <p:spPr>
          <a:xfrm>
            <a:off x="431800" y="1876425"/>
            <a:ext cx="3348000" cy="246221"/>
          </a:xfrm>
          <a:prstGeom prst="rect">
            <a:avLst/>
          </a:prstGeom>
        </p:spPr>
        <p:txBody>
          <a:bodyPr lIns="0" tIns="0" rIns="0" bIns="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6" name="Sous-titre 6">
            <a:extLst>
              <a:ext uri="{FF2B5EF4-FFF2-40B4-BE49-F238E27FC236}">
                <a16:creationId xmlns:a16="http://schemas.microsoft.com/office/drawing/2014/main" id="{FAB3D1E4-9B7D-E4D9-8E21-82F89BAE7A93}"/>
              </a:ext>
            </a:extLst>
          </p:cNvPr>
          <p:cNvSpPr txBox="1">
            <a:spLocks/>
          </p:cNvSpPr>
          <p:nvPr userDrawn="1"/>
        </p:nvSpPr>
        <p:spPr>
          <a:xfrm>
            <a:off x="431800" y="4864326"/>
            <a:ext cx="2556897" cy="1050544"/>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r>
              <a:rPr lang="fr-FR" sz="1200">
                <a:solidFill>
                  <a:srgbClr val="0070FA"/>
                </a:solidFill>
              </a:rPr>
              <a:t>CONDITIONS DE FACTURATION : </a:t>
            </a:r>
          </a:p>
          <a:p>
            <a:pPr algn="l"/>
            <a:endParaRPr lang="fr-FR" sz="1200"/>
          </a:p>
          <a:p>
            <a:pPr algn="l"/>
            <a:endParaRPr lang="fr-FR" sz="1200">
              <a:solidFill>
                <a:srgbClr val="0070FA"/>
              </a:solidFill>
            </a:endParaRPr>
          </a:p>
          <a:p>
            <a:pPr algn="l"/>
            <a:r>
              <a:rPr lang="fr-FR" sz="1200">
                <a:solidFill>
                  <a:srgbClr val="0070FA"/>
                </a:solidFill>
              </a:rPr>
              <a:t>CONDITIONS DE PAIEMENT : </a:t>
            </a:r>
          </a:p>
        </p:txBody>
      </p:sp>
      <p:sp>
        <p:nvSpPr>
          <p:cNvPr id="7" name="Sous-titre 6">
            <a:extLst>
              <a:ext uri="{FF2B5EF4-FFF2-40B4-BE49-F238E27FC236}">
                <a16:creationId xmlns:a16="http://schemas.microsoft.com/office/drawing/2014/main" id="{000CC221-BE72-771E-ECE5-AA7B99EC9B01}"/>
              </a:ext>
            </a:extLst>
          </p:cNvPr>
          <p:cNvSpPr txBox="1">
            <a:spLocks/>
          </p:cNvSpPr>
          <p:nvPr userDrawn="1"/>
        </p:nvSpPr>
        <p:spPr>
          <a:xfrm>
            <a:off x="3959998"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tabLst>
                <a:tab pos="809625" algn="l"/>
              </a:tabLst>
            </a:pPr>
            <a:r>
              <a:rPr lang="fr-FR" sz="1200">
                <a:solidFill>
                  <a:srgbClr val="0070FA"/>
                </a:solidFill>
              </a:rPr>
              <a:t>TITRE DE LA PRESTATION : </a:t>
            </a:r>
            <a:endParaRPr lang="fr-FR" sz="1600"/>
          </a:p>
        </p:txBody>
      </p:sp>
      <p:sp>
        <p:nvSpPr>
          <p:cNvPr id="9" name="Rectangle : coins arrondis 8">
            <a:extLst>
              <a:ext uri="{FF2B5EF4-FFF2-40B4-BE49-F238E27FC236}">
                <a16:creationId xmlns:a16="http://schemas.microsoft.com/office/drawing/2014/main" id="{0FA9BC8C-02A3-F0C2-0ABD-828FA0342CFE}"/>
              </a:ext>
            </a:extLst>
          </p:cNvPr>
          <p:cNvSpPr/>
          <p:nvPr userDrawn="1"/>
        </p:nvSpPr>
        <p:spPr>
          <a:xfrm>
            <a:off x="3959998" y="4864326"/>
            <a:ext cx="3600000" cy="1336407"/>
          </a:xfrm>
          <a:prstGeom prst="roundRect">
            <a:avLst>
              <a:gd name="adj" fmla="val 11906"/>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844083" rtl="0" eaLnBrk="1" fontAlgn="auto" latinLnBrk="0" hangingPunct="1">
              <a:lnSpc>
                <a:spcPct val="115000"/>
              </a:lnSpc>
              <a:spcBef>
                <a:spcPts val="554"/>
              </a:spcBef>
              <a:spcAft>
                <a:spcPts val="554"/>
              </a:spcAft>
              <a:buClrTx/>
              <a:buSzTx/>
              <a:buFontTx/>
              <a:buNone/>
              <a:tabLst/>
              <a:defRPr/>
            </a:pPr>
            <a:r>
              <a:rPr kumimoji="0" lang="fr-FR" sz="1108" b="0" i="0" u="none" strike="noStrike" kern="1200" cap="none" spc="0" normalizeH="0" baseline="0" noProof="0">
                <a:ln>
                  <a:noFill/>
                </a:ln>
                <a:solidFill>
                  <a:srgbClr val="1F1F1F"/>
                </a:solidFill>
                <a:effectLst/>
                <a:uLnTx/>
                <a:uFillTx/>
                <a:ea typeface="Calibri" charset="0"/>
                <a:cs typeface="Times New Roman" charset="0"/>
              </a:rPr>
              <a:t>Signature</a:t>
            </a:r>
          </a:p>
        </p:txBody>
      </p:sp>
      <p:sp>
        <p:nvSpPr>
          <p:cNvPr id="13" name="ZoneTexte 12">
            <a:extLst>
              <a:ext uri="{FF2B5EF4-FFF2-40B4-BE49-F238E27FC236}">
                <a16:creationId xmlns:a16="http://schemas.microsoft.com/office/drawing/2014/main" id="{7E91F860-62EC-5F8E-B4E4-B2451CF0582B}"/>
              </a:ext>
            </a:extLst>
          </p:cNvPr>
          <p:cNvSpPr txBox="1"/>
          <p:nvPr userDrawn="1"/>
        </p:nvSpPr>
        <p:spPr>
          <a:xfrm>
            <a:off x="318361" y="6456930"/>
            <a:ext cx="11441639" cy="246221"/>
          </a:xfrm>
          <a:prstGeom prst="rect">
            <a:avLst/>
          </a:prstGeom>
          <a:noFill/>
        </p:spPr>
        <p:txBody>
          <a:bodyPr wrap="square" rtlCol="0">
            <a:spAutoFit/>
          </a:bodyPr>
          <a:lstStyle/>
          <a:p>
            <a:pPr algn="ctr"/>
            <a:r>
              <a:rPr lang="fr-FR" sz="1000">
                <a:latin typeface="Aptos" panose="020B0004020202020204" pitchFamily="34" charset="0"/>
              </a:rPr>
              <a:t>ADVENS SAS au capital de  440 250€ - siège social 32 rue Faidherbe 59800 Lille  - inscrite au RCS de Lille sous le numéro 433 428 018</a:t>
            </a:r>
          </a:p>
        </p:txBody>
      </p:sp>
      <p:sp>
        <p:nvSpPr>
          <p:cNvPr id="14" name="Sous-titre 6">
            <a:extLst>
              <a:ext uri="{FF2B5EF4-FFF2-40B4-BE49-F238E27FC236}">
                <a16:creationId xmlns:a16="http://schemas.microsoft.com/office/drawing/2014/main" id="{335A1D17-FC91-F7D6-0A3B-70A1AF27CBCC}"/>
              </a:ext>
            </a:extLst>
          </p:cNvPr>
          <p:cNvSpPr txBox="1">
            <a:spLocks/>
          </p:cNvSpPr>
          <p:nvPr userDrawn="1"/>
        </p:nvSpPr>
        <p:spPr>
          <a:xfrm>
            <a:off x="3959998" y="2685506"/>
            <a:ext cx="7800000" cy="1292662"/>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fr-FR" sz="1200" b="1">
                <a:solidFill>
                  <a:srgbClr val="1F1F1F"/>
                </a:solidFill>
              </a:rPr>
              <a:t>SIGNATAIRE :</a:t>
            </a:r>
          </a:p>
          <a:p>
            <a:pPr algn="l">
              <a:lnSpc>
                <a:spcPct val="100000"/>
              </a:lnSpc>
              <a:spcBef>
                <a:spcPts val="0"/>
              </a:spcBef>
              <a:spcAft>
                <a:spcPts val="1200"/>
              </a:spcAft>
              <a:tabLst>
                <a:tab pos="1163638" algn="l"/>
              </a:tabLst>
            </a:pPr>
            <a:r>
              <a:rPr lang="fr-FR" sz="1400">
                <a:solidFill>
                  <a:srgbClr val="1F1F1F"/>
                </a:solidFill>
              </a:rPr>
              <a:t>Prénom, Nom	________________________________________________________________________________</a:t>
            </a:r>
          </a:p>
          <a:p>
            <a:pPr algn="l">
              <a:lnSpc>
                <a:spcPct val="100000"/>
              </a:lnSpc>
              <a:spcBef>
                <a:spcPts val="0"/>
              </a:spcBef>
              <a:spcAft>
                <a:spcPts val="1800"/>
              </a:spcAft>
              <a:tabLst>
                <a:tab pos="1163638" algn="l"/>
              </a:tabLst>
            </a:pPr>
            <a:r>
              <a:rPr lang="fr-FR" sz="1400">
                <a:solidFill>
                  <a:srgbClr val="1F1F1F"/>
                </a:solidFill>
              </a:rPr>
              <a:t>Fonction	________________________________________________________________________________</a:t>
            </a:r>
          </a:p>
          <a:p>
            <a:pPr algn="l">
              <a:lnSpc>
                <a:spcPct val="100000"/>
              </a:lnSpc>
              <a:spcBef>
                <a:spcPts val="0"/>
              </a:spcBef>
              <a:spcAft>
                <a:spcPts val="1200"/>
              </a:spcAft>
              <a:tabLst>
                <a:tab pos="1163638" algn="l"/>
              </a:tabLst>
            </a:pPr>
            <a:r>
              <a:rPr lang="fr-FR" sz="1400">
                <a:solidFill>
                  <a:srgbClr val="1F1F1F"/>
                </a:solidFill>
              </a:rPr>
              <a:t>Le	______________________</a:t>
            </a:r>
          </a:p>
        </p:txBody>
      </p:sp>
      <p:sp>
        <p:nvSpPr>
          <p:cNvPr id="15" name="Sous-titre 6">
            <a:extLst>
              <a:ext uri="{FF2B5EF4-FFF2-40B4-BE49-F238E27FC236}">
                <a16:creationId xmlns:a16="http://schemas.microsoft.com/office/drawing/2014/main" id="{93D86C74-3106-9879-06B8-104AA2A8490B}"/>
              </a:ext>
            </a:extLst>
          </p:cNvPr>
          <p:cNvSpPr txBox="1">
            <a:spLocks/>
          </p:cNvSpPr>
          <p:nvPr userDrawn="1"/>
        </p:nvSpPr>
        <p:spPr>
          <a:xfrm>
            <a:off x="431800" y="2685506"/>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fr-FR" sz="1200">
                <a:solidFill>
                  <a:srgbClr val="0070FA"/>
                </a:solidFill>
              </a:rPr>
              <a:t>DESCRIPTIF DE LA PRESTATION :</a:t>
            </a:r>
          </a:p>
        </p:txBody>
      </p:sp>
      <p:sp>
        <p:nvSpPr>
          <p:cNvPr id="16" name="Rectangle : coins arrondis 15">
            <a:extLst>
              <a:ext uri="{FF2B5EF4-FFF2-40B4-BE49-F238E27FC236}">
                <a16:creationId xmlns:a16="http://schemas.microsoft.com/office/drawing/2014/main" id="{0EFDE500-5925-B55D-1037-D66E05BD242E}"/>
              </a:ext>
            </a:extLst>
          </p:cNvPr>
          <p:cNvSpPr/>
          <p:nvPr userDrawn="1"/>
        </p:nvSpPr>
        <p:spPr>
          <a:xfrm>
            <a:off x="8160000" y="4864326"/>
            <a:ext cx="3600000" cy="1336407"/>
          </a:xfrm>
          <a:prstGeom prst="roundRect">
            <a:avLst>
              <a:gd name="adj" fmla="val 11431"/>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844083" rtl="0" eaLnBrk="1" fontAlgn="auto" latinLnBrk="0" hangingPunct="1">
              <a:lnSpc>
                <a:spcPct val="115000"/>
              </a:lnSpc>
              <a:spcBef>
                <a:spcPts val="554"/>
              </a:spcBef>
              <a:spcAft>
                <a:spcPts val="554"/>
              </a:spcAft>
              <a:buClrTx/>
              <a:buSzTx/>
              <a:buFontTx/>
              <a:buNone/>
              <a:tabLst/>
              <a:defRPr/>
            </a:pPr>
            <a:r>
              <a:rPr kumimoji="0" lang="fr-FR" sz="1108" b="0" i="0" u="none" strike="noStrike" kern="1200" cap="none" spc="0" normalizeH="0" baseline="0" noProof="0">
                <a:ln>
                  <a:noFill/>
                </a:ln>
                <a:solidFill>
                  <a:srgbClr val="1F1F1F"/>
                </a:solidFill>
                <a:effectLst/>
                <a:uLnTx/>
                <a:uFillTx/>
                <a:ea typeface="Calibri" charset="0"/>
                <a:cs typeface="Times New Roman" charset="0"/>
              </a:rPr>
              <a:t>Tampon</a:t>
            </a:r>
          </a:p>
        </p:txBody>
      </p:sp>
      <p:cxnSp>
        <p:nvCxnSpPr>
          <p:cNvPr id="17" name="Connecteur droit 16">
            <a:extLst>
              <a:ext uri="{FF2B5EF4-FFF2-40B4-BE49-F238E27FC236}">
                <a16:creationId xmlns:a16="http://schemas.microsoft.com/office/drawing/2014/main" id="{4BFCCF77-CC85-8417-C3C1-B13F67356791}"/>
              </a:ext>
            </a:extLst>
          </p:cNvPr>
          <p:cNvCxnSpPr>
            <a:cxnSpLocks/>
          </p:cNvCxnSpPr>
          <p:nvPr userDrawn="1"/>
        </p:nvCxnSpPr>
        <p:spPr>
          <a:xfrm>
            <a:off x="0" y="2373216"/>
            <a:ext cx="12192000" cy="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grpSp>
        <p:nvGrpSpPr>
          <p:cNvPr id="18" name="LOGO">
            <a:extLst>
              <a:ext uri="{FF2B5EF4-FFF2-40B4-BE49-F238E27FC236}">
                <a16:creationId xmlns:a16="http://schemas.microsoft.com/office/drawing/2014/main" id="{A1DF994E-BACB-368E-45F5-79AE026FAA46}"/>
              </a:ext>
            </a:extLst>
          </p:cNvPr>
          <p:cNvGrpSpPr>
            <a:grpSpLocks noChangeAspect="1"/>
          </p:cNvGrpSpPr>
          <p:nvPr userDrawn="1"/>
        </p:nvGrpSpPr>
        <p:grpSpPr>
          <a:xfrm>
            <a:off x="10104000" y="571039"/>
            <a:ext cx="1656000" cy="573492"/>
            <a:chOff x="649111" y="5717838"/>
            <a:chExt cx="1871143" cy="648000"/>
          </a:xfrm>
        </p:grpSpPr>
        <p:grpSp>
          <p:nvGrpSpPr>
            <p:cNvPr id="19" name="Graphique 29">
              <a:extLst>
                <a:ext uri="{FF2B5EF4-FFF2-40B4-BE49-F238E27FC236}">
                  <a16:creationId xmlns:a16="http://schemas.microsoft.com/office/drawing/2014/main" id="{BCA63FF0-E49E-8B6A-D68D-3C2B416E0B35}"/>
                </a:ext>
              </a:extLst>
            </p:cNvPr>
            <p:cNvGrpSpPr/>
            <p:nvPr/>
          </p:nvGrpSpPr>
          <p:grpSpPr>
            <a:xfrm>
              <a:off x="649111" y="5717838"/>
              <a:ext cx="1871143" cy="428023"/>
              <a:chOff x="5334000" y="3167062"/>
              <a:chExt cx="1524000" cy="348614"/>
            </a:xfrm>
            <a:solidFill>
              <a:srgbClr val="1F1F1F"/>
            </a:solidFill>
          </p:grpSpPr>
          <p:sp>
            <p:nvSpPr>
              <p:cNvPr id="47" name="Forme libre : forme 46">
                <a:extLst>
                  <a:ext uri="{FF2B5EF4-FFF2-40B4-BE49-F238E27FC236}">
                    <a16:creationId xmlns:a16="http://schemas.microsoft.com/office/drawing/2014/main" id="{AE7F480D-4809-6EA1-D266-1E24ABB17117}"/>
                  </a:ext>
                </a:extLst>
              </p:cNvPr>
              <p:cNvSpPr/>
              <p:nvPr/>
            </p:nvSpPr>
            <p:spPr>
              <a:xfrm>
                <a:off x="5925788" y="3272884"/>
                <a:ext cx="233171" cy="230695"/>
              </a:xfrm>
              <a:custGeom>
                <a:avLst/>
                <a:gdLst>
                  <a:gd name="connsiteX0" fmla="*/ 116586 w 233171"/>
                  <a:gd name="connsiteY0" fmla="*/ 179356 h 230695"/>
                  <a:gd name="connsiteX1" fmla="*/ 47625 w 233171"/>
                  <a:gd name="connsiteY1" fmla="*/ 0 h 230695"/>
                  <a:gd name="connsiteX2" fmla="*/ 0 w 233171"/>
                  <a:gd name="connsiteY2" fmla="*/ 0 h 230695"/>
                  <a:gd name="connsiteX3" fmla="*/ 92012 w 233171"/>
                  <a:gd name="connsiteY3" fmla="*/ 230696 h 230695"/>
                  <a:gd name="connsiteX4" fmla="*/ 141256 w 233171"/>
                  <a:gd name="connsiteY4" fmla="*/ 230696 h 230695"/>
                  <a:gd name="connsiteX5" fmla="*/ 233172 w 233171"/>
                  <a:gd name="connsiteY5" fmla="*/ 0 h 230695"/>
                  <a:gd name="connsiteX6" fmla="*/ 185547 w 233171"/>
                  <a:gd name="connsiteY6" fmla="*/ 0 h 230695"/>
                  <a:gd name="connsiteX7" fmla="*/ 116586 w 233171"/>
                  <a:gd name="connsiteY7" fmla="*/ 179356 h 2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171" h="230695">
                    <a:moveTo>
                      <a:pt x="116586" y="179356"/>
                    </a:moveTo>
                    <a:lnTo>
                      <a:pt x="47625" y="0"/>
                    </a:lnTo>
                    <a:lnTo>
                      <a:pt x="0" y="0"/>
                    </a:lnTo>
                    <a:lnTo>
                      <a:pt x="92012" y="230696"/>
                    </a:lnTo>
                    <a:lnTo>
                      <a:pt x="141256" y="230696"/>
                    </a:lnTo>
                    <a:lnTo>
                      <a:pt x="233172" y="0"/>
                    </a:lnTo>
                    <a:lnTo>
                      <a:pt x="185547" y="0"/>
                    </a:lnTo>
                    <a:lnTo>
                      <a:pt x="116586" y="179356"/>
                    </a:lnTo>
                    <a:close/>
                  </a:path>
                </a:pathLst>
              </a:custGeom>
              <a:grpFill/>
              <a:ln w="0"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325B96BD-7E9F-E8BF-0663-175C222D7F41}"/>
                  </a:ext>
                </a:extLst>
              </p:cNvPr>
              <p:cNvSpPr/>
              <p:nvPr/>
            </p:nvSpPr>
            <p:spPr>
              <a:xfrm>
                <a:off x="6164579" y="3266979"/>
                <a:ext cx="234886" cy="242506"/>
              </a:xfrm>
              <a:custGeom>
                <a:avLst/>
                <a:gdLst>
                  <a:gd name="connsiteX0" fmla="*/ 120396 w 234886"/>
                  <a:gd name="connsiteY0" fmla="*/ 0 h 242506"/>
                  <a:gd name="connsiteX1" fmla="*/ 0 w 234886"/>
                  <a:gd name="connsiteY1" fmla="*/ 121253 h 242506"/>
                  <a:gd name="connsiteX2" fmla="*/ 123063 w 234886"/>
                  <a:gd name="connsiteY2" fmla="*/ 242507 h 242506"/>
                  <a:gd name="connsiteX3" fmla="*/ 224123 w 234886"/>
                  <a:gd name="connsiteY3" fmla="*/ 190310 h 242506"/>
                  <a:gd name="connsiteX4" fmla="*/ 225552 w 234886"/>
                  <a:gd name="connsiteY4" fmla="*/ 188119 h 242506"/>
                  <a:gd name="connsiteX5" fmla="*/ 187928 w 234886"/>
                  <a:gd name="connsiteY5" fmla="*/ 166688 h 242506"/>
                  <a:gd name="connsiteX6" fmla="*/ 186690 w 234886"/>
                  <a:gd name="connsiteY6" fmla="*/ 168783 h 242506"/>
                  <a:gd name="connsiteX7" fmla="*/ 124016 w 234886"/>
                  <a:gd name="connsiteY7" fmla="*/ 200597 h 242506"/>
                  <a:gd name="connsiteX8" fmla="*/ 45625 w 234886"/>
                  <a:gd name="connsiteY8" fmla="*/ 141827 h 242506"/>
                  <a:gd name="connsiteX9" fmla="*/ 233267 w 234886"/>
                  <a:gd name="connsiteY9" fmla="*/ 141827 h 242506"/>
                  <a:gd name="connsiteX10" fmla="*/ 233553 w 234886"/>
                  <a:gd name="connsiteY10" fmla="*/ 139732 h 242506"/>
                  <a:gd name="connsiteX11" fmla="*/ 234887 w 234886"/>
                  <a:gd name="connsiteY11" fmla="*/ 121730 h 242506"/>
                  <a:gd name="connsiteX12" fmla="*/ 120396 w 234886"/>
                  <a:gd name="connsiteY12" fmla="*/ 0 h 242506"/>
                  <a:gd name="connsiteX13" fmla="*/ 45434 w 234886"/>
                  <a:gd name="connsiteY13" fmla="*/ 102489 h 242506"/>
                  <a:gd name="connsiteX14" fmla="*/ 120301 w 234886"/>
                  <a:gd name="connsiteY14" fmla="*/ 42005 h 242506"/>
                  <a:gd name="connsiteX15" fmla="*/ 189833 w 234886"/>
                  <a:gd name="connsiteY15" fmla="*/ 102489 h 242506"/>
                  <a:gd name="connsiteX16" fmla="*/ 45434 w 234886"/>
                  <a:gd name="connsiteY16" fmla="*/ 102489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886" h="242506">
                    <a:moveTo>
                      <a:pt x="120396" y="0"/>
                    </a:moveTo>
                    <a:cubicBezTo>
                      <a:pt x="50673" y="0"/>
                      <a:pt x="0" y="50959"/>
                      <a:pt x="0" y="121253"/>
                    </a:cubicBezTo>
                    <a:cubicBezTo>
                      <a:pt x="0" y="191548"/>
                      <a:pt x="50578" y="242507"/>
                      <a:pt x="123063" y="242507"/>
                    </a:cubicBezTo>
                    <a:cubicBezTo>
                      <a:pt x="166592" y="242507"/>
                      <a:pt x="202406" y="224028"/>
                      <a:pt x="224123" y="190310"/>
                    </a:cubicBezTo>
                    <a:lnTo>
                      <a:pt x="225552" y="188119"/>
                    </a:lnTo>
                    <a:lnTo>
                      <a:pt x="187928" y="166688"/>
                    </a:lnTo>
                    <a:lnTo>
                      <a:pt x="186690" y="168783"/>
                    </a:lnTo>
                    <a:cubicBezTo>
                      <a:pt x="174593" y="188690"/>
                      <a:pt x="151162" y="200597"/>
                      <a:pt x="124016" y="200597"/>
                    </a:cubicBezTo>
                    <a:cubicBezTo>
                      <a:pt x="82868" y="200597"/>
                      <a:pt x="53816" y="178689"/>
                      <a:pt x="45625" y="141827"/>
                    </a:cubicBezTo>
                    <a:lnTo>
                      <a:pt x="233267" y="141827"/>
                    </a:lnTo>
                    <a:lnTo>
                      <a:pt x="233553" y="139732"/>
                    </a:lnTo>
                    <a:cubicBezTo>
                      <a:pt x="234506" y="133826"/>
                      <a:pt x="234887" y="127730"/>
                      <a:pt x="234887" y="121730"/>
                    </a:cubicBezTo>
                    <a:cubicBezTo>
                      <a:pt x="234887" y="52388"/>
                      <a:pt x="185642" y="0"/>
                      <a:pt x="120396" y="0"/>
                    </a:cubicBezTo>
                    <a:moveTo>
                      <a:pt x="45434" y="102489"/>
                    </a:moveTo>
                    <a:cubicBezTo>
                      <a:pt x="52673" y="65056"/>
                      <a:pt x="81058" y="42005"/>
                      <a:pt x="120301" y="42005"/>
                    </a:cubicBezTo>
                    <a:cubicBezTo>
                      <a:pt x="148876" y="42005"/>
                      <a:pt x="181832" y="58007"/>
                      <a:pt x="189833" y="102489"/>
                    </a:cubicBezTo>
                    <a:lnTo>
                      <a:pt x="45434" y="102489"/>
                    </a:lnTo>
                    <a:close/>
                  </a:path>
                </a:pathLst>
              </a:custGeom>
              <a:grpFill/>
              <a:ln w="0"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E2BACF13-E861-5449-F7E6-E74F7D2CD936}"/>
                  </a:ext>
                </a:extLst>
              </p:cNvPr>
              <p:cNvSpPr/>
              <p:nvPr/>
            </p:nvSpPr>
            <p:spPr>
              <a:xfrm>
                <a:off x="6439566" y="3266979"/>
                <a:ext cx="204311" cy="236791"/>
              </a:xfrm>
              <a:custGeom>
                <a:avLst/>
                <a:gdLst>
                  <a:gd name="connsiteX0" fmla="*/ 114490 w 204311"/>
                  <a:gd name="connsiteY0" fmla="*/ 0 h 236791"/>
                  <a:gd name="connsiteX1" fmla="*/ 44101 w 204311"/>
                  <a:gd name="connsiteY1" fmla="*/ 32861 h 236791"/>
                  <a:gd name="connsiteX2" fmla="*/ 44101 w 204311"/>
                  <a:gd name="connsiteY2" fmla="*/ 5905 h 236791"/>
                  <a:gd name="connsiteX3" fmla="*/ 0 w 204311"/>
                  <a:gd name="connsiteY3" fmla="*/ 5905 h 236791"/>
                  <a:gd name="connsiteX4" fmla="*/ 0 w 204311"/>
                  <a:gd name="connsiteY4" fmla="*/ 236696 h 236791"/>
                  <a:gd name="connsiteX5" fmla="*/ 44101 w 204311"/>
                  <a:gd name="connsiteY5" fmla="*/ 236696 h 236791"/>
                  <a:gd name="connsiteX6" fmla="*/ 44101 w 204311"/>
                  <a:gd name="connsiteY6" fmla="*/ 114586 h 236791"/>
                  <a:gd name="connsiteX7" fmla="*/ 106871 w 204311"/>
                  <a:gd name="connsiteY7" fmla="*/ 42577 h 236791"/>
                  <a:gd name="connsiteX8" fmla="*/ 160211 w 204311"/>
                  <a:gd name="connsiteY8" fmla="*/ 97917 h 236791"/>
                  <a:gd name="connsiteX9" fmla="*/ 160211 w 204311"/>
                  <a:gd name="connsiteY9" fmla="*/ 236791 h 236791"/>
                  <a:gd name="connsiteX10" fmla="*/ 204311 w 204311"/>
                  <a:gd name="connsiteY10" fmla="*/ 236791 h 236791"/>
                  <a:gd name="connsiteX11" fmla="*/ 204311 w 204311"/>
                  <a:gd name="connsiteY11" fmla="*/ 95631 h 236791"/>
                  <a:gd name="connsiteX12" fmla="*/ 114586 w 204311"/>
                  <a:gd name="connsiteY12" fmla="*/ 95 h 23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311" h="236791">
                    <a:moveTo>
                      <a:pt x="114490" y="0"/>
                    </a:moveTo>
                    <a:cubicBezTo>
                      <a:pt x="84106" y="0"/>
                      <a:pt x="60389" y="11049"/>
                      <a:pt x="44101" y="32861"/>
                    </a:cubicBezTo>
                    <a:lnTo>
                      <a:pt x="44101" y="5905"/>
                    </a:lnTo>
                    <a:lnTo>
                      <a:pt x="0" y="5905"/>
                    </a:lnTo>
                    <a:lnTo>
                      <a:pt x="0" y="236696"/>
                    </a:lnTo>
                    <a:lnTo>
                      <a:pt x="44101" y="236696"/>
                    </a:lnTo>
                    <a:lnTo>
                      <a:pt x="44101" y="114586"/>
                    </a:lnTo>
                    <a:cubicBezTo>
                      <a:pt x="44101" y="68770"/>
                      <a:pt x="66961" y="42577"/>
                      <a:pt x="106871" y="42577"/>
                    </a:cubicBezTo>
                    <a:cubicBezTo>
                      <a:pt x="140780" y="42577"/>
                      <a:pt x="160211" y="62770"/>
                      <a:pt x="160211" y="97917"/>
                    </a:cubicBezTo>
                    <a:lnTo>
                      <a:pt x="160211" y="236791"/>
                    </a:lnTo>
                    <a:lnTo>
                      <a:pt x="204311" y="236791"/>
                    </a:lnTo>
                    <a:lnTo>
                      <a:pt x="204311" y="95631"/>
                    </a:lnTo>
                    <a:cubicBezTo>
                      <a:pt x="204311" y="37624"/>
                      <a:pt x="169069" y="95"/>
                      <a:pt x="114586" y="95"/>
                    </a:cubicBezTo>
                  </a:path>
                </a:pathLst>
              </a:custGeom>
              <a:grpFill/>
              <a:ln w="0"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11F2C226-F857-13C1-DAB3-1C7F64C5AFC2}"/>
                  </a:ext>
                </a:extLst>
              </p:cNvPr>
              <p:cNvSpPr/>
              <p:nvPr/>
            </p:nvSpPr>
            <p:spPr>
              <a:xfrm>
                <a:off x="6678739" y="3266979"/>
                <a:ext cx="179260" cy="242506"/>
              </a:xfrm>
              <a:custGeom>
                <a:avLst/>
                <a:gdLst>
                  <a:gd name="connsiteX0" fmla="*/ 101822 w 179260"/>
                  <a:gd name="connsiteY0" fmla="*/ 101727 h 242506"/>
                  <a:gd name="connsiteX1" fmla="*/ 53245 w 179260"/>
                  <a:gd name="connsiteY1" fmla="*/ 69247 h 242506"/>
                  <a:gd name="connsiteX2" fmla="*/ 90869 w 179260"/>
                  <a:gd name="connsiteY2" fmla="*/ 41529 h 242506"/>
                  <a:gd name="connsiteX3" fmla="*/ 136779 w 179260"/>
                  <a:gd name="connsiteY3" fmla="*/ 68866 h 242506"/>
                  <a:gd name="connsiteX4" fmla="*/ 137827 w 179260"/>
                  <a:gd name="connsiteY4" fmla="*/ 71438 h 242506"/>
                  <a:gd name="connsiteX5" fmla="*/ 175165 w 179260"/>
                  <a:gd name="connsiteY5" fmla="*/ 50387 h 242506"/>
                  <a:gd name="connsiteX6" fmla="*/ 174117 w 179260"/>
                  <a:gd name="connsiteY6" fmla="*/ 48292 h 242506"/>
                  <a:gd name="connsiteX7" fmla="*/ 90869 w 179260"/>
                  <a:gd name="connsiteY7" fmla="*/ 0 h 242506"/>
                  <a:gd name="connsiteX8" fmla="*/ 8763 w 179260"/>
                  <a:gd name="connsiteY8" fmla="*/ 69723 h 242506"/>
                  <a:gd name="connsiteX9" fmla="*/ 85820 w 179260"/>
                  <a:gd name="connsiteY9" fmla="*/ 139446 h 242506"/>
                  <a:gd name="connsiteX10" fmla="*/ 134779 w 179260"/>
                  <a:gd name="connsiteY10" fmla="*/ 172307 h 242506"/>
                  <a:gd name="connsiteX11" fmla="*/ 92678 w 179260"/>
                  <a:gd name="connsiteY11" fmla="*/ 200501 h 242506"/>
                  <a:gd name="connsiteX12" fmla="*/ 39243 w 179260"/>
                  <a:gd name="connsiteY12" fmla="*/ 166973 h 242506"/>
                  <a:gd name="connsiteX13" fmla="*/ 38291 w 179260"/>
                  <a:gd name="connsiteY13" fmla="*/ 164116 h 242506"/>
                  <a:gd name="connsiteX14" fmla="*/ 0 w 179260"/>
                  <a:gd name="connsiteY14" fmla="*/ 186119 h 242506"/>
                  <a:gd name="connsiteX15" fmla="*/ 857 w 179260"/>
                  <a:gd name="connsiteY15" fmla="*/ 188119 h 242506"/>
                  <a:gd name="connsiteX16" fmla="*/ 92678 w 179260"/>
                  <a:gd name="connsiteY16" fmla="*/ 242507 h 242506"/>
                  <a:gd name="connsiteX17" fmla="*/ 179261 w 179260"/>
                  <a:gd name="connsiteY17" fmla="*/ 172307 h 242506"/>
                  <a:gd name="connsiteX18" fmla="*/ 101822 w 179260"/>
                  <a:gd name="connsiteY18" fmla="*/ 101822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260" h="242506">
                    <a:moveTo>
                      <a:pt x="101822" y="101727"/>
                    </a:moveTo>
                    <a:cubicBezTo>
                      <a:pt x="75819" y="94488"/>
                      <a:pt x="53245" y="88297"/>
                      <a:pt x="53245" y="69247"/>
                    </a:cubicBezTo>
                    <a:cubicBezTo>
                      <a:pt x="53245" y="50197"/>
                      <a:pt x="72771" y="41529"/>
                      <a:pt x="90869" y="41529"/>
                    </a:cubicBezTo>
                    <a:cubicBezTo>
                      <a:pt x="112395" y="41529"/>
                      <a:pt x="129540" y="51721"/>
                      <a:pt x="136779" y="68866"/>
                    </a:cubicBezTo>
                    <a:lnTo>
                      <a:pt x="137827" y="71438"/>
                    </a:lnTo>
                    <a:lnTo>
                      <a:pt x="175165" y="50387"/>
                    </a:lnTo>
                    <a:lnTo>
                      <a:pt x="174117" y="48292"/>
                    </a:lnTo>
                    <a:cubicBezTo>
                      <a:pt x="159258" y="18002"/>
                      <a:pt x="128111" y="0"/>
                      <a:pt x="90869" y="0"/>
                    </a:cubicBezTo>
                    <a:cubicBezTo>
                      <a:pt x="43244" y="0"/>
                      <a:pt x="8763" y="29337"/>
                      <a:pt x="8763" y="69723"/>
                    </a:cubicBezTo>
                    <a:cubicBezTo>
                      <a:pt x="8763" y="117824"/>
                      <a:pt x="51530" y="129826"/>
                      <a:pt x="85820" y="139446"/>
                    </a:cubicBezTo>
                    <a:cubicBezTo>
                      <a:pt x="112109" y="146780"/>
                      <a:pt x="134779" y="153162"/>
                      <a:pt x="134779" y="172307"/>
                    </a:cubicBezTo>
                    <a:cubicBezTo>
                      <a:pt x="134779" y="197739"/>
                      <a:pt x="105347" y="200501"/>
                      <a:pt x="92678" y="200501"/>
                    </a:cubicBezTo>
                    <a:cubicBezTo>
                      <a:pt x="66199" y="200501"/>
                      <a:pt x="46196" y="188024"/>
                      <a:pt x="39243" y="166973"/>
                    </a:cubicBezTo>
                    <a:lnTo>
                      <a:pt x="38291" y="164116"/>
                    </a:lnTo>
                    <a:lnTo>
                      <a:pt x="0" y="186119"/>
                    </a:lnTo>
                    <a:lnTo>
                      <a:pt x="857" y="188119"/>
                    </a:lnTo>
                    <a:cubicBezTo>
                      <a:pt x="15145" y="222123"/>
                      <a:pt x="49435" y="242507"/>
                      <a:pt x="92678" y="242507"/>
                    </a:cubicBezTo>
                    <a:cubicBezTo>
                      <a:pt x="144494" y="242507"/>
                      <a:pt x="179261" y="214313"/>
                      <a:pt x="179261" y="172307"/>
                    </a:cubicBezTo>
                    <a:cubicBezTo>
                      <a:pt x="179261" y="123254"/>
                      <a:pt x="136303" y="111347"/>
                      <a:pt x="101822" y="101822"/>
                    </a:cubicBezTo>
                  </a:path>
                </a:pathLst>
              </a:custGeom>
              <a:grpFill/>
              <a:ln w="0"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F81176F3-9331-1BBA-93E9-3E6F0AA50C70}"/>
                  </a:ext>
                </a:extLst>
              </p:cNvPr>
              <p:cNvSpPr/>
              <p:nvPr/>
            </p:nvSpPr>
            <p:spPr>
              <a:xfrm>
                <a:off x="5334000" y="3260692"/>
                <a:ext cx="264890" cy="254984"/>
              </a:xfrm>
              <a:custGeom>
                <a:avLst/>
                <a:gdLst>
                  <a:gd name="connsiteX0" fmla="*/ 132302 w 264890"/>
                  <a:gd name="connsiteY0" fmla="*/ 213360 h 254984"/>
                  <a:gd name="connsiteX1" fmla="*/ 42958 w 264890"/>
                  <a:gd name="connsiteY1" fmla="*/ 127540 h 254984"/>
                  <a:gd name="connsiteX2" fmla="*/ 132302 w 264890"/>
                  <a:gd name="connsiteY2" fmla="*/ 41720 h 254984"/>
                  <a:gd name="connsiteX3" fmla="*/ 215265 w 264890"/>
                  <a:gd name="connsiteY3" fmla="*/ 96107 h 254984"/>
                  <a:gd name="connsiteX4" fmla="*/ 264890 w 264890"/>
                  <a:gd name="connsiteY4" fmla="*/ 96107 h 254984"/>
                  <a:gd name="connsiteX5" fmla="*/ 264890 w 264890"/>
                  <a:gd name="connsiteY5" fmla="*/ 12192 h 254984"/>
                  <a:gd name="connsiteX6" fmla="*/ 220790 w 264890"/>
                  <a:gd name="connsiteY6" fmla="*/ 12192 h 254984"/>
                  <a:gd name="connsiteX7" fmla="*/ 220790 w 264890"/>
                  <a:gd name="connsiteY7" fmla="*/ 47911 h 254984"/>
                  <a:gd name="connsiteX8" fmla="*/ 124016 w 264890"/>
                  <a:gd name="connsiteY8" fmla="*/ 0 h 254984"/>
                  <a:gd name="connsiteX9" fmla="*/ 0 w 264890"/>
                  <a:gd name="connsiteY9" fmla="*/ 127540 h 254984"/>
                  <a:gd name="connsiteX10" fmla="*/ 124016 w 264890"/>
                  <a:gd name="connsiteY10" fmla="*/ 254984 h 254984"/>
                  <a:gd name="connsiteX11" fmla="*/ 220790 w 264890"/>
                  <a:gd name="connsiteY11" fmla="*/ 207074 h 254984"/>
                  <a:gd name="connsiteX12" fmla="*/ 220790 w 264890"/>
                  <a:gd name="connsiteY12" fmla="*/ 242792 h 254984"/>
                  <a:gd name="connsiteX13" fmla="*/ 264890 w 264890"/>
                  <a:gd name="connsiteY13" fmla="*/ 242792 h 254984"/>
                  <a:gd name="connsiteX14" fmla="*/ 264890 w 264890"/>
                  <a:gd name="connsiteY14" fmla="*/ 158972 h 254984"/>
                  <a:gd name="connsiteX15" fmla="*/ 215265 w 264890"/>
                  <a:gd name="connsiteY15" fmla="*/ 158972 h 254984"/>
                  <a:gd name="connsiteX16" fmla="*/ 132302 w 264890"/>
                  <a:gd name="connsiteY16" fmla="*/ 213360 h 2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890" h="254984">
                    <a:moveTo>
                      <a:pt x="132302" y="213360"/>
                    </a:moveTo>
                    <a:cubicBezTo>
                      <a:pt x="82963" y="213360"/>
                      <a:pt x="42958" y="174974"/>
                      <a:pt x="42958" y="127540"/>
                    </a:cubicBezTo>
                    <a:cubicBezTo>
                      <a:pt x="42958" y="80105"/>
                      <a:pt x="82963" y="41720"/>
                      <a:pt x="132302" y="41720"/>
                    </a:cubicBezTo>
                    <a:cubicBezTo>
                      <a:pt x="170021" y="41720"/>
                      <a:pt x="202216" y="64294"/>
                      <a:pt x="215265" y="96107"/>
                    </a:cubicBezTo>
                    <a:lnTo>
                      <a:pt x="264890" y="96107"/>
                    </a:lnTo>
                    <a:lnTo>
                      <a:pt x="264890" y="12192"/>
                    </a:lnTo>
                    <a:lnTo>
                      <a:pt x="220790" y="12192"/>
                    </a:lnTo>
                    <a:lnTo>
                      <a:pt x="220790" y="47911"/>
                    </a:lnTo>
                    <a:cubicBezTo>
                      <a:pt x="198025" y="18764"/>
                      <a:pt x="163163" y="0"/>
                      <a:pt x="124016" y="0"/>
                    </a:cubicBezTo>
                    <a:cubicBezTo>
                      <a:pt x="55531" y="95"/>
                      <a:pt x="0" y="57150"/>
                      <a:pt x="0" y="127540"/>
                    </a:cubicBezTo>
                    <a:cubicBezTo>
                      <a:pt x="0" y="197930"/>
                      <a:pt x="55531" y="254984"/>
                      <a:pt x="124016" y="254984"/>
                    </a:cubicBezTo>
                    <a:cubicBezTo>
                      <a:pt x="163259" y="254984"/>
                      <a:pt x="198120" y="236220"/>
                      <a:pt x="220790" y="207074"/>
                    </a:cubicBezTo>
                    <a:lnTo>
                      <a:pt x="220790" y="242792"/>
                    </a:lnTo>
                    <a:lnTo>
                      <a:pt x="264890" y="242792"/>
                    </a:lnTo>
                    <a:lnTo>
                      <a:pt x="264890" y="158972"/>
                    </a:lnTo>
                    <a:lnTo>
                      <a:pt x="215265" y="158972"/>
                    </a:lnTo>
                    <a:cubicBezTo>
                      <a:pt x="202216" y="190786"/>
                      <a:pt x="170021" y="213360"/>
                      <a:pt x="132302" y="213360"/>
                    </a:cubicBezTo>
                  </a:path>
                </a:pathLst>
              </a:custGeom>
              <a:grpFill/>
              <a:ln w="0"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511D7CDB-98E1-9920-FA41-99ADEB43951F}"/>
                  </a:ext>
                </a:extLst>
              </p:cNvPr>
              <p:cNvSpPr/>
              <p:nvPr/>
            </p:nvSpPr>
            <p:spPr>
              <a:xfrm>
                <a:off x="5474493" y="3369944"/>
                <a:ext cx="204787" cy="36671"/>
              </a:xfrm>
              <a:custGeom>
                <a:avLst/>
                <a:gdLst>
                  <a:gd name="connsiteX0" fmla="*/ 0 w 204787"/>
                  <a:gd name="connsiteY0" fmla="*/ 0 h 36671"/>
                  <a:gd name="connsiteX1" fmla="*/ 204788 w 204787"/>
                  <a:gd name="connsiteY1" fmla="*/ 0 h 36671"/>
                  <a:gd name="connsiteX2" fmla="*/ 204788 w 204787"/>
                  <a:gd name="connsiteY2" fmla="*/ 36671 h 36671"/>
                  <a:gd name="connsiteX3" fmla="*/ 0 w 204787"/>
                  <a:gd name="connsiteY3" fmla="*/ 36671 h 36671"/>
                </a:gdLst>
                <a:ahLst/>
                <a:cxnLst>
                  <a:cxn ang="0">
                    <a:pos x="connsiteX0" y="connsiteY0"/>
                  </a:cxn>
                  <a:cxn ang="0">
                    <a:pos x="connsiteX1" y="connsiteY1"/>
                  </a:cxn>
                  <a:cxn ang="0">
                    <a:pos x="connsiteX2" y="connsiteY2"/>
                  </a:cxn>
                  <a:cxn ang="0">
                    <a:pos x="connsiteX3" y="connsiteY3"/>
                  </a:cxn>
                </a:cxnLst>
                <a:rect l="l" t="t" r="r" b="b"/>
                <a:pathLst>
                  <a:path w="204787" h="36671">
                    <a:moveTo>
                      <a:pt x="0" y="0"/>
                    </a:moveTo>
                    <a:lnTo>
                      <a:pt x="204788" y="0"/>
                    </a:lnTo>
                    <a:lnTo>
                      <a:pt x="204788" y="36671"/>
                    </a:lnTo>
                    <a:lnTo>
                      <a:pt x="0" y="36671"/>
                    </a:lnTo>
                    <a:close/>
                  </a:path>
                </a:pathLst>
              </a:custGeom>
              <a:solidFill>
                <a:srgbClr val="0070FA"/>
              </a:solidFill>
              <a:ln w="0"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40890AE1-284A-BA0C-6BB3-E542373A8C56}"/>
                  </a:ext>
                </a:extLst>
              </p:cNvPr>
              <p:cNvSpPr/>
              <p:nvPr/>
            </p:nvSpPr>
            <p:spPr>
              <a:xfrm>
                <a:off x="5638038" y="3167062"/>
                <a:ext cx="256508" cy="336518"/>
              </a:xfrm>
              <a:custGeom>
                <a:avLst/>
                <a:gdLst>
                  <a:gd name="connsiteX0" fmla="*/ 88868 w 256508"/>
                  <a:gd name="connsiteY0" fmla="*/ 0 h 336518"/>
                  <a:gd name="connsiteX1" fmla="*/ 27432 w 256508"/>
                  <a:gd name="connsiteY1" fmla="*/ 0 h 336518"/>
                  <a:gd name="connsiteX2" fmla="*/ 0 w 256508"/>
                  <a:gd name="connsiteY2" fmla="*/ 0 h 336518"/>
                  <a:gd name="connsiteX3" fmla="*/ 0 w 256508"/>
                  <a:gd name="connsiteY3" fmla="*/ 105728 h 336518"/>
                  <a:gd name="connsiteX4" fmla="*/ 44101 w 256508"/>
                  <a:gd name="connsiteY4" fmla="*/ 105728 h 336518"/>
                  <a:gd name="connsiteX5" fmla="*/ 44101 w 256508"/>
                  <a:gd name="connsiteY5" fmla="*/ 44196 h 336518"/>
                  <a:gd name="connsiteX6" fmla="*/ 88868 w 256508"/>
                  <a:gd name="connsiteY6" fmla="*/ 44196 h 336518"/>
                  <a:gd name="connsiteX7" fmla="*/ 212408 w 256508"/>
                  <a:gd name="connsiteY7" fmla="*/ 168212 h 336518"/>
                  <a:gd name="connsiteX8" fmla="*/ 88868 w 256508"/>
                  <a:gd name="connsiteY8" fmla="*/ 292227 h 336518"/>
                  <a:gd name="connsiteX9" fmla="*/ 0 w 256508"/>
                  <a:gd name="connsiteY9" fmla="*/ 292227 h 336518"/>
                  <a:gd name="connsiteX10" fmla="*/ 0 w 256508"/>
                  <a:gd name="connsiteY10" fmla="*/ 336518 h 336518"/>
                  <a:gd name="connsiteX11" fmla="*/ 88868 w 256508"/>
                  <a:gd name="connsiteY11" fmla="*/ 336518 h 336518"/>
                  <a:gd name="connsiteX12" fmla="*/ 256508 w 256508"/>
                  <a:gd name="connsiteY12" fmla="*/ 168307 h 336518"/>
                  <a:gd name="connsiteX13" fmla="*/ 88868 w 256508"/>
                  <a:gd name="connsiteY13" fmla="*/ 0 h 3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508" h="336518">
                    <a:moveTo>
                      <a:pt x="88868" y="0"/>
                    </a:moveTo>
                    <a:lnTo>
                      <a:pt x="27432" y="0"/>
                    </a:lnTo>
                    <a:cubicBezTo>
                      <a:pt x="27432" y="0"/>
                      <a:pt x="0" y="0"/>
                      <a:pt x="0" y="0"/>
                    </a:cubicBezTo>
                    <a:lnTo>
                      <a:pt x="0" y="105728"/>
                    </a:lnTo>
                    <a:lnTo>
                      <a:pt x="44101" y="105728"/>
                    </a:lnTo>
                    <a:lnTo>
                      <a:pt x="44101" y="44196"/>
                    </a:lnTo>
                    <a:lnTo>
                      <a:pt x="88868" y="44196"/>
                    </a:lnTo>
                    <a:cubicBezTo>
                      <a:pt x="157162" y="44196"/>
                      <a:pt x="212408" y="99727"/>
                      <a:pt x="212408" y="168212"/>
                    </a:cubicBezTo>
                    <a:cubicBezTo>
                      <a:pt x="212408" y="236696"/>
                      <a:pt x="157067" y="292227"/>
                      <a:pt x="88868" y="292227"/>
                    </a:cubicBezTo>
                    <a:lnTo>
                      <a:pt x="0" y="292227"/>
                    </a:lnTo>
                    <a:lnTo>
                      <a:pt x="0" y="336518"/>
                    </a:lnTo>
                    <a:lnTo>
                      <a:pt x="88868" y="336518"/>
                    </a:lnTo>
                    <a:cubicBezTo>
                      <a:pt x="181451" y="336518"/>
                      <a:pt x="256508" y="261176"/>
                      <a:pt x="256508" y="168307"/>
                    </a:cubicBezTo>
                    <a:cubicBezTo>
                      <a:pt x="256508" y="75438"/>
                      <a:pt x="181451" y="0"/>
                      <a:pt x="88868" y="0"/>
                    </a:cubicBezTo>
                  </a:path>
                </a:pathLst>
              </a:custGeom>
              <a:grpFill/>
              <a:ln w="0" cap="flat">
                <a:noFill/>
                <a:prstDash val="solid"/>
                <a:miter/>
              </a:ln>
            </p:spPr>
            <p:txBody>
              <a:bodyPr rtlCol="0" anchor="ctr"/>
              <a:lstStyle/>
              <a:p>
                <a:endParaRPr lang="fr-FR"/>
              </a:p>
            </p:txBody>
          </p:sp>
        </p:grpSp>
        <p:grpSp>
          <p:nvGrpSpPr>
            <p:cNvPr id="20" name="Graphique 29">
              <a:extLst>
                <a:ext uri="{FF2B5EF4-FFF2-40B4-BE49-F238E27FC236}">
                  <a16:creationId xmlns:a16="http://schemas.microsoft.com/office/drawing/2014/main" id="{D92C7978-C727-49FC-BD94-6DC17E1E1F04}"/>
                </a:ext>
              </a:extLst>
            </p:cNvPr>
            <p:cNvGrpSpPr/>
            <p:nvPr/>
          </p:nvGrpSpPr>
          <p:grpSpPr>
            <a:xfrm>
              <a:off x="776817" y="6260118"/>
              <a:ext cx="1633157" cy="105720"/>
              <a:chOff x="5438013" y="3608736"/>
              <a:chExt cx="1330166" cy="86106"/>
            </a:xfrm>
            <a:solidFill>
              <a:srgbClr val="1F1F1F"/>
            </a:solidFill>
          </p:grpSpPr>
          <p:sp>
            <p:nvSpPr>
              <p:cNvPr id="21" name="Forme libre : forme 20">
                <a:extLst>
                  <a:ext uri="{FF2B5EF4-FFF2-40B4-BE49-F238E27FC236}">
                    <a16:creationId xmlns:a16="http://schemas.microsoft.com/office/drawing/2014/main" id="{E29F84FB-2A5A-DFDE-0533-3982C2983493}"/>
                  </a:ext>
                </a:extLst>
              </p:cNvPr>
              <p:cNvSpPr/>
              <p:nvPr/>
            </p:nvSpPr>
            <p:spPr>
              <a:xfrm>
                <a:off x="5438013" y="3608736"/>
                <a:ext cx="49530" cy="68294"/>
              </a:xfrm>
              <a:custGeom>
                <a:avLst/>
                <a:gdLst>
                  <a:gd name="connsiteX0" fmla="*/ 39148 w 49530"/>
                  <a:gd name="connsiteY0" fmla="*/ 33147 h 68294"/>
                  <a:gd name="connsiteX1" fmla="*/ 27908 w 49530"/>
                  <a:gd name="connsiteY1" fmla="*/ 29528 h 68294"/>
                  <a:gd name="connsiteX2" fmla="*/ 24384 w 49530"/>
                  <a:gd name="connsiteY2" fmla="*/ 28670 h 68294"/>
                  <a:gd name="connsiteX3" fmla="*/ 17335 w 49530"/>
                  <a:gd name="connsiteY3" fmla="*/ 26480 h 68294"/>
                  <a:gd name="connsiteX4" fmla="*/ 13049 w 49530"/>
                  <a:gd name="connsiteY4" fmla="*/ 23336 h 68294"/>
                  <a:gd name="connsiteX5" fmla="*/ 11621 w 49530"/>
                  <a:gd name="connsiteY5" fmla="*/ 18383 h 68294"/>
                  <a:gd name="connsiteX6" fmla="*/ 14954 w 49530"/>
                  <a:gd name="connsiteY6" fmla="*/ 11430 h 68294"/>
                  <a:gd name="connsiteX7" fmla="*/ 24289 w 49530"/>
                  <a:gd name="connsiteY7" fmla="*/ 8954 h 68294"/>
                  <a:gd name="connsiteX8" fmla="*/ 31528 w 49530"/>
                  <a:gd name="connsiteY8" fmla="*/ 10192 h 68294"/>
                  <a:gd name="connsiteX9" fmla="*/ 36385 w 49530"/>
                  <a:gd name="connsiteY9" fmla="*/ 14097 h 68294"/>
                  <a:gd name="connsiteX10" fmla="*/ 38100 w 49530"/>
                  <a:gd name="connsiteY10" fmla="*/ 20955 h 68294"/>
                  <a:gd name="connsiteX11" fmla="*/ 38100 w 49530"/>
                  <a:gd name="connsiteY11" fmla="*/ 24289 h 68294"/>
                  <a:gd name="connsiteX12" fmla="*/ 48196 w 49530"/>
                  <a:gd name="connsiteY12" fmla="*/ 24289 h 68294"/>
                  <a:gd name="connsiteX13" fmla="*/ 48196 w 49530"/>
                  <a:gd name="connsiteY13" fmla="*/ 20955 h 68294"/>
                  <a:gd name="connsiteX14" fmla="*/ 45053 w 49530"/>
                  <a:gd name="connsiteY14" fmla="*/ 9334 h 68294"/>
                  <a:gd name="connsiteX15" fmla="*/ 36576 w 49530"/>
                  <a:gd name="connsiteY15" fmla="*/ 2381 h 68294"/>
                  <a:gd name="connsiteX16" fmla="*/ 24289 w 49530"/>
                  <a:gd name="connsiteY16" fmla="*/ 0 h 68294"/>
                  <a:gd name="connsiteX17" fmla="*/ 12383 w 49530"/>
                  <a:gd name="connsiteY17" fmla="*/ 2286 h 68294"/>
                  <a:gd name="connsiteX18" fmla="*/ 4477 w 49530"/>
                  <a:gd name="connsiteY18" fmla="*/ 8668 h 68294"/>
                  <a:gd name="connsiteX19" fmla="*/ 1619 w 49530"/>
                  <a:gd name="connsiteY19" fmla="*/ 18574 h 68294"/>
                  <a:gd name="connsiteX20" fmla="*/ 4191 w 49530"/>
                  <a:gd name="connsiteY20" fmla="*/ 28004 h 68294"/>
                  <a:gd name="connsiteX21" fmla="*/ 11430 w 49530"/>
                  <a:gd name="connsiteY21" fmla="*/ 33909 h 68294"/>
                  <a:gd name="connsiteX22" fmla="*/ 22384 w 49530"/>
                  <a:gd name="connsiteY22" fmla="*/ 37624 h 68294"/>
                  <a:gd name="connsiteX23" fmla="*/ 25813 w 49530"/>
                  <a:gd name="connsiteY23" fmla="*/ 38481 h 68294"/>
                  <a:gd name="connsiteX24" fmla="*/ 33242 w 49530"/>
                  <a:gd name="connsiteY24" fmla="*/ 40672 h 68294"/>
                  <a:gd name="connsiteX25" fmla="*/ 38005 w 49530"/>
                  <a:gd name="connsiteY25" fmla="*/ 43815 h 68294"/>
                  <a:gd name="connsiteX26" fmla="*/ 39719 w 49530"/>
                  <a:gd name="connsiteY26" fmla="*/ 48863 h 68294"/>
                  <a:gd name="connsiteX27" fmla="*/ 36100 w 49530"/>
                  <a:gd name="connsiteY27" fmla="*/ 56483 h 68294"/>
                  <a:gd name="connsiteX28" fmla="*/ 25432 w 49530"/>
                  <a:gd name="connsiteY28" fmla="*/ 59436 h 68294"/>
                  <a:gd name="connsiteX29" fmla="*/ 14288 w 49530"/>
                  <a:gd name="connsiteY29" fmla="*/ 55912 h 68294"/>
                  <a:gd name="connsiteX30" fmla="*/ 10096 w 49530"/>
                  <a:gd name="connsiteY30" fmla="*/ 45434 h 68294"/>
                  <a:gd name="connsiteX31" fmla="*/ 10096 w 49530"/>
                  <a:gd name="connsiteY31" fmla="*/ 43053 h 68294"/>
                  <a:gd name="connsiteX32" fmla="*/ 0 w 49530"/>
                  <a:gd name="connsiteY32" fmla="*/ 43053 h 68294"/>
                  <a:gd name="connsiteX33" fmla="*/ 0 w 49530"/>
                  <a:gd name="connsiteY33" fmla="*/ 45434 h 68294"/>
                  <a:gd name="connsiteX34" fmla="*/ 3239 w 49530"/>
                  <a:gd name="connsiteY34" fmla="*/ 57912 h 68294"/>
                  <a:gd name="connsiteX35" fmla="*/ 12192 w 49530"/>
                  <a:gd name="connsiteY35" fmla="*/ 65627 h 68294"/>
                  <a:gd name="connsiteX36" fmla="*/ 25336 w 49530"/>
                  <a:gd name="connsiteY36" fmla="*/ 68294 h 68294"/>
                  <a:gd name="connsiteX37" fmla="*/ 38195 w 49530"/>
                  <a:gd name="connsiteY37" fmla="*/ 65818 h 68294"/>
                  <a:gd name="connsiteX38" fmla="*/ 46577 w 49530"/>
                  <a:gd name="connsiteY38" fmla="*/ 58865 h 68294"/>
                  <a:gd name="connsiteX39" fmla="*/ 49530 w 49530"/>
                  <a:gd name="connsiteY39" fmla="*/ 48482 h 68294"/>
                  <a:gd name="connsiteX40" fmla="*/ 46672 w 49530"/>
                  <a:gd name="connsiteY40" fmla="*/ 38767 h 68294"/>
                  <a:gd name="connsiteX41" fmla="*/ 38957 w 49530"/>
                  <a:gd name="connsiteY41" fmla="*/ 32766 h 6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530" h="68294">
                    <a:moveTo>
                      <a:pt x="39148" y="33147"/>
                    </a:moveTo>
                    <a:cubicBezTo>
                      <a:pt x="35909" y="31623"/>
                      <a:pt x="32099" y="30480"/>
                      <a:pt x="27908" y="29528"/>
                    </a:cubicBezTo>
                    <a:lnTo>
                      <a:pt x="24384" y="28670"/>
                    </a:lnTo>
                    <a:cubicBezTo>
                      <a:pt x="21527" y="28004"/>
                      <a:pt x="19240" y="27337"/>
                      <a:pt x="17335" y="26480"/>
                    </a:cubicBezTo>
                    <a:cubicBezTo>
                      <a:pt x="15430" y="25622"/>
                      <a:pt x="14002" y="24670"/>
                      <a:pt x="13049" y="23336"/>
                    </a:cubicBezTo>
                    <a:cubicBezTo>
                      <a:pt x="12097" y="22003"/>
                      <a:pt x="11621" y="20383"/>
                      <a:pt x="11621" y="18383"/>
                    </a:cubicBezTo>
                    <a:cubicBezTo>
                      <a:pt x="11621" y="15431"/>
                      <a:pt x="12764" y="13145"/>
                      <a:pt x="14954" y="11430"/>
                    </a:cubicBezTo>
                    <a:cubicBezTo>
                      <a:pt x="17145" y="9716"/>
                      <a:pt x="20288" y="8954"/>
                      <a:pt x="24289" y="8954"/>
                    </a:cubicBezTo>
                    <a:cubicBezTo>
                      <a:pt x="27051" y="8954"/>
                      <a:pt x="29432" y="9334"/>
                      <a:pt x="31528" y="10192"/>
                    </a:cubicBezTo>
                    <a:cubicBezTo>
                      <a:pt x="33623" y="11049"/>
                      <a:pt x="35243" y="12287"/>
                      <a:pt x="36385" y="14097"/>
                    </a:cubicBezTo>
                    <a:cubicBezTo>
                      <a:pt x="37528" y="15907"/>
                      <a:pt x="38100" y="18098"/>
                      <a:pt x="38100" y="20955"/>
                    </a:cubicBezTo>
                    <a:lnTo>
                      <a:pt x="38100" y="24289"/>
                    </a:lnTo>
                    <a:lnTo>
                      <a:pt x="48196" y="24289"/>
                    </a:lnTo>
                    <a:lnTo>
                      <a:pt x="48196" y="20955"/>
                    </a:lnTo>
                    <a:cubicBezTo>
                      <a:pt x="48196" y="16288"/>
                      <a:pt x="47149" y="12478"/>
                      <a:pt x="45053" y="9334"/>
                    </a:cubicBezTo>
                    <a:cubicBezTo>
                      <a:pt x="42958" y="6286"/>
                      <a:pt x="40196" y="4001"/>
                      <a:pt x="36576" y="2381"/>
                    </a:cubicBezTo>
                    <a:cubicBezTo>
                      <a:pt x="32957" y="762"/>
                      <a:pt x="28861" y="0"/>
                      <a:pt x="24289" y="0"/>
                    </a:cubicBezTo>
                    <a:cubicBezTo>
                      <a:pt x="19717" y="0"/>
                      <a:pt x="15716" y="762"/>
                      <a:pt x="12383" y="2286"/>
                    </a:cubicBezTo>
                    <a:cubicBezTo>
                      <a:pt x="9049" y="3810"/>
                      <a:pt x="6382" y="5906"/>
                      <a:pt x="4477" y="8668"/>
                    </a:cubicBezTo>
                    <a:cubicBezTo>
                      <a:pt x="2572" y="11430"/>
                      <a:pt x="1619" y="14764"/>
                      <a:pt x="1619" y="18574"/>
                    </a:cubicBezTo>
                    <a:cubicBezTo>
                      <a:pt x="1619" y="22384"/>
                      <a:pt x="2477" y="25527"/>
                      <a:pt x="4191" y="28004"/>
                    </a:cubicBezTo>
                    <a:cubicBezTo>
                      <a:pt x="5905" y="30480"/>
                      <a:pt x="8287" y="32385"/>
                      <a:pt x="11430" y="33909"/>
                    </a:cubicBezTo>
                    <a:cubicBezTo>
                      <a:pt x="14478" y="35433"/>
                      <a:pt x="18193" y="36671"/>
                      <a:pt x="22384" y="37624"/>
                    </a:cubicBezTo>
                    <a:lnTo>
                      <a:pt x="25813" y="38481"/>
                    </a:lnTo>
                    <a:cubicBezTo>
                      <a:pt x="28670" y="39148"/>
                      <a:pt x="31147" y="39910"/>
                      <a:pt x="33242" y="40672"/>
                    </a:cubicBezTo>
                    <a:cubicBezTo>
                      <a:pt x="35338" y="41434"/>
                      <a:pt x="36957" y="42482"/>
                      <a:pt x="38005" y="43815"/>
                    </a:cubicBezTo>
                    <a:cubicBezTo>
                      <a:pt x="39148" y="45149"/>
                      <a:pt x="39719" y="46863"/>
                      <a:pt x="39719" y="48863"/>
                    </a:cubicBezTo>
                    <a:cubicBezTo>
                      <a:pt x="39719" y="52007"/>
                      <a:pt x="38481" y="54578"/>
                      <a:pt x="36100" y="56483"/>
                    </a:cubicBezTo>
                    <a:cubicBezTo>
                      <a:pt x="33719" y="58483"/>
                      <a:pt x="30194" y="59436"/>
                      <a:pt x="25432" y="59436"/>
                    </a:cubicBezTo>
                    <a:cubicBezTo>
                      <a:pt x="20669" y="59436"/>
                      <a:pt x="17050" y="58293"/>
                      <a:pt x="14288" y="55912"/>
                    </a:cubicBezTo>
                    <a:cubicBezTo>
                      <a:pt x="11525" y="53626"/>
                      <a:pt x="10096" y="50102"/>
                      <a:pt x="10096" y="45434"/>
                    </a:cubicBezTo>
                    <a:lnTo>
                      <a:pt x="10096" y="43053"/>
                    </a:lnTo>
                    <a:lnTo>
                      <a:pt x="0" y="43053"/>
                    </a:lnTo>
                    <a:lnTo>
                      <a:pt x="0" y="45434"/>
                    </a:lnTo>
                    <a:cubicBezTo>
                      <a:pt x="0" y="50292"/>
                      <a:pt x="1048" y="54483"/>
                      <a:pt x="3239" y="57912"/>
                    </a:cubicBezTo>
                    <a:cubicBezTo>
                      <a:pt x="5429" y="61341"/>
                      <a:pt x="8382" y="63913"/>
                      <a:pt x="12192" y="65627"/>
                    </a:cubicBezTo>
                    <a:cubicBezTo>
                      <a:pt x="16002" y="67342"/>
                      <a:pt x="20384" y="68294"/>
                      <a:pt x="25336" y="68294"/>
                    </a:cubicBezTo>
                    <a:cubicBezTo>
                      <a:pt x="30290" y="68294"/>
                      <a:pt x="34576" y="67437"/>
                      <a:pt x="38195" y="65818"/>
                    </a:cubicBezTo>
                    <a:cubicBezTo>
                      <a:pt x="41815" y="64103"/>
                      <a:pt x="44672" y="61817"/>
                      <a:pt x="46577" y="58865"/>
                    </a:cubicBezTo>
                    <a:cubicBezTo>
                      <a:pt x="48578" y="55912"/>
                      <a:pt x="49530" y="52483"/>
                      <a:pt x="49530" y="48482"/>
                    </a:cubicBezTo>
                    <a:cubicBezTo>
                      <a:pt x="49530" y="44482"/>
                      <a:pt x="48578" y="41339"/>
                      <a:pt x="46672" y="38767"/>
                    </a:cubicBezTo>
                    <a:cubicBezTo>
                      <a:pt x="44768" y="36290"/>
                      <a:pt x="42196" y="34290"/>
                      <a:pt x="38957" y="32766"/>
                    </a:cubicBezTo>
                    <a:close/>
                  </a:path>
                </a:pathLst>
              </a:custGeom>
              <a:grpFill/>
              <a:ln w="0"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4931FD65-688F-492F-9F48-FA992322B0AD}"/>
                  </a:ext>
                </a:extLst>
              </p:cNvPr>
              <p:cNvSpPr/>
              <p:nvPr/>
            </p:nvSpPr>
            <p:spPr>
              <a:xfrm>
                <a:off x="5496306"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814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3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0 w 45434"/>
                  <a:gd name="connsiteY23" fmla="*/ 8573 h 49053"/>
                  <a:gd name="connsiteX24" fmla="*/ 31909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2"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620" y="44101"/>
                      <a:pt x="11144" y="46101"/>
                    </a:cubicBezTo>
                    <a:cubicBezTo>
                      <a:pt x="14668" y="48101"/>
                      <a:pt x="18764" y="49054"/>
                      <a:pt x="23431" y="49054"/>
                    </a:cubicBezTo>
                    <a:cubicBezTo>
                      <a:pt x="27622" y="49054"/>
                      <a:pt x="31051" y="48387"/>
                      <a:pt x="33814" y="47053"/>
                    </a:cubicBezTo>
                    <a:cubicBezTo>
                      <a:pt x="36481" y="45720"/>
                      <a:pt x="38671" y="44101"/>
                      <a:pt x="40291" y="42196"/>
                    </a:cubicBezTo>
                    <a:cubicBezTo>
                      <a:pt x="41910" y="40196"/>
                      <a:pt x="43243" y="38386"/>
                      <a:pt x="44101" y="36671"/>
                    </a:cubicBezTo>
                    <a:lnTo>
                      <a:pt x="36100" y="32575"/>
                    </a:lnTo>
                    <a:cubicBezTo>
                      <a:pt x="35052" y="34671"/>
                      <a:pt x="33623" y="36576"/>
                      <a:pt x="31813" y="38195"/>
                    </a:cubicBezTo>
                    <a:cubicBezTo>
                      <a:pt x="30004" y="39815"/>
                      <a:pt x="27241"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7" y="16193"/>
                      <a:pt x="11906" y="13430"/>
                      <a:pt x="14192" y="11525"/>
                    </a:cubicBezTo>
                    <a:cubicBezTo>
                      <a:pt x="16478" y="9525"/>
                      <a:pt x="19431" y="8573"/>
                      <a:pt x="23050" y="8573"/>
                    </a:cubicBezTo>
                    <a:cubicBezTo>
                      <a:pt x="26670" y="8573"/>
                      <a:pt x="29623" y="9525"/>
                      <a:pt x="31909" y="11525"/>
                    </a:cubicBezTo>
                    <a:cubicBezTo>
                      <a:pt x="34195" y="13525"/>
                      <a:pt x="35433" y="16193"/>
                      <a:pt x="35719" y="19717"/>
                    </a:cubicBezTo>
                    <a:lnTo>
                      <a:pt x="10096" y="19717"/>
                    </a:lnTo>
                    <a:close/>
                  </a:path>
                </a:pathLst>
              </a:custGeom>
              <a:grpFill/>
              <a:ln w="0"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C58E89CF-B5C9-4B45-D2D8-29CCF3B5698E}"/>
                  </a:ext>
                </a:extLst>
              </p:cNvPr>
              <p:cNvSpPr/>
              <p:nvPr/>
            </p:nvSpPr>
            <p:spPr>
              <a:xfrm>
                <a:off x="5551265" y="3628262"/>
                <a:ext cx="46672" cy="48958"/>
              </a:xfrm>
              <a:custGeom>
                <a:avLst/>
                <a:gdLst>
                  <a:gd name="connsiteX0" fmla="*/ 33242 w 46672"/>
                  <a:gd name="connsiteY0" fmla="*/ 37243 h 48958"/>
                  <a:gd name="connsiteX1" fmla="*/ 23908 w 46672"/>
                  <a:gd name="connsiteY1" fmla="*/ 40386 h 48958"/>
                  <a:gd name="connsiteX2" fmla="*/ 16573 w 46672"/>
                  <a:gd name="connsiteY2" fmla="*/ 38576 h 48958"/>
                  <a:gd name="connsiteX3" fmla="*/ 11430 w 46672"/>
                  <a:gd name="connsiteY3" fmla="*/ 33338 h 48958"/>
                  <a:gd name="connsiteX4" fmla="*/ 9525 w 46672"/>
                  <a:gd name="connsiteY4" fmla="*/ 24956 h 48958"/>
                  <a:gd name="connsiteX5" fmla="*/ 9525 w 46672"/>
                  <a:gd name="connsiteY5" fmla="*/ 24098 h 48958"/>
                  <a:gd name="connsiteX6" fmla="*/ 11430 w 46672"/>
                  <a:gd name="connsiteY6" fmla="*/ 15812 h 48958"/>
                  <a:gd name="connsiteX7" fmla="*/ 16573 w 46672"/>
                  <a:gd name="connsiteY7" fmla="*/ 10573 h 48958"/>
                  <a:gd name="connsiteX8" fmla="*/ 23908 w 46672"/>
                  <a:gd name="connsiteY8" fmla="*/ 8763 h 48958"/>
                  <a:gd name="connsiteX9" fmla="*/ 30766 w 46672"/>
                  <a:gd name="connsiteY9" fmla="*/ 10287 h 48958"/>
                  <a:gd name="connsiteX10" fmla="*/ 34957 w 46672"/>
                  <a:gd name="connsiteY10" fmla="*/ 14288 h 48958"/>
                  <a:gd name="connsiteX11" fmla="*/ 36957 w 46672"/>
                  <a:gd name="connsiteY11" fmla="*/ 19907 h 48958"/>
                  <a:gd name="connsiteX12" fmla="*/ 46387 w 46672"/>
                  <a:gd name="connsiteY12" fmla="*/ 17907 h 48958"/>
                  <a:gd name="connsiteX13" fmla="*/ 42672 w 46672"/>
                  <a:gd name="connsiteY13" fmla="*/ 8954 h 48958"/>
                  <a:gd name="connsiteX14" fmla="*/ 35147 w 46672"/>
                  <a:gd name="connsiteY14" fmla="*/ 2477 h 48958"/>
                  <a:gd name="connsiteX15" fmla="*/ 23813 w 46672"/>
                  <a:gd name="connsiteY15" fmla="*/ 0 h 48958"/>
                  <a:gd name="connsiteX16" fmla="*/ 11716 w 46672"/>
                  <a:gd name="connsiteY16" fmla="*/ 2858 h 48958"/>
                  <a:gd name="connsiteX17" fmla="*/ 3143 w 46672"/>
                  <a:gd name="connsiteY17" fmla="*/ 11049 h 48958"/>
                  <a:gd name="connsiteX18" fmla="*/ 0 w 46672"/>
                  <a:gd name="connsiteY18" fmla="*/ 23813 h 48958"/>
                  <a:gd name="connsiteX19" fmla="*/ 0 w 46672"/>
                  <a:gd name="connsiteY19" fmla="*/ 25051 h 48958"/>
                  <a:gd name="connsiteX20" fmla="*/ 3143 w 46672"/>
                  <a:gd name="connsiteY20" fmla="*/ 37910 h 48958"/>
                  <a:gd name="connsiteX21" fmla="*/ 11716 w 46672"/>
                  <a:gd name="connsiteY21" fmla="*/ 46101 h 48958"/>
                  <a:gd name="connsiteX22" fmla="*/ 23813 w 46672"/>
                  <a:gd name="connsiteY22" fmla="*/ 48959 h 48958"/>
                  <a:gd name="connsiteX23" fmla="*/ 35147 w 46672"/>
                  <a:gd name="connsiteY23" fmla="*/ 46577 h 48958"/>
                  <a:gd name="connsiteX24" fmla="*/ 42672 w 46672"/>
                  <a:gd name="connsiteY24" fmla="*/ 40100 h 48958"/>
                  <a:gd name="connsiteX25" fmla="*/ 46672 w 46672"/>
                  <a:gd name="connsiteY25" fmla="*/ 31242 h 48958"/>
                  <a:gd name="connsiteX26" fmla="*/ 37243 w 46672"/>
                  <a:gd name="connsiteY26" fmla="*/ 29051 h 48958"/>
                  <a:gd name="connsiteX27" fmla="*/ 33147 w 46672"/>
                  <a:gd name="connsiteY27" fmla="*/ 37052 h 4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672" h="48958">
                    <a:moveTo>
                      <a:pt x="33242" y="37243"/>
                    </a:moveTo>
                    <a:cubicBezTo>
                      <a:pt x="31147" y="39338"/>
                      <a:pt x="28004" y="40386"/>
                      <a:pt x="23908" y="40386"/>
                    </a:cubicBezTo>
                    <a:cubicBezTo>
                      <a:pt x="21241" y="40386"/>
                      <a:pt x="18764" y="39815"/>
                      <a:pt x="16573" y="38576"/>
                    </a:cubicBezTo>
                    <a:cubicBezTo>
                      <a:pt x="14383" y="37433"/>
                      <a:pt x="12668" y="35624"/>
                      <a:pt x="11430" y="33338"/>
                    </a:cubicBezTo>
                    <a:cubicBezTo>
                      <a:pt x="10192" y="31052"/>
                      <a:pt x="9525" y="28194"/>
                      <a:pt x="9525" y="24956"/>
                    </a:cubicBezTo>
                    <a:lnTo>
                      <a:pt x="9525" y="24098"/>
                    </a:lnTo>
                    <a:cubicBezTo>
                      <a:pt x="9525" y="20860"/>
                      <a:pt x="10192" y="18098"/>
                      <a:pt x="11430" y="15812"/>
                    </a:cubicBezTo>
                    <a:cubicBezTo>
                      <a:pt x="12668" y="13526"/>
                      <a:pt x="14383" y="11811"/>
                      <a:pt x="16573" y="10573"/>
                    </a:cubicBezTo>
                    <a:cubicBezTo>
                      <a:pt x="18764" y="9335"/>
                      <a:pt x="21146" y="8763"/>
                      <a:pt x="23908" y="8763"/>
                    </a:cubicBezTo>
                    <a:cubicBezTo>
                      <a:pt x="26670" y="8763"/>
                      <a:pt x="28956" y="9239"/>
                      <a:pt x="30766" y="10287"/>
                    </a:cubicBezTo>
                    <a:cubicBezTo>
                      <a:pt x="32576" y="11240"/>
                      <a:pt x="34004" y="12668"/>
                      <a:pt x="34957" y="14288"/>
                    </a:cubicBezTo>
                    <a:cubicBezTo>
                      <a:pt x="35909" y="16002"/>
                      <a:pt x="36576" y="17907"/>
                      <a:pt x="36957" y="19907"/>
                    </a:cubicBezTo>
                    <a:lnTo>
                      <a:pt x="46387" y="17907"/>
                    </a:lnTo>
                    <a:cubicBezTo>
                      <a:pt x="45815" y="14669"/>
                      <a:pt x="44577" y="11716"/>
                      <a:pt x="42672" y="8954"/>
                    </a:cubicBezTo>
                    <a:cubicBezTo>
                      <a:pt x="40767" y="6287"/>
                      <a:pt x="38195" y="4096"/>
                      <a:pt x="35147" y="2477"/>
                    </a:cubicBezTo>
                    <a:cubicBezTo>
                      <a:pt x="32004" y="857"/>
                      <a:pt x="28194" y="0"/>
                      <a:pt x="23813" y="0"/>
                    </a:cubicBezTo>
                    <a:cubicBezTo>
                      <a:pt x="19431" y="0"/>
                      <a:pt x="15335" y="953"/>
                      <a:pt x="11716" y="2858"/>
                    </a:cubicBezTo>
                    <a:cubicBezTo>
                      <a:pt x="8096" y="4763"/>
                      <a:pt x="5239" y="7525"/>
                      <a:pt x="3143" y="11049"/>
                    </a:cubicBezTo>
                    <a:cubicBezTo>
                      <a:pt x="1048" y="14573"/>
                      <a:pt x="0" y="18860"/>
                      <a:pt x="0" y="23813"/>
                    </a:cubicBezTo>
                    <a:lnTo>
                      <a:pt x="0" y="25051"/>
                    </a:lnTo>
                    <a:cubicBezTo>
                      <a:pt x="0" y="30099"/>
                      <a:pt x="1048" y="34385"/>
                      <a:pt x="3143" y="37910"/>
                    </a:cubicBezTo>
                    <a:cubicBezTo>
                      <a:pt x="5239" y="41529"/>
                      <a:pt x="8096" y="44196"/>
                      <a:pt x="11716" y="46101"/>
                    </a:cubicBezTo>
                    <a:cubicBezTo>
                      <a:pt x="15335" y="48006"/>
                      <a:pt x="19336" y="48959"/>
                      <a:pt x="23813" y="48959"/>
                    </a:cubicBezTo>
                    <a:cubicBezTo>
                      <a:pt x="28289" y="48959"/>
                      <a:pt x="32004" y="48197"/>
                      <a:pt x="35147" y="46577"/>
                    </a:cubicBezTo>
                    <a:cubicBezTo>
                      <a:pt x="38291" y="44958"/>
                      <a:pt x="40767" y="42863"/>
                      <a:pt x="42672" y="40100"/>
                    </a:cubicBezTo>
                    <a:cubicBezTo>
                      <a:pt x="44577" y="37433"/>
                      <a:pt x="45910" y="34481"/>
                      <a:pt x="46672" y="31242"/>
                    </a:cubicBezTo>
                    <a:lnTo>
                      <a:pt x="37243" y="29051"/>
                    </a:lnTo>
                    <a:cubicBezTo>
                      <a:pt x="36671" y="32290"/>
                      <a:pt x="35338" y="34957"/>
                      <a:pt x="33147" y="37052"/>
                    </a:cubicBezTo>
                    <a:close/>
                  </a:path>
                </a:pathLst>
              </a:custGeom>
              <a:grpFill/>
              <a:ln w="0"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CA7BA62F-52B6-6C4C-AD4F-97E6C56F4A33}"/>
                  </a:ext>
                </a:extLst>
              </p:cNvPr>
              <p:cNvSpPr/>
              <p:nvPr/>
            </p:nvSpPr>
            <p:spPr>
              <a:xfrm>
                <a:off x="5608605" y="3629691"/>
                <a:ext cx="44005" cy="47243"/>
              </a:xfrm>
              <a:custGeom>
                <a:avLst/>
                <a:gdLst>
                  <a:gd name="connsiteX0" fmla="*/ 34290 w 44005"/>
                  <a:gd name="connsiteY0" fmla="*/ 23336 h 47243"/>
                  <a:gd name="connsiteX1" fmla="*/ 30670 w 44005"/>
                  <a:gd name="connsiteY1" fmla="*/ 34862 h 47243"/>
                  <a:gd name="connsiteX2" fmla="*/ 21145 w 44005"/>
                  <a:gd name="connsiteY2" fmla="*/ 38862 h 47243"/>
                  <a:gd name="connsiteX3" fmla="*/ 12764 w 44005"/>
                  <a:gd name="connsiteY3" fmla="*/ 36004 h 47243"/>
                  <a:gd name="connsiteX4" fmla="*/ 9716 w 44005"/>
                  <a:gd name="connsiteY4" fmla="*/ 27146 h 47243"/>
                  <a:gd name="connsiteX5" fmla="*/ 9716 w 44005"/>
                  <a:gd name="connsiteY5" fmla="*/ 0 h 47243"/>
                  <a:gd name="connsiteX6" fmla="*/ 0 w 44005"/>
                  <a:gd name="connsiteY6" fmla="*/ 0 h 47243"/>
                  <a:gd name="connsiteX7" fmla="*/ 0 w 44005"/>
                  <a:gd name="connsiteY7" fmla="*/ 27813 h 47243"/>
                  <a:gd name="connsiteX8" fmla="*/ 2381 w 44005"/>
                  <a:gd name="connsiteY8" fmla="*/ 38195 h 47243"/>
                  <a:gd name="connsiteX9" fmla="*/ 8858 w 44005"/>
                  <a:gd name="connsiteY9" fmla="*/ 44863 h 47243"/>
                  <a:gd name="connsiteX10" fmla="*/ 18288 w 44005"/>
                  <a:gd name="connsiteY10" fmla="*/ 47244 h 47243"/>
                  <a:gd name="connsiteX11" fmla="*/ 28289 w 44005"/>
                  <a:gd name="connsiteY11" fmla="*/ 44768 h 47243"/>
                  <a:gd name="connsiteX12" fmla="*/ 32957 w 44005"/>
                  <a:gd name="connsiteY12" fmla="*/ 39433 h 47243"/>
                  <a:gd name="connsiteX13" fmla="*/ 34481 w 44005"/>
                  <a:gd name="connsiteY13" fmla="*/ 39433 h 47243"/>
                  <a:gd name="connsiteX14" fmla="*/ 34481 w 44005"/>
                  <a:gd name="connsiteY14" fmla="*/ 46387 h 47243"/>
                  <a:gd name="connsiteX15" fmla="*/ 44006 w 44005"/>
                  <a:gd name="connsiteY15" fmla="*/ 46387 h 47243"/>
                  <a:gd name="connsiteX16" fmla="*/ 44006 w 44005"/>
                  <a:gd name="connsiteY16" fmla="*/ 0 h 47243"/>
                  <a:gd name="connsiteX17" fmla="*/ 34290 w 44005"/>
                  <a:gd name="connsiteY17" fmla="*/ 0 h 47243"/>
                  <a:gd name="connsiteX18" fmla="*/ 34290 w 44005"/>
                  <a:gd name="connsiteY18" fmla="*/ 23431 h 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05" h="47243">
                    <a:moveTo>
                      <a:pt x="34290" y="23336"/>
                    </a:moveTo>
                    <a:cubicBezTo>
                      <a:pt x="34290" y="28384"/>
                      <a:pt x="33052" y="32195"/>
                      <a:pt x="30670" y="34862"/>
                    </a:cubicBezTo>
                    <a:cubicBezTo>
                      <a:pt x="28289" y="37528"/>
                      <a:pt x="25051" y="38862"/>
                      <a:pt x="21145" y="38862"/>
                    </a:cubicBezTo>
                    <a:cubicBezTo>
                      <a:pt x="17526" y="38862"/>
                      <a:pt x="14764" y="37909"/>
                      <a:pt x="12764" y="36004"/>
                    </a:cubicBezTo>
                    <a:cubicBezTo>
                      <a:pt x="10763" y="34100"/>
                      <a:pt x="9716" y="31147"/>
                      <a:pt x="9716" y="27146"/>
                    </a:cubicBezTo>
                    <a:lnTo>
                      <a:pt x="9716" y="0"/>
                    </a:lnTo>
                    <a:lnTo>
                      <a:pt x="0" y="0"/>
                    </a:lnTo>
                    <a:lnTo>
                      <a:pt x="0" y="27813"/>
                    </a:lnTo>
                    <a:cubicBezTo>
                      <a:pt x="0" y="31814"/>
                      <a:pt x="762" y="35243"/>
                      <a:pt x="2381" y="38195"/>
                    </a:cubicBezTo>
                    <a:cubicBezTo>
                      <a:pt x="4001" y="41148"/>
                      <a:pt x="6096" y="43339"/>
                      <a:pt x="8858" y="44863"/>
                    </a:cubicBezTo>
                    <a:cubicBezTo>
                      <a:pt x="11620" y="46482"/>
                      <a:pt x="14764" y="47244"/>
                      <a:pt x="18288" y="47244"/>
                    </a:cubicBezTo>
                    <a:cubicBezTo>
                      <a:pt x="22669" y="47244"/>
                      <a:pt x="26003" y="46387"/>
                      <a:pt x="28289" y="44768"/>
                    </a:cubicBezTo>
                    <a:cubicBezTo>
                      <a:pt x="30575" y="43148"/>
                      <a:pt x="32099" y="41339"/>
                      <a:pt x="32957" y="39433"/>
                    </a:cubicBezTo>
                    <a:lnTo>
                      <a:pt x="34481" y="39433"/>
                    </a:lnTo>
                    <a:lnTo>
                      <a:pt x="34481" y="46387"/>
                    </a:lnTo>
                    <a:lnTo>
                      <a:pt x="44006" y="46387"/>
                    </a:lnTo>
                    <a:lnTo>
                      <a:pt x="44006" y="0"/>
                    </a:lnTo>
                    <a:lnTo>
                      <a:pt x="34290" y="0"/>
                    </a:lnTo>
                    <a:lnTo>
                      <a:pt x="34290" y="23431"/>
                    </a:lnTo>
                    <a:close/>
                  </a:path>
                </a:pathLst>
              </a:custGeom>
              <a:grpFill/>
              <a:ln w="0"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C0B13D2A-D612-8322-36F6-7768ABFE4414}"/>
                  </a:ext>
                </a:extLst>
              </p:cNvPr>
              <p:cNvSpPr/>
              <p:nvPr/>
            </p:nvSpPr>
            <p:spPr>
              <a:xfrm>
                <a:off x="5666803"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763"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9E4C507E-30BC-CAD1-B094-4C2C121BE8C6}"/>
                  </a:ext>
                </a:extLst>
              </p:cNvPr>
              <p:cNvSpPr/>
              <p:nvPr/>
            </p:nvSpPr>
            <p:spPr>
              <a:xfrm>
                <a:off x="5701474" y="3610165"/>
                <a:ext cx="13334" cy="13144"/>
              </a:xfrm>
              <a:custGeom>
                <a:avLst/>
                <a:gdLst>
                  <a:gd name="connsiteX0" fmla="*/ 6667 w 13334"/>
                  <a:gd name="connsiteY0" fmla="*/ 0 h 13144"/>
                  <a:gd name="connsiteX1" fmla="*/ 1905 w 13334"/>
                  <a:gd name="connsiteY1" fmla="*/ 1810 h 13144"/>
                  <a:gd name="connsiteX2" fmla="*/ 0 w 13334"/>
                  <a:gd name="connsiteY2" fmla="*/ 6572 h 13144"/>
                  <a:gd name="connsiteX3" fmla="*/ 1905 w 13334"/>
                  <a:gd name="connsiteY3" fmla="*/ 11335 h 13144"/>
                  <a:gd name="connsiteX4" fmla="*/ 6667 w 13334"/>
                  <a:gd name="connsiteY4" fmla="*/ 13145 h 13144"/>
                  <a:gd name="connsiteX5" fmla="*/ 11430 w 13334"/>
                  <a:gd name="connsiteY5" fmla="*/ 11335 h 13144"/>
                  <a:gd name="connsiteX6" fmla="*/ 13335 w 13334"/>
                  <a:gd name="connsiteY6" fmla="*/ 6572 h 13144"/>
                  <a:gd name="connsiteX7" fmla="*/ 11430 w 13334"/>
                  <a:gd name="connsiteY7" fmla="*/ 1810 h 13144"/>
                  <a:gd name="connsiteX8" fmla="*/ 6667 w 13334"/>
                  <a:gd name="connsiteY8"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4" h="13144">
                    <a:moveTo>
                      <a:pt x="6667" y="0"/>
                    </a:moveTo>
                    <a:cubicBezTo>
                      <a:pt x="4763" y="0"/>
                      <a:pt x="3238" y="572"/>
                      <a:pt x="1905" y="1810"/>
                    </a:cubicBezTo>
                    <a:cubicBezTo>
                      <a:pt x="571" y="3048"/>
                      <a:pt x="0" y="4572"/>
                      <a:pt x="0" y="6572"/>
                    </a:cubicBezTo>
                    <a:cubicBezTo>
                      <a:pt x="0" y="8572"/>
                      <a:pt x="667" y="10097"/>
                      <a:pt x="1905" y="11335"/>
                    </a:cubicBezTo>
                    <a:cubicBezTo>
                      <a:pt x="3143" y="12573"/>
                      <a:pt x="4763" y="13145"/>
                      <a:pt x="6667" y="13145"/>
                    </a:cubicBezTo>
                    <a:cubicBezTo>
                      <a:pt x="8572" y="13145"/>
                      <a:pt x="10192" y="12478"/>
                      <a:pt x="11430" y="11335"/>
                    </a:cubicBezTo>
                    <a:cubicBezTo>
                      <a:pt x="12668" y="10097"/>
                      <a:pt x="13335" y="8572"/>
                      <a:pt x="13335" y="6572"/>
                    </a:cubicBezTo>
                    <a:cubicBezTo>
                      <a:pt x="13335" y="4572"/>
                      <a:pt x="12668" y="3048"/>
                      <a:pt x="11430" y="1810"/>
                    </a:cubicBezTo>
                    <a:cubicBezTo>
                      <a:pt x="10192" y="572"/>
                      <a:pt x="8572" y="0"/>
                      <a:pt x="6667" y="0"/>
                    </a:cubicBezTo>
                    <a:close/>
                  </a:path>
                </a:pathLst>
              </a:custGeom>
              <a:grpFill/>
              <a:ln w="0"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2ADD93DA-3FC2-6CA7-8CF0-C58133865605}"/>
                  </a:ext>
                </a:extLst>
              </p:cNvPr>
              <p:cNvSpPr/>
              <p:nvPr/>
            </p:nvSpPr>
            <p:spPr>
              <a:xfrm>
                <a:off x="5703189" y="3629596"/>
                <a:ext cx="9715" cy="46386"/>
              </a:xfrm>
              <a:custGeom>
                <a:avLst/>
                <a:gdLst>
                  <a:gd name="connsiteX0" fmla="*/ 0 w 9715"/>
                  <a:gd name="connsiteY0" fmla="*/ 0 h 46386"/>
                  <a:gd name="connsiteX1" fmla="*/ 9715 w 9715"/>
                  <a:gd name="connsiteY1" fmla="*/ 0 h 46386"/>
                  <a:gd name="connsiteX2" fmla="*/ 9715 w 9715"/>
                  <a:gd name="connsiteY2" fmla="*/ 46387 h 46386"/>
                  <a:gd name="connsiteX3" fmla="*/ 0 w 9715"/>
                  <a:gd name="connsiteY3" fmla="*/ 46387 h 46386"/>
                </a:gdLst>
                <a:ahLst/>
                <a:cxnLst>
                  <a:cxn ang="0">
                    <a:pos x="connsiteX0" y="connsiteY0"/>
                  </a:cxn>
                  <a:cxn ang="0">
                    <a:pos x="connsiteX1" y="connsiteY1"/>
                  </a:cxn>
                  <a:cxn ang="0">
                    <a:pos x="connsiteX2" y="connsiteY2"/>
                  </a:cxn>
                  <a:cxn ang="0">
                    <a:pos x="connsiteX3" y="connsiteY3"/>
                  </a:cxn>
                </a:cxnLst>
                <a:rect l="l" t="t" r="r" b="b"/>
                <a:pathLst>
                  <a:path w="9715" h="46386">
                    <a:moveTo>
                      <a:pt x="0" y="0"/>
                    </a:moveTo>
                    <a:lnTo>
                      <a:pt x="9715" y="0"/>
                    </a:lnTo>
                    <a:lnTo>
                      <a:pt x="9715" y="46387"/>
                    </a:lnTo>
                    <a:lnTo>
                      <a:pt x="0" y="46387"/>
                    </a:lnTo>
                    <a:close/>
                  </a:path>
                </a:pathLst>
              </a:custGeom>
              <a:grpFill/>
              <a:ln w="0"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0A595AA6-6DAB-001D-0D01-42EC3B91849A}"/>
                  </a:ext>
                </a:extLst>
              </p:cNvPr>
              <p:cNvSpPr/>
              <p:nvPr/>
            </p:nvSpPr>
            <p:spPr>
              <a:xfrm>
                <a:off x="5722715" y="3614355"/>
                <a:ext cx="36194" cy="61721"/>
              </a:xfrm>
              <a:custGeom>
                <a:avLst/>
                <a:gdLst>
                  <a:gd name="connsiteX0" fmla="*/ 22479 w 36194"/>
                  <a:gd name="connsiteY0" fmla="*/ 0 h 61721"/>
                  <a:gd name="connsiteX1" fmla="*/ 12764 w 36194"/>
                  <a:gd name="connsiteY1" fmla="*/ 0 h 61721"/>
                  <a:gd name="connsiteX2" fmla="*/ 12764 w 36194"/>
                  <a:gd name="connsiteY2" fmla="*/ 15335 h 61721"/>
                  <a:gd name="connsiteX3" fmla="*/ 0 w 36194"/>
                  <a:gd name="connsiteY3" fmla="*/ 15335 h 61721"/>
                  <a:gd name="connsiteX4" fmla="*/ 0 w 36194"/>
                  <a:gd name="connsiteY4" fmla="*/ 23527 h 61721"/>
                  <a:gd name="connsiteX5" fmla="*/ 12764 w 36194"/>
                  <a:gd name="connsiteY5" fmla="*/ 23527 h 61721"/>
                  <a:gd name="connsiteX6" fmla="*/ 12764 w 36194"/>
                  <a:gd name="connsiteY6" fmla="*/ 52388 h 61721"/>
                  <a:gd name="connsiteX7" fmla="*/ 15240 w 36194"/>
                  <a:gd name="connsiteY7" fmla="*/ 59150 h 61721"/>
                  <a:gd name="connsiteX8" fmla="*/ 22003 w 36194"/>
                  <a:gd name="connsiteY8" fmla="*/ 61722 h 61721"/>
                  <a:gd name="connsiteX9" fmla="*/ 34766 w 36194"/>
                  <a:gd name="connsiteY9" fmla="*/ 61722 h 61721"/>
                  <a:gd name="connsiteX10" fmla="*/ 34766 w 36194"/>
                  <a:gd name="connsiteY10" fmla="*/ 53531 h 61721"/>
                  <a:gd name="connsiteX11" fmla="*/ 25051 w 36194"/>
                  <a:gd name="connsiteY11" fmla="*/ 53531 h 61721"/>
                  <a:gd name="connsiteX12" fmla="*/ 22384 w 36194"/>
                  <a:gd name="connsiteY12" fmla="*/ 50673 h 61721"/>
                  <a:gd name="connsiteX13" fmla="*/ 22384 w 36194"/>
                  <a:gd name="connsiteY13" fmla="*/ 23527 h 61721"/>
                  <a:gd name="connsiteX14" fmla="*/ 36195 w 36194"/>
                  <a:gd name="connsiteY14" fmla="*/ 23527 h 61721"/>
                  <a:gd name="connsiteX15" fmla="*/ 36195 w 36194"/>
                  <a:gd name="connsiteY15" fmla="*/ 15335 h 61721"/>
                  <a:gd name="connsiteX16" fmla="*/ 22384 w 36194"/>
                  <a:gd name="connsiteY16" fmla="*/ 15335 h 61721"/>
                  <a:gd name="connsiteX17" fmla="*/ 22384 w 36194"/>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4" h="61721">
                    <a:moveTo>
                      <a:pt x="22479" y="0"/>
                    </a:moveTo>
                    <a:lnTo>
                      <a:pt x="12764" y="0"/>
                    </a:lnTo>
                    <a:lnTo>
                      <a:pt x="12764" y="15335"/>
                    </a:lnTo>
                    <a:lnTo>
                      <a:pt x="0" y="15335"/>
                    </a:lnTo>
                    <a:lnTo>
                      <a:pt x="0" y="23527"/>
                    </a:lnTo>
                    <a:lnTo>
                      <a:pt x="12764" y="23527"/>
                    </a:lnTo>
                    <a:lnTo>
                      <a:pt x="12764" y="52388"/>
                    </a:lnTo>
                    <a:cubicBezTo>
                      <a:pt x="12764" y="55245"/>
                      <a:pt x="13621" y="57436"/>
                      <a:pt x="15240" y="59150"/>
                    </a:cubicBezTo>
                    <a:cubicBezTo>
                      <a:pt x="16859" y="60865"/>
                      <a:pt x="19145" y="61722"/>
                      <a:pt x="22003" y="61722"/>
                    </a:cubicBezTo>
                    <a:lnTo>
                      <a:pt x="34766" y="61722"/>
                    </a:lnTo>
                    <a:lnTo>
                      <a:pt x="34766" y="53531"/>
                    </a:lnTo>
                    <a:lnTo>
                      <a:pt x="25051" y="53531"/>
                    </a:lnTo>
                    <a:cubicBezTo>
                      <a:pt x="23336"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0A3747BF-19C4-5326-1A6C-279C0F4496D1}"/>
                  </a:ext>
                </a:extLst>
              </p:cNvPr>
              <p:cNvSpPr/>
              <p:nvPr/>
            </p:nvSpPr>
            <p:spPr>
              <a:xfrm>
                <a:off x="5769768" y="3629691"/>
                <a:ext cx="44005" cy="65151"/>
              </a:xfrm>
              <a:custGeom>
                <a:avLst/>
                <a:gdLst>
                  <a:gd name="connsiteX0" fmla="*/ 34290 w 44005"/>
                  <a:gd name="connsiteY0" fmla="*/ 23431 h 65151"/>
                  <a:gd name="connsiteX1" fmla="*/ 30671 w 44005"/>
                  <a:gd name="connsiteY1" fmla="*/ 34862 h 65151"/>
                  <a:gd name="connsiteX2" fmla="*/ 21146 w 44005"/>
                  <a:gd name="connsiteY2" fmla="*/ 38862 h 65151"/>
                  <a:gd name="connsiteX3" fmla="*/ 12764 w 44005"/>
                  <a:gd name="connsiteY3" fmla="*/ 36004 h 65151"/>
                  <a:gd name="connsiteX4" fmla="*/ 9716 w 44005"/>
                  <a:gd name="connsiteY4" fmla="*/ 27146 h 65151"/>
                  <a:gd name="connsiteX5" fmla="*/ 9716 w 44005"/>
                  <a:gd name="connsiteY5" fmla="*/ 0 h 65151"/>
                  <a:gd name="connsiteX6" fmla="*/ 0 w 44005"/>
                  <a:gd name="connsiteY6" fmla="*/ 0 h 65151"/>
                  <a:gd name="connsiteX7" fmla="*/ 0 w 44005"/>
                  <a:gd name="connsiteY7" fmla="*/ 27908 h 65151"/>
                  <a:gd name="connsiteX8" fmla="*/ 2381 w 44005"/>
                  <a:gd name="connsiteY8" fmla="*/ 38195 h 65151"/>
                  <a:gd name="connsiteX9" fmla="*/ 8858 w 44005"/>
                  <a:gd name="connsiteY9" fmla="*/ 44863 h 65151"/>
                  <a:gd name="connsiteX10" fmla="*/ 18288 w 44005"/>
                  <a:gd name="connsiteY10" fmla="*/ 47244 h 65151"/>
                  <a:gd name="connsiteX11" fmla="*/ 25622 w 44005"/>
                  <a:gd name="connsiteY11" fmla="*/ 46101 h 65151"/>
                  <a:gd name="connsiteX12" fmla="*/ 30290 w 44005"/>
                  <a:gd name="connsiteY12" fmla="*/ 43244 h 65151"/>
                  <a:gd name="connsiteX13" fmla="*/ 32861 w 44005"/>
                  <a:gd name="connsiteY13" fmla="*/ 39624 h 65151"/>
                  <a:gd name="connsiteX14" fmla="*/ 34385 w 44005"/>
                  <a:gd name="connsiteY14" fmla="*/ 39624 h 65151"/>
                  <a:gd name="connsiteX15" fmla="*/ 34385 w 44005"/>
                  <a:gd name="connsiteY15" fmla="*/ 53912 h 65151"/>
                  <a:gd name="connsiteX16" fmla="*/ 31718 w 44005"/>
                  <a:gd name="connsiteY16" fmla="*/ 56674 h 65151"/>
                  <a:gd name="connsiteX17" fmla="*/ 5905 w 44005"/>
                  <a:gd name="connsiteY17" fmla="*/ 56674 h 65151"/>
                  <a:gd name="connsiteX18" fmla="*/ 5905 w 44005"/>
                  <a:gd name="connsiteY18" fmla="*/ 65151 h 65151"/>
                  <a:gd name="connsiteX19" fmla="*/ 34671 w 44005"/>
                  <a:gd name="connsiteY19" fmla="*/ 65151 h 65151"/>
                  <a:gd name="connsiteX20" fmla="*/ 41529 w 44005"/>
                  <a:gd name="connsiteY20" fmla="*/ 62579 h 65151"/>
                  <a:gd name="connsiteX21" fmla="*/ 44005 w 44005"/>
                  <a:gd name="connsiteY21" fmla="*/ 55817 h 65151"/>
                  <a:gd name="connsiteX22" fmla="*/ 44005 w 44005"/>
                  <a:gd name="connsiteY22" fmla="*/ 0 h 65151"/>
                  <a:gd name="connsiteX23" fmla="*/ 34290 w 44005"/>
                  <a:gd name="connsiteY23" fmla="*/ 0 h 65151"/>
                  <a:gd name="connsiteX24" fmla="*/ 34290 w 44005"/>
                  <a:gd name="connsiteY24" fmla="*/ 23527 h 6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005" h="65151">
                    <a:moveTo>
                      <a:pt x="34290" y="23431"/>
                    </a:moveTo>
                    <a:cubicBezTo>
                      <a:pt x="34290" y="28480"/>
                      <a:pt x="33052" y="32290"/>
                      <a:pt x="30671" y="34862"/>
                    </a:cubicBezTo>
                    <a:cubicBezTo>
                      <a:pt x="28289" y="37528"/>
                      <a:pt x="25051" y="38862"/>
                      <a:pt x="21146" y="38862"/>
                    </a:cubicBezTo>
                    <a:cubicBezTo>
                      <a:pt x="17526" y="38862"/>
                      <a:pt x="14764" y="37909"/>
                      <a:pt x="12764" y="36004"/>
                    </a:cubicBezTo>
                    <a:cubicBezTo>
                      <a:pt x="10763" y="34100"/>
                      <a:pt x="9716" y="31147"/>
                      <a:pt x="9716" y="27146"/>
                    </a:cubicBezTo>
                    <a:lnTo>
                      <a:pt x="9716" y="0"/>
                    </a:lnTo>
                    <a:lnTo>
                      <a:pt x="0" y="0"/>
                    </a:lnTo>
                    <a:lnTo>
                      <a:pt x="0" y="27908"/>
                    </a:lnTo>
                    <a:cubicBezTo>
                      <a:pt x="0" y="31814"/>
                      <a:pt x="762" y="35243"/>
                      <a:pt x="2381" y="38195"/>
                    </a:cubicBezTo>
                    <a:cubicBezTo>
                      <a:pt x="3905" y="41053"/>
                      <a:pt x="6096" y="43339"/>
                      <a:pt x="8858" y="44863"/>
                    </a:cubicBezTo>
                    <a:cubicBezTo>
                      <a:pt x="11621" y="46482"/>
                      <a:pt x="14764" y="47244"/>
                      <a:pt x="18288" y="47244"/>
                    </a:cubicBezTo>
                    <a:cubicBezTo>
                      <a:pt x="21241" y="47244"/>
                      <a:pt x="23622" y="46863"/>
                      <a:pt x="25622" y="46101"/>
                    </a:cubicBezTo>
                    <a:cubicBezTo>
                      <a:pt x="27527" y="45339"/>
                      <a:pt x="29147" y="44387"/>
                      <a:pt x="30290" y="43244"/>
                    </a:cubicBezTo>
                    <a:cubicBezTo>
                      <a:pt x="31432" y="42101"/>
                      <a:pt x="32290" y="40862"/>
                      <a:pt x="32861" y="39624"/>
                    </a:cubicBezTo>
                    <a:lnTo>
                      <a:pt x="34385" y="39624"/>
                    </a:lnTo>
                    <a:lnTo>
                      <a:pt x="34385" y="53912"/>
                    </a:lnTo>
                    <a:cubicBezTo>
                      <a:pt x="34385" y="55817"/>
                      <a:pt x="33528" y="56674"/>
                      <a:pt x="31718" y="56674"/>
                    </a:cubicBezTo>
                    <a:lnTo>
                      <a:pt x="5905" y="56674"/>
                    </a:lnTo>
                    <a:lnTo>
                      <a:pt x="5905" y="65151"/>
                    </a:lnTo>
                    <a:lnTo>
                      <a:pt x="34671" y="65151"/>
                    </a:lnTo>
                    <a:cubicBezTo>
                      <a:pt x="37528" y="65151"/>
                      <a:pt x="39815" y="64294"/>
                      <a:pt x="41529" y="62579"/>
                    </a:cubicBezTo>
                    <a:cubicBezTo>
                      <a:pt x="43148" y="60865"/>
                      <a:pt x="44005" y="58579"/>
                      <a:pt x="44005" y="55817"/>
                    </a:cubicBezTo>
                    <a:lnTo>
                      <a:pt x="44005" y="0"/>
                    </a:lnTo>
                    <a:lnTo>
                      <a:pt x="34290" y="0"/>
                    </a:lnTo>
                    <a:lnTo>
                      <a:pt x="34290" y="23527"/>
                    </a:lnTo>
                    <a:close/>
                  </a:path>
                </a:pathLst>
              </a:custGeom>
              <a:grpFill/>
              <a:ln w="0"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F5481AD6-98CF-7306-9F00-993B402ADF5C}"/>
                  </a:ext>
                </a:extLst>
              </p:cNvPr>
              <p:cNvSpPr/>
              <p:nvPr/>
            </p:nvSpPr>
            <p:spPr>
              <a:xfrm>
                <a:off x="5847492" y="3610165"/>
                <a:ext cx="36004" cy="65817"/>
              </a:xfrm>
              <a:custGeom>
                <a:avLst/>
                <a:gdLst>
                  <a:gd name="connsiteX0" fmla="*/ 22574 w 36004"/>
                  <a:gd name="connsiteY0" fmla="*/ 11049 h 65817"/>
                  <a:gd name="connsiteX1" fmla="*/ 25336 w 36004"/>
                  <a:gd name="connsiteY1" fmla="*/ 8192 h 65817"/>
                  <a:gd name="connsiteX2" fmla="*/ 34195 w 36004"/>
                  <a:gd name="connsiteY2" fmla="*/ 8192 h 65817"/>
                  <a:gd name="connsiteX3" fmla="*/ 34195 w 36004"/>
                  <a:gd name="connsiteY3" fmla="*/ 0 h 65817"/>
                  <a:gd name="connsiteX4" fmla="*/ 22289 w 36004"/>
                  <a:gd name="connsiteY4" fmla="*/ 0 h 65817"/>
                  <a:gd name="connsiteX5" fmla="*/ 15526 w 36004"/>
                  <a:gd name="connsiteY5" fmla="*/ 2572 h 65817"/>
                  <a:gd name="connsiteX6" fmla="*/ 12954 w 36004"/>
                  <a:gd name="connsiteY6" fmla="*/ 9334 h 65817"/>
                  <a:gd name="connsiteX7" fmla="*/ 12954 w 36004"/>
                  <a:gd name="connsiteY7" fmla="*/ 19431 h 65817"/>
                  <a:gd name="connsiteX8" fmla="*/ 0 w 36004"/>
                  <a:gd name="connsiteY8" fmla="*/ 19431 h 65817"/>
                  <a:gd name="connsiteX9" fmla="*/ 0 w 36004"/>
                  <a:gd name="connsiteY9" fmla="*/ 27622 h 65817"/>
                  <a:gd name="connsiteX10" fmla="*/ 12954 w 36004"/>
                  <a:gd name="connsiteY10" fmla="*/ 27622 h 65817"/>
                  <a:gd name="connsiteX11" fmla="*/ 12954 w 36004"/>
                  <a:gd name="connsiteY11" fmla="*/ 65818 h 65817"/>
                  <a:gd name="connsiteX12" fmla="*/ 22670 w 36004"/>
                  <a:gd name="connsiteY12" fmla="*/ 65818 h 65817"/>
                  <a:gd name="connsiteX13" fmla="*/ 22670 w 36004"/>
                  <a:gd name="connsiteY13" fmla="*/ 27622 h 65817"/>
                  <a:gd name="connsiteX14" fmla="*/ 36004 w 36004"/>
                  <a:gd name="connsiteY14" fmla="*/ 27622 h 65817"/>
                  <a:gd name="connsiteX15" fmla="*/ 36004 w 36004"/>
                  <a:gd name="connsiteY15" fmla="*/ 19431 h 65817"/>
                  <a:gd name="connsiteX16" fmla="*/ 22670 w 36004"/>
                  <a:gd name="connsiteY16" fmla="*/ 19431 h 65817"/>
                  <a:gd name="connsiteX17" fmla="*/ 22670 w 36004"/>
                  <a:gd name="connsiteY17" fmla="*/ 10954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4" h="65817">
                    <a:moveTo>
                      <a:pt x="22574" y="11049"/>
                    </a:moveTo>
                    <a:cubicBezTo>
                      <a:pt x="22574" y="9144"/>
                      <a:pt x="23527" y="8192"/>
                      <a:pt x="25336" y="8192"/>
                    </a:cubicBezTo>
                    <a:lnTo>
                      <a:pt x="34195" y="8192"/>
                    </a:lnTo>
                    <a:lnTo>
                      <a:pt x="34195" y="0"/>
                    </a:lnTo>
                    <a:lnTo>
                      <a:pt x="22289" y="0"/>
                    </a:lnTo>
                    <a:cubicBezTo>
                      <a:pt x="19431" y="0"/>
                      <a:pt x="17240" y="857"/>
                      <a:pt x="15526" y="2572"/>
                    </a:cubicBezTo>
                    <a:cubicBezTo>
                      <a:pt x="13811" y="4286"/>
                      <a:pt x="12954" y="6477"/>
                      <a:pt x="12954" y="9334"/>
                    </a:cubicBezTo>
                    <a:lnTo>
                      <a:pt x="12954" y="19431"/>
                    </a:lnTo>
                    <a:lnTo>
                      <a:pt x="0" y="19431"/>
                    </a:lnTo>
                    <a:lnTo>
                      <a:pt x="0" y="27622"/>
                    </a:lnTo>
                    <a:lnTo>
                      <a:pt x="12954" y="27622"/>
                    </a:lnTo>
                    <a:lnTo>
                      <a:pt x="12954" y="65818"/>
                    </a:lnTo>
                    <a:lnTo>
                      <a:pt x="22670" y="65818"/>
                    </a:lnTo>
                    <a:lnTo>
                      <a:pt x="22670" y="27622"/>
                    </a:lnTo>
                    <a:lnTo>
                      <a:pt x="36004" y="27622"/>
                    </a:lnTo>
                    <a:lnTo>
                      <a:pt x="36004" y="19431"/>
                    </a:lnTo>
                    <a:lnTo>
                      <a:pt x="22670" y="19431"/>
                    </a:lnTo>
                    <a:lnTo>
                      <a:pt x="22670" y="10954"/>
                    </a:lnTo>
                    <a:close/>
                  </a:path>
                </a:pathLst>
              </a:custGeom>
              <a:grpFill/>
              <a:ln w="0"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8D9DC9A3-4756-F471-B3C2-A28CCD25D6D3}"/>
                  </a:ext>
                </a:extLst>
              </p:cNvPr>
              <p:cNvSpPr/>
              <p:nvPr/>
            </p:nvSpPr>
            <p:spPr>
              <a:xfrm>
                <a:off x="5889116" y="3628357"/>
                <a:ext cx="48101" cy="48863"/>
              </a:xfrm>
              <a:custGeom>
                <a:avLst/>
                <a:gdLst>
                  <a:gd name="connsiteX0" fmla="*/ 36385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5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5 w 48101"/>
                  <a:gd name="connsiteY14" fmla="*/ 2857 h 48863"/>
                  <a:gd name="connsiteX15" fmla="*/ 38386 w 48101"/>
                  <a:gd name="connsiteY15" fmla="*/ 24860 h 48863"/>
                  <a:gd name="connsiteX16" fmla="*/ 34385 w 48101"/>
                  <a:gd name="connsiteY16" fmla="*/ 36195 h 48863"/>
                  <a:gd name="connsiteX17" fmla="*/ 24003 w 48101"/>
                  <a:gd name="connsiteY17" fmla="*/ 40291 h 48863"/>
                  <a:gd name="connsiteX18" fmla="*/ 13716 w 48101"/>
                  <a:gd name="connsiteY18" fmla="*/ 36195 h 48863"/>
                  <a:gd name="connsiteX19" fmla="*/ 9716 w 48101"/>
                  <a:gd name="connsiteY19" fmla="*/ 24860 h 48863"/>
                  <a:gd name="connsiteX20" fmla="*/ 9716 w 48101"/>
                  <a:gd name="connsiteY20" fmla="*/ 24003 h 48863"/>
                  <a:gd name="connsiteX21" fmla="*/ 13716 w 48101"/>
                  <a:gd name="connsiteY21" fmla="*/ 12668 h 48863"/>
                  <a:gd name="connsiteX22" fmla="*/ 24003 w 48101"/>
                  <a:gd name="connsiteY22" fmla="*/ 8573 h 48863"/>
                  <a:gd name="connsiteX23" fmla="*/ 34481 w 48101"/>
                  <a:gd name="connsiteY23" fmla="*/ 12668 h 48863"/>
                  <a:gd name="connsiteX24" fmla="*/ 38386 w 48101"/>
                  <a:gd name="connsiteY24" fmla="*/ 24003 h 48863"/>
                  <a:gd name="connsiteX25" fmla="*/ 38386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5" y="2857"/>
                    </a:moveTo>
                    <a:cubicBezTo>
                      <a:pt x="32766" y="952"/>
                      <a:pt x="28575" y="0"/>
                      <a:pt x="24003" y="0"/>
                    </a:cubicBezTo>
                    <a:cubicBezTo>
                      <a:pt x="19431" y="0"/>
                      <a:pt x="15240" y="952"/>
                      <a:pt x="11621" y="2857"/>
                    </a:cubicBezTo>
                    <a:cubicBezTo>
                      <a:pt x="8001" y="4763"/>
                      <a:pt x="5144"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5"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5" y="2857"/>
                    </a:cubicBezTo>
                    <a:close/>
                    <a:moveTo>
                      <a:pt x="38386" y="24860"/>
                    </a:moveTo>
                    <a:cubicBezTo>
                      <a:pt x="38386" y="29718"/>
                      <a:pt x="37052" y="33433"/>
                      <a:pt x="34385" y="36195"/>
                    </a:cubicBezTo>
                    <a:cubicBezTo>
                      <a:pt x="31718" y="38957"/>
                      <a:pt x="28289" y="40291"/>
                      <a:pt x="24003" y="40291"/>
                    </a:cubicBezTo>
                    <a:cubicBezTo>
                      <a:pt x="19717" y="40291"/>
                      <a:pt x="16383" y="38957"/>
                      <a:pt x="13716" y="36195"/>
                    </a:cubicBezTo>
                    <a:cubicBezTo>
                      <a:pt x="11049" y="33433"/>
                      <a:pt x="9716" y="29718"/>
                      <a:pt x="9716" y="24860"/>
                    </a:cubicBezTo>
                    <a:lnTo>
                      <a:pt x="9716" y="24003"/>
                    </a:lnTo>
                    <a:cubicBezTo>
                      <a:pt x="9716" y="19145"/>
                      <a:pt x="11049" y="15430"/>
                      <a:pt x="13716" y="12668"/>
                    </a:cubicBezTo>
                    <a:cubicBezTo>
                      <a:pt x="16383" y="10001"/>
                      <a:pt x="19812" y="8573"/>
                      <a:pt x="24003" y="8573"/>
                    </a:cubicBezTo>
                    <a:cubicBezTo>
                      <a:pt x="28194" y="8573"/>
                      <a:pt x="31814" y="9906"/>
                      <a:pt x="34481" y="12668"/>
                    </a:cubicBezTo>
                    <a:cubicBezTo>
                      <a:pt x="37148" y="15430"/>
                      <a:pt x="38386" y="19145"/>
                      <a:pt x="38386" y="24003"/>
                    </a:cubicBezTo>
                    <a:lnTo>
                      <a:pt x="38386" y="24860"/>
                    </a:lnTo>
                    <a:close/>
                  </a:path>
                </a:pathLst>
              </a:custGeom>
              <a:grpFill/>
              <a:ln w="0"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6B0D416F-B2B8-BDC0-AAD0-F9143B886E09}"/>
                  </a:ext>
                </a:extLst>
              </p:cNvPr>
              <p:cNvSpPr/>
              <p:nvPr/>
            </p:nvSpPr>
            <p:spPr>
              <a:xfrm>
                <a:off x="5949124"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5 w 26384"/>
                  <a:gd name="connsiteY6" fmla="*/ 46482 h 46481"/>
                  <a:gd name="connsiteX7" fmla="*/ 9715 w 26384"/>
                  <a:gd name="connsiteY7" fmla="*/ 19241 h 46481"/>
                  <a:gd name="connsiteX8" fmla="*/ 12763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5" y="46482"/>
                    </a:lnTo>
                    <a:lnTo>
                      <a:pt x="9715" y="19241"/>
                    </a:lnTo>
                    <a:cubicBezTo>
                      <a:pt x="9715" y="15716"/>
                      <a:pt x="10763" y="13049"/>
                      <a:pt x="12763"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2C087659-E702-91A1-D706-D453DA7D85A1}"/>
                  </a:ext>
                </a:extLst>
              </p:cNvPr>
              <p:cNvSpPr/>
              <p:nvPr/>
            </p:nvSpPr>
            <p:spPr>
              <a:xfrm>
                <a:off x="6004941" y="3614355"/>
                <a:ext cx="36194" cy="61721"/>
              </a:xfrm>
              <a:custGeom>
                <a:avLst/>
                <a:gdLst>
                  <a:gd name="connsiteX0" fmla="*/ 22479 w 36194"/>
                  <a:gd name="connsiteY0" fmla="*/ 0 h 61721"/>
                  <a:gd name="connsiteX1" fmla="*/ 12763 w 36194"/>
                  <a:gd name="connsiteY1" fmla="*/ 0 h 61721"/>
                  <a:gd name="connsiteX2" fmla="*/ 12763 w 36194"/>
                  <a:gd name="connsiteY2" fmla="*/ 15335 h 61721"/>
                  <a:gd name="connsiteX3" fmla="*/ 0 w 36194"/>
                  <a:gd name="connsiteY3" fmla="*/ 15335 h 61721"/>
                  <a:gd name="connsiteX4" fmla="*/ 0 w 36194"/>
                  <a:gd name="connsiteY4" fmla="*/ 23527 h 61721"/>
                  <a:gd name="connsiteX5" fmla="*/ 12763 w 36194"/>
                  <a:gd name="connsiteY5" fmla="*/ 23527 h 61721"/>
                  <a:gd name="connsiteX6" fmla="*/ 12763 w 36194"/>
                  <a:gd name="connsiteY6" fmla="*/ 52388 h 61721"/>
                  <a:gd name="connsiteX7" fmla="*/ 15240 w 36194"/>
                  <a:gd name="connsiteY7" fmla="*/ 59150 h 61721"/>
                  <a:gd name="connsiteX8" fmla="*/ 22003 w 36194"/>
                  <a:gd name="connsiteY8" fmla="*/ 61722 h 61721"/>
                  <a:gd name="connsiteX9" fmla="*/ 34766 w 36194"/>
                  <a:gd name="connsiteY9" fmla="*/ 61722 h 61721"/>
                  <a:gd name="connsiteX10" fmla="*/ 34766 w 36194"/>
                  <a:gd name="connsiteY10" fmla="*/ 53531 h 61721"/>
                  <a:gd name="connsiteX11" fmla="*/ 25051 w 36194"/>
                  <a:gd name="connsiteY11" fmla="*/ 53531 h 61721"/>
                  <a:gd name="connsiteX12" fmla="*/ 22384 w 36194"/>
                  <a:gd name="connsiteY12" fmla="*/ 50673 h 61721"/>
                  <a:gd name="connsiteX13" fmla="*/ 22384 w 36194"/>
                  <a:gd name="connsiteY13" fmla="*/ 23527 h 61721"/>
                  <a:gd name="connsiteX14" fmla="*/ 36195 w 36194"/>
                  <a:gd name="connsiteY14" fmla="*/ 23527 h 61721"/>
                  <a:gd name="connsiteX15" fmla="*/ 36195 w 36194"/>
                  <a:gd name="connsiteY15" fmla="*/ 15335 h 61721"/>
                  <a:gd name="connsiteX16" fmla="*/ 22384 w 36194"/>
                  <a:gd name="connsiteY16" fmla="*/ 15335 h 61721"/>
                  <a:gd name="connsiteX17" fmla="*/ 22384 w 36194"/>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4" h="61721">
                    <a:moveTo>
                      <a:pt x="22479" y="0"/>
                    </a:moveTo>
                    <a:lnTo>
                      <a:pt x="12763" y="0"/>
                    </a:lnTo>
                    <a:lnTo>
                      <a:pt x="12763" y="15335"/>
                    </a:lnTo>
                    <a:lnTo>
                      <a:pt x="0" y="15335"/>
                    </a:lnTo>
                    <a:lnTo>
                      <a:pt x="0" y="23527"/>
                    </a:lnTo>
                    <a:lnTo>
                      <a:pt x="12763" y="23527"/>
                    </a:lnTo>
                    <a:lnTo>
                      <a:pt x="12763" y="52388"/>
                    </a:lnTo>
                    <a:cubicBezTo>
                      <a:pt x="12763" y="55245"/>
                      <a:pt x="13621" y="57436"/>
                      <a:pt x="15240" y="59150"/>
                    </a:cubicBezTo>
                    <a:cubicBezTo>
                      <a:pt x="16859" y="60865"/>
                      <a:pt x="19145" y="61722"/>
                      <a:pt x="22003" y="61722"/>
                    </a:cubicBezTo>
                    <a:lnTo>
                      <a:pt x="34766" y="61722"/>
                    </a:lnTo>
                    <a:lnTo>
                      <a:pt x="34766" y="53531"/>
                    </a:lnTo>
                    <a:lnTo>
                      <a:pt x="25051" y="53531"/>
                    </a:lnTo>
                    <a:cubicBezTo>
                      <a:pt x="23241"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76104059-FFD0-B883-F473-09A76FFDF7D8}"/>
                  </a:ext>
                </a:extLst>
              </p:cNvPr>
              <p:cNvSpPr/>
              <p:nvPr/>
            </p:nvSpPr>
            <p:spPr>
              <a:xfrm>
                <a:off x="6052661" y="3610165"/>
                <a:ext cx="44005" cy="65817"/>
              </a:xfrm>
              <a:custGeom>
                <a:avLst/>
                <a:gdLst>
                  <a:gd name="connsiteX0" fmla="*/ 35052 w 44005"/>
                  <a:gd name="connsiteY0" fmla="*/ 21050 h 65817"/>
                  <a:gd name="connsiteX1" fmla="*/ 25718 w 44005"/>
                  <a:gd name="connsiteY1" fmla="*/ 18669 h 65817"/>
                  <a:gd name="connsiteX2" fmla="*/ 18479 w 44005"/>
                  <a:gd name="connsiteY2" fmla="*/ 19717 h 65817"/>
                  <a:gd name="connsiteX3" fmla="*/ 13907 w 44005"/>
                  <a:gd name="connsiteY3" fmla="*/ 22479 h 65817"/>
                  <a:gd name="connsiteX4" fmla="*/ 11240 w 44005"/>
                  <a:gd name="connsiteY4" fmla="*/ 26003 h 65817"/>
                  <a:gd name="connsiteX5" fmla="*/ 9716 w 44005"/>
                  <a:gd name="connsiteY5" fmla="*/ 26003 h 65817"/>
                  <a:gd name="connsiteX6" fmla="*/ 9716 w 44005"/>
                  <a:gd name="connsiteY6" fmla="*/ 0 h 65817"/>
                  <a:gd name="connsiteX7" fmla="*/ 0 w 44005"/>
                  <a:gd name="connsiteY7" fmla="*/ 0 h 65817"/>
                  <a:gd name="connsiteX8" fmla="*/ 0 w 44005"/>
                  <a:gd name="connsiteY8" fmla="*/ 65818 h 65817"/>
                  <a:gd name="connsiteX9" fmla="*/ 9716 w 44005"/>
                  <a:gd name="connsiteY9" fmla="*/ 65818 h 65817"/>
                  <a:gd name="connsiteX10" fmla="*/ 9716 w 44005"/>
                  <a:gd name="connsiteY10" fmla="*/ 42386 h 65817"/>
                  <a:gd name="connsiteX11" fmla="*/ 13335 w 44005"/>
                  <a:gd name="connsiteY11" fmla="*/ 30956 h 65817"/>
                  <a:gd name="connsiteX12" fmla="*/ 22955 w 44005"/>
                  <a:gd name="connsiteY12" fmla="*/ 27051 h 65817"/>
                  <a:gd name="connsiteX13" fmla="*/ 31242 w 44005"/>
                  <a:gd name="connsiteY13" fmla="*/ 29908 h 65817"/>
                  <a:gd name="connsiteX14" fmla="*/ 34290 w 44005"/>
                  <a:gd name="connsiteY14" fmla="*/ 38767 h 65817"/>
                  <a:gd name="connsiteX15" fmla="*/ 34290 w 44005"/>
                  <a:gd name="connsiteY15" fmla="*/ 65818 h 65817"/>
                  <a:gd name="connsiteX16" fmla="*/ 44006 w 44005"/>
                  <a:gd name="connsiteY16" fmla="*/ 65818 h 65817"/>
                  <a:gd name="connsiteX17" fmla="*/ 44006 w 44005"/>
                  <a:gd name="connsiteY17" fmla="*/ 38005 h 65817"/>
                  <a:gd name="connsiteX18" fmla="*/ 41624 w 44005"/>
                  <a:gd name="connsiteY18" fmla="*/ 27718 h 65817"/>
                  <a:gd name="connsiteX19" fmla="*/ 35147 w 44005"/>
                  <a:gd name="connsiteY19" fmla="*/ 21050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005" h="65817">
                    <a:moveTo>
                      <a:pt x="35052" y="21050"/>
                    </a:moveTo>
                    <a:cubicBezTo>
                      <a:pt x="32290" y="19526"/>
                      <a:pt x="29242" y="18669"/>
                      <a:pt x="25718" y="18669"/>
                    </a:cubicBezTo>
                    <a:cubicBezTo>
                      <a:pt x="22765" y="18669"/>
                      <a:pt x="20383" y="19050"/>
                      <a:pt x="18479" y="19717"/>
                    </a:cubicBezTo>
                    <a:cubicBezTo>
                      <a:pt x="16574" y="20383"/>
                      <a:pt x="15050" y="21336"/>
                      <a:pt x="13907" y="22479"/>
                    </a:cubicBezTo>
                    <a:cubicBezTo>
                      <a:pt x="12764" y="23622"/>
                      <a:pt x="11811" y="24765"/>
                      <a:pt x="11240" y="26003"/>
                    </a:cubicBezTo>
                    <a:lnTo>
                      <a:pt x="9716" y="26003"/>
                    </a:lnTo>
                    <a:lnTo>
                      <a:pt x="9716" y="0"/>
                    </a:lnTo>
                    <a:lnTo>
                      <a:pt x="0" y="0"/>
                    </a:lnTo>
                    <a:lnTo>
                      <a:pt x="0" y="65818"/>
                    </a:lnTo>
                    <a:lnTo>
                      <a:pt x="9716" y="65818"/>
                    </a:lnTo>
                    <a:lnTo>
                      <a:pt x="9716" y="42386"/>
                    </a:lnTo>
                    <a:cubicBezTo>
                      <a:pt x="9716" y="37338"/>
                      <a:pt x="10954" y="33528"/>
                      <a:pt x="13335" y="30956"/>
                    </a:cubicBezTo>
                    <a:cubicBezTo>
                      <a:pt x="15716" y="28289"/>
                      <a:pt x="18955" y="27051"/>
                      <a:pt x="22955" y="27051"/>
                    </a:cubicBezTo>
                    <a:cubicBezTo>
                      <a:pt x="26480" y="27051"/>
                      <a:pt x="29242" y="28003"/>
                      <a:pt x="31242" y="29908"/>
                    </a:cubicBezTo>
                    <a:cubicBezTo>
                      <a:pt x="33242" y="31814"/>
                      <a:pt x="34290" y="34766"/>
                      <a:pt x="34290" y="38767"/>
                    </a:cubicBezTo>
                    <a:lnTo>
                      <a:pt x="34290" y="65818"/>
                    </a:lnTo>
                    <a:lnTo>
                      <a:pt x="44006" y="65818"/>
                    </a:lnTo>
                    <a:lnTo>
                      <a:pt x="44006" y="38005"/>
                    </a:lnTo>
                    <a:cubicBezTo>
                      <a:pt x="44006" y="34004"/>
                      <a:pt x="43244" y="30575"/>
                      <a:pt x="41624" y="27718"/>
                    </a:cubicBezTo>
                    <a:cubicBezTo>
                      <a:pt x="40005" y="24860"/>
                      <a:pt x="37910" y="22670"/>
                      <a:pt x="35147" y="21050"/>
                    </a:cubicBezTo>
                    <a:close/>
                  </a:path>
                </a:pathLst>
              </a:custGeom>
              <a:grpFill/>
              <a:ln w="0"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E20C3CEA-3548-0DF7-3E5D-17CF40245357}"/>
                  </a:ext>
                </a:extLst>
              </p:cNvPr>
              <p:cNvSpPr/>
              <p:nvPr/>
            </p:nvSpPr>
            <p:spPr>
              <a:xfrm>
                <a:off x="6108096"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2 w 45434"/>
                  <a:gd name="connsiteY8" fmla="*/ 49054 h 49053"/>
                  <a:gd name="connsiteX9" fmla="*/ 33814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4 w 45434"/>
                  <a:gd name="connsiteY13" fmla="*/ 38195 h 49053"/>
                  <a:gd name="connsiteX14" fmla="*/ 23622 w 45434"/>
                  <a:gd name="connsiteY14" fmla="*/ 40672 h 49053"/>
                  <a:gd name="connsiteX15" fmla="*/ 13907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1 w 45434"/>
                  <a:gd name="connsiteY23" fmla="*/ 8573 h 49053"/>
                  <a:gd name="connsiteX24" fmla="*/ 31909 w 45434"/>
                  <a:gd name="connsiteY24" fmla="*/ 11525 h 49053"/>
                  <a:gd name="connsiteX25" fmla="*/ 35719 w 45434"/>
                  <a:gd name="connsiteY25" fmla="*/ 19717 h 49053"/>
                  <a:gd name="connsiteX26" fmla="*/ 10097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3" y="34099"/>
                      <a:pt x="2953" y="37719"/>
                    </a:cubicBezTo>
                    <a:cubicBezTo>
                      <a:pt x="4953" y="41339"/>
                      <a:pt x="7620" y="44101"/>
                      <a:pt x="11144" y="46101"/>
                    </a:cubicBezTo>
                    <a:cubicBezTo>
                      <a:pt x="14669" y="48101"/>
                      <a:pt x="18764" y="49054"/>
                      <a:pt x="23432" y="49054"/>
                    </a:cubicBezTo>
                    <a:cubicBezTo>
                      <a:pt x="27623" y="49054"/>
                      <a:pt x="31052" y="48387"/>
                      <a:pt x="33814" y="47053"/>
                    </a:cubicBezTo>
                    <a:cubicBezTo>
                      <a:pt x="36481" y="45720"/>
                      <a:pt x="38672" y="44101"/>
                      <a:pt x="40291" y="42196"/>
                    </a:cubicBezTo>
                    <a:cubicBezTo>
                      <a:pt x="41910" y="40196"/>
                      <a:pt x="43244" y="38386"/>
                      <a:pt x="44101" y="36671"/>
                    </a:cubicBezTo>
                    <a:lnTo>
                      <a:pt x="36100" y="32575"/>
                    </a:lnTo>
                    <a:cubicBezTo>
                      <a:pt x="35147" y="34671"/>
                      <a:pt x="33623" y="36576"/>
                      <a:pt x="31814" y="38195"/>
                    </a:cubicBezTo>
                    <a:cubicBezTo>
                      <a:pt x="30004" y="39815"/>
                      <a:pt x="27242" y="40672"/>
                      <a:pt x="23622" y="40672"/>
                    </a:cubicBezTo>
                    <a:cubicBezTo>
                      <a:pt x="19717" y="40672"/>
                      <a:pt x="16478" y="39433"/>
                      <a:pt x="13907"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8" y="16193"/>
                      <a:pt x="11906" y="13430"/>
                      <a:pt x="14192" y="11525"/>
                    </a:cubicBezTo>
                    <a:cubicBezTo>
                      <a:pt x="16478" y="9525"/>
                      <a:pt x="19431" y="8573"/>
                      <a:pt x="23051" y="8573"/>
                    </a:cubicBezTo>
                    <a:cubicBezTo>
                      <a:pt x="26670" y="8573"/>
                      <a:pt x="29623" y="9525"/>
                      <a:pt x="31909" y="11525"/>
                    </a:cubicBezTo>
                    <a:cubicBezTo>
                      <a:pt x="34195" y="13525"/>
                      <a:pt x="35433" y="16193"/>
                      <a:pt x="35719" y="19717"/>
                    </a:cubicBezTo>
                    <a:lnTo>
                      <a:pt x="10097" y="19717"/>
                    </a:lnTo>
                    <a:close/>
                  </a:path>
                </a:pathLst>
              </a:custGeom>
              <a:grpFill/>
              <a:ln w="0"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52F21591-E54D-3DAE-753A-71E10521818A}"/>
                  </a:ext>
                </a:extLst>
              </p:cNvPr>
              <p:cNvSpPr/>
              <p:nvPr/>
            </p:nvSpPr>
            <p:spPr>
              <a:xfrm>
                <a:off x="6186963" y="3628262"/>
                <a:ext cx="48101" cy="66389"/>
              </a:xfrm>
              <a:custGeom>
                <a:avLst/>
                <a:gdLst>
                  <a:gd name="connsiteX0" fmla="*/ 38767 w 48101"/>
                  <a:gd name="connsiteY0" fmla="*/ 8001 h 66389"/>
                  <a:gd name="connsiteX1" fmla="*/ 37243 w 48101"/>
                  <a:gd name="connsiteY1" fmla="*/ 8001 h 66389"/>
                  <a:gd name="connsiteX2" fmla="*/ 31909 w 48101"/>
                  <a:gd name="connsiteY2" fmla="*/ 2572 h 66389"/>
                  <a:gd name="connsiteX3" fmla="*/ 21526 w 48101"/>
                  <a:gd name="connsiteY3" fmla="*/ 0 h 66389"/>
                  <a:gd name="connsiteX4" fmla="*/ 10763 w 48101"/>
                  <a:gd name="connsiteY4" fmla="*/ 2762 h 66389"/>
                  <a:gd name="connsiteX5" fmla="*/ 2953 w 48101"/>
                  <a:gd name="connsiteY5" fmla="*/ 10763 h 66389"/>
                  <a:gd name="connsiteX6" fmla="*/ 0 w 48101"/>
                  <a:gd name="connsiteY6" fmla="*/ 23241 h 66389"/>
                  <a:gd name="connsiteX7" fmla="*/ 0 w 48101"/>
                  <a:gd name="connsiteY7" fmla="*/ 24670 h 66389"/>
                  <a:gd name="connsiteX8" fmla="*/ 2953 w 48101"/>
                  <a:gd name="connsiteY8" fmla="*/ 37148 h 66389"/>
                  <a:gd name="connsiteX9" fmla="*/ 10763 w 48101"/>
                  <a:gd name="connsiteY9" fmla="*/ 45149 h 66389"/>
                  <a:gd name="connsiteX10" fmla="*/ 21526 w 48101"/>
                  <a:gd name="connsiteY10" fmla="*/ 47911 h 66389"/>
                  <a:gd name="connsiteX11" fmla="*/ 29146 w 48101"/>
                  <a:gd name="connsiteY11" fmla="*/ 46768 h 66389"/>
                  <a:gd name="connsiteX12" fmla="*/ 34099 w 48101"/>
                  <a:gd name="connsiteY12" fmla="*/ 43910 h 66389"/>
                  <a:gd name="connsiteX13" fmla="*/ 37052 w 48101"/>
                  <a:gd name="connsiteY13" fmla="*/ 40386 h 66389"/>
                  <a:gd name="connsiteX14" fmla="*/ 38576 w 48101"/>
                  <a:gd name="connsiteY14" fmla="*/ 40386 h 66389"/>
                  <a:gd name="connsiteX15" fmla="*/ 38576 w 48101"/>
                  <a:gd name="connsiteY15" fmla="*/ 55150 h 66389"/>
                  <a:gd name="connsiteX16" fmla="*/ 35814 w 48101"/>
                  <a:gd name="connsiteY16" fmla="*/ 57912 h 66389"/>
                  <a:gd name="connsiteX17" fmla="*/ 7620 w 48101"/>
                  <a:gd name="connsiteY17" fmla="*/ 57912 h 66389"/>
                  <a:gd name="connsiteX18" fmla="*/ 7620 w 48101"/>
                  <a:gd name="connsiteY18" fmla="*/ 66389 h 66389"/>
                  <a:gd name="connsiteX19" fmla="*/ 38862 w 48101"/>
                  <a:gd name="connsiteY19" fmla="*/ 66389 h 66389"/>
                  <a:gd name="connsiteX20" fmla="*/ 45625 w 48101"/>
                  <a:gd name="connsiteY20" fmla="*/ 63818 h 66389"/>
                  <a:gd name="connsiteX21" fmla="*/ 48101 w 48101"/>
                  <a:gd name="connsiteY21" fmla="*/ 57055 h 66389"/>
                  <a:gd name="connsiteX22" fmla="*/ 48101 w 48101"/>
                  <a:gd name="connsiteY22" fmla="*/ 1238 h 66389"/>
                  <a:gd name="connsiteX23" fmla="*/ 38671 w 48101"/>
                  <a:gd name="connsiteY23" fmla="*/ 1238 h 66389"/>
                  <a:gd name="connsiteX24" fmla="*/ 38671 w 48101"/>
                  <a:gd name="connsiteY24" fmla="*/ 7906 h 66389"/>
                  <a:gd name="connsiteX25" fmla="*/ 38671 w 48101"/>
                  <a:gd name="connsiteY25" fmla="*/ 24479 h 66389"/>
                  <a:gd name="connsiteX26" fmla="*/ 34576 w 48101"/>
                  <a:gd name="connsiteY26" fmla="*/ 35528 h 66389"/>
                  <a:gd name="connsiteX27" fmla="*/ 24193 w 48101"/>
                  <a:gd name="connsiteY27" fmla="*/ 39529 h 66389"/>
                  <a:gd name="connsiteX28" fmla="*/ 13906 w 48101"/>
                  <a:gd name="connsiteY28" fmla="*/ 35528 h 66389"/>
                  <a:gd name="connsiteX29" fmla="*/ 9811 w 48101"/>
                  <a:gd name="connsiteY29" fmla="*/ 24479 h 66389"/>
                  <a:gd name="connsiteX30" fmla="*/ 9811 w 48101"/>
                  <a:gd name="connsiteY30" fmla="*/ 23622 h 66389"/>
                  <a:gd name="connsiteX31" fmla="*/ 13906 w 48101"/>
                  <a:gd name="connsiteY31" fmla="*/ 12478 h 66389"/>
                  <a:gd name="connsiteX32" fmla="*/ 24193 w 48101"/>
                  <a:gd name="connsiteY32" fmla="*/ 8573 h 66389"/>
                  <a:gd name="connsiteX33" fmla="*/ 34671 w 48101"/>
                  <a:gd name="connsiteY33" fmla="*/ 12478 h 66389"/>
                  <a:gd name="connsiteX34" fmla="*/ 38671 w 48101"/>
                  <a:gd name="connsiteY34" fmla="*/ 23622 h 66389"/>
                  <a:gd name="connsiteX35" fmla="*/ 38671 w 48101"/>
                  <a:gd name="connsiteY35" fmla="*/ 2447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101" h="66389">
                    <a:moveTo>
                      <a:pt x="38767" y="8001"/>
                    </a:moveTo>
                    <a:lnTo>
                      <a:pt x="37243" y="8001"/>
                    </a:lnTo>
                    <a:cubicBezTo>
                      <a:pt x="36100" y="6096"/>
                      <a:pt x="34385" y="4286"/>
                      <a:pt x="31909" y="2572"/>
                    </a:cubicBezTo>
                    <a:cubicBezTo>
                      <a:pt x="29527" y="857"/>
                      <a:pt x="26003" y="0"/>
                      <a:pt x="21526" y="0"/>
                    </a:cubicBezTo>
                    <a:cubicBezTo>
                      <a:pt x="17621" y="0"/>
                      <a:pt x="14097" y="953"/>
                      <a:pt x="10763" y="2762"/>
                    </a:cubicBezTo>
                    <a:cubicBezTo>
                      <a:pt x="7525" y="4667"/>
                      <a:pt x="4858" y="7334"/>
                      <a:pt x="2953" y="10763"/>
                    </a:cubicBezTo>
                    <a:cubicBezTo>
                      <a:pt x="952" y="14192"/>
                      <a:pt x="0" y="18383"/>
                      <a:pt x="0" y="23241"/>
                    </a:cubicBezTo>
                    <a:lnTo>
                      <a:pt x="0" y="24670"/>
                    </a:lnTo>
                    <a:cubicBezTo>
                      <a:pt x="0" y="29528"/>
                      <a:pt x="952" y="33623"/>
                      <a:pt x="2953" y="37148"/>
                    </a:cubicBezTo>
                    <a:cubicBezTo>
                      <a:pt x="4858" y="40672"/>
                      <a:pt x="7525" y="43339"/>
                      <a:pt x="10763" y="45149"/>
                    </a:cubicBezTo>
                    <a:cubicBezTo>
                      <a:pt x="14097" y="46958"/>
                      <a:pt x="17621" y="47911"/>
                      <a:pt x="21526" y="47911"/>
                    </a:cubicBezTo>
                    <a:cubicBezTo>
                      <a:pt x="24574" y="47911"/>
                      <a:pt x="27146" y="47530"/>
                      <a:pt x="29146" y="46768"/>
                    </a:cubicBezTo>
                    <a:cubicBezTo>
                      <a:pt x="31147" y="46006"/>
                      <a:pt x="32861" y="45053"/>
                      <a:pt x="34099" y="43910"/>
                    </a:cubicBezTo>
                    <a:cubicBezTo>
                      <a:pt x="35338" y="42672"/>
                      <a:pt x="36290" y="41529"/>
                      <a:pt x="37052" y="40386"/>
                    </a:cubicBezTo>
                    <a:lnTo>
                      <a:pt x="38576" y="40386"/>
                    </a:lnTo>
                    <a:lnTo>
                      <a:pt x="38576" y="55150"/>
                    </a:lnTo>
                    <a:cubicBezTo>
                      <a:pt x="38576" y="57055"/>
                      <a:pt x="37624" y="57912"/>
                      <a:pt x="35814" y="57912"/>
                    </a:cubicBezTo>
                    <a:lnTo>
                      <a:pt x="7620" y="57912"/>
                    </a:lnTo>
                    <a:lnTo>
                      <a:pt x="7620" y="66389"/>
                    </a:lnTo>
                    <a:lnTo>
                      <a:pt x="38862" y="66389"/>
                    </a:lnTo>
                    <a:cubicBezTo>
                      <a:pt x="41719" y="66389"/>
                      <a:pt x="44005" y="65532"/>
                      <a:pt x="45625" y="63818"/>
                    </a:cubicBezTo>
                    <a:cubicBezTo>
                      <a:pt x="47244" y="62103"/>
                      <a:pt x="48101" y="59912"/>
                      <a:pt x="48101" y="57055"/>
                    </a:cubicBezTo>
                    <a:lnTo>
                      <a:pt x="48101" y="1238"/>
                    </a:lnTo>
                    <a:lnTo>
                      <a:pt x="38671" y="1238"/>
                    </a:lnTo>
                    <a:lnTo>
                      <a:pt x="38671" y="7906"/>
                    </a:lnTo>
                    <a:close/>
                    <a:moveTo>
                      <a:pt x="38671" y="24479"/>
                    </a:moveTo>
                    <a:cubicBezTo>
                      <a:pt x="38671" y="29147"/>
                      <a:pt x="37338" y="32861"/>
                      <a:pt x="34576" y="35528"/>
                    </a:cubicBezTo>
                    <a:cubicBezTo>
                      <a:pt x="31813" y="38195"/>
                      <a:pt x="28384" y="39529"/>
                      <a:pt x="24193" y="39529"/>
                    </a:cubicBezTo>
                    <a:cubicBezTo>
                      <a:pt x="20002" y="39529"/>
                      <a:pt x="16669" y="38195"/>
                      <a:pt x="13906" y="35528"/>
                    </a:cubicBezTo>
                    <a:cubicBezTo>
                      <a:pt x="11144" y="32861"/>
                      <a:pt x="9811" y="29147"/>
                      <a:pt x="9811" y="24479"/>
                    </a:cubicBezTo>
                    <a:lnTo>
                      <a:pt x="9811" y="23622"/>
                    </a:lnTo>
                    <a:cubicBezTo>
                      <a:pt x="9811" y="18764"/>
                      <a:pt x="11144" y="15050"/>
                      <a:pt x="13906" y="12478"/>
                    </a:cubicBezTo>
                    <a:cubicBezTo>
                      <a:pt x="16669" y="9906"/>
                      <a:pt x="20098" y="8573"/>
                      <a:pt x="24193" y="8573"/>
                    </a:cubicBezTo>
                    <a:cubicBezTo>
                      <a:pt x="28289" y="8573"/>
                      <a:pt x="31909" y="9906"/>
                      <a:pt x="34671" y="12478"/>
                    </a:cubicBezTo>
                    <a:cubicBezTo>
                      <a:pt x="37338" y="15050"/>
                      <a:pt x="38671" y="18764"/>
                      <a:pt x="38671" y="23622"/>
                    </a:cubicBezTo>
                    <a:lnTo>
                      <a:pt x="38671" y="24479"/>
                    </a:lnTo>
                    <a:close/>
                  </a:path>
                </a:pathLst>
              </a:custGeom>
              <a:grpFill/>
              <a:ln w="0"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90D37E9C-074A-2C3A-5D3D-E2211BA08CBF}"/>
                  </a:ext>
                </a:extLst>
              </p:cNvPr>
              <p:cNvSpPr/>
              <p:nvPr/>
            </p:nvSpPr>
            <p:spPr>
              <a:xfrm>
                <a:off x="6249352"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763"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3385E2CC-03F2-430E-D4C1-AB2D4BEB07D9}"/>
                  </a:ext>
                </a:extLst>
              </p:cNvPr>
              <p:cNvSpPr/>
              <p:nvPr/>
            </p:nvSpPr>
            <p:spPr>
              <a:xfrm>
                <a:off x="6281737"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719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3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577 w 45434"/>
                  <a:gd name="connsiteY19" fmla="*/ 11335 h 49053"/>
                  <a:gd name="connsiteX20" fmla="*/ 34766 w 45434"/>
                  <a:gd name="connsiteY20" fmla="*/ 3143 h 49053"/>
                  <a:gd name="connsiteX21" fmla="*/ 10001 w 45434"/>
                  <a:gd name="connsiteY21" fmla="*/ 19717 h 49053"/>
                  <a:gd name="connsiteX22" fmla="*/ 14192 w 45434"/>
                  <a:gd name="connsiteY22" fmla="*/ 11525 h 49053"/>
                  <a:gd name="connsiteX23" fmla="*/ 23050 w 45434"/>
                  <a:gd name="connsiteY23" fmla="*/ 8573 h 49053"/>
                  <a:gd name="connsiteX24" fmla="*/ 31909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620" y="44101"/>
                      <a:pt x="11144" y="46101"/>
                    </a:cubicBezTo>
                    <a:cubicBezTo>
                      <a:pt x="14669" y="48101"/>
                      <a:pt x="18764" y="49054"/>
                      <a:pt x="23431" y="49054"/>
                    </a:cubicBezTo>
                    <a:cubicBezTo>
                      <a:pt x="27623" y="49054"/>
                      <a:pt x="31052" y="48387"/>
                      <a:pt x="33719" y="47053"/>
                    </a:cubicBezTo>
                    <a:cubicBezTo>
                      <a:pt x="36385" y="45720"/>
                      <a:pt x="38576" y="44101"/>
                      <a:pt x="40291" y="42196"/>
                    </a:cubicBezTo>
                    <a:cubicBezTo>
                      <a:pt x="41910" y="40196"/>
                      <a:pt x="43244" y="38386"/>
                      <a:pt x="44101" y="36671"/>
                    </a:cubicBezTo>
                    <a:lnTo>
                      <a:pt x="36100" y="32575"/>
                    </a:lnTo>
                    <a:cubicBezTo>
                      <a:pt x="35052" y="34671"/>
                      <a:pt x="33623" y="36576"/>
                      <a:pt x="31813" y="38195"/>
                    </a:cubicBezTo>
                    <a:cubicBezTo>
                      <a:pt x="30004" y="39815"/>
                      <a:pt x="27242"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577" y="11335"/>
                    </a:cubicBezTo>
                    <a:cubicBezTo>
                      <a:pt x="40672" y="7810"/>
                      <a:pt x="38100" y="5048"/>
                      <a:pt x="34766" y="3143"/>
                    </a:cubicBezTo>
                    <a:close/>
                    <a:moveTo>
                      <a:pt x="10001" y="19717"/>
                    </a:moveTo>
                    <a:cubicBezTo>
                      <a:pt x="10477" y="16193"/>
                      <a:pt x="11906" y="13430"/>
                      <a:pt x="14192" y="11525"/>
                    </a:cubicBezTo>
                    <a:cubicBezTo>
                      <a:pt x="16478" y="9525"/>
                      <a:pt x="19431" y="8573"/>
                      <a:pt x="23050" y="8573"/>
                    </a:cubicBezTo>
                    <a:cubicBezTo>
                      <a:pt x="26670" y="8573"/>
                      <a:pt x="29623" y="9525"/>
                      <a:pt x="31909" y="11525"/>
                    </a:cubicBezTo>
                    <a:cubicBezTo>
                      <a:pt x="34195" y="13525"/>
                      <a:pt x="35433" y="16193"/>
                      <a:pt x="35719" y="19717"/>
                    </a:cubicBezTo>
                    <a:lnTo>
                      <a:pt x="10096" y="19717"/>
                    </a:lnTo>
                    <a:close/>
                  </a:path>
                </a:pathLst>
              </a:custGeom>
              <a:grpFill/>
              <a:ln w="0"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58438FF7-8031-531D-7048-DCE399E0F673}"/>
                  </a:ext>
                </a:extLst>
              </p:cNvPr>
              <p:cNvSpPr/>
              <p:nvPr/>
            </p:nvSpPr>
            <p:spPr>
              <a:xfrm>
                <a:off x="6336029" y="3628262"/>
                <a:ext cx="47815" cy="49149"/>
              </a:xfrm>
              <a:custGeom>
                <a:avLst/>
                <a:gdLst>
                  <a:gd name="connsiteX0" fmla="*/ 41148 w 47815"/>
                  <a:gd name="connsiteY0" fmla="*/ 36767 h 49149"/>
                  <a:gd name="connsiteX1" fmla="*/ 41148 w 47815"/>
                  <a:gd name="connsiteY1" fmla="*/ 17621 h 49149"/>
                  <a:gd name="connsiteX2" fmla="*/ 36005 w 47815"/>
                  <a:gd name="connsiteY2" fmla="*/ 4572 h 49149"/>
                  <a:gd name="connsiteX3" fmla="*/ 21812 w 47815"/>
                  <a:gd name="connsiteY3" fmla="*/ 0 h 49149"/>
                  <a:gd name="connsiteX4" fmla="*/ 11811 w 47815"/>
                  <a:gd name="connsiteY4" fmla="*/ 1905 h 49149"/>
                  <a:gd name="connsiteX5" fmla="*/ 5144 w 47815"/>
                  <a:gd name="connsiteY5" fmla="*/ 6858 h 49149"/>
                  <a:gd name="connsiteX6" fmla="*/ 1524 w 47815"/>
                  <a:gd name="connsiteY6" fmla="*/ 13716 h 49149"/>
                  <a:gd name="connsiteX7" fmla="*/ 10573 w 47815"/>
                  <a:gd name="connsiteY7" fmla="*/ 16669 h 49149"/>
                  <a:gd name="connsiteX8" fmla="*/ 14097 w 47815"/>
                  <a:gd name="connsiteY8" fmla="*/ 10573 h 49149"/>
                  <a:gd name="connsiteX9" fmla="*/ 21717 w 47815"/>
                  <a:gd name="connsiteY9" fmla="*/ 8192 h 49149"/>
                  <a:gd name="connsiteX10" fmla="*/ 29242 w 47815"/>
                  <a:gd name="connsiteY10" fmla="*/ 10668 h 49149"/>
                  <a:gd name="connsiteX11" fmla="*/ 31718 w 47815"/>
                  <a:gd name="connsiteY11" fmla="*/ 17145 h 49149"/>
                  <a:gd name="connsiteX12" fmla="*/ 31718 w 47815"/>
                  <a:gd name="connsiteY12" fmla="*/ 20193 h 49149"/>
                  <a:gd name="connsiteX13" fmla="*/ 17621 w 47815"/>
                  <a:gd name="connsiteY13" fmla="*/ 20193 h 49149"/>
                  <a:gd name="connsiteX14" fmla="*/ 8573 w 47815"/>
                  <a:gd name="connsiteY14" fmla="*/ 21812 h 49149"/>
                  <a:gd name="connsiteX15" fmla="*/ 2286 w 47815"/>
                  <a:gd name="connsiteY15" fmla="*/ 26575 h 49149"/>
                  <a:gd name="connsiteX16" fmla="*/ 0 w 47815"/>
                  <a:gd name="connsiteY16" fmla="*/ 34481 h 49149"/>
                  <a:gd name="connsiteX17" fmla="*/ 2286 w 47815"/>
                  <a:gd name="connsiteY17" fmla="*/ 42482 h 49149"/>
                  <a:gd name="connsiteX18" fmla="*/ 8477 w 47815"/>
                  <a:gd name="connsiteY18" fmla="*/ 47435 h 49149"/>
                  <a:gd name="connsiteX19" fmla="*/ 17335 w 47815"/>
                  <a:gd name="connsiteY19" fmla="*/ 49149 h 49149"/>
                  <a:gd name="connsiteX20" fmla="*/ 25051 w 47815"/>
                  <a:gd name="connsiteY20" fmla="*/ 47816 h 49149"/>
                  <a:gd name="connsiteX21" fmla="*/ 29432 w 47815"/>
                  <a:gd name="connsiteY21" fmla="*/ 44577 h 49149"/>
                  <a:gd name="connsiteX22" fmla="*/ 31718 w 47815"/>
                  <a:gd name="connsiteY22" fmla="*/ 41243 h 49149"/>
                  <a:gd name="connsiteX23" fmla="*/ 33147 w 47815"/>
                  <a:gd name="connsiteY23" fmla="*/ 41243 h 49149"/>
                  <a:gd name="connsiteX24" fmla="*/ 33147 w 47815"/>
                  <a:gd name="connsiteY24" fmla="*/ 41529 h 49149"/>
                  <a:gd name="connsiteX25" fmla="*/ 35243 w 47815"/>
                  <a:gd name="connsiteY25" fmla="*/ 46101 h 49149"/>
                  <a:gd name="connsiteX26" fmla="*/ 40577 w 47815"/>
                  <a:gd name="connsiteY26" fmla="*/ 47816 h 49149"/>
                  <a:gd name="connsiteX27" fmla="*/ 47816 w 47815"/>
                  <a:gd name="connsiteY27" fmla="*/ 47816 h 49149"/>
                  <a:gd name="connsiteX28" fmla="*/ 47816 w 47815"/>
                  <a:gd name="connsiteY28" fmla="*/ 39719 h 49149"/>
                  <a:gd name="connsiteX29" fmla="*/ 43910 w 47815"/>
                  <a:gd name="connsiteY29" fmla="*/ 39719 h 49149"/>
                  <a:gd name="connsiteX30" fmla="*/ 41243 w 47815"/>
                  <a:gd name="connsiteY30" fmla="*/ 36862 h 49149"/>
                  <a:gd name="connsiteX31" fmla="*/ 31718 w 47815"/>
                  <a:gd name="connsiteY31" fmla="*/ 28575 h 49149"/>
                  <a:gd name="connsiteX32" fmla="*/ 28099 w 47815"/>
                  <a:gd name="connsiteY32" fmla="*/ 37719 h 49149"/>
                  <a:gd name="connsiteX33" fmla="*/ 18669 w 47815"/>
                  <a:gd name="connsiteY33" fmla="*/ 41053 h 49149"/>
                  <a:gd name="connsiteX34" fmla="*/ 12002 w 47815"/>
                  <a:gd name="connsiteY34" fmla="*/ 39148 h 49149"/>
                  <a:gd name="connsiteX35" fmla="*/ 9525 w 47815"/>
                  <a:gd name="connsiteY35" fmla="*/ 34100 h 49149"/>
                  <a:gd name="connsiteX36" fmla="*/ 11906 w 47815"/>
                  <a:gd name="connsiteY36" fmla="*/ 29242 h 49149"/>
                  <a:gd name="connsiteX37" fmla="*/ 18098 w 47815"/>
                  <a:gd name="connsiteY37" fmla="*/ 27623 h 49149"/>
                  <a:gd name="connsiteX38" fmla="*/ 31623 w 47815"/>
                  <a:gd name="connsiteY38" fmla="*/ 27623 h 49149"/>
                  <a:gd name="connsiteX39" fmla="*/ 31623 w 47815"/>
                  <a:gd name="connsiteY39" fmla="*/ 28575 h 4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815" h="49149">
                    <a:moveTo>
                      <a:pt x="41148" y="36767"/>
                    </a:moveTo>
                    <a:lnTo>
                      <a:pt x="41148" y="17621"/>
                    </a:lnTo>
                    <a:cubicBezTo>
                      <a:pt x="41148" y="12002"/>
                      <a:pt x="39433" y="7620"/>
                      <a:pt x="36005" y="4572"/>
                    </a:cubicBezTo>
                    <a:cubicBezTo>
                      <a:pt x="32576" y="1524"/>
                      <a:pt x="27813" y="0"/>
                      <a:pt x="21812" y="0"/>
                    </a:cubicBezTo>
                    <a:cubicBezTo>
                      <a:pt x="17907" y="0"/>
                      <a:pt x="14573" y="572"/>
                      <a:pt x="11811" y="1905"/>
                    </a:cubicBezTo>
                    <a:cubicBezTo>
                      <a:pt x="9049" y="3143"/>
                      <a:pt x="6858" y="4763"/>
                      <a:pt x="5144" y="6858"/>
                    </a:cubicBezTo>
                    <a:cubicBezTo>
                      <a:pt x="3524" y="8858"/>
                      <a:pt x="2286" y="11144"/>
                      <a:pt x="1524" y="13716"/>
                    </a:cubicBezTo>
                    <a:lnTo>
                      <a:pt x="10573" y="16669"/>
                    </a:lnTo>
                    <a:cubicBezTo>
                      <a:pt x="11144" y="14192"/>
                      <a:pt x="12287" y="12097"/>
                      <a:pt x="14097" y="10573"/>
                    </a:cubicBezTo>
                    <a:cubicBezTo>
                      <a:pt x="15812" y="8954"/>
                      <a:pt x="18383" y="8192"/>
                      <a:pt x="21717" y="8192"/>
                    </a:cubicBezTo>
                    <a:cubicBezTo>
                      <a:pt x="25051" y="8192"/>
                      <a:pt x="27623" y="8954"/>
                      <a:pt x="29242" y="10668"/>
                    </a:cubicBezTo>
                    <a:cubicBezTo>
                      <a:pt x="30861" y="12287"/>
                      <a:pt x="31718" y="14478"/>
                      <a:pt x="31718" y="17145"/>
                    </a:cubicBezTo>
                    <a:lnTo>
                      <a:pt x="31718" y="20193"/>
                    </a:lnTo>
                    <a:lnTo>
                      <a:pt x="17621" y="20193"/>
                    </a:lnTo>
                    <a:cubicBezTo>
                      <a:pt x="14192" y="20193"/>
                      <a:pt x="11240" y="20765"/>
                      <a:pt x="8573" y="21812"/>
                    </a:cubicBezTo>
                    <a:cubicBezTo>
                      <a:pt x="5906" y="22860"/>
                      <a:pt x="3810" y="24479"/>
                      <a:pt x="2286" y="26575"/>
                    </a:cubicBezTo>
                    <a:cubicBezTo>
                      <a:pt x="762" y="28670"/>
                      <a:pt x="0" y="31337"/>
                      <a:pt x="0" y="34481"/>
                    </a:cubicBezTo>
                    <a:cubicBezTo>
                      <a:pt x="0" y="37624"/>
                      <a:pt x="762" y="40291"/>
                      <a:pt x="2286" y="42482"/>
                    </a:cubicBezTo>
                    <a:cubicBezTo>
                      <a:pt x="3810" y="44672"/>
                      <a:pt x="5906" y="46292"/>
                      <a:pt x="8477" y="47435"/>
                    </a:cubicBezTo>
                    <a:cubicBezTo>
                      <a:pt x="11049" y="48578"/>
                      <a:pt x="14002" y="49149"/>
                      <a:pt x="17335" y="49149"/>
                    </a:cubicBezTo>
                    <a:cubicBezTo>
                      <a:pt x="20669" y="49149"/>
                      <a:pt x="23146" y="48673"/>
                      <a:pt x="25051" y="47816"/>
                    </a:cubicBezTo>
                    <a:cubicBezTo>
                      <a:pt x="26956" y="46863"/>
                      <a:pt x="28480" y="45815"/>
                      <a:pt x="29432" y="44577"/>
                    </a:cubicBezTo>
                    <a:cubicBezTo>
                      <a:pt x="30385" y="43339"/>
                      <a:pt x="31147" y="42196"/>
                      <a:pt x="31718" y="41243"/>
                    </a:cubicBezTo>
                    <a:lnTo>
                      <a:pt x="33147" y="41243"/>
                    </a:lnTo>
                    <a:lnTo>
                      <a:pt x="33147" y="41529"/>
                    </a:lnTo>
                    <a:cubicBezTo>
                      <a:pt x="33147" y="43434"/>
                      <a:pt x="33814" y="45053"/>
                      <a:pt x="35243" y="46101"/>
                    </a:cubicBezTo>
                    <a:cubicBezTo>
                      <a:pt x="36576" y="47244"/>
                      <a:pt x="38386" y="47816"/>
                      <a:pt x="40577" y="47816"/>
                    </a:cubicBezTo>
                    <a:lnTo>
                      <a:pt x="47816" y="47816"/>
                    </a:lnTo>
                    <a:lnTo>
                      <a:pt x="47816" y="39719"/>
                    </a:lnTo>
                    <a:lnTo>
                      <a:pt x="43910" y="39719"/>
                    </a:lnTo>
                    <a:cubicBezTo>
                      <a:pt x="42196" y="39719"/>
                      <a:pt x="41243" y="38767"/>
                      <a:pt x="41243" y="36862"/>
                    </a:cubicBezTo>
                    <a:close/>
                    <a:moveTo>
                      <a:pt x="31718" y="28575"/>
                    </a:moveTo>
                    <a:cubicBezTo>
                      <a:pt x="31718" y="32480"/>
                      <a:pt x="30480" y="35528"/>
                      <a:pt x="28099" y="37719"/>
                    </a:cubicBezTo>
                    <a:cubicBezTo>
                      <a:pt x="25718" y="39910"/>
                      <a:pt x="22574" y="41053"/>
                      <a:pt x="18669" y="41053"/>
                    </a:cubicBezTo>
                    <a:cubicBezTo>
                      <a:pt x="15812" y="41053"/>
                      <a:pt x="13621" y="40386"/>
                      <a:pt x="12002" y="39148"/>
                    </a:cubicBezTo>
                    <a:cubicBezTo>
                      <a:pt x="10382" y="37910"/>
                      <a:pt x="9525" y="36195"/>
                      <a:pt x="9525" y="34100"/>
                    </a:cubicBezTo>
                    <a:cubicBezTo>
                      <a:pt x="9525" y="32004"/>
                      <a:pt x="10287" y="30385"/>
                      <a:pt x="11906" y="29242"/>
                    </a:cubicBezTo>
                    <a:cubicBezTo>
                      <a:pt x="13430" y="28099"/>
                      <a:pt x="15526" y="27623"/>
                      <a:pt x="18098" y="27623"/>
                    </a:cubicBezTo>
                    <a:lnTo>
                      <a:pt x="31623" y="27623"/>
                    </a:lnTo>
                    <a:lnTo>
                      <a:pt x="31623" y="28575"/>
                    </a:lnTo>
                    <a:close/>
                  </a:path>
                </a:pathLst>
              </a:custGeom>
              <a:grpFill/>
              <a:ln w="0"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4C6D96A8-CA02-3BDE-B521-74E022C6E673}"/>
                  </a:ext>
                </a:extLst>
              </p:cNvPr>
              <p:cNvSpPr/>
              <p:nvPr/>
            </p:nvSpPr>
            <p:spPr>
              <a:xfrm>
                <a:off x="6385369" y="3614355"/>
                <a:ext cx="36195" cy="61721"/>
              </a:xfrm>
              <a:custGeom>
                <a:avLst/>
                <a:gdLst>
                  <a:gd name="connsiteX0" fmla="*/ 22479 w 36195"/>
                  <a:gd name="connsiteY0" fmla="*/ 0 h 61721"/>
                  <a:gd name="connsiteX1" fmla="*/ 12764 w 36195"/>
                  <a:gd name="connsiteY1" fmla="*/ 0 h 61721"/>
                  <a:gd name="connsiteX2" fmla="*/ 12764 w 36195"/>
                  <a:gd name="connsiteY2" fmla="*/ 15335 h 61721"/>
                  <a:gd name="connsiteX3" fmla="*/ 0 w 36195"/>
                  <a:gd name="connsiteY3" fmla="*/ 15335 h 61721"/>
                  <a:gd name="connsiteX4" fmla="*/ 0 w 36195"/>
                  <a:gd name="connsiteY4" fmla="*/ 23527 h 61721"/>
                  <a:gd name="connsiteX5" fmla="*/ 12764 w 36195"/>
                  <a:gd name="connsiteY5" fmla="*/ 23527 h 61721"/>
                  <a:gd name="connsiteX6" fmla="*/ 12764 w 36195"/>
                  <a:gd name="connsiteY6" fmla="*/ 52388 h 61721"/>
                  <a:gd name="connsiteX7" fmla="*/ 15240 w 36195"/>
                  <a:gd name="connsiteY7" fmla="*/ 59150 h 61721"/>
                  <a:gd name="connsiteX8" fmla="*/ 22003 w 36195"/>
                  <a:gd name="connsiteY8" fmla="*/ 61722 h 61721"/>
                  <a:gd name="connsiteX9" fmla="*/ 34766 w 36195"/>
                  <a:gd name="connsiteY9" fmla="*/ 61722 h 61721"/>
                  <a:gd name="connsiteX10" fmla="*/ 34766 w 36195"/>
                  <a:gd name="connsiteY10" fmla="*/ 53531 h 61721"/>
                  <a:gd name="connsiteX11" fmla="*/ 25051 w 36195"/>
                  <a:gd name="connsiteY11" fmla="*/ 53531 h 61721"/>
                  <a:gd name="connsiteX12" fmla="*/ 22384 w 36195"/>
                  <a:gd name="connsiteY12" fmla="*/ 50673 h 61721"/>
                  <a:gd name="connsiteX13" fmla="*/ 22384 w 36195"/>
                  <a:gd name="connsiteY13" fmla="*/ 23527 h 61721"/>
                  <a:gd name="connsiteX14" fmla="*/ 36195 w 36195"/>
                  <a:gd name="connsiteY14" fmla="*/ 23527 h 61721"/>
                  <a:gd name="connsiteX15" fmla="*/ 36195 w 36195"/>
                  <a:gd name="connsiteY15" fmla="*/ 15335 h 61721"/>
                  <a:gd name="connsiteX16" fmla="*/ 22384 w 36195"/>
                  <a:gd name="connsiteY16" fmla="*/ 15335 h 61721"/>
                  <a:gd name="connsiteX17" fmla="*/ 22384 w 36195"/>
                  <a:gd name="connsiteY17" fmla="*/ 0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 h="61721">
                    <a:moveTo>
                      <a:pt x="22479" y="0"/>
                    </a:moveTo>
                    <a:lnTo>
                      <a:pt x="12764" y="0"/>
                    </a:lnTo>
                    <a:lnTo>
                      <a:pt x="12764" y="15335"/>
                    </a:lnTo>
                    <a:lnTo>
                      <a:pt x="0" y="15335"/>
                    </a:lnTo>
                    <a:lnTo>
                      <a:pt x="0" y="23527"/>
                    </a:lnTo>
                    <a:lnTo>
                      <a:pt x="12764" y="23527"/>
                    </a:lnTo>
                    <a:lnTo>
                      <a:pt x="12764" y="52388"/>
                    </a:lnTo>
                    <a:cubicBezTo>
                      <a:pt x="12764" y="55245"/>
                      <a:pt x="13621" y="57436"/>
                      <a:pt x="15240" y="59150"/>
                    </a:cubicBezTo>
                    <a:cubicBezTo>
                      <a:pt x="16859" y="60865"/>
                      <a:pt x="19145" y="61722"/>
                      <a:pt x="22003" y="61722"/>
                    </a:cubicBezTo>
                    <a:lnTo>
                      <a:pt x="34766" y="61722"/>
                    </a:lnTo>
                    <a:lnTo>
                      <a:pt x="34766" y="53531"/>
                    </a:lnTo>
                    <a:lnTo>
                      <a:pt x="25051" y="53531"/>
                    </a:lnTo>
                    <a:cubicBezTo>
                      <a:pt x="23241" y="53531"/>
                      <a:pt x="22384" y="52578"/>
                      <a:pt x="22384" y="50673"/>
                    </a:cubicBezTo>
                    <a:lnTo>
                      <a:pt x="22384" y="23527"/>
                    </a:lnTo>
                    <a:lnTo>
                      <a:pt x="36195" y="23527"/>
                    </a:lnTo>
                    <a:lnTo>
                      <a:pt x="36195" y="15335"/>
                    </a:lnTo>
                    <a:lnTo>
                      <a:pt x="22384" y="15335"/>
                    </a:lnTo>
                    <a:lnTo>
                      <a:pt x="22384" y="0"/>
                    </a:lnTo>
                    <a:close/>
                  </a:path>
                </a:pathLst>
              </a:custGeom>
              <a:grpFill/>
              <a:ln w="0"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1D65629F-12A9-FBCC-6A20-5561A51D043B}"/>
                  </a:ext>
                </a:extLst>
              </p:cNvPr>
              <p:cNvSpPr/>
              <p:nvPr/>
            </p:nvSpPr>
            <p:spPr>
              <a:xfrm>
                <a:off x="6428993" y="3628357"/>
                <a:ext cx="45434" cy="49053"/>
              </a:xfrm>
              <a:custGeom>
                <a:avLst/>
                <a:gdLst>
                  <a:gd name="connsiteX0" fmla="*/ 34862 w 45434"/>
                  <a:gd name="connsiteY0" fmla="*/ 2953 h 49053"/>
                  <a:gd name="connsiteX1" fmla="*/ 23146 w 45434"/>
                  <a:gd name="connsiteY1" fmla="*/ 0 h 49053"/>
                  <a:gd name="connsiteX2" fmla="*/ 11049 w 45434"/>
                  <a:gd name="connsiteY2" fmla="*/ 2953 h 49053"/>
                  <a:gd name="connsiteX3" fmla="*/ 2953 w 45434"/>
                  <a:gd name="connsiteY3" fmla="*/ 11335 h 49053"/>
                  <a:gd name="connsiteX4" fmla="*/ 0 w 45434"/>
                  <a:gd name="connsiteY4" fmla="*/ 24003 h 49053"/>
                  <a:gd name="connsiteX5" fmla="*/ 0 w 45434"/>
                  <a:gd name="connsiteY5" fmla="*/ 25146 h 49053"/>
                  <a:gd name="connsiteX6" fmla="*/ 2953 w 45434"/>
                  <a:gd name="connsiteY6" fmla="*/ 37719 h 49053"/>
                  <a:gd name="connsiteX7" fmla="*/ 11144 w 45434"/>
                  <a:gd name="connsiteY7" fmla="*/ 46101 h 49053"/>
                  <a:gd name="connsiteX8" fmla="*/ 23431 w 45434"/>
                  <a:gd name="connsiteY8" fmla="*/ 49054 h 49053"/>
                  <a:gd name="connsiteX9" fmla="*/ 33719 w 45434"/>
                  <a:gd name="connsiteY9" fmla="*/ 47053 h 49053"/>
                  <a:gd name="connsiteX10" fmla="*/ 40291 w 45434"/>
                  <a:gd name="connsiteY10" fmla="*/ 42196 h 49053"/>
                  <a:gd name="connsiteX11" fmla="*/ 44101 w 45434"/>
                  <a:gd name="connsiteY11" fmla="*/ 36671 h 49053"/>
                  <a:gd name="connsiteX12" fmla="*/ 36100 w 45434"/>
                  <a:gd name="connsiteY12" fmla="*/ 32575 h 49053"/>
                  <a:gd name="connsiteX13" fmla="*/ 31814 w 45434"/>
                  <a:gd name="connsiteY13" fmla="*/ 38195 h 49053"/>
                  <a:gd name="connsiteX14" fmla="*/ 23622 w 45434"/>
                  <a:gd name="connsiteY14" fmla="*/ 40672 h 49053"/>
                  <a:gd name="connsiteX15" fmla="*/ 13906 w 45434"/>
                  <a:gd name="connsiteY15" fmla="*/ 37052 h 49053"/>
                  <a:gd name="connsiteX16" fmla="*/ 9811 w 45434"/>
                  <a:gd name="connsiteY16" fmla="*/ 27337 h 49053"/>
                  <a:gd name="connsiteX17" fmla="*/ 45434 w 45434"/>
                  <a:gd name="connsiteY17" fmla="*/ 27337 h 49053"/>
                  <a:gd name="connsiteX18" fmla="*/ 45434 w 45434"/>
                  <a:gd name="connsiteY18" fmla="*/ 23622 h 49053"/>
                  <a:gd name="connsiteX19" fmla="*/ 42672 w 45434"/>
                  <a:gd name="connsiteY19" fmla="*/ 11335 h 49053"/>
                  <a:gd name="connsiteX20" fmla="*/ 34862 w 45434"/>
                  <a:gd name="connsiteY20" fmla="*/ 3143 h 49053"/>
                  <a:gd name="connsiteX21" fmla="*/ 10096 w 45434"/>
                  <a:gd name="connsiteY21" fmla="*/ 19717 h 49053"/>
                  <a:gd name="connsiteX22" fmla="*/ 14288 w 45434"/>
                  <a:gd name="connsiteY22" fmla="*/ 11525 h 49053"/>
                  <a:gd name="connsiteX23" fmla="*/ 23146 w 45434"/>
                  <a:gd name="connsiteY23" fmla="*/ 8573 h 49053"/>
                  <a:gd name="connsiteX24" fmla="*/ 32004 w 45434"/>
                  <a:gd name="connsiteY24" fmla="*/ 11525 h 49053"/>
                  <a:gd name="connsiteX25" fmla="*/ 35719 w 45434"/>
                  <a:gd name="connsiteY25" fmla="*/ 19717 h 49053"/>
                  <a:gd name="connsiteX26" fmla="*/ 10096 w 45434"/>
                  <a:gd name="connsiteY26" fmla="*/ 19717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434" h="49053">
                    <a:moveTo>
                      <a:pt x="34862" y="2953"/>
                    </a:moveTo>
                    <a:cubicBezTo>
                      <a:pt x="31528" y="952"/>
                      <a:pt x="27623" y="0"/>
                      <a:pt x="23146" y="0"/>
                    </a:cubicBezTo>
                    <a:cubicBezTo>
                      <a:pt x="18669" y="0"/>
                      <a:pt x="14573" y="952"/>
                      <a:pt x="11049" y="2953"/>
                    </a:cubicBezTo>
                    <a:cubicBezTo>
                      <a:pt x="7525" y="4953"/>
                      <a:pt x="4858" y="7715"/>
                      <a:pt x="2953" y="11335"/>
                    </a:cubicBezTo>
                    <a:cubicBezTo>
                      <a:pt x="1048" y="14954"/>
                      <a:pt x="0" y="19145"/>
                      <a:pt x="0" y="24003"/>
                    </a:cubicBezTo>
                    <a:lnTo>
                      <a:pt x="0" y="25146"/>
                    </a:lnTo>
                    <a:cubicBezTo>
                      <a:pt x="0" y="29908"/>
                      <a:pt x="952" y="34099"/>
                      <a:pt x="2953" y="37719"/>
                    </a:cubicBezTo>
                    <a:cubicBezTo>
                      <a:pt x="4953" y="41339"/>
                      <a:pt x="7715" y="44101"/>
                      <a:pt x="11144" y="46101"/>
                    </a:cubicBezTo>
                    <a:cubicBezTo>
                      <a:pt x="14669" y="48101"/>
                      <a:pt x="18764" y="49054"/>
                      <a:pt x="23431" y="49054"/>
                    </a:cubicBezTo>
                    <a:cubicBezTo>
                      <a:pt x="27623" y="49054"/>
                      <a:pt x="31052" y="48387"/>
                      <a:pt x="33719" y="47053"/>
                    </a:cubicBezTo>
                    <a:cubicBezTo>
                      <a:pt x="36385" y="45720"/>
                      <a:pt x="38576" y="44101"/>
                      <a:pt x="40291" y="42196"/>
                    </a:cubicBezTo>
                    <a:cubicBezTo>
                      <a:pt x="41910" y="40196"/>
                      <a:pt x="43244" y="38386"/>
                      <a:pt x="44101" y="36671"/>
                    </a:cubicBezTo>
                    <a:lnTo>
                      <a:pt x="36100" y="32575"/>
                    </a:lnTo>
                    <a:cubicBezTo>
                      <a:pt x="35147" y="34671"/>
                      <a:pt x="33623" y="36576"/>
                      <a:pt x="31814" y="38195"/>
                    </a:cubicBezTo>
                    <a:cubicBezTo>
                      <a:pt x="30004" y="39815"/>
                      <a:pt x="27242" y="40672"/>
                      <a:pt x="23622" y="40672"/>
                    </a:cubicBezTo>
                    <a:cubicBezTo>
                      <a:pt x="19717" y="40672"/>
                      <a:pt x="16478" y="39433"/>
                      <a:pt x="13906" y="37052"/>
                    </a:cubicBezTo>
                    <a:cubicBezTo>
                      <a:pt x="11335" y="34671"/>
                      <a:pt x="9906" y="31432"/>
                      <a:pt x="9811" y="27337"/>
                    </a:cubicBezTo>
                    <a:lnTo>
                      <a:pt x="45434" y="27337"/>
                    </a:lnTo>
                    <a:lnTo>
                      <a:pt x="45434" y="23622"/>
                    </a:lnTo>
                    <a:cubicBezTo>
                      <a:pt x="45434" y="18955"/>
                      <a:pt x="44482" y="14859"/>
                      <a:pt x="42672" y="11335"/>
                    </a:cubicBezTo>
                    <a:cubicBezTo>
                      <a:pt x="40767" y="7810"/>
                      <a:pt x="38195" y="5048"/>
                      <a:pt x="34862" y="3143"/>
                    </a:cubicBezTo>
                    <a:close/>
                    <a:moveTo>
                      <a:pt x="10096" y="19717"/>
                    </a:moveTo>
                    <a:cubicBezTo>
                      <a:pt x="10573" y="16193"/>
                      <a:pt x="12002" y="13430"/>
                      <a:pt x="14288" y="11525"/>
                    </a:cubicBezTo>
                    <a:cubicBezTo>
                      <a:pt x="16573" y="9525"/>
                      <a:pt x="19526" y="8573"/>
                      <a:pt x="23146" y="8573"/>
                    </a:cubicBezTo>
                    <a:cubicBezTo>
                      <a:pt x="26765" y="8573"/>
                      <a:pt x="29718" y="9525"/>
                      <a:pt x="32004" y="11525"/>
                    </a:cubicBezTo>
                    <a:cubicBezTo>
                      <a:pt x="34290" y="13525"/>
                      <a:pt x="35528" y="16193"/>
                      <a:pt x="35719" y="19717"/>
                    </a:cubicBezTo>
                    <a:lnTo>
                      <a:pt x="10096" y="19717"/>
                    </a:lnTo>
                    <a:close/>
                  </a:path>
                </a:pathLst>
              </a:custGeom>
              <a:grpFill/>
              <a:ln w="0"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C29FFC94-9670-00B8-D190-6B844E592150}"/>
                  </a:ext>
                </a:extLst>
              </p:cNvPr>
              <p:cNvSpPr/>
              <p:nvPr/>
            </p:nvSpPr>
            <p:spPr>
              <a:xfrm>
                <a:off x="6486143" y="3629596"/>
                <a:ext cx="26384" cy="46481"/>
              </a:xfrm>
              <a:custGeom>
                <a:avLst/>
                <a:gdLst>
                  <a:gd name="connsiteX0" fmla="*/ 14669 w 26384"/>
                  <a:gd name="connsiteY0" fmla="*/ 1238 h 46481"/>
                  <a:gd name="connsiteX1" fmla="*/ 11049 w 26384"/>
                  <a:gd name="connsiteY1" fmla="*/ 5524 h 46481"/>
                  <a:gd name="connsiteX2" fmla="*/ 9525 w 26384"/>
                  <a:gd name="connsiteY2" fmla="*/ 5524 h 46481"/>
                  <a:gd name="connsiteX3" fmla="*/ 9525 w 26384"/>
                  <a:gd name="connsiteY3" fmla="*/ 95 h 46481"/>
                  <a:gd name="connsiteX4" fmla="*/ 0 w 26384"/>
                  <a:gd name="connsiteY4" fmla="*/ 95 h 46481"/>
                  <a:gd name="connsiteX5" fmla="*/ 0 w 26384"/>
                  <a:gd name="connsiteY5" fmla="*/ 46482 h 46481"/>
                  <a:gd name="connsiteX6" fmla="*/ 9716 w 26384"/>
                  <a:gd name="connsiteY6" fmla="*/ 46482 h 46481"/>
                  <a:gd name="connsiteX7" fmla="*/ 9716 w 26384"/>
                  <a:gd name="connsiteY7" fmla="*/ 19241 h 46481"/>
                  <a:gd name="connsiteX8" fmla="*/ 12764 w 26384"/>
                  <a:gd name="connsiteY8" fmla="*/ 11335 h 46481"/>
                  <a:gd name="connsiteX9" fmla="*/ 20479 w 26384"/>
                  <a:gd name="connsiteY9" fmla="*/ 8763 h 46481"/>
                  <a:gd name="connsiteX10" fmla="*/ 26384 w 26384"/>
                  <a:gd name="connsiteY10" fmla="*/ 8763 h 46481"/>
                  <a:gd name="connsiteX11" fmla="*/ 26384 w 26384"/>
                  <a:gd name="connsiteY11" fmla="*/ 0 h 46481"/>
                  <a:gd name="connsiteX12" fmla="*/ 20860 w 26384"/>
                  <a:gd name="connsiteY12" fmla="*/ 0 h 46481"/>
                  <a:gd name="connsiteX13" fmla="*/ 14669 w 26384"/>
                  <a:gd name="connsiteY13" fmla="*/ 1333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84" h="46481">
                    <a:moveTo>
                      <a:pt x="14669" y="1238"/>
                    </a:moveTo>
                    <a:cubicBezTo>
                      <a:pt x="13049" y="2191"/>
                      <a:pt x="11811" y="3619"/>
                      <a:pt x="11049" y="5524"/>
                    </a:cubicBezTo>
                    <a:lnTo>
                      <a:pt x="9525" y="5524"/>
                    </a:lnTo>
                    <a:lnTo>
                      <a:pt x="9525" y="95"/>
                    </a:lnTo>
                    <a:lnTo>
                      <a:pt x="0" y="95"/>
                    </a:lnTo>
                    <a:lnTo>
                      <a:pt x="0" y="46482"/>
                    </a:lnTo>
                    <a:lnTo>
                      <a:pt x="9716" y="46482"/>
                    </a:lnTo>
                    <a:lnTo>
                      <a:pt x="9716" y="19241"/>
                    </a:lnTo>
                    <a:cubicBezTo>
                      <a:pt x="9716" y="15716"/>
                      <a:pt x="10668" y="13049"/>
                      <a:pt x="12764" y="11335"/>
                    </a:cubicBezTo>
                    <a:cubicBezTo>
                      <a:pt x="14764" y="9620"/>
                      <a:pt x="17335" y="8763"/>
                      <a:pt x="20479" y="8763"/>
                    </a:cubicBezTo>
                    <a:lnTo>
                      <a:pt x="26384" y="8763"/>
                    </a:lnTo>
                    <a:lnTo>
                      <a:pt x="26384" y="0"/>
                    </a:lnTo>
                    <a:lnTo>
                      <a:pt x="20860" y="0"/>
                    </a:lnTo>
                    <a:cubicBezTo>
                      <a:pt x="18383" y="0"/>
                      <a:pt x="16383" y="476"/>
                      <a:pt x="14669" y="1333"/>
                    </a:cubicBezTo>
                    <a:close/>
                  </a:path>
                </a:pathLst>
              </a:custGeom>
              <a:grpFill/>
              <a:ln w="0"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11D96A3F-50C1-41CA-4446-4B26C99C99ED}"/>
                  </a:ext>
                </a:extLst>
              </p:cNvPr>
              <p:cNvSpPr/>
              <p:nvPr/>
            </p:nvSpPr>
            <p:spPr>
              <a:xfrm>
                <a:off x="6544341" y="3628262"/>
                <a:ext cx="48101" cy="66389"/>
              </a:xfrm>
              <a:custGeom>
                <a:avLst/>
                <a:gdLst>
                  <a:gd name="connsiteX0" fmla="*/ 38672 w 48101"/>
                  <a:gd name="connsiteY0" fmla="*/ 8001 h 66389"/>
                  <a:gd name="connsiteX1" fmla="*/ 37148 w 48101"/>
                  <a:gd name="connsiteY1" fmla="*/ 8001 h 66389"/>
                  <a:gd name="connsiteX2" fmla="*/ 31814 w 48101"/>
                  <a:gd name="connsiteY2" fmla="*/ 2572 h 66389"/>
                  <a:gd name="connsiteX3" fmla="*/ 21431 w 48101"/>
                  <a:gd name="connsiteY3" fmla="*/ 0 h 66389"/>
                  <a:gd name="connsiteX4" fmla="*/ 10763 w 48101"/>
                  <a:gd name="connsiteY4" fmla="*/ 2762 h 66389"/>
                  <a:gd name="connsiteX5" fmla="*/ 2953 w 48101"/>
                  <a:gd name="connsiteY5" fmla="*/ 10763 h 66389"/>
                  <a:gd name="connsiteX6" fmla="*/ 0 w 48101"/>
                  <a:gd name="connsiteY6" fmla="*/ 23241 h 66389"/>
                  <a:gd name="connsiteX7" fmla="*/ 0 w 48101"/>
                  <a:gd name="connsiteY7" fmla="*/ 24670 h 66389"/>
                  <a:gd name="connsiteX8" fmla="*/ 2953 w 48101"/>
                  <a:gd name="connsiteY8" fmla="*/ 37148 h 66389"/>
                  <a:gd name="connsiteX9" fmla="*/ 10763 w 48101"/>
                  <a:gd name="connsiteY9" fmla="*/ 45149 h 66389"/>
                  <a:gd name="connsiteX10" fmla="*/ 21527 w 48101"/>
                  <a:gd name="connsiteY10" fmla="*/ 47911 h 66389"/>
                  <a:gd name="connsiteX11" fmla="*/ 29147 w 48101"/>
                  <a:gd name="connsiteY11" fmla="*/ 46768 h 66389"/>
                  <a:gd name="connsiteX12" fmla="*/ 34099 w 48101"/>
                  <a:gd name="connsiteY12" fmla="*/ 43910 h 66389"/>
                  <a:gd name="connsiteX13" fmla="*/ 37052 w 48101"/>
                  <a:gd name="connsiteY13" fmla="*/ 40386 h 66389"/>
                  <a:gd name="connsiteX14" fmla="*/ 38576 w 48101"/>
                  <a:gd name="connsiteY14" fmla="*/ 40386 h 66389"/>
                  <a:gd name="connsiteX15" fmla="*/ 38576 w 48101"/>
                  <a:gd name="connsiteY15" fmla="*/ 55150 h 66389"/>
                  <a:gd name="connsiteX16" fmla="*/ 35814 w 48101"/>
                  <a:gd name="connsiteY16" fmla="*/ 57912 h 66389"/>
                  <a:gd name="connsiteX17" fmla="*/ 7620 w 48101"/>
                  <a:gd name="connsiteY17" fmla="*/ 57912 h 66389"/>
                  <a:gd name="connsiteX18" fmla="*/ 7620 w 48101"/>
                  <a:gd name="connsiteY18" fmla="*/ 66389 h 66389"/>
                  <a:gd name="connsiteX19" fmla="*/ 38767 w 48101"/>
                  <a:gd name="connsiteY19" fmla="*/ 66389 h 66389"/>
                  <a:gd name="connsiteX20" fmla="*/ 45625 w 48101"/>
                  <a:gd name="connsiteY20" fmla="*/ 63818 h 66389"/>
                  <a:gd name="connsiteX21" fmla="*/ 48101 w 48101"/>
                  <a:gd name="connsiteY21" fmla="*/ 57055 h 66389"/>
                  <a:gd name="connsiteX22" fmla="*/ 48101 w 48101"/>
                  <a:gd name="connsiteY22" fmla="*/ 1238 h 66389"/>
                  <a:gd name="connsiteX23" fmla="*/ 38672 w 48101"/>
                  <a:gd name="connsiteY23" fmla="*/ 1238 h 66389"/>
                  <a:gd name="connsiteX24" fmla="*/ 38672 w 48101"/>
                  <a:gd name="connsiteY24" fmla="*/ 7906 h 66389"/>
                  <a:gd name="connsiteX25" fmla="*/ 38576 w 48101"/>
                  <a:gd name="connsiteY25" fmla="*/ 24479 h 66389"/>
                  <a:gd name="connsiteX26" fmla="*/ 34481 w 48101"/>
                  <a:gd name="connsiteY26" fmla="*/ 35528 h 66389"/>
                  <a:gd name="connsiteX27" fmla="*/ 24098 w 48101"/>
                  <a:gd name="connsiteY27" fmla="*/ 39529 h 66389"/>
                  <a:gd name="connsiteX28" fmla="*/ 13811 w 48101"/>
                  <a:gd name="connsiteY28" fmla="*/ 35528 h 66389"/>
                  <a:gd name="connsiteX29" fmla="*/ 9715 w 48101"/>
                  <a:gd name="connsiteY29" fmla="*/ 24479 h 66389"/>
                  <a:gd name="connsiteX30" fmla="*/ 9715 w 48101"/>
                  <a:gd name="connsiteY30" fmla="*/ 23622 h 66389"/>
                  <a:gd name="connsiteX31" fmla="*/ 13811 w 48101"/>
                  <a:gd name="connsiteY31" fmla="*/ 12478 h 66389"/>
                  <a:gd name="connsiteX32" fmla="*/ 24098 w 48101"/>
                  <a:gd name="connsiteY32" fmla="*/ 8573 h 66389"/>
                  <a:gd name="connsiteX33" fmla="*/ 34576 w 48101"/>
                  <a:gd name="connsiteY33" fmla="*/ 12478 h 66389"/>
                  <a:gd name="connsiteX34" fmla="*/ 38576 w 48101"/>
                  <a:gd name="connsiteY34" fmla="*/ 23622 h 66389"/>
                  <a:gd name="connsiteX35" fmla="*/ 38576 w 48101"/>
                  <a:gd name="connsiteY35" fmla="*/ 2447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101" h="66389">
                    <a:moveTo>
                      <a:pt x="38672" y="8001"/>
                    </a:moveTo>
                    <a:lnTo>
                      <a:pt x="37148" y="8001"/>
                    </a:lnTo>
                    <a:cubicBezTo>
                      <a:pt x="36005" y="6096"/>
                      <a:pt x="34195" y="4286"/>
                      <a:pt x="31814" y="2572"/>
                    </a:cubicBezTo>
                    <a:cubicBezTo>
                      <a:pt x="29432" y="857"/>
                      <a:pt x="25908" y="0"/>
                      <a:pt x="21431" y="0"/>
                    </a:cubicBezTo>
                    <a:cubicBezTo>
                      <a:pt x="17526" y="0"/>
                      <a:pt x="14002" y="953"/>
                      <a:pt x="10763" y="2762"/>
                    </a:cubicBezTo>
                    <a:cubicBezTo>
                      <a:pt x="7525" y="4667"/>
                      <a:pt x="4858" y="7334"/>
                      <a:pt x="2953" y="10763"/>
                    </a:cubicBezTo>
                    <a:cubicBezTo>
                      <a:pt x="952" y="14192"/>
                      <a:pt x="0" y="18383"/>
                      <a:pt x="0" y="23241"/>
                    </a:cubicBezTo>
                    <a:lnTo>
                      <a:pt x="0" y="24670"/>
                    </a:lnTo>
                    <a:cubicBezTo>
                      <a:pt x="0" y="29528"/>
                      <a:pt x="952" y="33623"/>
                      <a:pt x="2953" y="37148"/>
                    </a:cubicBezTo>
                    <a:cubicBezTo>
                      <a:pt x="4858" y="40672"/>
                      <a:pt x="7525" y="43339"/>
                      <a:pt x="10763" y="45149"/>
                    </a:cubicBezTo>
                    <a:cubicBezTo>
                      <a:pt x="14097" y="46958"/>
                      <a:pt x="17621" y="47911"/>
                      <a:pt x="21527" y="47911"/>
                    </a:cubicBezTo>
                    <a:cubicBezTo>
                      <a:pt x="24574" y="47911"/>
                      <a:pt x="27146" y="47530"/>
                      <a:pt x="29147" y="46768"/>
                    </a:cubicBezTo>
                    <a:cubicBezTo>
                      <a:pt x="31147" y="46006"/>
                      <a:pt x="32861" y="45053"/>
                      <a:pt x="34099" y="43910"/>
                    </a:cubicBezTo>
                    <a:cubicBezTo>
                      <a:pt x="35338" y="42672"/>
                      <a:pt x="36290" y="41529"/>
                      <a:pt x="37052" y="40386"/>
                    </a:cubicBezTo>
                    <a:lnTo>
                      <a:pt x="38576" y="40386"/>
                    </a:lnTo>
                    <a:lnTo>
                      <a:pt x="38576" y="55150"/>
                    </a:lnTo>
                    <a:cubicBezTo>
                      <a:pt x="38576" y="57055"/>
                      <a:pt x="37624" y="57912"/>
                      <a:pt x="35814" y="57912"/>
                    </a:cubicBezTo>
                    <a:lnTo>
                      <a:pt x="7620" y="57912"/>
                    </a:lnTo>
                    <a:lnTo>
                      <a:pt x="7620" y="66389"/>
                    </a:lnTo>
                    <a:lnTo>
                      <a:pt x="38767" y="66389"/>
                    </a:lnTo>
                    <a:cubicBezTo>
                      <a:pt x="41624" y="66389"/>
                      <a:pt x="43910" y="65532"/>
                      <a:pt x="45625" y="63818"/>
                    </a:cubicBezTo>
                    <a:cubicBezTo>
                      <a:pt x="47244" y="62103"/>
                      <a:pt x="48101" y="59912"/>
                      <a:pt x="48101" y="57055"/>
                    </a:cubicBezTo>
                    <a:lnTo>
                      <a:pt x="48101" y="1238"/>
                    </a:lnTo>
                    <a:lnTo>
                      <a:pt x="38672" y="1238"/>
                    </a:lnTo>
                    <a:lnTo>
                      <a:pt x="38672" y="7906"/>
                    </a:lnTo>
                    <a:close/>
                    <a:moveTo>
                      <a:pt x="38576" y="24479"/>
                    </a:moveTo>
                    <a:cubicBezTo>
                      <a:pt x="38576" y="29147"/>
                      <a:pt x="37243" y="32861"/>
                      <a:pt x="34481" y="35528"/>
                    </a:cubicBezTo>
                    <a:cubicBezTo>
                      <a:pt x="31718" y="38195"/>
                      <a:pt x="28289" y="39529"/>
                      <a:pt x="24098" y="39529"/>
                    </a:cubicBezTo>
                    <a:cubicBezTo>
                      <a:pt x="19907" y="39529"/>
                      <a:pt x="16573" y="38195"/>
                      <a:pt x="13811" y="35528"/>
                    </a:cubicBezTo>
                    <a:cubicBezTo>
                      <a:pt x="11049" y="32861"/>
                      <a:pt x="9715" y="29147"/>
                      <a:pt x="9715" y="24479"/>
                    </a:cubicBezTo>
                    <a:lnTo>
                      <a:pt x="9715" y="23622"/>
                    </a:lnTo>
                    <a:cubicBezTo>
                      <a:pt x="9715" y="18764"/>
                      <a:pt x="11049" y="15050"/>
                      <a:pt x="13811" y="12478"/>
                    </a:cubicBezTo>
                    <a:cubicBezTo>
                      <a:pt x="16573" y="9906"/>
                      <a:pt x="20002" y="8573"/>
                      <a:pt x="24098" y="8573"/>
                    </a:cubicBezTo>
                    <a:cubicBezTo>
                      <a:pt x="28194" y="8573"/>
                      <a:pt x="31814" y="9906"/>
                      <a:pt x="34576" y="12478"/>
                    </a:cubicBezTo>
                    <a:cubicBezTo>
                      <a:pt x="37243" y="15050"/>
                      <a:pt x="38576" y="18764"/>
                      <a:pt x="38576" y="23622"/>
                    </a:cubicBezTo>
                    <a:lnTo>
                      <a:pt x="38576" y="24479"/>
                    </a:lnTo>
                    <a:close/>
                  </a:path>
                </a:pathLst>
              </a:custGeom>
              <a:grpFill/>
              <a:ln w="0"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BC819A63-6D43-20A4-A879-705F81716BF3}"/>
                  </a:ext>
                </a:extLst>
              </p:cNvPr>
              <p:cNvSpPr/>
              <p:nvPr/>
            </p:nvSpPr>
            <p:spPr>
              <a:xfrm>
                <a:off x="6604444" y="3628357"/>
                <a:ext cx="48101" cy="48863"/>
              </a:xfrm>
              <a:custGeom>
                <a:avLst/>
                <a:gdLst>
                  <a:gd name="connsiteX0" fmla="*/ 36385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5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5 w 48101"/>
                  <a:gd name="connsiteY14" fmla="*/ 2857 h 48863"/>
                  <a:gd name="connsiteX15" fmla="*/ 38386 w 48101"/>
                  <a:gd name="connsiteY15" fmla="*/ 24860 h 48863"/>
                  <a:gd name="connsiteX16" fmla="*/ 34385 w 48101"/>
                  <a:gd name="connsiteY16" fmla="*/ 36195 h 48863"/>
                  <a:gd name="connsiteX17" fmla="*/ 24003 w 48101"/>
                  <a:gd name="connsiteY17" fmla="*/ 40291 h 48863"/>
                  <a:gd name="connsiteX18" fmla="*/ 13716 w 48101"/>
                  <a:gd name="connsiteY18" fmla="*/ 36195 h 48863"/>
                  <a:gd name="connsiteX19" fmla="*/ 9715 w 48101"/>
                  <a:gd name="connsiteY19" fmla="*/ 24860 h 48863"/>
                  <a:gd name="connsiteX20" fmla="*/ 9715 w 48101"/>
                  <a:gd name="connsiteY20" fmla="*/ 24003 h 48863"/>
                  <a:gd name="connsiteX21" fmla="*/ 13716 w 48101"/>
                  <a:gd name="connsiteY21" fmla="*/ 12668 h 48863"/>
                  <a:gd name="connsiteX22" fmla="*/ 24003 w 48101"/>
                  <a:gd name="connsiteY22" fmla="*/ 8573 h 48863"/>
                  <a:gd name="connsiteX23" fmla="*/ 34480 w 48101"/>
                  <a:gd name="connsiteY23" fmla="*/ 12668 h 48863"/>
                  <a:gd name="connsiteX24" fmla="*/ 38386 w 48101"/>
                  <a:gd name="connsiteY24" fmla="*/ 24003 h 48863"/>
                  <a:gd name="connsiteX25" fmla="*/ 38386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5" y="2857"/>
                    </a:moveTo>
                    <a:cubicBezTo>
                      <a:pt x="32766" y="952"/>
                      <a:pt x="28670" y="0"/>
                      <a:pt x="24003" y="0"/>
                    </a:cubicBezTo>
                    <a:cubicBezTo>
                      <a:pt x="19336" y="0"/>
                      <a:pt x="15240" y="952"/>
                      <a:pt x="11621" y="2857"/>
                    </a:cubicBezTo>
                    <a:cubicBezTo>
                      <a:pt x="8001" y="4763"/>
                      <a:pt x="5143"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5"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5" y="2857"/>
                    </a:cubicBezTo>
                    <a:close/>
                    <a:moveTo>
                      <a:pt x="38386" y="24860"/>
                    </a:moveTo>
                    <a:cubicBezTo>
                      <a:pt x="38386" y="29718"/>
                      <a:pt x="37052" y="33433"/>
                      <a:pt x="34385" y="36195"/>
                    </a:cubicBezTo>
                    <a:cubicBezTo>
                      <a:pt x="31718" y="38957"/>
                      <a:pt x="28289" y="40291"/>
                      <a:pt x="24003" y="40291"/>
                    </a:cubicBezTo>
                    <a:cubicBezTo>
                      <a:pt x="19717" y="40291"/>
                      <a:pt x="16383" y="38957"/>
                      <a:pt x="13716" y="36195"/>
                    </a:cubicBezTo>
                    <a:cubicBezTo>
                      <a:pt x="11049" y="33433"/>
                      <a:pt x="9715" y="29718"/>
                      <a:pt x="9715" y="24860"/>
                    </a:cubicBezTo>
                    <a:lnTo>
                      <a:pt x="9715" y="24003"/>
                    </a:lnTo>
                    <a:cubicBezTo>
                      <a:pt x="9715" y="19145"/>
                      <a:pt x="11049" y="15430"/>
                      <a:pt x="13716" y="12668"/>
                    </a:cubicBezTo>
                    <a:cubicBezTo>
                      <a:pt x="16383" y="10001"/>
                      <a:pt x="19812" y="8573"/>
                      <a:pt x="24003" y="8573"/>
                    </a:cubicBezTo>
                    <a:cubicBezTo>
                      <a:pt x="28194" y="8573"/>
                      <a:pt x="31813" y="9906"/>
                      <a:pt x="34480" y="12668"/>
                    </a:cubicBezTo>
                    <a:cubicBezTo>
                      <a:pt x="37147" y="15430"/>
                      <a:pt x="38386" y="19145"/>
                      <a:pt x="38386" y="24003"/>
                    </a:cubicBezTo>
                    <a:lnTo>
                      <a:pt x="38386" y="24860"/>
                    </a:lnTo>
                    <a:close/>
                  </a:path>
                </a:pathLst>
              </a:custGeom>
              <a:grpFill/>
              <a:ln w="0"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19E70F46-D1C4-4832-C9C3-A3CC47459FC4}"/>
                  </a:ext>
                </a:extLst>
              </p:cNvPr>
              <p:cNvSpPr/>
              <p:nvPr/>
            </p:nvSpPr>
            <p:spPr>
              <a:xfrm>
                <a:off x="6662261" y="3628357"/>
                <a:ext cx="48101" cy="48863"/>
              </a:xfrm>
              <a:custGeom>
                <a:avLst/>
                <a:gdLst>
                  <a:gd name="connsiteX0" fmla="*/ 36386 w 48101"/>
                  <a:gd name="connsiteY0" fmla="*/ 2857 h 48863"/>
                  <a:gd name="connsiteX1" fmla="*/ 24003 w 48101"/>
                  <a:gd name="connsiteY1" fmla="*/ 0 h 48863"/>
                  <a:gd name="connsiteX2" fmla="*/ 11621 w 48101"/>
                  <a:gd name="connsiteY2" fmla="*/ 2857 h 48863"/>
                  <a:gd name="connsiteX3" fmla="*/ 3143 w 48101"/>
                  <a:gd name="connsiteY3" fmla="*/ 11049 h 48863"/>
                  <a:gd name="connsiteX4" fmla="*/ 0 w 48101"/>
                  <a:gd name="connsiteY4" fmla="*/ 23717 h 48863"/>
                  <a:gd name="connsiteX5" fmla="*/ 0 w 48101"/>
                  <a:gd name="connsiteY5" fmla="*/ 25146 h 48863"/>
                  <a:gd name="connsiteX6" fmla="*/ 3143 w 48101"/>
                  <a:gd name="connsiteY6" fmla="*/ 37814 h 48863"/>
                  <a:gd name="connsiteX7" fmla="*/ 11621 w 48101"/>
                  <a:gd name="connsiteY7" fmla="*/ 46006 h 48863"/>
                  <a:gd name="connsiteX8" fmla="*/ 24003 w 48101"/>
                  <a:gd name="connsiteY8" fmla="*/ 48863 h 48863"/>
                  <a:gd name="connsiteX9" fmla="*/ 36386 w 48101"/>
                  <a:gd name="connsiteY9" fmla="*/ 46006 h 48863"/>
                  <a:gd name="connsiteX10" fmla="*/ 44958 w 48101"/>
                  <a:gd name="connsiteY10" fmla="*/ 37814 h 48863"/>
                  <a:gd name="connsiteX11" fmla="*/ 48101 w 48101"/>
                  <a:gd name="connsiteY11" fmla="*/ 25146 h 48863"/>
                  <a:gd name="connsiteX12" fmla="*/ 48101 w 48101"/>
                  <a:gd name="connsiteY12" fmla="*/ 23717 h 48863"/>
                  <a:gd name="connsiteX13" fmla="*/ 44958 w 48101"/>
                  <a:gd name="connsiteY13" fmla="*/ 11049 h 48863"/>
                  <a:gd name="connsiteX14" fmla="*/ 36386 w 48101"/>
                  <a:gd name="connsiteY14" fmla="*/ 2857 h 48863"/>
                  <a:gd name="connsiteX15" fmla="*/ 38291 w 48101"/>
                  <a:gd name="connsiteY15" fmla="*/ 24860 h 48863"/>
                  <a:gd name="connsiteX16" fmla="*/ 34290 w 48101"/>
                  <a:gd name="connsiteY16" fmla="*/ 36195 h 48863"/>
                  <a:gd name="connsiteX17" fmla="*/ 23908 w 48101"/>
                  <a:gd name="connsiteY17" fmla="*/ 40291 h 48863"/>
                  <a:gd name="connsiteX18" fmla="*/ 13621 w 48101"/>
                  <a:gd name="connsiteY18" fmla="*/ 36195 h 48863"/>
                  <a:gd name="connsiteX19" fmla="*/ 9620 w 48101"/>
                  <a:gd name="connsiteY19" fmla="*/ 24860 h 48863"/>
                  <a:gd name="connsiteX20" fmla="*/ 9620 w 48101"/>
                  <a:gd name="connsiteY20" fmla="*/ 24003 h 48863"/>
                  <a:gd name="connsiteX21" fmla="*/ 13621 w 48101"/>
                  <a:gd name="connsiteY21" fmla="*/ 12668 h 48863"/>
                  <a:gd name="connsiteX22" fmla="*/ 23908 w 48101"/>
                  <a:gd name="connsiteY22" fmla="*/ 8573 h 48863"/>
                  <a:gd name="connsiteX23" fmla="*/ 34385 w 48101"/>
                  <a:gd name="connsiteY23" fmla="*/ 12668 h 48863"/>
                  <a:gd name="connsiteX24" fmla="*/ 38291 w 48101"/>
                  <a:gd name="connsiteY24" fmla="*/ 24003 h 48863"/>
                  <a:gd name="connsiteX25" fmla="*/ 38291 w 48101"/>
                  <a:gd name="connsiteY25" fmla="*/ 24860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01" h="48863">
                    <a:moveTo>
                      <a:pt x="36386" y="2857"/>
                    </a:moveTo>
                    <a:cubicBezTo>
                      <a:pt x="32766" y="952"/>
                      <a:pt x="28575" y="0"/>
                      <a:pt x="24003" y="0"/>
                    </a:cubicBezTo>
                    <a:cubicBezTo>
                      <a:pt x="19431" y="0"/>
                      <a:pt x="15240" y="952"/>
                      <a:pt x="11621" y="2857"/>
                    </a:cubicBezTo>
                    <a:cubicBezTo>
                      <a:pt x="8001" y="4763"/>
                      <a:pt x="5144" y="7525"/>
                      <a:pt x="3143" y="11049"/>
                    </a:cubicBezTo>
                    <a:cubicBezTo>
                      <a:pt x="1048" y="14573"/>
                      <a:pt x="0" y="18764"/>
                      <a:pt x="0" y="23717"/>
                    </a:cubicBezTo>
                    <a:lnTo>
                      <a:pt x="0" y="25146"/>
                    </a:lnTo>
                    <a:cubicBezTo>
                      <a:pt x="0" y="30004"/>
                      <a:pt x="1048" y="34290"/>
                      <a:pt x="3143" y="37814"/>
                    </a:cubicBezTo>
                    <a:cubicBezTo>
                      <a:pt x="5239" y="41434"/>
                      <a:pt x="8001" y="44101"/>
                      <a:pt x="11621" y="46006"/>
                    </a:cubicBezTo>
                    <a:cubicBezTo>
                      <a:pt x="15240" y="47911"/>
                      <a:pt x="19336" y="48863"/>
                      <a:pt x="24003" y="48863"/>
                    </a:cubicBezTo>
                    <a:cubicBezTo>
                      <a:pt x="28670" y="48863"/>
                      <a:pt x="32766" y="47911"/>
                      <a:pt x="36386" y="46006"/>
                    </a:cubicBezTo>
                    <a:cubicBezTo>
                      <a:pt x="40005" y="44101"/>
                      <a:pt x="42863" y="41339"/>
                      <a:pt x="44958" y="37814"/>
                    </a:cubicBezTo>
                    <a:cubicBezTo>
                      <a:pt x="47054" y="34290"/>
                      <a:pt x="48101" y="30004"/>
                      <a:pt x="48101" y="25146"/>
                    </a:cubicBezTo>
                    <a:lnTo>
                      <a:pt x="48101" y="23717"/>
                    </a:lnTo>
                    <a:cubicBezTo>
                      <a:pt x="48101" y="18859"/>
                      <a:pt x="47054" y="14573"/>
                      <a:pt x="44958" y="11049"/>
                    </a:cubicBezTo>
                    <a:cubicBezTo>
                      <a:pt x="42863" y="7525"/>
                      <a:pt x="40005" y="4763"/>
                      <a:pt x="36386" y="2857"/>
                    </a:cubicBezTo>
                    <a:close/>
                    <a:moveTo>
                      <a:pt x="38291" y="24860"/>
                    </a:moveTo>
                    <a:cubicBezTo>
                      <a:pt x="38291" y="29718"/>
                      <a:pt x="36957" y="33433"/>
                      <a:pt x="34290" y="36195"/>
                    </a:cubicBezTo>
                    <a:cubicBezTo>
                      <a:pt x="31623" y="38957"/>
                      <a:pt x="28194" y="40291"/>
                      <a:pt x="23908" y="40291"/>
                    </a:cubicBezTo>
                    <a:cubicBezTo>
                      <a:pt x="19621" y="40291"/>
                      <a:pt x="16288" y="38957"/>
                      <a:pt x="13621" y="36195"/>
                    </a:cubicBezTo>
                    <a:cubicBezTo>
                      <a:pt x="10954" y="33433"/>
                      <a:pt x="9620" y="29718"/>
                      <a:pt x="9620" y="24860"/>
                    </a:cubicBezTo>
                    <a:lnTo>
                      <a:pt x="9620" y="24003"/>
                    </a:lnTo>
                    <a:cubicBezTo>
                      <a:pt x="9620" y="19145"/>
                      <a:pt x="10954" y="15430"/>
                      <a:pt x="13621" y="12668"/>
                    </a:cubicBezTo>
                    <a:cubicBezTo>
                      <a:pt x="16288" y="10001"/>
                      <a:pt x="19717" y="8573"/>
                      <a:pt x="23908" y="8573"/>
                    </a:cubicBezTo>
                    <a:cubicBezTo>
                      <a:pt x="28099" y="8573"/>
                      <a:pt x="31718" y="9906"/>
                      <a:pt x="34385" y="12668"/>
                    </a:cubicBezTo>
                    <a:cubicBezTo>
                      <a:pt x="37052" y="15430"/>
                      <a:pt x="38291" y="19145"/>
                      <a:pt x="38291" y="24003"/>
                    </a:cubicBezTo>
                    <a:lnTo>
                      <a:pt x="38291" y="24860"/>
                    </a:lnTo>
                    <a:close/>
                  </a:path>
                </a:pathLst>
              </a:custGeom>
              <a:grpFill/>
              <a:ln w="0"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6E1C98D2-CC0D-E3A2-5527-C3447299AFB6}"/>
                  </a:ext>
                </a:extLst>
              </p:cNvPr>
              <p:cNvSpPr/>
              <p:nvPr/>
            </p:nvSpPr>
            <p:spPr>
              <a:xfrm>
                <a:off x="6719887" y="3610165"/>
                <a:ext cx="48291" cy="67151"/>
              </a:xfrm>
              <a:custGeom>
                <a:avLst/>
                <a:gdLst>
                  <a:gd name="connsiteX0" fmla="*/ 38671 w 48291"/>
                  <a:gd name="connsiteY0" fmla="*/ 0 h 67151"/>
                  <a:gd name="connsiteX1" fmla="*/ 38671 w 48291"/>
                  <a:gd name="connsiteY1" fmla="*/ 25718 h 67151"/>
                  <a:gd name="connsiteX2" fmla="*/ 37147 w 48291"/>
                  <a:gd name="connsiteY2" fmla="*/ 25718 h 67151"/>
                  <a:gd name="connsiteX3" fmla="*/ 34100 w 48291"/>
                  <a:gd name="connsiteY3" fmla="*/ 22098 h 67151"/>
                  <a:gd name="connsiteX4" fmla="*/ 29051 w 48291"/>
                  <a:gd name="connsiteY4" fmla="*/ 19241 h 67151"/>
                  <a:gd name="connsiteX5" fmla="*/ 21526 w 48291"/>
                  <a:gd name="connsiteY5" fmla="*/ 18097 h 67151"/>
                  <a:gd name="connsiteX6" fmla="*/ 10763 w 48291"/>
                  <a:gd name="connsiteY6" fmla="*/ 20955 h 67151"/>
                  <a:gd name="connsiteX7" fmla="*/ 2953 w 48291"/>
                  <a:gd name="connsiteY7" fmla="*/ 29147 h 67151"/>
                  <a:gd name="connsiteX8" fmla="*/ 0 w 48291"/>
                  <a:gd name="connsiteY8" fmla="*/ 41910 h 67151"/>
                  <a:gd name="connsiteX9" fmla="*/ 0 w 48291"/>
                  <a:gd name="connsiteY9" fmla="*/ 43339 h 67151"/>
                  <a:gd name="connsiteX10" fmla="*/ 2953 w 48291"/>
                  <a:gd name="connsiteY10" fmla="*/ 56197 h 67151"/>
                  <a:gd name="connsiteX11" fmla="*/ 10858 w 48291"/>
                  <a:gd name="connsiteY11" fmla="*/ 64294 h 67151"/>
                  <a:gd name="connsiteX12" fmla="*/ 21431 w 48291"/>
                  <a:gd name="connsiteY12" fmla="*/ 67151 h 67151"/>
                  <a:gd name="connsiteX13" fmla="*/ 31813 w 48291"/>
                  <a:gd name="connsiteY13" fmla="*/ 64675 h 67151"/>
                  <a:gd name="connsiteX14" fmla="*/ 37243 w 48291"/>
                  <a:gd name="connsiteY14" fmla="*/ 59246 h 67151"/>
                  <a:gd name="connsiteX15" fmla="*/ 38767 w 48291"/>
                  <a:gd name="connsiteY15" fmla="*/ 59246 h 67151"/>
                  <a:gd name="connsiteX16" fmla="*/ 38767 w 48291"/>
                  <a:gd name="connsiteY16" fmla="*/ 65818 h 67151"/>
                  <a:gd name="connsiteX17" fmla="*/ 48292 w 48291"/>
                  <a:gd name="connsiteY17" fmla="*/ 65818 h 67151"/>
                  <a:gd name="connsiteX18" fmla="*/ 48292 w 48291"/>
                  <a:gd name="connsiteY18" fmla="*/ 0 h 67151"/>
                  <a:gd name="connsiteX19" fmla="*/ 38576 w 48291"/>
                  <a:gd name="connsiteY19" fmla="*/ 0 h 67151"/>
                  <a:gd name="connsiteX20" fmla="*/ 38767 w 48291"/>
                  <a:gd name="connsiteY20" fmla="*/ 43053 h 67151"/>
                  <a:gd name="connsiteX21" fmla="*/ 34671 w 48291"/>
                  <a:gd name="connsiteY21" fmla="*/ 54578 h 67151"/>
                  <a:gd name="connsiteX22" fmla="*/ 24289 w 48291"/>
                  <a:gd name="connsiteY22" fmla="*/ 58579 h 67151"/>
                  <a:gd name="connsiteX23" fmla="*/ 14002 w 48291"/>
                  <a:gd name="connsiteY23" fmla="*/ 54578 h 67151"/>
                  <a:gd name="connsiteX24" fmla="*/ 9906 w 48291"/>
                  <a:gd name="connsiteY24" fmla="*/ 43053 h 67151"/>
                  <a:gd name="connsiteX25" fmla="*/ 9906 w 48291"/>
                  <a:gd name="connsiteY25" fmla="*/ 42196 h 67151"/>
                  <a:gd name="connsiteX26" fmla="*/ 14002 w 48291"/>
                  <a:gd name="connsiteY26" fmla="*/ 30766 h 67151"/>
                  <a:gd name="connsiteX27" fmla="*/ 24289 w 48291"/>
                  <a:gd name="connsiteY27" fmla="*/ 26765 h 67151"/>
                  <a:gd name="connsiteX28" fmla="*/ 34766 w 48291"/>
                  <a:gd name="connsiteY28" fmla="*/ 30766 h 67151"/>
                  <a:gd name="connsiteX29" fmla="*/ 38767 w 48291"/>
                  <a:gd name="connsiteY29" fmla="*/ 42196 h 67151"/>
                  <a:gd name="connsiteX30" fmla="*/ 38767 w 48291"/>
                  <a:gd name="connsiteY30" fmla="*/ 43053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291" h="67151">
                    <a:moveTo>
                      <a:pt x="38671" y="0"/>
                    </a:moveTo>
                    <a:lnTo>
                      <a:pt x="38671" y="25718"/>
                    </a:lnTo>
                    <a:lnTo>
                      <a:pt x="37147" y="25718"/>
                    </a:lnTo>
                    <a:cubicBezTo>
                      <a:pt x="36481" y="24479"/>
                      <a:pt x="35433" y="23241"/>
                      <a:pt x="34100" y="22098"/>
                    </a:cubicBezTo>
                    <a:cubicBezTo>
                      <a:pt x="32766" y="20955"/>
                      <a:pt x="31147" y="20002"/>
                      <a:pt x="29051" y="19241"/>
                    </a:cubicBezTo>
                    <a:cubicBezTo>
                      <a:pt x="27051" y="18478"/>
                      <a:pt x="24479" y="18097"/>
                      <a:pt x="21526" y="18097"/>
                    </a:cubicBezTo>
                    <a:cubicBezTo>
                      <a:pt x="17621" y="18097"/>
                      <a:pt x="14097" y="19050"/>
                      <a:pt x="10763" y="20955"/>
                    </a:cubicBezTo>
                    <a:cubicBezTo>
                      <a:pt x="7525" y="22860"/>
                      <a:pt x="4858" y="25527"/>
                      <a:pt x="2953" y="29147"/>
                    </a:cubicBezTo>
                    <a:cubicBezTo>
                      <a:pt x="1048" y="32766"/>
                      <a:pt x="0" y="36957"/>
                      <a:pt x="0" y="41910"/>
                    </a:cubicBezTo>
                    <a:lnTo>
                      <a:pt x="0" y="43339"/>
                    </a:lnTo>
                    <a:cubicBezTo>
                      <a:pt x="0" y="48387"/>
                      <a:pt x="953" y="52673"/>
                      <a:pt x="2953" y="56197"/>
                    </a:cubicBezTo>
                    <a:cubicBezTo>
                      <a:pt x="4953" y="59722"/>
                      <a:pt x="7525" y="62389"/>
                      <a:pt x="10858" y="64294"/>
                    </a:cubicBezTo>
                    <a:cubicBezTo>
                      <a:pt x="14097" y="66199"/>
                      <a:pt x="17621" y="67151"/>
                      <a:pt x="21431" y="67151"/>
                    </a:cubicBezTo>
                    <a:cubicBezTo>
                      <a:pt x="25908" y="67151"/>
                      <a:pt x="29432" y="66294"/>
                      <a:pt x="31813" y="64675"/>
                    </a:cubicBezTo>
                    <a:cubicBezTo>
                      <a:pt x="34195" y="63055"/>
                      <a:pt x="36004" y="61246"/>
                      <a:pt x="37243" y="59246"/>
                    </a:cubicBezTo>
                    <a:lnTo>
                      <a:pt x="38767" y="59246"/>
                    </a:lnTo>
                    <a:lnTo>
                      <a:pt x="38767" y="65818"/>
                    </a:lnTo>
                    <a:lnTo>
                      <a:pt x="48292" y="65818"/>
                    </a:lnTo>
                    <a:lnTo>
                      <a:pt x="48292" y="0"/>
                    </a:lnTo>
                    <a:lnTo>
                      <a:pt x="38576" y="0"/>
                    </a:lnTo>
                    <a:close/>
                    <a:moveTo>
                      <a:pt x="38767" y="43053"/>
                    </a:moveTo>
                    <a:cubicBezTo>
                      <a:pt x="38767" y="48101"/>
                      <a:pt x="37433" y="51911"/>
                      <a:pt x="34671" y="54578"/>
                    </a:cubicBezTo>
                    <a:cubicBezTo>
                      <a:pt x="31909" y="57245"/>
                      <a:pt x="28480" y="58579"/>
                      <a:pt x="24289" y="58579"/>
                    </a:cubicBezTo>
                    <a:cubicBezTo>
                      <a:pt x="20098" y="58579"/>
                      <a:pt x="16764" y="57245"/>
                      <a:pt x="14002" y="54578"/>
                    </a:cubicBezTo>
                    <a:cubicBezTo>
                      <a:pt x="11239" y="51911"/>
                      <a:pt x="9906" y="48006"/>
                      <a:pt x="9906" y="43053"/>
                    </a:cubicBezTo>
                    <a:lnTo>
                      <a:pt x="9906" y="42196"/>
                    </a:lnTo>
                    <a:cubicBezTo>
                      <a:pt x="9906" y="37243"/>
                      <a:pt x="11239" y="33433"/>
                      <a:pt x="14002" y="30766"/>
                    </a:cubicBezTo>
                    <a:cubicBezTo>
                      <a:pt x="16764" y="28099"/>
                      <a:pt x="20193" y="26765"/>
                      <a:pt x="24289" y="26765"/>
                    </a:cubicBezTo>
                    <a:cubicBezTo>
                      <a:pt x="28384" y="26765"/>
                      <a:pt x="32004" y="28099"/>
                      <a:pt x="34766" y="30766"/>
                    </a:cubicBezTo>
                    <a:cubicBezTo>
                      <a:pt x="37433" y="33433"/>
                      <a:pt x="38767" y="37338"/>
                      <a:pt x="38767" y="42196"/>
                    </a:cubicBezTo>
                    <a:lnTo>
                      <a:pt x="38767" y="43053"/>
                    </a:lnTo>
                    <a:close/>
                  </a:path>
                </a:pathLst>
              </a:custGeom>
              <a:grpFill/>
              <a:ln w="0" cap="flat">
                <a:noFill/>
                <a:prstDash val="solid"/>
                <a:miter/>
              </a:ln>
            </p:spPr>
            <p:txBody>
              <a:bodyPr rtlCol="0" anchor="ctr"/>
              <a:lstStyle/>
              <a:p>
                <a:endParaRPr lang="fr-FR"/>
              </a:p>
            </p:txBody>
          </p:sp>
        </p:grpSp>
      </p:grpSp>
      <p:sp>
        <p:nvSpPr>
          <p:cNvPr id="57" name="Espace réservé du texte 55">
            <a:extLst>
              <a:ext uri="{FF2B5EF4-FFF2-40B4-BE49-F238E27FC236}">
                <a16:creationId xmlns:a16="http://schemas.microsoft.com/office/drawing/2014/main" id="{2A6316E6-2456-610F-DD32-6814558B98D6}"/>
              </a:ext>
            </a:extLst>
          </p:cNvPr>
          <p:cNvSpPr>
            <a:spLocks noGrp="1"/>
          </p:cNvSpPr>
          <p:nvPr>
            <p:ph type="body" sz="quarter" idx="11" hasCustomPrompt="1"/>
          </p:nvPr>
        </p:nvSpPr>
        <p:spPr>
          <a:xfrm>
            <a:off x="3959998" y="1876425"/>
            <a:ext cx="3348000" cy="246221"/>
          </a:xfrm>
          <a:prstGeom prst="rect">
            <a:avLst/>
          </a:prstGeom>
        </p:spPr>
        <p:txBody>
          <a:bodyPr lIns="0" tIns="0" rIns="0" bIns="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59" name="Sous-titre 6">
            <a:extLst>
              <a:ext uri="{FF2B5EF4-FFF2-40B4-BE49-F238E27FC236}">
                <a16:creationId xmlns:a16="http://schemas.microsoft.com/office/drawing/2014/main" id="{06D34026-1F78-092A-CCBC-82A1D3289D46}"/>
              </a:ext>
            </a:extLst>
          </p:cNvPr>
          <p:cNvSpPr txBox="1">
            <a:spLocks/>
          </p:cNvSpPr>
          <p:nvPr userDrawn="1"/>
        </p:nvSpPr>
        <p:spPr>
          <a:xfrm>
            <a:off x="431800"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tabLst>
                <a:tab pos="809625" algn="l"/>
              </a:tabLst>
            </a:pPr>
            <a:r>
              <a:rPr lang="fr-FR" sz="1200">
                <a:solidFill>
                  <a:srgbClr val="0070FA"/>
                </a:solidFill>
              </a:rPr>
              <a:t>POUR : </a:t>
            </a:r>
            <a:endParaRPr lang="fr-FR" sz="1600"/>
          </a:p>
        </p:txBody>
      </p:sp>
      <p:sp>
        <p:nvSpPr>
          <p:cNvPr id="61" name="Sous-titre 6">
            <a:extLst>
              <a:ext uri="{FF2B5EF4-FFF2-40B4-BE49-F238E27FC236}">
                <a16:creationId xmlns:a16="http://schemas.microsoft.com/office/drawing/2014/main" id="{F41ADAE8-FCEA-2CCD-4EBA-97FC112EBA50}"/>
              </a:ext>
            </a:extLst>
          </p:cNvPr>
          <p:cNvSpPr txBox="1">
            <a:spLocks/>
          </p:cNvSpPr>
          <p:nvPr userDrawn="1"/>
        </p:nvSpPr>
        <p:spPr>
          <a:xfrm>
            <a:off x="8412752" y="1618437"/>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fr-FR" sz="1200">
                <a:solidFill>
                  <a:srgbClr val="0070FA"/>
                </a:solidFill>
              </a:rPr>
              <a:t>N° DE LA PROPOSITION COMMERCIALE :</a:t>
            </a:r>
          </a:p>
        </p:txBody>
      </p:sp>
      <p:sp>
        <p:nvSpPr>
          <p:cNvPr id="62" name="Espace réservé du texte 55">
            <a:extLst>
              <a:ext uri="{FF2B5EF4-FFF2-40B4-BE49-F238E27FC236}">
                <a16:creationId xmlns:a16="http://schemas.microsoft.com/office/drawing/2014/main" id="{CA4E13A9-F2DF-510E-E647-684ED0B6DCAF}"/>
              </a:ext>
            </a:extLst>
          </p:cNvPr>
          <p:cNvSpPr>
            <a:spLocks noGrp="1"/>
          </p:cNvSpPr>
          <p:nvPr>
            <p:ph type="body" sz="quarter" idx="12" hasCustomPrompt="1"/>
          </p:nvPr>
        </p:nvSpPr>
        <p:spPr>
          <a:xfrm>
            <a:off x="8412202" y="1876425"/>
            <a:ext cx="3348000" cy="246221"/>
          </a:xfrm>
          <a:prstGeom prst="rect">
            <a:avLst/>
          </a:prstGeom>
        </p:spPr>
        <p:txBody>
          <a:bodyPr lIns="0" tIns="0" rIns="0" bIns="0">
            <a:spAutoFit/>
          </a:bodyPr>
          <a:lstStyle>
            <a:lvl1pPr marL="0" indent="0">
              <a:buFontTx/>
              <a:buNone/>
              <a:defRPr sz="16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63" name="Espace réservé du texte 55">
            <a:extLst>
              <a:ext uri="{FF2B5EF4-FFF2-40B4-BE49-F238E27FC236}">
                <a16:creationId xmlns:a16="http://schemas.microsoft.com/office/drawing/2014/main" id="{B080B91A-ABF8-647D-749F-7B234F9DCBBB}"/>
              </a:ext>
            </a:extLst>
          </p:cNvPr>
          <p:cNvSpPr>
            <a:spLocks noGrp="1"/>
          </p:cNvSpPr>
          <p:nvPr>
            <p:ph type="body" sz="quarter" idx="13" hasCustomPrompt="1"/>
          </p:nvPr>
        </p:nvSpPr>
        <p:spPr>
          <a:xfrm>
            <a:off x="431800" y="2940304"/>
            <a:ext cx="3348000" cy="215444"/>
          </a:xfrm>
          <a:prstGeom prst="rect">
            <a:avLst/>
          </a:prstGeom>
        </p:spPr>
        <p:txBody>
          <a:bodyPr lIns="0" tIns="0" rIns="0" bIns="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64" name="Espace réservé du texte 55">
            <a:extLst>
              <a:ext uri="{FF2B5EF4-FFF2-40B4-BE49-F238E27FC236}">
                <a16:creationId xmlns:a16="http://schemas.microsoft.com/office/drawing/2014/main" id="{DD6218A6-6D87-698E-DFF8-2A371E34CB40}"/>
              </a:ext>
            </a:extLst>
          </p:cNvPr>
          <p:cNvSpPr>
            <a:spLocks noGrp="1"/>
          </p:cNvSpPr>
          <p:nvPr>
            <p:ph type="body" sz="quarter" idx="14" hasCustomPrompt="1"/>
          </p:nvPr>
        </p:nvSpPr>
        <p:spPr>
          <a:xfrm>
            <a:off x="431800" y="3557793"/>
            <a:ext cx="3348000" cy="215444"/>
          </a:xfrm>
          <a:prstGeom prst="rect">
            <a:avLst/>
          </a:prstGeom>
        </p:spPr>
        <p:txBody>
          <a:bodyPr lIns="0" tIns="0" rIns="0" bIns="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65" name="Sous-titre 6">
            <a:extLst>
              <a:ext uri="{FF2B5EF4-FFF2-40B4-BE49-F238E27FC236}">
                <a16:creationId xmlns:a16="http://schemas.microsoft.com/office/drawing/2014/main" id="{9B942A11-B8AC-BAA7-3339-6EE4CF1CDBCA}"/>
              </a:ext>
            </a:extLst>
          </p:cNvPr>
          <p:cNvSpPr txBox="1">
            <a:spLocks/>
          </p:cNvSpPr>
          <p:nvPr userDrawn="1"/>
        </p:nvSpPr>
        <p:spPr>
          <a:xfrm>
            <a:off x="431800" y="3307114"/>
            <a:ext cx="3348000" cy="257369"/>
          </a:xfrm>
          <a:prstGeom prst="rect">
            <a:avLst/>
          </a:prstGeom>
        </p:spPr>
        <p:txBody>
          <a:bodyPr vert="horz" lIns="0" tIns="0" rIns="0" bIns="72000" rtlCol="0">
            <a:spAutoFit/>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ptos" panose="020B00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fr-FR" sz="1200">
                <a:solidFill>
                  <a:srgbClr val="0070FA"/>
                </a:solidFill>
              </a:rPr>
              <a:t>MONTANT EN € :</a:t>
            </a:r>
          </a:p>
        </p:txBody>
      </p:sp>
      <p:sp>
        <p:nvSpPr>
          <p:cNvPr id="2" name="Espace réservé de la date 1">
            <a:extLst>
              <a:ext uri="{FF2B5EF4-FFF2-40B4-BE49-F238E27FC236}">
                <a16:creationId xmlns:a16="http://schemas.microsoft.com/office/drawing/2014/main" id="{45EB6AF9-E242-0E2D-7109-549AE2DFFA11}"/>
              </a:ext>
            </a:extLst>
          </p:cNvPr>
          <p:cNvSpPr>
            <a:spLocks noGrp="1"/>
          </p:cNvSpPr>
          <p:nvPr>
            <p:ph type="dt" sz="half" idx="15"/>
          </p:nvPr>
        </p:nvSpPr>
        <p:spPr/>
        <p:txBody>
          <a:bodyPr/>
          <a:lstStyle/>
          <a:p>
            <a:fld id="{8C4C3ED5-DE1B-464F-A615-B2814D8BAFA7}" type="datetime1">
              <a:rPr lang="fr-FR" smtClean="0"/>
              <a:t>22/04/2025</a:t>
            </a:fld>
            <a:endParaRPr lang="en-GB"/>
          </a:p>
        </p:txBody>
      </p:sp>
      <p:sp>
        <p:nvSpPr>
          <p:cNvPr id="5" name="Espace réservé du pied de page 4">
            <a:extLst>
              <a:ext uri="{FF2B5EF4-FFF2-40B4-BE49-F238E27FC236}">
                <a16:creationId xmlns:a16="http://schemas.microsoft.com/office/drawing/2014/main" id="{344A380B-94E4-A8B6-3BC6-42B12371F97A}"/>
              </a:ext>
            </a:extLst>
          </p:cNvPr>
          <p:cNvSpPr>
            <a:spLocks noGrp="1"/>
          </p:cNvSpPr>
          <p:nvPr>
            <p:ph type="ftr" sz="quarter" idx="16"/>
          </p:nvPr>
        </p:nvSpPr>
        <p:spPr/>
        <p:txBody>
          <a:bodyPr/>
          <a:lstStyle/>
          <a:p>
            <a:r>
              <a:rPr lang="fr-FR"/>
              <a:t>ADVN Client  I  Nom du document  I  CONFIDENTIEL  </a:t>
            </a:r>
            <a:endParaRPr lang="en-GB"/>
          </a:p>
        </p:txBody>
      </p:sp>
      <p:sp>
        <p:nvSpPr>
          <p:cNvPr id="3" name="Espace réservé du texte 55">
            <a:extLst>
              <a:ext uri="{FF2B5EF4-FFF2-40B4-BE49-F238E27FC236}">
                <a16:creationId xmlns:a16="http://schemas.microsoft.com/office/drawing/2014/main" id="{19DCACE8-CAEA-2F95-A225-C143D1DBC5D1}"/>
              </a:ext>
            </a:extLst>
          </p:cNvPr>
          <p:cNvSpPr>
            <a:spLocks noGrp="1"/>
          </p:cNvSpPr>
          <p:nvPr>
            <p:ph type="body" sz="quarter" idx="17" hasCustomPrompt="1"/>
          </p:nvPr>
        </p:nvSpPr>
        <p:spPr>
          <a:xfrm>
            <a:off x="431800" y="5116933"/>
            <a:ext cx="3348000" cy="215444"/>
          </a:xfrm>
          <a:prstGeom prst="rect">
            <a:avLst/>
          </a:prstGeom>
        </p:spPr>
        <p:txBody>
          <a:bodyPr lIns="0" tIns="0" rIns="0" bIns="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8" name="Espace réservé du texte 55">
            <a:extLst>
              <a:ext uri="{FF2B5EF4-FFF2-40B4-BE49-F238E27FC236}">
                <a16:creationId xmlns:a16="http://schemas.microsoft.com/office/drawing/2014/main" id="{2044536E-7BB8-09E0-3082-7ED022B5D693}"/>
              </a:ext>
            </a:extLst>
          </p:cNvPr>
          <p:cNvSpPr>
            <a:spLocks noGrp="1"/>
          </p:cNvSpPr>
          <p:nvPr>
            <p:ph type="body" sz="quarter" idx="18" hasCustomPrompt="1"/>
          </p:nvPr>
        </p:nvSpPr>
        <p:spPr>
          <a:xfrm>
            <a:off x="431800" y="5951396"/>
            <a:ext cx="3348000" cy="215444"/>
          </a:xfrm>
          <a:prstGeom prst="rect">
            <a:avLst/>
          </a:prstGeom>
        </p:spPr>
        <p:txBody>
          <a:bodyPr lIns="0" tIns="0" rIns="0" bIns="0">
            <a:spAutoFit/>
          </a:bodyPr>
          <a:lstStyle>
            <a:lvl1pPr marL="0" indent="0">
              <a:buFontTx/>
              <a:buNone/>
              <a:defRPr sz="1400"/>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texte</a:t>
            </a:r>
          </a:p>
        </p:txBody>
      </p:sp>
      <p:sp>
        <p:nvSpPr>
          <p:cNvPr id="10" name="Espace réservé du texte 55">
            <a:extLst>
              <a:ext uri="{FF2B5EF4-FFF2-40B4-BE49-F238E27FC236}">
                <a16:creationId xmlns:a16="http://schemas.microsoft.com/office/drawing/2014/main" id="{AD81D643-7960-D631-1A28-C17989C3C229}"/>
              </a:ext>
            </a:extLst>
          </p:cNvPr>
          <p:cNvSpPr>
            <a:spLocks noGrp="1"/>
          </p:cNvSpPr>
          <p:nvPr>
            <p:ph type="body" sz="quarter" idx="19" hasCustomPrompt="1"/>
          </p:nvPr>
        </p:nvSpPr>
        <p:spPr>
          <a:xfrm>
            <a:off x="3959997" y="4581016"/>
            <a:ext cx="7799999" cy="138499"/>
          </a:xfrm>
          <a:prstGeom prst="rect">
            <a:avLst/>
          </a:prstGeom>
        </p:spPr>
        <p:txBody>
          <a:bodyPr wrap="square" lIns="0" tIns="0" rIns="0" bIns="0">
            <a:spAutoFit/>
          </a:bodyPr>
          <a:lstStyle>
            <a:lvl1pPr marL="0" indent="0">
              <a:buFontTx/>
              <a:buNone/>
              <a:defRPr kumimoji="0" lang="fr-FR" sz="900" i="1" u="none" strike="noStrike" kern="1200" cap="none" spc="0" normalizeH="0" baseline="0" dirty="0">
                <a:ln>
                  <a:noFill/>
                </a:ln>
                <a:solidFill>
                  <a:srgbClr val="1F1F1F"/>
                </a:solidFill>
                <a:effectLst/>
                <a:uLnTx/>
                <a:uFillTx/>
                <a:latin typeface="+mn-lt"/>
                <a:ea typeface="Calibri" charset="0"/>
                <a:cs typeface="Times New Roman" charset="0"/>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Ce bon de commande est régi par le cadre contractuel suivant &lt;Indiquer les références du contrat cadre&gt;.</a:t>
            </a:r>
          </a:p>
        </p:txBody>
      </p:sp>
    </p:spTree>
    <p:extLst>
      <p:ext uri="{BB962C8B-B14F-4D97-AF65-F5344CB8AC3E}">
        <p14:creationId xmlns:p14="http://schemas.microsoft.com/office/powerpoint/2010/main" val="5561902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iche Rex">
    <p:bg>
      <p:bgPr>
        <a:blipFill dpi="0" rotWithShape="1">
          <a:blip r:embed="rId2">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Espace réservé pour une image  19">
            <a:extLst>
              <a:ext uri="{FF2B5EF4-FFF2-40B4-BE49-F238E27FC236}">
                <a16:creationId xmlns:a16="http://schemas.microsoft.com/office/drawing/2014/main" id="{D172C46E-0380-1F2B-1C16-A0780549D575}"/>
              </a:ext>
            </a:extLst>
          </p:cNvPr>
          <p:cNvSpPr>
            <a:spLocks noGrp="1"/>
          </p:cNvSpPr>
          <p:nvPr userDrawn="1">
            <p:ph type="pic" sz="quarter" idx="18" hasCustomPrompt="1"/>
          </p:nvPr>
        </p:nvSpPr>
        <p:spPr>
          <a:xfrm>
            <a:off x="9779406" y="1125620"/>
            <a:ext cx="2104943" cy="1432632"/>
          </a:xfrm>
          <a:prstGeom prst="rect">
            <a:avLst/>
          </a:prstGeom>
        </p:spPr>
        <p:txBody>
          <a:bodyPr anchor="ctr" anchorCtr="0">
            <a:normAutofit/>
          </a:bodyPr>
          <a:lstStyle>
            <a:lvl1pPr marL="0" indent="0" algn="ctr">
              <a:buNone/>
              <a:defRPr sz="1600"/>
            </a:lvl1pPr>
          </a:lstStyle>
          <a:p>
            <a:pPr marL="0" marR="0" lvl="0" indent="0" algn="ctr" defTabSz="914400" rtl="0" eaLnBrk="1" fontAlgn="auto" latinLnBrk="0" hangingPunct="1">
              <a:lnSpc>
                <a:spcPct val="100000"/>
              </a:lnSpc>
              <a:spcBef>
                <a:spcPts val="0"/>
              </a:spcBef>
              <a:spcAft>
                <a:spcPts val="600"/>
              </a:spcAft>
              <a:buClr>
                <a:srgbClr val="0070FA"/>
              </a:buClr>
              <a:buSzTx/>
              <a:buFont typeface="Aptos" panose="020B0004020202020204" pitchFamily="34" charset="0"/>
              <a:buNone/>
              <a:tabLst/>
              <a:defRPr/>
            </a:pPr>
            <a:r>
              <a:rPr lang="fr-FR"/>
              <a:t>Cliquez sur l’icône </a:t>
            </a:r>
            <a:br>
              <a:rPr lang="fr-FR"/>
            </a:br>
            <a:r>
              <a:rPr lang="fr-FR"/>
              <a:t>pour ajouter une image</a:t>
            </a:r>
          </a:p>
        </p:txBody>
      </p:sp>
      <p:sp>
        <p:nvSpPr>
          <p:cNvPr id="36" name="Graphique 57">
            <a:extLst>
              <a:ext uri="{FF2B5EF4-FFF2-40B4-BE49-F238E27FC236}">
                <a16:creationId xmlns:a16="http://schemas.microsoft.com/office/drawing/2014/main" id="{1D03CBCB-5D59-0640-D7BA-066ED509B233}"/>
              </a:ext>
            </a:extLst>
          </p:cNvPr>
          <p:cNvSpPr>
            <a:spLocks noChangeAspect="1"/>
          </p:cNvSpPr>
          <p:nvPr userDrawn="1"/>
        </p:nvSpPr>
        <p:spPr>
          <a:xfrm>
            <a:off x="9779406" y="2871123"/>
            <a:ext cx="252000" cy="251826"/>
          </a:xfrm>
          <a:custGeom>
            <a:avLst/>
            <a:gdLst>
              <a:gd name="connsiteX0" fmla="*/ 267462 w 572058"/>
              <a:gd name="connsiteY0" fmla="*/ 36739 h 571662"/>
              <a:gd name="connsiteX1" fmla="*/ 377190 w 572058"/>
              <a:gd name="connsiteY1" fmla="*/ 60170 h 571662"/>
              <a:gd name="connsiteX2" fmla="*/ 359664 w 572058"/>
              <a:gd name="connsiteY2" fmla="*/ 77696 h 571662"/>
              <a:gd name="connsiteX3" fmla="*/ 372428 w 572058"/>
              <a:gd name="connsiteY3" fmla="*/ 136751 h 571662"/>
              <a:gd name="connsiteX4" fmla="*/ 353663 w 572058"/>
              <a:gd name="connsiteY4" fmla="*/ 155420 h 571662"/>
              <a:gd name="connsiteX5" fmla="*/ 267462 w 572058"/>
              <a:gd name="connsiteY5" fmla="*/ 132275 h 571662"/>
              <a:gd name="connsiteX6" fmla="*/ 95631 w 572058"/>
              <a:gd name="connsiteY6" fmla="*/ 304106 h 571662"/>
              <a:gd name="connsiteX7" fmla="*/ 267462 w 572058"/>
              <a:gd name="connsiteY7" fmla="*/ 475937 h 571662"/>
              <a:gd name="connsiteX8" fmla="*/ 439293 w 572058"/>
              <a:gd name="connsiteY8" fmla="*/ 304106 h 571662"/>
              <a:gd name="connsiteX9" fmla="*/ 416338 w 572058"/>
              <a:gd name="connsiteY9" fmla="*/ 218285 h 571662"/>
              <a:gd name="connsiteX10" fmla="*/ 434912 w 572058"/>
              <a:gd name="connsiteY10" fmla="*/ 199712 h 571662"/>
              <a:gd name="connsiteX11" fmla="*/ 494443 w 572058"/>
              <a:gd name="connsiteY11" fmla="*/ 212570 h 571662"/>
              <a:gd name="connsiteX12" fmla="*/ 511683 w 572058"/>
              <a:gd name="connsiteY12" fmla="*/ 195330 h 571662"/>
              <a:gd name="connsiteX13" fmla="*/ 534734 w 572058"/>
              <a:gd name="connsiteY13" fmla="*/ 304201 h 571662"/>
              <a:gd name="connsiteX14" fmla="*/ 267272 w 572058"/>
              <a:gd name="connsiteY14" fmla="*/ 571663 h 571662"/>
              <a:gd name="connsiteX15" fmla="*/ 0 w 572058"/>
              <a:gd name="connsiteY15" fmla="*/ 304106 h 571662"/>
              <a:gd name="connsiteX16" fmla="*/ 267462 w 572058"/>
              <a:gd name="connsiteY16" fmla="*/ 36739 h 571662"/>
              <a:gd name="connsiteX17" fmla="*/ 267462 w 572058"/>
              <a:gd name="connsiteY17" fmla="*/ 36739 h 571662"/>
              <a:gd name="connsiteX18" fmla="*/ 267462 w 572058"/>
              <a:gd name="connsiteY18" fmla="*/ 257433 h 571662"/>
              <a:gd name="connsiteX19" fmla="*/ 220790 w 572058"/>
              <a:gd name="connsiteY19" fmla="*/ 304106 h 571662"/>
              <a:gd name="connsiteX20" fmla="*/ 267462 w 572058"/>
              <a:gd name="connsiteY20" fmla="*/ 350778 h 571662"/>
              <a:gd name="connsiteX21" fmla="*/ 314135 w 572058"/>
              <a:gd name="connsiteY21" fmla="*/ 304106 h 571662"/>
              <a:gd name="connsiteX22" fmla="*/ 309277 w 572058"/>
              <a:gd name="connsiteY22" fmla="*/ 283246 h 571662"/>
              <a:gd name="connsiteX23" fmla="*/ 425482 w 572058"/>
              <a:gd name="connsiteY23" fmla="*/ 167231 h 571662"/>
              <a:gd name="connsiteX24" fmla="*/ 485013 w 572058"/>
              <a:gd name="connsiteY24" fmla="*/ 180090 h 571662"/>
              <a:gd name="connsiteX25" fmla="*/ 570262 w 572058"/>
              <a:gd name="connsiteY25" fmla="*/ 94841 h 571662"/>
              <a:gd name="connsiteX26" fmla="*/ 571786 w 572058"/>
              <a:gd name="connsiteY26" fmla="*/ 88745 h 571662"/>
              <a:gd name="connsiteX27" fmla="*/ 567214 w 572058"/>
              <a:gd name="connsiteY27" fmla="*/ 84459 h 571662"/>
              <a:gd name="connsiteX28" fmla="*/ 501777 w 572058"/>
              <a:gd name="connsiteY28" fmla="*/ 70362 h 571662"/>
              <a:gd name="connsiteX29" fmla="*/ 487680 w 572058"/>
              <a:gd name="connsiteY29" fmla="*/ 4925 h 571662"/>
              <a:gd name="connsiteX30" fmla="*/ 483394 w 572058"/>
              <a:gd name="connsiteY30" fmla="*/ 258 h 571662"/>
              <a:gd name="connsiteX31" fmla="*/ 477298 w 572058"/>
              <a:gd name="connsiteY31" fmla="*/ 1782 h 571662"/>
              <a:gd name="connsiteX32" fmla="*/ 392049 w 572058"/>
              <a:gd name="connsiteY32" fmla="*/ 87031 h 571662"/>
              <a:gd name="connsiteX33" fmla="*/ 404813 w 572058"/>
              <a:gd name="connsiteY33" fmla="*/ 146086 h 571662"/>
              <a:gd name="connsiteX34" fmla="*/ 288417 w 572058"/>
              <a:gd name="connsiteY34" fmla="*/ 262196 h 571662"/>
              <a:gd name="connsiteX35" fmla="*/ 267557 w 572058"/>
              <a:gd name="connsiteY35" fmla="*/ 257243 h 571662"/>
              <a:gd name="connsiteX36" fmla="*/ 267557 w 572058"/>
              <a:gd name="connsiteY36" fmla="*/ 257243 h 571662"/>
              <a:gd name="connsiteX37" fmla="*/ 267462 w 572058"/>
              <a:gd name="connsiteY37" fmla="*/ 161897 h 571662"/>
              <a:gd name="connsiteX38" fmla="*/ 125254 w 572058"/>
              <a:gd name="connsiteY38" fmla="*/ 304106 h 571662"/>
              <a:gd name="connsiteX39" fmla="*/ 267462 w 572058"/>
              <a:gd name="connsiteY39" fmla="*/ 446314 h 571662"/>
              <a:gd name="connsiteX40" fmla="*/ 409670 w 572058"/>
              <a:gd name="connsiteY40" fmla="*/ 304106 h 571662"/>
              <a:gd name="connsiteX41" fmla="*/ 394430 w 572058"/>
              <a:gd name="connsiteY41" fmla="*/ 240098 h 571662"/>
              <a:gd name="connsiteX42" fmla="*/ 342710 w 572058"/>
              <a:gd name="connsiteY42" fmla="*/ 291723 h 571662"/>
              <a:gd name="connsiteX43" fmla="*/ 343757 w 572058"/>
              <a:gd name="connsiteY43" fmla="*/ 304106 h 571662"/>
              <a:gd name="connsiteX44" fmla="*/ 267462 w 572058"/>
              <a:gd name="connsiteY44" fmla="*/ 380401 h 571662"/>
              <a:gd name="connsiteX45" fmla="*/ 191167 w 572058"/>
              <a:gd name="connsiteY45" fmla="*/ 304106 h 571662"/>
              <a:gd name="connsiteX46" fmla="*/ 267462 w 572058"/>
              <a:gd name="connsiteY46" fmla="*/ 227810 h 571662"/>
              <a:gd name="connsiteX47" fmla="*/ 280035 w 572058"/>
              <a:gd name="connsiteY47" fmla="*/ 228858 h 571662"/>
              <a:gd name="connsiteX48" fmla="*/ 331756 w 572058"/>
              <a:gd name="connsiteY48" fmla="*/ 177233 h 571662"/>
              <a:gd name="connsiteX49" fmla="*/ 267462 w 572058"/>
              <a:gd name="connsiteY49" fmla="*/ 161897 h 571662"/>
              <a:gd name="connsiteX50" fmla="*/ 267462 w 572058"/>
              <a:gd name="connsiteY50" fmla="*/ 161897 h 5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2058" h="571662">
                <a:moveTo>
                  <a:pt x="267462" y="36739"/>
                </a:moveTo>
                <a:cubicBezTo>
                  <a:pt x="306515" y="36739"/>
                  <a:pt x="343662" y="45121"/>
                  <a:pt x="377190" y="60170"/>
                </a:cubicBezTo>
                <a:lnTo>
                  <a:pt x="359664" y="77696"/>
                </a:lnTo>
                <a:lnTo>
                  <a:pt x="372428" y="136751"/>
                </a:lnTo>
                <a:lnTo>
                  <a:pt x="353663" y="155420"/>
                </a:lnTo>
                <a:cubicBezTo>
                  <a:pt x="328327" y="140752"/>
                  <a:pt x="298895" y="132275"/>
                  <a:pt x="267462" y="132275"/>
                </a:cubicBezTo>
                <a:cubicBezTo>
                  <a:pt x="172593" y="132275"/>
                  <a:pt x="95631" y="209237"/>
                  <a:pt x="95631" y="304106"/>
                </a:cubicBezTo>
                <a:cubicBezTo>
                  <a:pt x="95631" y="398975"/>
                  <a:pt x="172593" y="475937"/>
                  <a:pt x="267462" y="475937"/>
                </a:cubicBezTo>
                <a:cubicBezTo>
                  <a:pt x="362331" y="475937"/>
                  <a:pt x="439293" y="398975"/>
                  <a:pt x="439293" y="304106"/>
                </a:cubicBezTo>
                <a:cubicBezTo>
                  <a:pt x="439293" y="272864"/>
                  <a:pt x="430911" y="243527"/>
                  <a:pt x="416338" y="218285"/>
                </a:cubicBezTo>
                <a:lnTo>
                  <a:pt x="434912" y="199712"/>
                </a:lnTo>
                <a:lnTo>
                  <a:pt x="494443" y="212570"/>
                </a:lnTo>
                <a:lnTo>
                  <a:pt x="511683" y="195330"/>
                </a:lnTo>
                <a:cubicBezTo>
                  <a:pt x="526542" y="228572"/>
                  <a:pt x="534734" y="265434"/>
                  <a:pt x="534734" y="304201"/>
                </a:cubicBezTo>
                <a:cubicBezTo>
                  <a:pt x="534734" y="451934"/>
                  <a:pt x="415004" y="571663"/>
                  <a:pt x="267272" y="571663"/>
                </a:cubicBezTo>
                <a:cubicBezTo>
                  <a:pt x="119539" y="571663"/>
                  <a:pt x="0" y="451838"/>
                  <a:pt x="0" y="304106"/>
                </a:cubicBezTo>
                <a:cubicBezTo>
                  <a:pt x="0" y="156373"/>
                  <a:pt x="119729" y="36739"/>
                  <a:pt x="267462" y="36739"/>
                </a:cubicBezTo>
                <a:lnTo>
                  <a:pt x="267462" y="36739"/>
                </a:lnTo>
                <a:close/>
                <a:moveTo>
                  <a:pt x="267462" y="257433"/>
                </a:moveTo>
                <a:cubicBezTo>
                  <a:pt x="241649" y="257433"/>
                  <a:pt x="220790" y="278293"/>
                  <a:pt x="220790" y="304106"/>
                </a:cubicBezTo>
                <a:cubicBezTo>
                  <a:pt x="220790" y="329918"/>
                  <a:pt x="241649" y="350778"/>
                  <a:pt x="267462" y="350778"/>
                </a:cubicBezTo>
                <a:cubicBezTo>
                  <a:pt x="293275" y="350778"/>
                  <a:pt x="314135" y="329918"/>
                  <a:pt x="314135" y="304106"/>
                </a:cubicBezTo>
                <a:cubicBezTo>
                  <a:pt x="314135" y="296581"/>
                  <a:pt x="312420" y="289532"/>
                  <a:pt x="309277" y="283246"/>
                </a:cubicBezTo>
                <a:lnTo>
                  <a:pt x="425482" y="167231"/>
                </a:lnTo>
                <a:lnTo>
                  <a:pt x="485013" y="180090"/>
                </a:lnTo>
                <a:lnTo>
                  <a:pt x="570262" y="94841"/>
                </a:lnTo>
                <a:cubicBezTo>
                  <a:pt x="571881" y="93222"/>
                  <a:pt x="572453" y="90936"/>
                  <a:pt x="571786" y="88745"/>
                </a:cubicBezTo>
                <a:cubicBezTo>
                  <a:pt x="571119" y="86555"/>
                  <a:pt x="569405" y="84935"/>
                  <a:pt x="567214" y="84459"/>
                </a:cubicBezTo>
                <a:lnTo>
                  <a:pt x="501777" y="70362"/>
                </a:lnTo>
                <a:lnTo>
                  <a:pt x="487680" y="4925"/>
                </a:lnTo>
                <a:cubicBezTo>
                  <a:pt x="487204" y="2639"/>
                  <a:pt x="485585" y="925"/>
                  <a:pt x="483394" y="258"/>
                </a:cubicBezTo>
                <a:cubicBezTo>
                  <a:pt x="481203" y="-409"/>
                  <a:pt x="478917" y="258"/>
                  <a:pt x="477298" y="1782"/>
                </a:cubicBezTo>
                <a:lnTo>
                  <a:pt x="392049" y="87031"/>
                </a:lnTo>
                <a:lnTo>
                  <a:pt x="404813" y="146086"/>
                </a:lnTo>
                <a:lnTo>
                  <a:pt x="288417" y="262196"/>
                </a:lnTo>
                <a:cubicBezTo>
                  <a:pt x="282131" y="259052"/>
                  <a:pt x="274987" y="257243"/>
                  <a:pt x="267557" y="257243"/>
                </a:cubicBezTo>
                <a:lnTo>
                  <a:pt x="267557" y="257243"/>
                </a:lnTo>
                <a:close/>
                <a:moveTo>
                  <a:pt x="267462" y="161897"/>
                </a:moveTo>
                <a:cubicBezTo>
                  <a:pt x="188881" y="161897"/>
                  <a:pt x="125254" y="225620"/>
                  <a:pt x="125254" y="304106"/>
                </a:cubicBezTo>
                <a:cubicBezTo>
                  <a:pt x="125254" y="382592"/>
                  <a:pt x="188976" y="446314"/>
                  <a:pt x="267462" y="446314"/>
                </a:cubicBezTo>
                <a:cubicBezTo>
                  <a:pt x="345948" y="446314"/>
                  <a:pt x="409670" y="382592"/>
                  <a:pt x="409670" y="304106"/>
                </a:cubicBezTo>
                <a:cubicBezTo>
                  <a:pt x="409670" y="281055"/>
                  <a:pt x="404146" y="259338"/>
                  <a:pt x="394430" y="240098"/>
                </a:cubicBezTo>
                <a:lnTo>
                  <a:pt x="342710" y="291723"/>
                </a:lnTo>
                <a:cubicBezTo>
                  <a:pt x="343376" y="295724"/>
                  <a:pt x="343757" y="299915"/>
                  <a:pt x="343757" y="304106"/>
                </a:cubicBezTo>
                <a:cubicBezTo>
                  <a:pt x="343757" y="346206"/>
                  <a:pt x="309563" y="380401"/>
                  <a:pt x="267462" y="380401"/>
                </a:cubicBezTo>
                <a:cubicBezTo>
                  <a:pt x="225362" y="380401"/>
                  <a:pt x="191167" y="346206"/>
                  <a:pt x="191167" y="304106"/>
                </a:cubicBezTo>
                <a:cubicBezTo>
                  <a:pt x="191167" y="262005"/>
                  <a:pt x="225362" y="227810"/>
                  <a:pt x="267462" y="227810"/>
                </a:cubicBezTo>
                <a:cubicBezTo>
                  <a:pt x="271748" y="227810"/>
                  <a:pt x="275939" y="228191"/>
                  <a:pt x="280035" y="228858"/>
                </a:cubicBezTo>
                <a:lnTo>
                  <a:pt x="331756" y="177233"/>
                </a:lnTo>
                <a:cubicBezTo>
                  <a:pt x="312420" y="167422"/>
                  <a:pt x="290608" y="161897"/>
                  <a:pt x="267462" y="161897"/>
                </a:cubicBezTo>
                <a:lnTo>
                  <a:pt x="267462" y="161897"/>
                </a:lnTo>
                <a:close/>
              </a:path>
            </a:pathLst>
          </a:custGeom>
          <a:solidFill>
            <a:srgbClr val="0070FA"/>
          </a:solidFill>
          <a:ln w="9525" cap="flat">
            <a:noFill/>
            <a:prstDash val="solid"/>
            <a:miter/>
          </a:ln>
        </p:spPr>
        <p:txBody>
          <a:bodyPr rtlCol="0" anchor="ctr"/>
          <a:lstStyle/>
          <a:p>
            <a:endParaRPr lang="fr-FR"/>
          </a:p>
        </p:txBody>
      </p:sp>
      <p:grpSp>
        <p:nvGrpSpPr>
          <p:cNvPr id="37" name="Groupe 36">
            <a:extLst>
              <a:ext uri="{FF2B5EF4-FFF2-40B4-BE49-F238E27FC236}">
                <a16:creationId xmlns:a16="http://schemas.microsoft.com/office/drawing/2014/main" id="{B8392CAD-AF38-9D4E-62D0-DA472D15A8CA}"/>
              </a:ext>
            </a:extLst>
          </p:cNvPr>
          <p:cNvGrpSpPr>
            <a:grpSpLocks noChangeAspect="1"/>
          </p:cNvGrpSpPr>
          <p:nvPr userDrawn="1"/>
        </p:nvGrpSpPr>
        <p:grpSpPr>
          <a:xfrm>
            <a:off x="9779406" y="4082536"/>
            <a:ext cx="252000" cy="281445"/>
            <a:chOff x="5838772" y="3143250"/>
            <a:chExt cx="511710" cy="571499"/>
          </a:xfrm>
        </p:grpSpPr>
        <p:sp>
          <p:nvSpPr>
            <p:cNvPr id="38" name="Forme libre : forme 37">
              <a:extLst>
                <a:ext uri="{FF2B5EF4-FFF2-40B4-BE49-F238E27FC236}">
                  <a16:creationId xmlns:a16="http://schemas.microsoft.com/office/drawing/2014/main" id="{18899B5A-CA13-AC3B-C276-BF588D840F55}"/>
                </a:ext>
              </a:extLst>
            </p:cNvPr>
            <p:cNvSpPr/>
            <p:nvPr/>
          </p:nvSpPr>
          <p:spPr>
            <a:xfrm>
              <a:off x="5838772" y="3392423"/>
              <a:ext cx="157309" cy="322326"/>
            </a:xfrm>
            <a:custGeom>
              <a:avLst/>
              <a:gdLst>
                <a:gd name="connsiteX0" fmla="*/ 31199 w 157309"/>
                <a:gd name="connsiteY0" fmla="*/ 8096 h 322326"/>
                <a:gd name="connsiteX1" fmla="*/ 52 w 157309"/>
                <a:gd name="connsiteY1" fmla="*/ 312420 h 322326"/>
                <a:gd name="connsiteX2" fmla="*/ 9006 w 157309"/>
                <a:gd name="connsiteY2" fmla="*/ 322326 h 322326"/>
                <a:gd name="connsiteX3" fmla="*/ 157310 w 157309"/>
                <a:gd name="connsiteY3" fmla="*/ 322326 h 322326"/>
                <a:gd name="connsiteX4" fmla="*/ 125211 w 157309"/>
                <a:gd name="connsiteY4" fmla="*/ 8096 h 322326"/>
                <a:gd name="connsiteX5" fmla="*/ 116257 w 157309"/>
                <a:gd name="connsiteY5" fmla="*/ 0 h 322326"/>
                <a:gd name="connsiteX6" fmla="*/ 40152 w 157309"/>
                <a:gd name="connsiteY6" fmla="*/ 0 h 322326"/>
                <a:gd name="connsiteX7" fmla="*/ 31199 w 157309"/>
                <a:gd name="connsiteY7" fmla="*/ 8096 h 32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09" h="322326">
                  <a:moveTo>
                    <a:pt x="31199" y="8096"/>
                  </a:moveTo>
                  <a:lnTo>
                    <a:pt x="52" y="312420"/>
                  </a:lnTo>
                  <a:cubicBezTo>
                    <a:pt x="-519" y="317754"/>
                    <a:pt x="3672" y="322326"/>
                    <a:pt x="9006" y="322326"/>
                  </a:cubicBezTo>
                  <a:lnTo>
                    <a:pt x="157310" y="322326"/>
                  </a:lnTo>
                  <a:lnTo>
                    <a:pt x="125211" y="8096"/>
                  </a:lnTo>
                  <a:cubicBezTo>
                    <a:pt x="124735" y="3524"/>
                    <a:pt x="120924" y="0"/>
                    <a:pt x="116257" y="0"/>
                  </a:cubicBezTo>
                  <a:lnTo>
                    <a:pt x="40152" y="0"/>
                  </a:lnTo>
                  <a:cubicBezTo>
                    <a:pt x="35580" y="0"/>
                    <a:pt x="31675" y="3524"/>
                    <a:pt x="31199" y="8096"/>
                  </a:cubicBezTo>
                  <a:close/>
                </a:path>
              </a:pathLst>
            </a:custGeom>
            <a:solidFill>
              <a:srgbClr val="0070FA"/>
            </a:solid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210D81F0-9295-CF3B-8172-19B65BAA8C2C}"/>
                </a:ext>
              </a:extLst>
            </p:cNvPr>
            <p:cNvSpPr/>
            <p:nvPr/>
          </p:nvSpPr>
          <p:spPr>
            <a:xfrm>
              <a:off x="5999988" y="3398934"/>
              <a:ext cx="350494" cy="315720"/>
            </a:xfrm>
            <a:custGeom>
              <a:avLst/>
              <a:gdLst>
                <a:gd name="connsiteX0" fmla="*/ 298228 w 350494"/>
                <a:gd name="connsiteY0" fmla="*/ 1586 h 315720"/>
                <a:gd name="connsiteX1" fmla="*/ 212122 w 350494"/>
                <a:gd name="connsiteY1" fmla="*/ 59593 h 315720"/>
                <a:gd name="connsiteX2" fmla="*/ 205550 w 350494"/>
                <a:gd name="connsiteY2" fmla="*/ 7873 h 315720"/>
                <a:gd name="connsiteX3" fmla="*/ 191643 w 350494"/>
                <a:gd name="connsiteY3" fmla="*/ 1586 h 315720"/>
                <a:gd name="connsiteX4" fmla="*/ 105537 w 350494"/>
                <a:gd name="connsiteY4" fmla="*/ 59593 h 315720"/>
                <a:gd name="connsiteX5" fmla="*/ 98965 w 350494"/>
                <a:gd name="connsiteY5" fmla="*/ 7873 h 315720"/>
                <a:gd name="connsiteX6" fmla="*/ 85058 w 350494"/>
                <a:gd name="connsiteY6" fmla="*/ 1586 h 315720"/>
                <a:gd name="connsiteX7" fmla="*/ 0 w 350494"/>
                <a:gd name="connsiteY7" fmla="*/ 59022 h 315720"/>
                <a:gd name="connsiteX8" fmla="*/ 26289 w 350494"/>
                <a:gd name="connsiteY8" fmla="*/ 315721 h 315720"/>
                <a:gd name="connsiteX9" fmla="*/ 341471 w 350494"/>
                <a:gd name="connsiteY9" fmla="*/ 315721 h 315720"/>
                <a:gd name="connsiteX10" fmla="*/ 350425 w 350494"/>
                <a:gd name="connsiteY10" fmla="*/ 305624 h 315720"/>
                <a:gd name="connsiteX11" fmla="*/ 312230 w 350494"/>
                <a:gd name="connsiteY11" fmla="*/ 7968 h 315720"/>
                <a:gd name="connsiteX12" fmla="*/ 298323 w 350494"/>
                <a:gd name="connsiteY12" fmla="*/ 1681 h 315720"/>
                <a:gd name="connsiteX13" fmla="*/ 144685 w 350494"/>
                <a:gd name="connsiteY13" fmla="*/ 248665 h 315720"/>
                <a:gd name="connsiteX14" fmla="*/ 137160 w 350494"/>
                <a:gd name="connsiteY14" fmla="*/ 256189 h 315720"/>
                <a:gd name="connsiteX15" fmla="*/ 89821 w 350494"/>
                <a:gd name="connsiteY15" fmla="*/ 256189 h 315720"/>
                <a:gd name="connsiteX16" fmla="*/ 82296 w 350494"/>
                <a:gd name="connsiteY16" fmla="*/ 248665 h 315720"/>
                <a:gd name="connsiteX17" fmla="*/ 82296 w 350494"/>
                <a:gd name="connsiteY17" fmla="*/ 215708 h 315720"/>
                <a:gd name="connsiteX18" fmla="*/ 89821 w 350494"/>
                <a:gd name="connsiteY18" fmla="*/ 208183 h 315720"/>
                <a:gd name="connsiteX19" fmla="*/ 137160 w 350494"/>
                <a:gd name="connsiteY19" fmla="*/ 208183 h 315720"/>
                <a:gd name="connsiteX20" fmla="*/ 144685 w 350494"/>
                <a:gd name="connsiteY20" fmla="*/ 215708 h 315720"/>
                <a:gd name="connsiteX21" fmla="*/ 144685 w 350494"/>
                <a:gd name="connsiteY21" fmla="*/ 248665 h 315720"/>
                <a:gd name="connsiteX22" fmla="*/ 144685 w 350494"/>
                <a:gd name="connsiteY22" fmla="*/ 160558 h 315720"/>
                <a:gd name="connsiteX23" fmla="*/ 137160 w 350494"/>
                <a:gd name="connsiteY23" fmla="*/ 168083 h 315720"/>
                <a:gd name="connsiteX24" fmla="*/ 89821 w 350494"/>
                <a:gd name="connsiteY24" fmla="*/ 168083 h 315720"/>
                <a:gd name="connsiteX25" fmla="*/ 82296 w 350494"/>
                <a:gd name="connsiteY25" fmla="*/ 160558 h 315720"/>
                <a:gd name="connsiteX26" fmla="*/ 82296 w 350494"/>
                <a:gd name="connsiteY26" fmla="*/ 127602 h 315720"/>
                <a:gd name="connsiteX27" fmla="*/ 89821 w 350494"/>
                <a:gd name="connsiteY27" fmla="*/ 120077 h 315720"/>
                <a:gd name="connsiteX28" fmla="*/ 137160 w 350494"/>
                <a:gd name="connsiteY28" fmla="*/ 120077 h 315720"/>
                <a:gd name="connsiteX29" fmla="*/ 144685 w 350494"/>
                <a:gd name="connsiteY29" fmla="*/ 127602 h 315720"/>
                <a:gd name="connsiteX30" fmla="*/ 144685 w 350494"/>
                <a:gd name="connsiteY30" fmla="*/ 160558 h 315720"/>
                <a:gd name="connsiteX31" fmla="*/ 256889 w 350494"/>
                <a:gd name="connsiteY31" fmla="*/ 248665 h 315720"/>
                <a:gd name="connsiteX32" fmla="*/ 249364 w 350494"/>
                <a:gd name="connsiteY32" fmla="*/ 256189 h 315720"/>
                <a:gd name="connsiteX33" fmla="*/ 202025 w 350494"/>
                <a:gd name="connsiteY33" fmla="*/ 256189 h 315720"/>
                <a:gd name="connsiteX34" fmla="*/ 194501 w 350494"/>
                <a:gd name="connsiteY34" fmla="*/ 248665 h 315720"/>
                <a:gd name="connsiteX35" fmla="*/ 194501 w 350494"/>
                <a:gd name="connsiteY35" fmla="*/ 215708 h 315720"/>
                <a:gd name="connsiteX36" fmla="*/ 202025 w 350494"/>
                <a:gd name="connsiteY36" fmla="*/ 208183 h 315720"/>
                <a:gd name="connsiteX37" fmla="*/ 249364 w 350494"/>
                <a:gd name="connsiteY37" fmla="*/ 208183 h 315720"/>
                <a:gd name="connsiteX38" fmla="*/ 256889 w 350494"/>
                <a:gd name="connsiteY38" fmla="*/ 215708 h 315720"/>
                <a:gd name="connsiteX39" fmla="*/ 256889 w 350494"/>
                <a:gd name="connsiteY39" fmla="*/ 248665 h 315720"/>
                <a:gd name="connsiteX40" fmla="*/ 256889 w 350494"/>
                <a:gd name="connsiteY40" fmla="*/ 160558 h 315720"/>
                <a:gd name="connsiteX41" fmla="*/ 249364 w 350494"/>
                <a:gd name="connsiteY41" fmla="*/ 168083 h 315720"/>
                <a:gd name="connsiteX42" fmla="*/ 202025 w 350494"/>
                <a:gd name="connsiteY42" fmla="*/ 168083 h 315720"/>
                <a:gd name="connsiteX43" fmla="*/ 194501 w 350494"/>
                <a:gd name="connsiteY43" fmla="*/ 160558 h 315720"/>
                <a:gd name="connsiteX44" fmla="*/ 194501 w 350494"/>
                <a:gd name="connsiteY44" fmla="*/ 127602 h 315720"/>
                <a:gd name="connsiteX45" fmla="*/ 202025 w 350494"/>
                <a:gd name="connsiteY45" fmla="*/ 120077 h 315720"/>
                <a:gd name="connsiteX46" fmla="*/ 249364 w 350494"/>
                <a:gd name="connsiteY46" fmla="*/ 120077 h 315720"/>
                <a:gd name="connsiteX47" fmla="*/ 256889 w 350494"/>
                <a:gd name="connsiteY47" fmla="*/ 127602 h 315720"/>
                <a:gd name="connsiteX48" fmla="*/ 256889 w 350494"/>
                <a:gd name="connsiteY48" fmla="*/ 160558 h 3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0494" h="315720">
                  <a:moveTo>
                    <a:pt x="298228" y="1586"/>
                  </a:moveTo>
                  <a:lnTo>
                    <a:pt x="212122" y="59593"/>
                  </a:lnTo>
                  <a:lnTo>
                    <a:pt x="205550" y="7873"/>
                  </a:lnTo>
                  <a:cubicBezTo>
                    <a:pt x="204692" y="1205"/>
                    <a:pt x="197167" y="-2224"/>
                    <a:pt x="191643" y="1586"/>
                  </a:cubicBezTo>
                  <a:lnTo>
                    <a:pt x="105537" y="59593"/>
                  </a:lnTo>
                  <a:lnTo>
                    <a:pt x="98965" y="7873"/>
                  </a:lnTo>
                  <a:cubicBezTo>
                    <a:pt x="98107" y="1205"/>
                    <a:pt x="90583" y="-2224"/>
                    <a:pt x="85058" y="1586"/>
                  </a:cubicBezTo>
                  <a:lnTo>
                    <a:pt x="0" y="59022"/>
                  </a:lnTo>
                  <a:lnTo>
                    <a:pt x="26289" y="315721"/>
                  </a:lnTo>
                  <a:lnTo>
                    <a:pt x="341471" y="315721"/>
                  </a:lnTo>
                  <a:cubicBezTo>
                    <a:pt x="346901" y="315721"/>
                    <a:pt x="351092" y="310958"/>
                    <a:pt x="350425" y="305624"/>
                  </a:cubicBezTo>
                  <a:lnTo>
                    <a:pt x="312230" y="7968"/>
                  </a:lnTo>
                  <a:cubicBezTo>
                    <a:pt x="311372" y="1300"/>
                    <a:pt x="303848" y="-2033"/>
                    <a:pt x="298323" y="1681"/>
                  </a:cubicBezTo>
                  <a:close/>
                  <a:moveTo>
                    <a:pt x="144685" y="248665"/>
                  </a:moveTo>
                  <a:cubicBezTo>
                    <a:pt x="144685" y="252760"/>
                    <a:pt x="141351" y="256189"/>
                    <a:pt x="137160" y="256189"/>
                  </a:cubicBezTo>
                  <a:lnTo>
                    <a:pt x="89821" y="256189"/>
                  </a:lnTo>
                  <a:cubicBezTo>
                    <a:pt x="85630" y="256189"/>
                    <a:pt x="82296" y="252856"/>
                    <a:pt x="82296" y="248665"/>
                  </a:cubicBezTo>
                  <a:lnTo>
                    <a:pt x="82296" y="215708"/>
                  </a:lnTo>
                  <a:cubicBezTo>
                    <a:pt x="82296" y="211612"/>
                    <a:pt x="85630" y="208183"/>
                    <a:pt x="89821" y="208183"/>
                  </a:cubicBezTo>
                  <a:lnTo>
                    <a:pt x="137160" y="208183"/>
                  </a:lnTo>
                  <a:cubicBezTo>
                    <a:pt x="141351" y="208183"/>
                    <a:pt x="144685" y="211517"/>
                    <a:pt x="144685" y="215708"/>
                  </a:cubicBezTo>
                  <a:lnTo>
                    <a:pt x="144685" y="248665"/>
                  </a:lnTo>
                  <a:close/>
                  <a:moveTo>
                    <a:pt x="144685" y="160558"/>
                  </a:moveTo>
                  <a:cubicBezTo>
                    <a:pt x="144685" y="164654"/>
                    <a:pt x="141351" y="168083"/>
                    <a:pt x="137160" y="168083"/>
                  </a:cubicBezTo>
                  <a:lnTo>
                    <a:pt x="89821" y="168083"/>
                  </a:lnTo>
                  <a:cubicBezTo>
                    <a:pt x="85630" y="168083"/>
                    <a:pt x="82296" y="164749"/>
                    <a:pt x="82296" y="160558"/>
                  </a:cubicBezTo>
                  <a:lnTo>
                    <a:pt x="82296" y="127602"/>
                  </a:lnTo>
                  <a:cubicBezTo>
                    <a:pt x="82296" y="123506"/>
                    <a:pt x="85630" y="120077"/>
                    <a:pt x="89821" y="120077"/>
                  </a:cubicBezTo>
                  <a:lnTo>
                    <a:pt x="137160" y="120077"/>
                  </a:lnTo>
                  <a:cubicBezTo>
                    <a:pt x="141351" y="120077"/>
                    <a:pt x="144685" y="123411"/>
                    <a:pt x="144685" y="127602"/>
                  </a:cubicBezTo>
                  <a:lnTo>
                    <a:pt x="144685" y="160558"/>
                  </a:lnTo>
                  <a:close/>
                  <a:moveTo>
                    <a:pt x="256889" y="248665"/>
                  </a:moveTo>
                  <a:cubicBezTo>
                    <a:pt x="256889" y="252760"/>
                    <a:pt x="253556" y="256189"/>
                    <a:pt x="249364" y="256189"/>
                  </a:cubicBezTo>
                  <a:lnTo>
                    <a:pt x="202025" y="256189"/>
                  </a:lnTo>
                  <a:cubicBezTo>
                    <a:pt x="197834" y="256189"/>
                    <a:pt x="194501" y="252856"/>
                    <a:pt x="194501" y="248665"/>
                  </a:cubicBezTo>
                  <a:lnTo>
                    <a:pt x="194501" y="215708"/>
                  </a:lnTo>
                  <a:cubicBezTo>
                    <a:pt x="194501" y="211612"/>
                    <a:pt x="197834" y="208183"/>
                    <a:pt x="202025" y="208183"/>
                  </a:cubicBezTo>
                  <a:lnTo>
                    <a:pt x="249364" y="208183"/>
                  </a:lnTo>
                  <a:cubicBezTo>
                    <a:pt x="253556" y="208183"/>
                    <a:pt x="256889" y="211517"/>
                    <a:pt x="256889" y="215708"/>
                  </a:cubicBezTo>
                  <a:lnTo>
                    <a:pt x="256889" y="248665"/>
                  </a:lnTo>
                  <a:close/>
                  <a:moveTo>
                    <a:pt x="256889" y="160558"/>
                  </a:moveTo>
                  <a:cubicBezTo>
                    <a:pt x="256889" y="164654"/>
                    <a:pt x="253556" y="168083"/>
                    <a:pt x="249364" y="168083"/>
                  </a:cubicBezTo>
                  <a:lnTo>
                    <a:pt x="202025" y="168083"/>
                  </a:lnTo>
                  <a:cubicBezTo>
                    <a:pt x="197834" y="168083"/>
                    <a:pt x="194501" y="164749"/>
                    <a:pt x="194501" y="160558"/>
                  </a:cubicBezTo>
                  <a:lnTo>
                    <a:pt x="194501" y="127602"/>
                  </a:lnTo>
                  <a:cubicBezTo>
                    <a:pt x="194501" y="123506"/>
                    <a:pt x="197834" y="120077"/>
                    <a:pt x="202025" y="120077"/>
                  </a:cubicBezTo>
                  <a:lnTo>
                    <a:pt x="249364" y="120077"/>
                  </a:lnTo>
                  <a:cubicBezTo>
                    <a:pt x="253556" y="120077"/>
                    <a:pt x="256889" y="123411"/>
                    <a:pt x="256889" y="127602"/>
                  </a:cubicBezTo>
                  <a:lnTo>
                    <a:pt x="256889" y="160558"/>
                  </a:lnTo>
                  <a:close/>
                </a:path>
              </a:pathLst>
            </a:custGeom>
            <a:solidFill>
              <a:srgbClr val="0070FA"/>
            </a:solid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BA5E8B9C-56E1-DFDD-0AB2-580444F68200}"/>
                </a:ext>
              </a:extLst>
            </p:cNvPr>
            <p:cNvSpPr/>
            <p:nvPr/>
          </p:nvSpPr>
          <p:spPr>
            <a:xfrm>
              <a:off x="5910355" y="3143250"/>
              <a:ext cx="306230" cy="220806"/>
            </a:xfrm>
            <a:custGeom>
              <a:avLst/>
              <a:gdLst>
                <a:gd name="connsiteX0" fmla="*/ 126970 w 306230"/>
                <a:gd name="connsiteY0" fmla="*/ 170212 h 220806"/>
                <a:gd name="connsiteX1" fmla="*/ 170404 w 306230"/>
                <a:gd name="connsiteY1" fmla="*/ 142875 h 220806"/>
                <a:gd name="connsiteX2" fmla="*/ 194217 w 306230"/>
                <a:gd name="connsiteY2" fmla="*/ 149352 h 220806"/>
                <a:gd name="connsiteX3" fmla="*/ 240413 w 306230"/>
                <a:gd name="connsiteY3" fmla="*/ 114776 h 220806"/>
                <a:gd name="connsiteX4" fmla="*/ 257844 w 306230"/>
                <a:gd name="connsiteY4" fmla="*/ 118110 h 220806"/>
                <a:gd name="connsiteX5" fmla="*/ 306231 w 306230"/>
                <a:gd name="connsiteY5" fmla="*/ 69723 h 220806"/>
                <a:gd name="connsiteX6" fmla="*/ 257844 w 306230"/>
                <a:gd name="connsiteY6" fmla="*/ 21336 h 220806"/>
                <a:gd name="connsiteX7" fmla="*/ 242032 w 306230"/>
                <a:gd name="connsiteY7" fmla="*/ 24194 h 220806"/>
                <a:gd name="connsiteX8" fmla="*/ 200313 w 306230"/>
                <a:gd name="connsiteY8" fmla="*/ 0 h 220806"/>
                <a:gd name="connsiteX9" fmla="*/ 164118 w 306230"/>
                <a:gd name="connsiteY9" fmla="*/ 16574 h 220806"/>
                <a:gd name="connsiteX10" fmla="*/ 132018 w 306230"/>
                <a:gd name="connsiteY10" fmla="*/ 4191 h 220806"/>
                <a:gd name="connsiteX11" fmla="*/ 86965 w 306230"/>
                <a:gd name="connsiteY11" fmla="*/ 35052 h 220806"/>
                <a:gd name="connsiteX12" fmla="*/ 77440 w 306230"/>
                <a:gd name="connsiteY12" fmla="*/ 34100 h 220806"/>
                <a:gd name="connsiteX13" fmla="*/ 29053 w 306230"/>
                <a:gd name="connsiteY13" fmla="*/ 82487 h 220806"/>
                <a:gd name="connsiteX14" fmla="*/ 30196 w 306230"/>
                <a:gd name="connsiteY14" fmla="*/ 92869 h 220806"/>
                <a:gd name="connsiteX15" fmla="*/ 4098 w 306230"/>
                <a:gd name="connsiteY15" fmla="*/ 135636 h 220806"/>
                <a:gd name="connsiteX16" fmla="*/ 10860 w 306230"/>
                <a:gd name="connsiteY16" fmla="*/ 159925 h 220806"/>
                <a:gd name="connsiteX17" fmla="*/ 2 w 306230"/>
                <a:gd name="connsiteY17" fmla="*/ 210312 h 220806"/>
                <a:gd name="connsiteX18" fmla="*/ 20004 w 306230"/>
                <a:gd name="connsiteY18" fmla="*/ 214884 h 220806"/>
                <a:gd name="connsiteX19" fmla="*/ 42483 w 306230"/>
                <a:gd name="connsiteY19" fmla="*/ 182975 h 220806"/>
                <a:gd name="connsiteX20" fmla="*/ 52485 w 306230"/>
                <a:gd name="connsiteY20" fmla="*/ 184023 h 220806"/>
                <a:gd name="connsiteX21" fmla="*/ 95157 w 306230"/>
                <a:gd name="connsiteY21" fmla="*/ 158020 h 220806"/>
                <a:gd name="connsiteX22" fmla="*/ 126970 w 306230"/>
                <a:gd name="connsiteY22" fmla="*/ 170212 h 22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6230" h="220806">
                  <a:moveTo>
                    <a:pt x="126970" y="170212"/>
                  </a:moveTo>
                  <a:cubicBezTo>
                    <a:pt x="146115" y="170212"/>
                    <a:pt x="162498" y="158972"/>
                    <a:pt x="170404" y="142875"/>
                  </a:cubicBezTo>
                  <a:cubicBezTo>
                    <a:pt x="177453" y="146876"/>
                    <a:pt x="185549" y="149352"/>
                    <a:pt x="194217" y="149352"/>
                  </a:cubicBezTo>
                  <a:cubicBezTo>
                    <a:pt x="216124" y="149352"/>
                    <a:pt x="234412" y="134684"/>
                    <a:pt x="240413" y="114776"/>
                  </a:cubicBezTo>
                  <a:cubicBezTo>
                    <a:pt x="245842" y="116872"/>
                    <a:pt x="251652" y="118110"/>
                    <a:pt x="257844" y="118110"/>
                  </a:cubicBezTo>
                  <a:cubicBezTo>
                    <a:pt x="284609" y="118110"/>
                    <a:pt x="306231" y="96393"/>
                    <a:pt x="306231" y="69723"/>
                  </a:cubicBezTo>
                  <a:cubicBezTo>
                    <a:pt x="306231" y="43053"/>
                    <a:pt x="284514" y="21336"/>
                    <a:pt x="257844" y="21336"/>
                  </a:cubicBezTo>
                  <a:cubicBezTo>
                    <a:pt x="252224" y="21336"/>
                    <a:pt x="246985" y="22479"/>
                    <a:pt x="242032" y="24194"/>
                  </a:cubicBezTo>
                  <a:cubicBezTo>
                    <a:pt x="233650" y="9811"/>
                    <a:pt x="218220" y="0"/>
                    <a:pt x="200313" y="0"/>
                  </a:cubicBezTo>
                  <a:cubicBezTo>
                    <a:pt x="185835" y="0"/>
                    <a:pt x="172976" y="6477"/>
                    <a:pt x="164118" y="16574"/>
                  </a:cubicBezTo>
                  <a:cubicBezTo>
                    <a:pt x="155545" y="8954"/>
                    <a:pt x="144401" y="4191"/>
                    <a:pt x="132018" y="4191"/>
                  </a:cubicBezTo>
                  <a:cubicBezTo>
                    <a:pt x="111444" y="4191"/>
                    <a:pt x="94014" y="17050"/>
                    <a:pt x="86965" y="35052"/>
                  </a:cubicBezTo>
                  <a:cubicBezTo>
                    <a:pt x="83822" y="34385"/>
                    <a:pt x="80679" y="34100"/>
                    <a:pt x="77440" y="34100"/>
                  </a:cubicBezTo>
                  <a:cubicBezTo>
                    <a:pt x="50675" y="34100"/>
                    <a:pt x="29053" y="55817"/>
                    <a:pt x="29053" y="82487"/>
                  </a:cubicBezTo>
                  <a:cubicBezTo>
                    <a:pt x="29053" y="86106"/>
                    <a:pt x="29529" y="89535"/>
                    <a:pt x="30196" y="92869"/>
                  </a:cubicBezTo>
                  <a:cubicBezTo>
                    <a:pt x="14766" y="100965"/>
                    <a:pt x="4098" y="116967"/>
                    <a:pt x="4098" y="135636"/>
                  </a:cubicBezTo>
                  <a:cubicBezTo>
                    <a:pt x="4098" y="144494"/>
                    <a:pt x="6669" y="152781"/>
                    <a:pt x="10860" y="159925"/>
                  </a:cubicBezTo>
                  <a:cubicBezTo>
                    <a:pt x="4860" y="174784"/>
                    <a:pt x="288" y="192024"/>
                    <a:pt x="2" y="210312"/>
                  </a:cubicBezTo>
                  <a:cubicBezTo>
                    <a:pt x="-189" y="221456"/>
                    <a:pt x="15051" y="224885"/>
                    <a:pt x="20004" y="214884"/>
                  </a:cubicBezTo>
                  <a:cubicBezTo>
                    <a:pt x="25148" y="204406"/>
                    <a:pt x="32482" y="193072"/>
                    <a:pt x="42483" y="182975"/>
                  </a:cubicBezTo>
                  <a:cubicBezTo>
                    <a:pt x="45722" y="183642"/>
                    <a:pt x="49056" y="184023"/>
                    <a:pt x="52485" y="184023"/>
                  </a:cubicBezTo>
                  <a:cubicBezTo>
                    <a:pt x="71154" y="184023"/>
                    <a:pt x="87060" y="173355"/>
                    <a:pt x="95157" y="158020"/>
                  </a:cubicBezTo>
                  <a:cubicBezTo>
                    <a:pt x="103729" y="165544"/>
                    <a:pt x="114778" y="170212"/>
                    <a:pt x="126970" y="170212"/>
                  </a:cubicBezTo>
                  <a:close/>
                </a:path>
              </a:pathLst>
            </a:custGeom>
            <a:solidFill>
              <a:srgbClr val="0070FA"/>
            </a:solidFill>
            <a:ln w="9525" cap="flat">
              <a:noFill/>
              <a:prstDash val="solid"/>
              <a:miter/>
            </a:ln>
          </p:spPr>
          <p:txBody>
            <a:bodyPr rtlCol="0" anchor="ctr"/>
            <a:lstStyle/>
            <a:p>
              <a:endParaRPr lang="fr-FR"/>
            </a:p>
          </p:txBody>
        </p:sp>
      </p:grpSp>
      <p:grpSp>
        <p:nvGrpSpPr>
          <p:cNvPr id="41" name="Groupe 40">
            <a:extLst>
              <a:ext uri="{FF2B5EF4-FFF2-40B4-BE49-F238E27FC236}">
                <a16:creationId xmlns:a16="http://schemas.microsoft.com/office/drawing/2014/main" id="{61043EDA-C6A4-7BF2-E114-BEE59CD66919}"/>
              </a:ext>
            </a:extLst>
          </p:cNvPr>
          <p:cNvGrpSpPr>
            <a:grpSpLocks noChangeAspect="1"/>
          </p:cNvGrpSpPr>
          <p:nvPr userDrawn="1"/>
        </p:nvGrpSpPr>
        <p:grpSpPr>
          <a:xfrm>
            <a:off x="9779406" y="5405407"/>
            <a:ext cx="252000" cy="275410"/>
            <a:chOff x="5834062" y="3143250"/>
            <a:chExt cx="522922" cy="571499"/>
          </a:xfrm>
        </p:grpSpPr>
        <p:sp>
          <p:nvSpPr>
            <p:cNvPr id="42" name="Forme libre : forme 41">
              <a:extLst>
                <a:ext uri="{FF2B5EF4-FFF2-40B4-BE49-F238E27FC236}">
                  <a16:creationId xmlns:a16="http://schemas.microsoft.com/office/drawing/2014/main" id="{A58D2B2B-DA09-989F-2C5F-E0292160B4E4}"/>
                </a:ext>
              </a:extLst>
            </p:cNvPr>
            <p:cNvSpPr/>
            <p:nvPr/>
          </p:nvSpPr>
          <p:spPr>
            <a:xfrm>
              <a:off x="5834062" y="3143250"/>
              <a:ext cx="460247" cy="161448"/>
            </a:xfrm>
            <a:custGeom>
              <a:avLst/>
              <a:gdLst>
                <a:gd name="connsiteX0" fmla="*/ 137065 w 460247"/>
                <a:gd name="connsiteY0" fmla="*/ 0 h 161448"/>
                <a:gd name="connsiteX1" fmla="*/ 116681 w 460247"/>
                <a:gd name="connsiteY1" fmla="*/ 20384 h 161448"/>
                <a:gd name="connsiteX2" fmla="*/ 116681 w 460247"/>
                <a:gd name="connsiteY2" fmla="*/ 48387 h 161448"/>
                <a:gd name="connsiteX3" fmla="*/ 92297 w 460247"/>
                <a:gd name="connsiteY3" fmla="*/ 48387 h 161448"/>
                <a:gd name="connsiteX4" fmla="*/ 0 w 460247"/>
                <a:gd name="connsiteY4" fmla="*/ 140875 h 161448"/>
                <a:gd name="connsiteX5" fmla="*/ 0 w 460247"/>
                <a:gd name="connsiteY5" fmla="*/ 161449 h 161448"/>
                <a:gd name="connsiteX6" fmla="*/ 460248 w 460247"/>
                <a:gd name="connsiteY6" fmla="*/ 161449 h 161448"/>
                <a:gd name="connsiteX7" fmla="*/ 460248 w 460247"/>
                <a:gd name="connsiteY7" fmla="*/ 140875 h 161448"/>
                <a:gd name="connsiteX8" fmla="*/ 367951 w 460247"/>
                <a:gd name="connsiteY8" fmla="*/ 48387 h 161448"/>
                <a:gd name="connsiteX9" fmla="*/ 343567 w 460247"/>
                <a:gd name="connsiteY9" fmla="*/ 48387 h 161448"/>
                <a:gd name="connsiteX10" fmla="*/ 343567 w 460247"/>
                <a:gd name="connsiteY10" fmla="*/ 20384 h 161448"/>
                <a:gd name="connsiteX11" fmla="*/ 323183 w 460247"/>
                <a:gd name="connsiteY11" fmla="*/ 0 h 161448"/>
                <a:gd name="connsiteX12" fmla="*/ 302800 w 460247"/>
                <a:gd name="connsiteY12" fmla="*/ 20384 h 161448"/>
                <a:gd name="connsiteX13" fmla="*/ 302800 w 460247"/>
                <a:gd name="connsiteY13" fmla="*/ 48387 h 161448"/>
                <a:gd name="connsiteX14" fmla="*/ 157448 w 460247"/>
                <a:gd name="connsiteY14" fmla="*/ 48387 h 161448"/>
                <a:gd name="connsiteX15" fmla="*/ 157448 w 460247"/>
                <a:gd name="connsiteY15" fmla="*/ 20384 h 161448"/>
                <a:gd name="connsiteX16" fmla="*/ 137065 w 460247"/>
                <a:gd name="connsiteY16" fmla="*/ 0 h 16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47" h="161448">
                  <a:moveTo>
                    <a:pt x="137065" y="0"/>
                  </a:moveTo>
                  <a:cubicBezTo>
                    <a:pt x="125825" y="0"/>
                    <a:pt x="116681" y="9144"/>
                    <a:pt x="116681" y="20384"/>
                  </a:cubicBezTo>
                  <a:lnTo>
                    <a:pt x="116681" y="48387"/>
                  </a:lnTo>
                  <a:lnTo>
                    <a:pt x="92297" y="48387"/>
                  </a:lnTo>
                  <a:cubicBezTo>
                    <a:pt x="41434" y="48387"/>
                    <a:pt x="0" y="89821"/>
                    <a:pt x="0" y="140875"/>
                  </a:cubicBezTo>
                  <a:lnTo>
                    <a:pt x="0" y="161449"/>
                  </a:lnTo>
                  <a:lnTo>
                    <a:pt x="460248" y="161449"/>
                  </a:lnTo>
                  <a:lnTo>
                    <a:pt x="460248" y="140875"/>
                  </a:lnTo>
                  <a:cubicBezTo>
                    <a:pt x="460248" y="89821"/>
                    <a:pt x="418814" y="48387"/>
                    <a:pt x="367951" y="48387"/>
                  </a:cubicBezTo>
                  <a:lnTo>
                    <a:pt x="343567" y="48387"/>
                  </a:lnTo>
                  <a:lnTo>
                    <a:pt x="343567" y="20384"/>
                  </a:lnTo>
                  <a:cubicBezTo>
                    <a:pt x="343567" y="9144"/>
                    <a:pt x="334423" y="0"/>
                    <a:pt x="323183" y="0"/>
                  </a:cubicBezTo>
                  <a:cubicBezTo>
                    <a:pt x="311944" y="0"/>
                    <a:pt x="302800" y="9144"/>
                    <a:pt x="302800" y="20384"/>
                  </a:cubicBezTo>
                  <a:lnTo>
                    <a:pt x="302800" y="48387"/>
                  </a:lnTo>
                  <a:lnTo>
                    <a:pt x="157448" y="48387"/>
                  </a:lnTo>
                  <a:lnTo>
                    <a:pt x="157448" y="20384"/>
                  </a:lnTo>
                  <a:cubicBezTo>
                    <a:pt x="157448" y="9144"/>
                    <a:pt x="148304" y="0"/>
                    <a:pt x="137065" y="0"/>
                  </a:cubicBezTo>
                  <a:close/>
                </a:path>
              </a:pathLst>
            </a:custGeom>
            <a:solidFill>
              <a:srgbClr val="0070FA"/>
            </a:solidFill>
            <a:ln w="9525"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A7B0D8F4-5AE9-1302-BAF7-A81EDA3481E3}"/>
                </a:ext>
              </a:extLst>
            </p:cNvPr>
            <p:cNvSpPr/>
            <p:nvPr/>
          </p:nvSpPr>
          <p:spPr>
            <a:xfrm>
              <a:off x="5834062" y="3345560"/>
              <a:ext cx="460343" cy="306514"/>
            </a:xfrm>
            <a:custGeom>
              <a:avLst/>
              <a:gdLst>
                <a:gd name="connsiteX0" fmla="*/ 0 w 460343"/>
                <a:gd name="connsiteY0" fmla="*/ 214027 h 306514"/>
                <a:gd name="connsiteX1" fmla="*/ 92297 w 460343"/>
                <a:gd name="connsiteY1" fmla="*/ 306515 h 306514"/>
                <a:gd name="connsiteX2" fmla="*/ 224600 w 460343"/>
                <a:gd name="connsiteY2" fmla="*/ 306515 h 306514"/>
                <a:gd name="connsiteX3" fmla="*/ 208026 w 460343"/>
                <a:gd name="connsiteY3" fmla="*/ 232029 h 306514"/>
                <a:gd name="connsiteX4" fmla="*/ 386048 w 460343"/>
                <a:gd name="connsiteY4" fmla="*/ 54293 h 306514"/>
                <a:gd name="connsiteX5" fmla="*/ 460343 w 460343"/>
                <a:gd name="connsiteY5" fmla="*/ 70580 h 306514"/>
                <a:gd name="connsiteX6" fmla="*/ 460343 w 460343"/>
                <a:gd name="connsiteY6" fmla="*/ 0 h 306514"/>
                <a:gd name="connsiteX7" fmla="*/ 0 w 460343"/>
                <a:gd name="connsiteY7" fmla="*/ 0 h 306514"/>
                <a:gd name="connsiteX8" fmla="*/ 0 w 460343"/>
                <a:gd name="connsiteY8" fmla="*/ 214122 h 306514"/>
                <a:gd name="connsiteX9" fmla="*/ 230219 w 460343"/>
                <a:gd name="connsiteY9" fmla="*/ 69342 h 306514"/>
                <a:gd name="connsiteX10" fmla="*/ 230410 w 460343"/>
                <a:gd name="connsiteY10" fmla="*/ 69342 h 306514"/>
                <a:gd name="connsiteX11" fmla="*/ 250793 w 460343"/>
                <a:gd name="connsiteY11" fmla="*/ 89726 h 306514"/>
                <a:gd name="connsiteX12" fmla="*/ 230410 w 460343"/>
                <a:gd name="connsiteY12" fmla="*/ 110109 h 306514"/>
                <a:gd name="connsiteX13" fmla="*/ 210026 w 460343"/>
                <a:gd name="connsiteY13" fmla="*/ 89726 h 306514"/>
                <a:gd name="connsiteX14" fmla="*/ 230219 w 460343"/>
                <a:gd name="connsiteY14" fmla="*/ 69342 h 306514"/>
                <a:gd name="connsiteX15" fmla="*/ 124682 w 460343"/>
                <a:gd name="connsiteY15" fmla="*/ 69342 h 306514"/>
                <a:gd name="connsiteX16" fmla="*/ 124873 w 460343"/>
                <a:gd name="connsiteY16" fmla="*/ 69342 h 306514"/>
                <a:gd name="connsiteX17" fmla="*/ 145256 w 460343"/>
                <a:gd name="connsiteY17" fmla="*/ 89726 h 306514"/>
                <a:gd name="connsiteX18" fmla="*/ 124873 w 460343"/>
                <a:gd name="connsiteY18" fmla="*/ 110109 h 306514"/>
                <a:gd name="connsiteX19" fmla="*/ 104489 w 460343"/>
                <a:gd name="connsiteY19" fmla="*/ 89726 h 306514"/>
                <a:gd name="connsiteX20" fmla="*/ 124682 w 460343"/>
                <a:gd name="connsiteY20" fmla="*/ 69342 h 306514"/>
                <a:gd name="connsiteX21" fmla="*/ 124682 w 460343"/>
                <a:gd name="connsiteY21" fmla="*/ 155258 h 306514"/>
                <a:gd name="connsiteX22" fmla="*/ 124873 w 460343"/>
                <a:gd name="connsiteY22" fmla="*/ 155258 h 306514"/>
                <a:gd name="connsiteX23" fmla="*/ 145256 w 460343"/>
                <a:gd name="connsiteY23" fmla="*/ 175641 h 306514"/>
                <a:gd name="connsiteX24" fmla="*/ 124873 w 460343"/>
                <a:gd name="connsiteY24" fmla="*/ 196025 h 306514"/>
                <a:gd name="connsiteX25" fmla="*/ 104489 w 460343"/>
                <a:gd name="connsiteY25" fmla="*/ 175641 h 306514"/>
                <a:gd name="connsiteX26" fmla="*/ 124682 w 460343"/>
                <a:gd name="connsiteY26" fmla="*/ 155258 h 30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343" h="306514">
                  <a:moveTo>
                    <a:pt x="0" y="214027"/>
                  </a:moveTo>
                  <a:cubicBezTo>
                    <a:pt x="0" y="265081"/>
                    <a:pt x="41434" y="306515"/>
                    <a:pt x="92297" y="306515"/>
                  </a:cubicBezTo>
                  <a:lnTo>
                    <a:pt x="224600" y="306515"/>
                  </a:lnTo>
                  <a:cubicBezTo>
                    <a:pt x="214027" y="283845"/>
                    <a:pt x="208026" y="258509"/>
                    <a:pt x="208026" y="232029"/>
                  </a:cubicBezTo>
                  <a:cubicBezTo>
                    <a:pt x="208026" y="134017"/>
                    <a:pt x="287846" y="54293"/>
                    <a:pt x="386048" y="54293"/>
                  </a:cubicBezTo>
                  <a:cubicBezTo>
                    <a:pt x="412623" y="54293"/>
                    <a:pt x="437674" y="60198"/>
                    <a:pt x="460343" y="70580"/>
                  </a:cubicBezTo>
                  <a:lnTo>
                    <a:pt x="460343" y="0"/>
                  </a:lnTo>
                  <a:lnTo>
                    <a:pt x="0" y="0"/>
                  </a:lnTo>
                  <a:lnTo>
                    <a:pt x="0" y="214122"/>
                  </a:lnTo>
                  <a:close/>
                  <a:moveTo>
                    <a:pt x="230219" y="69342"/>
                  </a:moveTo>
                  <a:lnTo>
                    <a:pt x="230410" y="69342"/>
                  </a:lnTo>
                  <a:cubicBezTo>
                    <a:pt x="241840" y="69342"/>
                    <a:pt x="250793" y="78486"/>
                    <a:pt x="250793" y="89726"/>
                  </a:cubicBezTo>
                  <a:cubicBezTo>
                    <a:pt x="250793" y="100965"/>
                    <a:pt x="241840" y="110109"/>
                    <a:pt x="230410" y="110109"/>
                  </a:cubicBezTo>
                  <a:cubicBezTo>
                    <a:pt x="218980" y="110109"/>
                    <a:pt x="210026" y="100965"/>
                    <a:pt x="210026" y="89726"/>
                  </a:cubicBezTo>
                  <a:cubicBezTo>
                    <a:pt x="210026" y="78486"/>
                    <a:pt x="218980" y="69342"/>
                    <a:pt x="230219" y="69342"/>
                  </a:cubicBezTo>
                  <a:close/>
                  <a:moveTo>
                    <a:pt x="124682" y="69342"/>
                  </a:moveTo>
                  <a:lnTo>
                    <a:pt x="124873" y="69342"/>
                  </a:lnTo>
                  <a:cubicBezTo>
                    <a:pt x="136112" y="69342"/>
                    <a:pt x="145256" y="78486"/>
                    <a:pt x="145256" y="89726"/>
                  </a:cubicBezTo>
                  <a:cubicBezTo>
                    <a:pt x="145256" y="100965"/>
                    <a:pt x="136112" y="110109"/>
                    <a:pt x="124873" y="110109"/>
                  </a:cubicBezTo>
                  <a:cubicBezTo>
                    <a:pt x="113633" y="110109"/>
                    <a:pt x="104489" y="100965"/>
                    <a:pt x="104489" y="89726"/>
                  </a:cubicBezTo>
                  <a:cubicBezTo>
                    <a:pt x="104489" y="78486"/>
                    <a:pt x="113443" y="69342"/>
                    <a:pt x="124682" y="69342"/>
                  </a:cubicBezTo>
                  <a:close/>
                  <a:moveTo>
                    <a:pt x="124682" y="155258"/>
                  </a:moveTo>
                  <a:lnTo>
                    <a:pt x="124873" y="155258"/>
                  </a:lnTo>
                  <a:cubicBezTo>
                    <a:pt x="136112" y="155258"/>
                    <a:pt x="145256" y="164402"/>
                    <a:pt x="145256" y="175641"/>
                  </a:cubicBezTo>
                  <a:cubicBezTo>
                    <a:pt x="145256" y="186881"/>
                    <a:pt x="136112" y="196025"/>
                    <a:pt x="124873" y="196025"/>
                  </a:cubicBezTo>
                  <a:cubicBezTo>
                    <a:pt x="113633" y="196025"/>
                    <a:pt x="104489" y="187071"/>
                    <a:pt x="104489" y="175641"/>
                  </a:cubicBezTo>
                  <a:cubicBezTo>
                    <a:pt x="104489" y="164211"/>
                    <a:pt x="113443" y="155258"/>
                    <a:pt x="124682" y="155258"/>
                  </a:cubicBezTo>
                  <a:close/>
                </a:path>
              </a:pathLst>
            </a:custGeom>
            <a:solidFill>
              <a:srgbClr val="0070FA"/>
            </a:solid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4C644B8F-9089-9476-1EA6-3AE9E1AC3BF2}"/>
                </a:ext>
              </a:extLst>
            </p:cNvPr>
            <p:cNvSpPr/>
            <p:nvPr/>
          </p:nvSpPr>
          <p:spPr>
            <a:xfrm>
              <a:off x="6082855" y="3440620"/>
              <a:ext cx="274129" cy="274129"/>
            </a:xfrm>
            <a:custGeom>
              <a:avLst/>
              <a:gdLst>
                <a:gd name="connsiteX0" fmla="*/ 137160 w 274129"/>
                <a:gd name="connsiteY0" fmla="*/ 0 h 274129"/>
                <a:gd name="connsiteX1" fmla="*/ 0 w 274129"/>
                <a:gd name="connsiteY1" fmla="*/ 136969 h 274129"/>
                <a:gd name="connsiteX2" fmla="*/ 137160 w 274129"/>
                <a:gd name="connsiteY2" fmla="*/ 274130 h 274129"/>
                <a:gd name="connsiteX3" fmla="*/ 274130 w 274129"/>
                <a:gd name="connsiteY3" fmla="*/ 136969 h 274129"/>
                <a:gd name="connsiteX4" fmla="*/ 137160 w 274129"/>
                <a:gd name="connsiteY4" fmla="*/ 0 h 274129"/>
                <a:gd name="connsiteX5" fmla="*/ 201073 w 274129"/>
                <a:gd name="connsiteY5" fmla="*/ 159449 h 274129"/>
                <a:gd name="connsiteX6" fmla="*/ 181928 w 274129"/>
                <a:gd name="connsiteY6" fmla="*/ 173165 h 274129"/>
                <a:gd name="connsiteX7" fmla="*/ 175165 w 274129"/>
                <a:gd name="connsiteY7" fmla="*/ 171926 h 274129"/>
                <a:gd name="connsiteX8" fmla="*/ 130492 w 274129"/>
                <a:gd name="connsiteY8" fmla="*/ 156401 h 274129"/>
                <a:gd name="connsiteX9" fmla="*/ 116777 w 274129"/>
                <a:gd name="connsiteY9" fmla="*/ 136969 h 274129"/>
                <a:gd name="connsiteX10" fmla="*/ 116777 w 274129"/>
                <a:gd name="connsiteY10" fmla="*/ 92297 h 274129"/>
                <a:gd name="connsiteX11" fmla="*/ 137160 w 274129"/>
                <a:gd name="connsiteY11" fmla="*/ 71914 h 274129"/>
                <a:gd name="connsiteX12" fmla="*/ 157543 w 274129"/>
                <a:gd name="connsiteY12" fmla="*/ 92297 h 274129"/>
                <a:gd name="connsiteX13" fmla="*/ 157543 w 274129"/>
                <a:gd name="connsiteY13" fmla="*/ 122492 h 274129"/>
                <a:gd name="connsiteX14" fmla="*/ 188595 w 274129"/>
                <a:gd name="connsiteY14" fmla="*/ 133350 h 274129"/>
                <a:gd name="connsiteX15" fmla="*/ 201073 w 274129"/>
                <a:gd name="connsiteY15" fmla="*/ 159449 h 27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129" h="274129">
                  <a:moveTo>
                    <a:pt x="137160" y="0"/>
                  </a:moveTo>
                  <a:cubicBezTo>
                    <a:pt x="61436" y="0"/>
                    <a:pt x="0" y="61436"/>
                    <a:pt x="0" y="136969"/>
                  </a:cubicBezTo>
                  <a:cubicBezTo>
                    <a:pt x="0" y="212503"/>
                    <a:pt x="61436" y="274130"/>
                    <a:pt x="137160" y="274130"/>
                  </a:cubicBezTo>
                  <a:cubicBezTo>
                    <a:pt x="212884" y="274130"/>
                    <a:pt x="274130" y="212693"/>
                    <a:pt x="274130" y="136969"/>
                  </a:cubicBezTo>
                  <a:cubicBezTo>
                    <a:pt x="274130" y="61246"/>
                    <a:pt x="212693" y="0"/>
                    <a:pt x="137160" y="0"/>
                  </a:cubicBezTo>
                  <a:close/>
                  <a:moveTo>
                    <a:pt x="201073" y="159449"/>
                  </a:moveTo>
                  <a:cubicBezTo>
                    <a:pt x="198215" y="167831"/>
                    <a:pt x="190214" y="173165"/>
                    <a:pt x="181928" y="173165"/>
                  </a:cubicBezTo>
                  <a:cubicBezTo>
                    <a:pt x="179641" y="173165"/>
                    <a:pt x="177451" y="172784"/>
                    <a:pt x="175165" y="171926"/>
                  </a:cubicBezTo>
                  <a:lnTo>
                    <a:pt x="130492" y="156401"/>
                  </a:lnTo>
                  <a:cubicBezTo>
                    <a:pt x="122301" y="153543"/>
                    <a:pt x="116777" y="145828"/>
                    <a:pt x="116777" y="136969"/>
                  </a:cubicBezTo>
                  <a:lnTo>
                    <a:pt x="116777" y="92297"/>
                  </a:lnTo>
                  <a:cubicBezTo>
                    <a:pt x="116777" y="81058"/>
                    <a:pt x="125730" y="71914"/>
                    <a:pt x="137160" y="71914"/>
                  </a:cubicBezTo>
                  <a:cubicBezTo>
                    <a:pt x="148590" y="71914"/>
                    <a:pt x="157543" y="81058"/>
                    <a:pt x="157543" y="92297"/>
                  </a:cubicBezTo>
                  <a:lnTo>
                    <a:pt x="157543" y="122492"/>
                  </a:lnTo>
                  <a:lnTo>
                    <a:pt x="188595" y="133350"/>
                  </a:lnTo>
                  <a:cubicBezTo>
                    <a:pt x="199168" y="137065"/>
                    <a:pt x="204692" y="148685"/>
                    <a:pt x="201073" y="159449"/>
                  </a:cubicBezTo>
                  <a:close/>
                </a:path>
              </a:pathLst>
            </a:custGeom>
            <a:solidFill>
              <a:srgbClr val="0070FA"/>
            </a:solidFill>
            <a:ln w="9525" cap="flat">
              <a:noFill/>
              <a:prstDash val="solid"/>
              <a:miter/>
            </a:ln>
          </p:spPr>
          <p:txBody>
            <a:bodyPr rtlCol="0" anchor="ctr"/>
            <a:lstStyle/>
            <a:p>
              <a:endParaRPr lang="fr-FR"/>
            </a:p>
          </p:txBody>
        </p:sp>
      </p:grpSp>
      <p:cxnSp>
        <p:nvCxnSpPr>
          <p:cNvPr id="51" name="Connecteur droit 50">
            <a:extLst>
              <a:ext uri="{FF2B5EF4-FFF2-40B4-BE49-F238E27FC236}">
                <a16:creationId xmlns:a16="http://schemas.microsoft.com/office/drawing/2014/main" id="{A65E939A-CA27-2542-AFD7-BEBB4F77E117}"/>
              </a:ext>
            </a:extLst>
          </p:cNvPr>
          <p:cNvCxnSpPr/>
          <p:nvPr userDrawn="1"/>
        </p:nvCxnSpPr>
        <p:spPr>
          <a:xfrm>
            <a:off x="9537139" y="356579"/>
            <a:ext cx="0" cy="6501421"/>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sp>
        <p:nvSpPr>
          <p:cNvPr id="93" name="Espace réservé du contenu 11">
            <a:extLst>
              <a:ext uri="{FF2B5EF4-FFF2-40B4-BE49-F238E27FC236}">
                <a16:creationId xmlns:a16="http://schemas.microsoft.com/office/drawing/2014/main" id="{EBBB9C48-03CD-7B95-FFEF-4EFEC62FAEDD}"/>
              </a:ext>
            </a:extLst>
          </p:cNvPr>
          <p:cNvSpPr txBox="1">
            <a:spLocks/>
          </p:cNvSpPr>
          <p:nvPr userDrawn="1"/>
        </p:nvSpPr>
        <p:spPr>
          <a:xfrm>
            <a:off x="1607873" y="2558833"/>
            <a:ext cx="7560000" cy="1224000"/>
          </a:xfrm>
          <a:prstGeom prst="roundRect">
            <a:avLst>
              <a:gd name="adj" fmla="val 12893"/>
            </a:avLst>
          </a:prstGeom>
          <a:solidFill>
            <a:schemeClr val="bg1"/>
          </a:solidFill>
          <a:ln>
            <a:solidFill>
              <a:srgbClr val="1F1F1F"/>
            </a:solidFill>
          </a:ln>
        </p:spPr>
        <p:txBody>
          <a:bodyPr lIns="198000" tIns="198000" rIns="198000" bIns="198000"/>
          <a:lstStyle>
            <a:lvl1pPr marL="228600"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1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marL="0" indent="0">
              <a:buNone/>
            </a:pPr>
            <a:endParaRPr lang="fr-FR"/>
          </a:p>
        </p:txBody>
      </p:sp>
      <p:sp>
        <p:nvSpPr>
          <p:cNvPr id="94" name="Espace réservé du texte 9">
            <a:extLst>
              <a:ext uri="{FF2B5EF4-FFF2-40B4-BE49-F238E27FC236}">
                <a16:creationId xmlns:a16="http://schemas.microsoft.com/office/drawing/2014/main" id="{91092307-E68E-1992-C84B-78944BA83350}"/>
              </a:ext>
            </a:extLst>
          </p:cNvPr>
          <p:cNvSpPr>
            <a:spLocks noGrp="1"/>
          </p:cNvSpPr>
          <p:nvPr>
            <p:ph type="body" sz="quarter" idx="25" hasCustomPrompt="1"/>
          </p:nvPr>
        </p:nvSpPr>
        <p:spPr>
          <a:xfrm rot="16200000">
            <a:off x="1434210" y="2948496"/>
            <a:ext cx="1223999" cy="444674"/>
          </a:xfrm>
          <a:prstGeom prst="rect">
            <a:avLst/>
          </a:prstGeom>
        </p:spPr>
        <p:txBody>
          <a:bodyPr wrap="square" lIns="108000" tIns="0" rIns="108000" bIns="0" anchor="ctr" anchorCtr="0">
            <a:noAutofit/>
          </a:bodyPr>
          <a:lstStyle>
            <a:lvl1pPr marL="0" indent="0" algn="ctr">
              <a:lnSpc>
                <a:spcPct val="90000"/>
              </a:lnSpc>
              <a:buFontTx/>
              <a:buNone/>
              <a:defRPr sz="1200" b="1">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titre</a:t>
            </a:r>
          </a:p>
        </p:txBody>
      </p:sp>
      <p:sp>
        <p:nvSpPr>
          <p:cNvPr id="96" name="Espace réservé du contenu 11">
            <a:extLst>
              <a:ext uri="{FF2B5EF4-FFF2-40B4-BE49-F238E27FC236}">
                <a16:creationId xmlns:a16="http://schemas.microsoft.com/office/drawing/2014/main" id="{3E4E74F7-B96E-9BCA-B53D-F87277C436BA}"/>
              </a:ext>
            </a:extLst>
          </p:cNvPr>
          <p:cNvSpPr txBox="1">
            <a:spLocks/>
          </p:cNvSpPr>
          <p:nvPr userDrawn="1"/>
        </p:nvSpPr>
        <p:spPr>
          <a:xfrm>
            <a:off x="1607873" y="3965666"/>
            <a:ext cx="7560000" cy="1224000"/>
          </a:xfrm>
          <a:prstGeom prst="roundRect">
            <a:avLst>
              <a:gd name="adj" fmla="val 12893"/>
            </a:avLst>
          </a:prstGeom>
          <a:solidFill>
            <a:schemeClr val="bg1"/>
          </a:solidFill>
          <a:ln>
            <a:solidFill>
              <a:srgbClr val="1F1F1F"/>
            </a:solidFill>
          </a:ln>
        </p:spPr>
        <p:txBody>
          <a:bodyPr lIns="198000" tIns="198000" rIns="198000" bIns="198000"/>
          <a:lstStyle>
            <a:lvl1pPr marL="228600"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1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marL="0" indent="0">
              <a:buNone/>
            </a:pPr>
            <a:endParaRPr lang="fr-FR"/>
          </a:p>
        </p:txBody>
      </p:sp>
      <p:sp>
        <p:nvSpPr>
          <p:cNvPr id="97" name="Espace réservé du texte 9">
            <a:extLst>
              <a:ext uri="{FF2B5EF4-FFF2-40B4-BE49-F238E27FC236}">
                <a16:creationId xmlns:a16="http://schemas.microsoft.com/office/drawing/2014/main" id="{7B50B49D-F325-A1FC-C575-0D857FADFE8C}"/>
              </a:ext>
            </a:extLst>
          </p:cNvPr>
          <p:cNvSpPr>
            <a:spLocks noGrp="1"/>
          </p:cNvSpPr>
          <p:nvPr>
            <p:ph type="body" sz="quarter" idx="27" hasCustomPrompt="1"/>
          </p:nvPr>
        </p:nvSpPr>
        <p:spPr>
          <a:xfrm rot="16200000">
            <a:off x="1434210" y="4355329"/>
            <a:ext cx="1223999" cy="444674"/>
          </a:xfrm>
          <a:prstGeom prst="rect">
            <a:avLst/>
          </a:prstGeom>
        </p:spPr>
        <p:txBody>
          <a:bodyPr wrap="square" lIns="108000" tIns="0" rIns="108000" bIns="0" anchor="ctr" anchorCtr="0">
            <a:noAutofit/>
          </a:bodyPr>
          <a:lstStyle>
            <a:lvl1pPr marL="0" indent="0" algn="ctr">
              <a:lnSpc>
                <a:spcPct val="90000"/>
              </a:lnSpc>
              <a:buFontTx/>
              <a:buNone/>
              <a:defRPr sz="1200" b="1">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titre</a:t>
            </a:r>
          </a:p>
        </p:txBody>
      </p:sp>
      <p:sp>
        <p:nvSpPr>
          <p:cNvPr id="99" name="Espace réservé du contenu 11">
            <a:extLst>
              <a:ext uri="{FF2B5EF4-FFF2-40B4-BE49-F238E27FC236}">
                <a16:creationId xmlns:a16="http://schemas.microsoft.com/office/drawing/2014/main" id="{F562A86C-6790-FA2B-4999-98BB5C4342E2}"/>
              </a:ext>
            </a:extLst>
          </p:cNvPr>
          <p:cNvSpPr txBox="1">
            <a:spLocks/>
          </p:cNvSpPr>
          <p:nvPr userDrawn="1"/>
        </p:nvSpPr>
        <p:spPr>
          <a:xfrm>
            <a:off x="1607873" y="5372498"/>
            <a:ext cx="7560000" cy="1224000"/>
          </a:xfrm>
          <a:prstGeom prst="roundRect">
            <a:avLst>
              <a:gd name="adj" fmla="val 12893"/>
            </a:avLst>
          </a:prstGeom>
          <a:solidFill>
            <a:schemeClr val="bg1"/>
          </a:solidFill>
          <a:ln>
            <a:solidFill>
              <a:srgbClr val="1F1F1F"/>
            </a:solidFill>
          </a:ln>
        </p:spPr>
        <p:txBody>
          <a:bodyPr lIns="198000" tIns="198000" rIns="198000" bIns="198000"/>
          <a:lstStyle>
            <a:lvl1pPr marL="228600"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1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marL="0" indent="0">
              <a:buNone/>
            </a:pPr>
            <a:endParaRPr lang="fr-FR"/>
          </a:p>
        </p:txBody>
      </p:sp>
      <p:sp>
        <p:nvSpPr>
          <p:cNvPr id="100" name="Espace réservé du texte 9">
            <a:extLst>
              <a:ext uri="{FF2B5EF4-FFF2-40B4-BE49-F238E27FC236}">
                <a16:creationId xmlns:a16="http://schemas.microsoft.com/office/drawing/2014/main" id="{6B43A531-F4AA-A018-2992-2590CBCB4323}"/>
              </a:ext>
            </a:extLst>
          </p:cNvPr>
          <p:cNvSpPr>
            <a:spLocks noGrp="1"/>
          </p:cNvSpPr>
          <p:nvPr>
            <p:ph type="body" sz="quarter" idx="29" hasCustomPrompt="1"/>
          </p:nvPr>
        </p:nvSpPr>
        <p:spPr>
          <a:xfrm rot="16200000">
            <a:off x="1434210" y="5762161"/>
            <a:ext cx="1223999" cy="444674"/>
          </a:xfrm>
          <a:prstGeom prst="rect">
            <a:avLst/>
          </a:prstGeom>
        </p:spPr>
        <p:txBody>
          <a:bodyPr wrap="square" lIns="108000" tIns="0" rIns="108000" bIns="0" anchor="ctr" anchorCtr="0">
            <a:noAutofit/>
          </a:bodyPr>
          <a:lstStyle>
            <a:lvl1pPr marL="0" indent="0" algn="ctr">
              <a:lnSpc>
                <a:spcPct val="90000"/>
              </a:lnSpc>
              <a:buFontTx/>
              <a:buNone/>
              <a:defRPr sz="1200" b="1">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titre</a:t>
            </a:r>
          </a:p>
        </p:txBody>
      </p:sp>
      <p:cxnSp>
        <p:nvCxnSpPr>
          <p:cNvPr id="5" name="Connecteur droit 4">
            <a:extLst>
              <a:ext uri="{FF2B5EF4-FFF2-40B4-BE49-F238E27FC236}">
                <a16:creationId xmlns:a16="http://schemas.microsoft.com/office/drawing/2014/main" id="{C59D1E2D-69C8-10E2-08A8-2394BB7DA6E8}"/>
              </a:ext>
            </a:extLst>
          </p:cNvPr>
          <p:cNvCxnSpPr>
            <a:cxnSpLocks/>
          </p:cNvCxnSpPr>
          <p:nvPr userDrawn="1"/>
        </p:nvCxnSpPr>
        <p:spPr>
          <a:xfrm>
            <a:off x="955674" y="1764000"/>
            <a:ext cx="0" cy="4220498"/>
          </a:xfrm>
          <a:prstGeom prst="line">
            <a:avLst/>
          </a:prstGeom>
          <a:ln w="12700">
            <a:solidFill>
              <a:srgbClr val="0070FA"/>
            </a:solidFill>
            <a:prstDash val="sysDot"/>
          </a:ln>
        </p:spPr>
        <p:style>
          <a:lnRef idx="1">
            <a:schemeClr val="accent1"/>
          </a:lnRef>
          <a:fillRef idx="0">
            <a:schemeClr val="accent1"/>
          </a:fillRef>
          <a:effectRef idx="0">
            <a:schemeClr val="accent1"/>
          </a:effectRef>
          <a:fontRef idx="minor">
            <a:schemeClr val="tx1"/>
          </a:fontRef>
        </p:style>
      </p:cxnSp>
      <p:grpSp>
        <p:nvGrpSpPr>
          <p:cNvPr id="102" name="Groupe 101">
            <a:extLst>
              <a:ext uri="{FF2B5EF4-FFF2-40B4-BE49-F238E27FC236}">
                <a16:creationId xmlns:a16="http://schemas.microsoft.com/office/drawing/2014/main" id="{44CEA0D0-A9DC-8E32-8173-B546FE1C7FD8}"/>
              </a:ext>
            </a:extLst>
          </p:cNvPr>
          <p:cNvGrpSpPr/>
          <p:nvPr userDrawn="1"/>
        </p:nvGrpSpPr>
        <p:grpSpPr>
          <a:xfrm>
            <a:off x="560603" y="5588498"/>
            <a:ext cx="1155271" cy="792000"/>
            <a:chOff x="560603" y="5529420"/>
            <a:chExt cx="1155271" cy="792000"/>
          </a:xfrm>
        </p:grpSpPr>
        <p:cxnSp>
          <p:nvCxnSpPr>
            <p:cNvPr id="74" name="Connecteur droit 73">
              <a:extLst>
                <a:ext uri="{FF2B5EF4-FFF2-40B4-BE49-F238E27FC236}">
                  <a16:creationId xmlns:a16="http://schemas.microsoft.com/office/drawing/2014/main" id="{EDF26D0C-CF2E-3753-A033-ACF6F4CE5522}"/>
                </a:ext>
              </a:extLst>
            </p:cNvPr>
            <p:cNvCxnSpPr>
              <a:cxnSpLocks/>
            </p:cNvCxnSpPr>
            <p:nvPr userDrawn="1"/>
          </p:nvCxnSpPr>
          <p:spPr>
            <a:xfrm>
              <a:off x="955674" y="5925420"/>
              <a:ext cx="652200"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79" name="Ellipse 78">
              <a:extLst>
                <a:ext uri="{FF2B5EF4-FFF2-40B4-BE49-F238E27FC236}">
                  <a16:creationId xmlns:a16="http://schemas.microsoft.com/office/drawing/2014/main" id="{FF8E4968-71E8-AD8D-7E38-7180705DD2B6}"/>
                </a:ext>
              </a:extLst>
            </p:cNvPr>
            <p:cNvSpPr>
              <a:spLocks noChangeAspect="1"/>
            </p:cNvSpPr>
            <p:nvPr userDrawn="1"/>
          </p:nvSpPr>
          <p:spPr>
            <a:xfrm>
              <a:off x="1499874" y="5817420"/>
              <a:ext cx="216000" cy="216000"/>
            </a:xfrm>
            <a:prstGeom prst="ellipse">
              <a:avLst/>
            </a:prstGeom>
            <a:solidFill>
              <a:srgbClr val="0070FA">
                <a:alpha val="2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8D6513CB-62DA-CCB1-6134-4F53D47185B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60603" y="5529420"/>
              <a:ext cx="792000" cy="792000"/>
            </a:xfrm>
            <a:prstGeom prst="rect">
              <a:avLst/>
            </a:prstGeom>
          </p:spPr>
        </p:pic>
      </p:grpSp>
      <p:grpSp>
        <p:nvGrpSpPr>
          <p:cNvPr id="103" name="Groupe 102">
            <a:extLst>
              <a:ext uri="{FF2B5EF4-FFF2-40B4-BE49-F238E27FC236}">
                <a16:creationId xmlns:a16="http://schemas.microsoft.com/office/drawing/2014/main" id="{7CBFE5BD-999C-E46E-256D-67E40033385F}"/>
              </a:ext>
            </a:extLst>
          </p:cNvPr>
          <p:cNvGrpSpPr/>
          <p:nvPr userDrawn="1"/>
        </p:nvGrpSpPr>
        <p:grpSpPr>
          <a:xfrm>
            <a:off x="560603" y="4181666"/>
            <a:ext cx="1155271" cy="792000"/>
            <a:chOff x="560603" y="4165290"/>
            <a:chExt cx="1155271" cy="792000"/>
          </a:xfrm>
        </p:grpSpPr>
        <p:cxnSp>
          <p:nvCxnSpPr>
            <p:cNvPr id="73" name="Connecteur droit 72">
              <a:extLst>
                <a:ext uri="{FF2B5EF4-FFF2-40B4-BE49-F238E27FC236}">
                  <a16:creationId xmlns:a16="http://schemas.microsoft.com/office/drawing/2014/main" id="{144E6AA8-2AF2-6377-D1FD-11DB6FCA4DF4}"/>
                </a:ext>
              </a:extLst>
            </p:cNvPr>
            <p:cNvCxnSpPr>
              <a:cxnSpLocks/>
            </p:cNvCxnSpPr>
            <p:nvPr userDrawn="1"/>
          </p:nvCxnSpPr>
          <p:spPr>
            <a:xfrm>
              <a:off x="955674" y="4561290"/>
              <a:ext cx="652200"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4DD6286F-FC8D-6D19-A259-D02BBB97C6DA}"/>
                </a:ext>
              </a:extLst>
            </p:cNvPr>
            <p:cNvSpPr>
              <a:spLocks noChangeAspect="1"/>
            </p:cNvSpPr>
            <p:nvPr userDrawn="1"/>
          </p:nvSpPr>
          <p:spPr>
            <a:xfrm>
              <a:off x="1499874" y="4453290"/>
              <a:ext cx="216000" cy="216000"/>
            </a:xfrm>
            <a:prstGeom prst="ellipse">
              <a:avLst/>
            </a:prstGeom>
            <a:solidFill>
              <a:srgbClr val="0070FA">
                <a:alpha val="2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DCB6359D-9BBD-1905-CA09-CBEA07FC6A7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60603" y="4165290"/>
              <a:ext cx="792000" cy="792000"/>
            </a:xfrm>
            <a:prstGeom prst="rect">
              <a:avLst/>
            </a:prstGeom>
          </p:spPr>
        </p:pic>
      </p:grpSp>
      <p:grpSp>
        <p:nvGrpSpPr>
          <p:cNvPr id="104" name="Groupe 103">
            <a:extLst>
              <a:ext uri="{FF2B5EF4-FFF2-40B4-BE49-F238E27FC236}">
                <a16:creationId xmlns:a16="http://schemas.microsoft.com/office/drawing/2014/main" id="{5ACBB107-4065-D06A-A45F-7ABFA6BE9C93}"/>
              </a:ext>
            </a:extLst>
          </p:cNvPr>
          <p:cNvGrpSpPr/>
          <p:nvPr userDrawn="1"/>
        </p:nvGrpSpPr>
        <p:grpSpPr>
          <a:xfrm>
            <a:off x="560603" y="2774833"/>
            <a:ext cx="1155271" cy="792000"/>
            <a:chOff x="560603" y="2825083"/>
            <a:chExt cx="1155271" cy="792000"/>
          </a:xfrm>
        </p:grpSpPr>
        <p:cxnSp>
          <p:nvCxnSpPr>
            <p:cNvPr id="72" name="Connecteur droit 71">
              <a:extLst>
                <a:ext uri="{FF2B5EF4-FFF2-40B4-BE49-F238E27FC236}">
                  <a16:creationId xmlns:a16="http://schemas.microsoft.com/office/drawing/2014/main" id="{62AAF746-26AF-67A7-886A-E744885F699F}"/>
                </a:ext>
              </a:extLst>
            </p:cNvPr>
            <p:cNvCxnSpPr>
              <a:cxnSpLocks/>
            </p:cNvCxnSpPr>
            <p:nvPr userDrawn="1"/>
          </p:nvCxnSpPr>
          <p:spPr>
            <a:xfrm>
              <a:off x="955674" y="3221083"/>
              <a:ext cx="652200"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77" name="Ellipse 76">
              <a:extLst>
                <a:ext uri="{FF2B5EF4-FFF2-40B4-BE49-F238E27FC236}">
                  <a16:creationId xmlns:a16="http://schemas.microsoft.com/office/drawing/2014/main" id="{5E514E01-7124-2C12-0C73-8EB04456208A}"/>
                </a:ext>
              </a:extLst>
            </p:cNvPr>
            <p:cNvSpPr>
              <a:spLocks noChangeAspect="1"/>
            </p:cNvSpPr>
            <p:nvPr userDrawn="1"/>
          </p:nvSpPr>
          <p:spPr>
            <a:xfrm>
              <a:off x="1499874" y="3113083"/>
              <a:ext cx="216000" cy="216000"/>
            </a:xfrm>
            <a:prstGeom prst="ellipse">
              <a:avLst/>
            </a:prstGeom>
            <a:solidFill>
              <a:srgbClr val="0070FA">
                <a:alpha val="2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46A3D80B-4CE9-D00D-1896-7E0025161A1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60603" y="2825083"/>
              <a:ext cx="792000" cy="792000"/>
            </a:xfrm>
            <a:prstGeom prst="rect">
              <a:avLst/>
            </a:prstGeom>
          </p:spPr>
        </p:pic>
      </p:grpSp>
      <p:sp>
        <p:nvSpPr>
          <p:cNvPr id="52" name="Repère Arrondi" hidden="1">
            <a:extLst>
              <a:ext uri="{FF2B5EF4-FFF2-40B4-BE49-F238E27FC236}">
                <a16:creationId xmlns:a16="http://schemas.microsoft.com/office/drawing/2014/main" id="{79133118-FA74-4149-C302-E46242E33323}"/>
              </a:ext>
            </a:extLst>
          </p:cNvPr>
          <p:cNvSpPr>
            <a:spLocks noChangeAspect="1"/>
          </p:cNvSpPr>
          <p:nvPr userDrawn="1"/>
        </p:nvSpPr>
        <p:spPr>
          <a:xfrm>
            <a:off x="1607872" y="1152943"/>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D84F180A-6E1A-B42C-02E0-DC0933BE1417}"/>
              </a:ext>
            </a:extLst>
          </p:cNvPr>
          <p:cNvSpPr>
            <a:spLocks noGrp="1"/>
          </p:cNvSpPr>
          <p:nvPr>
            <p:ph type="title"/>
          </p:nvPr>
        </p:nvSpPr>
        <p:spPr>
          <a:xfrm>
            <a:off x="511740" y="537238"/>
            <a:ext cx="8472721" cy="501484"/>
          </a:xfrm>
        </p:spPr>
        <p:txBody>
          <a:bodyPr/>
          <a:lstStyle/>
          <a:p>
            <a:r>
              <a:rPr lang="fr-FR"/>
              <a:t>Modifiez le style du titre</a:t>
            </a:r>
            <a:endParaRPr lang="en-GB"/>
          </a:p>
        </p:txBody>
      </p:sp>
      <p:sp>
        <p:nvSpPr>
          <p:cNvPr id="12" name="Espace réservé du texte 6">
            <a:extLst>
              <a:ext uri="{FF2B5EF4-FFF2-40B4-BE49-F238E27FC236}">
                <a16:creationId xmlns:a16="http://schemas.microsoft.com/office/drawing/2014/main" id="{71E53F9E-488B-3E9C-2A0C-355B8526CEC6}"/>
              </a:ext>
            </a:extLst>
          </p:cNvPr>
          <p:cNvSpPr>
            <a:spLocks noGrp="1"/>
          </p:cNvSpPr>
          <p:nvPr>
            <p:ph type="body" sz="quarter" idx="33" hasCustomPrompt="1"/>
          </p:nvPr>
        </p:nvSpPr>
        <p:spPr>
          <a:xfrm>
            <a:off x="2484545" y="3967457"/>
            <a:ext cx="6499919" cy="1223957"/>
          </a:xfrm>
          <a:prstGeom prst="rect">
            <a:avLst/>
          </a:prstGeom>
        </p:spPr>
        <p:txBody>
          <a:bodyPr wrap="square" lIns="251999" tIns="108000" rIns="90000" bIns="144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a:p>
            <a:pPr lvl="0"/>
            <a:r>
              <a:rPr lang="fr-FR"/>
              <a:t>Premier niveau</a:t>
            </a:r>
          </a:p>
        </p:txBody>
      </p:sp>
      <p:sp>
        <p:nvSpPr>
          <p:cNvPr id="14" name="Espace réservé du texte 6">
            <a:extLst>
              <a:ext uri="{FF2B5EF4-FFF2-40B4-BE49-F238E27FC236}">
                <a16:creationId xmlns:a16="http://schemas.microsoft.com/office/drawing/2014/main" id="{DC8E8742-496B-9CAA-6FCB-C09B3EF912CF}"/>
              </a:ext>
            </a:extLst>
          </p:cNvPr>
          <p:cNvSpPr>
            <a:spLocks noGrp="1"/>
          </p:cNvSpPr>
          <p:nvPr>
            <p:ph type="body" sz="quarter" idx="34" hasCustomPrompt="1"/>
          </p:nvPr>
        </p:nvSpPr>
        <p:spPr>
          <a:xfrm>
            <a:off x="2484545" y="2563960"/>
            <a:ext cx="6499919" cy="1223957"/>
          </a:xfrm>
          <a:prstGeom prst="rect">
            <a:avLst/>
          </a:prstGeom>
        </p:spPr>
        <p:txBody>
          <a:bodyPr wrap="square" lIns="251999" tIns="108000" rIns="90000" bIns="144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a:p>
            <a:pPr lvl="0"/>
            <a:r>
              <a:rPr lang="fr-FR"/>
              <a:t>Premier niveau</a:t>
            </a:r>
          </a:p>
        </p:txBody>
      </p:sp>
      <p:sp>
        <p:nvSpPr>
          <p:cNvPr id="16" name="Espace réservé du texte 6">
            <a:extLst>
              <a:ext uri="{FF2B5EF4-FFF2-40B4-BE49-F238E27FC236}">
                <a16:creationId xmlns:a16="http://schemas.microsoft.com/office/drawing/2014/main" id="{78B0D2BD-4C98-A7D1-A5E9-428EB9B38EEA}"/>
              </a:ext>
            </a:extLst>
          </p:cNvPr>
          <p:cNvSpPr>
            <a:spLocks noGrp="1"/>
          </p:cNvSpPr>
          <p:nvPr>
            <p:ph type="body" sz="quarter" idx="36" hasCustomPrompt="1"/>
          </p:nvPr>
        </p:nvSpPr>
        <p:spPr>
          <a:xfrm>
            <a:off x="2484545" y="5378044"/>
            <a:ext cx="6499919" cy="1223957"/>
          </a:xfrm>
          <a:prstGeom prst="rect">
            <a:avLst/>
          </a:prstGeom>
        </p:spPr>
        <p:txBody>
          <a:bodyPr wrap="square" lIns="251999" tIns="108000" rIns="90000" bIns="144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a:p>
            <a:pPr lvl="0"/>
            <a:r>
              <a:rPr lang="fr-FR"/>
              <a:t>Premier niveau</a:t>
            </a:r>
          </a:p>
        </p:txBody>
      </p:sp>
      <p:sp>
        <p:nvSpPr>
          <p:cNvPr id="17" name="Espace réservé du texte 6">
            <a:extLst>
              <a:ext uri="{FF2B5EF4-FFF2-40B4-BE49-F238E27FC236}">
                <a16:creationId xmlns:a16="http://schemas.microsoft.com/office/drawing/2014/main" id="{8CBD3DCA-18AA-1DBB-A9F3-11B18614CAF7}"/>
              </a:ext>
            </a:extLst>
          </p:cNvPr>
          <p:cNvSpPr>
            <a:spLocks noGrp="1"/>
          </p:cNvSpPr>
          <p:nvPr>
            <p:ph type="body" sz="quarter" idx="37" hasCustomPrompt="1"/>
          </p:nvPr>
        </p:nvSpPr>
        <p:spPr>
          <a:xfrm>
            <a:off x="10099141" y="3277605"/>
            <a:ext cx="1799999" cy="707886"/>
          </a:xfrm>
          <a:prstGeom prst="rect">
            <a:avLst/>
          </a:prstGeom>
        </p:spPr>
        <p:txBody>
          <a:bodyPr wrap="square" lIns="90000" tIns="0" rIns="90000" bIns="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Liste</a:t>
            </a:r>
          </a:p>
          <a:p>
            <a:pPr lvl="0"/>
            <a:r>
              <a:rPr lang="fr-FR"/>
              <a:t>Liste</a:t>
            </a:r>
          </a:p>
          <a:p>
            <a:pPr lvl="0"/>
            <a:r>
              <a:rPr lang="fr-FR"/>
              <a:t>Liste</a:t>
            </a:r>
          </a:p>
        </p:txBody>
      </p:sp>
      <p:sp>
        <p:nvSpPr>
          <p:cNvPr id="18" name="Espace réservé du texte 11">
            <a:extLst>
              <a:ext uri="{FF2B5EF4-FFF2-40B4-BE49-F238E27FC236}">
                <a16:creationId xmlns:a16="http://schemas.microsoft.com/office/drawing/2014/main" id="{AA97B7A8-313B-437E-6EFF-5648A668DE92}"/>
              </a:ext>
            </a:extLst>
          </p:cNvPr>
          <p:cNvSpPr>
            <a:spLocks noGrp="1"/>
          </p:cNvSpPr>
          <p:nvPr>
            <p:ph type="body" sz="quarter" idx="11" hasCustomPrompt="1"/>
          </p:nvPr>
        </p:nvSpPr>
        <p:spPr>
          <a:xfrm>
            <a:off x="10099140" y="2847293"/>
            <a:ext cx="1799999" cy="370665"/>
          </a:xfrm>
          <a:prstGeom prst="rect">
            <a:avLst/>
          </a:prstGeom>
        </p:spPr>
        <p:txBody>
          <a:bodyPr wrap="square" bIns="108000">
            <a:spAutoFit/>
          </a:bodyPr>
          <a:lstStyle>
            <a:lvl1pPr marL="0" indent="0">
              <a:buNone/>
              <a:defRPr sz="1400" b="1">
                <a:solidFill>
                  <a:srgbClr val="0070FA"/>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19" name="Espace réservé du texte 6">
            <a:extLst>
              <a:ext uri="{FF2B5EF4-FFF2-40B4-BE49-F238E27FC236}">
                <a16:creationId xmlns:a16="http://schemas.microsoft.com/office/drawing/2014/main" id="{69E7F652-D3D1-5689-5C16-3B3F1F3452BE}"/>
              </a:ext>
            </a:extLst>
          </p:cNvPr>
          <p:cNvSpPr>
            <a:spLocks noGrp="1"/>
          </p:cNvSpPr>
          <p:nvPr>
            <p:ph type="body" sz="quarter" idx="38" hasCustomPrompt="1"/>
          </p:nvPr>
        </p:nvSpPr>
        <p:spPr>
          <a:xfrm>
            <a:off x="10099141" y="4489717"/>
            <a:ext cx="1799999" cy="707886"/>
          </a:xfrm>
          <a:prstGeom prst="rect">
            <a:avLst/>
          </a:prstGeom>
        </p:spPr>
        <p:txBody>
          <a:bodyPr wrap="square" lIns="90000" tIns="0" rIns="90000" bIns="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Liste</a:t>
            </a:r>
          </a:p>
          <a:p>
            <a:pPr lvl="0"/>
            <a:r>
              <a:rPr lang="fr-FR"/>
              <a:t>Liste</a:t>
            </a:r>
          </a:p>
          <a:p>
            <a:pPr lvl="0"/>
            <a:r>
              <a:rPr lang="fr-FR"/>
              <a:t>Liste</a:t>
            </a:r>
          </a:p>
        </p:txBody>
      </p:sp>
      <p:sp>
        <p:nvSpPr>
          <p:cNvPr id="20" name="Espace réservé du texte 11">
            <a:extLst>
              <a:ext uri="{FF2B5EF4-FFF2-40B4-BE49-F238E27FC236}">
                <a16:creationId xmlns:a16="http://schemas.microsoft.com/office/drawing/2014/main" id="{5013E1C9-256C-9293-9EE0-D3450B5CEBFF}"/>
              </a:ext>
            </a:extLst>
          </p:cNvPr>
          <p:cNvSpPr>
            <a:spLocks noGrp="1"/>
          </p:cNvSpPr>
          <p:nvPr>
            <p:ph type="body" sz="quarter" idx="39" hasCustomPrompt="1"/>
          </p:nvPr>
        </p:nvSpPr>
        <p:spPr>
          <a:xfrm>
            <a:off x="10099140" y="4059405"/>
            <a:ext cx="1799999" cy="370665"/>
          </a:xfrm>
          <a:prstGeom prst="rect">
            <a:avLst/>
          </a:prstGeom>
        </p:spPr>
        <p:txBody>
          <a:bodyPr wrap="square" bIns="108000">
            <a:spAutoFit/>
          </a:bodyPr>
          <a:lstStyle>
            <a:lvl1pPr marL="0" indent="0">
              <a:buNone/>
              <a:defRPr sz="1400" b="1">
                <a:solidFill>
                  <a:srgbClr val="0070FA"/>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21" name="Espace réservé du texte 6">
            <a:extLst>
              <a:ext uri="{FF2B5EF4-FFF2-40B4-BE49-F238E27FC236}">
                <a16:creationId xmlns:a16="http://schemas.microsoft.com/office/drawing/2014/main" id="{903DD695-5839-1017-6E7C-B06BC67FE72C}"/>
              </a:ext>
            </a:extLst>
          </p:cNvPr>
          <p:cNvSpPr>
            <a:spLocks noGrp="1"/>
          </p:cNvSpPr>
          <p:nvPr>
            <p:ph type="body" sz="quarter" idx="40" hasCustomPrompt="1"/>
          </p:nvPr>
        </p:nvSpPr>
        <p:spPr>
          <a:xfrm>
            <a:off x="10099141" y="5786889"/>
            <a:ext cx="1799999" cy="707886"/>
          </a:xfrm>
          <a:prstGeom prst="rect">
            <a:avLst/>
          </a:prstGeom>
        </p:spPr>
        <p:txBody>
          <a:bodyPr wrap="square" lIns="90000" tIns="0" rIns="90000" bIns="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900">
                <a:latin typeface="+mn-lt"/>
              </a:defRPr>
            </a:lvl3pPr>
            <a:lvl4pPr marL="714375" indent="-176400" fontAlgn="auto">
              <a:lnSpc>
                <a:spcPct val="100000"/>
              </a:lnSpc>
              <a:spcBef>
                <a:spcPts val="0"/>
              </a:spcBef>
              <a:spcAft>
                <a:spcPts val="600"/>
              </a:spcAft>
              <a:buSzPct val="120000"/>
              <a:defRPr sz="8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latin typeface="+mn-lt"/>
              </a:defRPr>
            </a:lvl5pPr>
          </a:lstStyle>
          <a:p>
            <a:pPr lvl="0"/>
            <a:r>
              <a:rPr lang="fr-FR"/>
              <a:t>Liste</a:t>
            </a:r>
          </a:p>
          <a:p>
            <a:pPr lvl="0"/>
            <a:r>
              <a:rPr lang="fr-FR"/>
              <a:t>Liste</a:t>
            </a:r>
          </a:p>
          <a:p>
            <a:pPr lvl="0"/>
            <a:r>
              <a:rPr lang="fr-FR"/>
              <a:t>Liste</a:t>
            </a:r>
          </a:p>
        </p:txBody>
      </p:sp>
      <p:sp>
        <p:nvSpPr>
          <p:cNvPr id="27" name="Espace réservé du texte 11">
            <a:extLst>
              <a:ext uri="{FF2B5EF4-FFF2-40B4-BE49-F238E27FC236}">
                <a16:creationId xmlns:a16="http://schemas.microsoft.com/office/drawing/2014/main" id="{7BD5FEA1-7DA3-CAEA-FB48-FE9FA89DDAFC}"/>
              </a:ext>
            </a:extLst>
          </p:cNvPr>
          <p:cNvSpPr>
            <a:spLocks noGrp="1"/>
          </p:cNvSpPr>
          <p:nvPr>
            <p:ph type="body" sz="quarter" idx="41" hasCustomPrompt="1"/>
          </p:nvPr>
        </p:nvSpPr>
        <p:spPr>
          <a:xfrm>
            <a:off x="10099140" y="5356577"/>
            <a:ext cx="1799999" cy="370665"/>
          </a:xfrm>
          <a:prstGeom prst="rect">
            <a:avLst/>
          </a:prstGeom>
        </p:spPr>
        <p:txBody>
          <a:bodyPr wrap="square" bIns="108000">
            <a:spAutoFit/>
          </a:bodyPr>
          <a:lstStyle>
            <a:lvl1pPr marL="0" indent="0">
              <a:buNone/>
              <a:defRPr sz="1400" b="1">
                <a:solidFill>
                  <a:srgbClr val="0070FA"/>
                </a:solidFill>
                <a:latin typeface="+mn-lt"/>
              </a:defRPr>
            </a:lvl1pPr>
          </a:lstStyle>
          <a:p>
            <a:pPr marL="0" marR="0" lvl="0" indent="0" algn="l" defTabSz="914400" rtl="0" eaLnBrk="1" fontAlgn="auto" latinLnBrk="0" hangingPunct="1">
              <a:lnSpc>
                <a:spcPct val="100000"/>
              </a:lnSpc>
              <a:spcBef>
                <a:spcPts val="1000"/>
              </a:spcBef>
              <a:spcAft>
                <a:spcPts val="0"/>
              </a:spcAft>
              <a:buClr>
                <a:srgbClr val="0070FA"/>
              </a:buClr>
              <a:buSzTx/>
              <a:buFont typeface="Aptos" panose="020B0004020202020204" pitchFamily="34" charset="0"/>
              <a:buNone/>
              <a:tabLst/>
              <a:defRPr/>
            </a:pPr>
            <a:r>
              <a:rPr lang="fr-FR"/>
              <a:t>Ajouter un texte</a:t>
            </a:r>
          </a:p>
        </p:txBody>
      </p:sp>
      <p:sp>
        <p:nvSpPr>
          <p:cNvPr id="2" name="Espace réservé du contenu 11">
            <a:extLst>
              <a:ext uri="{FF2B5EF4-FFF2-40B4-BE49-F238E27FC236}">
                <a16:creationId xmlns:a16="http://schemas.microsoft.com/office/drawing/2014/main" id="{304B1B76-A69D-8574-C0A3-01617E2A4D19}"/>
              </a:ext>
            </a:extLst>
          </p:cNvPr>
          <p:cNvSpPr txBox="1">
            <a:spLocks/>
          </p:cNvSpPr>
          <p:nvPr userDrawn="1"/>
        </p:nvSpPr>
        <p:spPr>
          <a:xfrm>
            <a:off x="1607873" y="1155771"/>
            <a:ext cx="7560000" cy="1224000"/>
          </a:xfrm>
          <a:prstGeom prst="roundRect">
            <a:avLst>
              <a:gd name="adj" fmla="val 12893"/>
            </a:avLst>
          </a:prstGeom>
          <a:solidFill>
            <a:schemeClr val="bg1"/>
          </a:solidFill>
          <a:ln>
            <a:solidFill>
              <a:srgbClr val="1F1F1F"/>
            </a:solidFill>
          </a:ln>
        </p:spPr>
        <p:txBody>
          <a:bodyPr lIns="198000" tIns="198000" rIns="198000" bIns="198000"/>
          <a:lstStyle>
            <a:lvl1pPr marL="228600"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0"/>
              </a:spcBef>
              <a:spcAft>
                <a:spcPts val="600"/>
              </a:spcAft>
              <a:buClr>
                <a:srgbClr val="0070FA"/>
              </a:buClr>
              <a:buFont typeface="Aptos" panose="020B0004020202020204" pitchFamily="34" charset="0"/>
              <a:buChar char="•"/>
              <a:defRPr sz="11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marL="0" indent="0">
              <a:buNone/>
            </a:pPr>
            <a:endParaRPr lang="fr-FR"/>
          </a:p>
        </p:txBody>
      </p:sp>
      <p:sp>
        <p:nvSpPr>
          <p:cNvPr id="10" name="Espace réservé du texte 9">
            <a:extLst>
              <a:ext uri="{FF2B5EF4-FFF2-40B4-BE49-F238E27FC236}">
                <a16:creationId xmlns:a16="http://schemas.microsoft.com/office/drawing/2014/main" id="{D5FCFCFE-5A88-9148-B24D-C831B5F7C7F0}"/>
              </a:ext>
            </a:extLst>
          </p:cNvPr>
          <p:cNvSpPr>
            <a:spLocks noGrp="1"/>
          </p:cNvSpPr>
          <p:nvPr>
            <p:ph type="body" sz="quarter" idx="43" hasCustomPrompt="1"/>
          </p:nvPr>
        </p:nvSpPr>
        <p:spPr>
          <a:xfrm rot="16200000">
            <a:off x="1434210" y="1545434"/>
            <a:ext cx="1223999" cy="444674"/>
          </a:xfrm>
          <a:prstGeom prst="rect">
            <a:avLst/>
          </a:prstGeom>
        </p:spPr>
        <p:txBody>
          <a:bodyPr wrap="square" lIns="108000" tIns="0" rIns="108000" bIns="0" anchor="ctr" anchorCtr="0">
            <a:noAutofit/>
          </a:bodyPr>
          <a:lstStyle>
            <a:lvl1pPr marL="0" indent="0" algn="ctr">
              <a:lnSpc>
                <a:spcPct val="90000"/>
              </a:lnSpc>
              <a:buFontTx/>
              <a:buNone/>
              <a:defRPr sz="1200" b="1">
                <a:solidFill>
                  <a:srgbClr val="0070FA"/>
                </a:solidFill>
              </a:defRPr>
            </a:lvl1pPr>
            <a:lvl2pPr marL="314325" indent="0">
              <a:buFontTx/>
              <a:buNone/>
              <a:defRPr/>
            </a:lvl2pPr>
            <a:lvl3pPr marL="581025" indent="0">
              <a:buFontTx/>
              <a:buNone/>
              <a:defRPr/>
            </a:lvl3pPr>
            <a:lvl4pPr marL="847725" indent="0">
              <a:buFontTx/>
              <a:buNone/>
              <a:defRPr/>
            </a:lvl4pPr>
            <a:lvl5pPr marL="1114425" indent="0">
              <a:buFontTx/>
              <a:buNone/>
              <a:defRPr/>
            </a:lvl5pPr>
          </a:lstStyle>
          <a:p>
            <a:pPr lvl="0"/>
            <a:r>
              <a:rPr lang="fr-FR"/>
              <a:t>Ajouter un titre</a:t>
            </a:r>
          </a:p>
        </p:txBody>
      </p:sp>
      <p:sp>
        <p:nvSpPr>
          <p:cNvPr id="30" name="Espace réservé du texte 6">
            <a:extLst>
              <a:ext uri="{FF2B5EF4-FFF2-40B4-BE49-F238E27FC236}">
                <a16:creationId xmlns:a16="http://schemas.microsoft.com/office/drawing/2014/main" id="{00E5F79A-8723-54CD-EA6F-41F83DFB5E2A}"/>
              </a:ext>
            </a:extLst>
          </p:cNvPr>
          <p:cNvSpPr>
            <a:spLocks noGrp="1"/>
          </p:cNvSpPr>
          <p:nvPr>
            <p:ph type="body" sz="quarter" idx="44" hasCustomPrompt="1"/>
          </p:nvPr>
        </p:nvSpPr>
        <p:spPr>
          <a:xfrm>
            <a:off x="2484545" y="1160898"/>
            <a:ext cx="6499919" cy="1223957"/>
          </a:xfrm>
          <a:prstGeom prst="rect">
            <a:avLst/>
          </a:prstGeom>
        </p:spPr>
        <p:txBody>
          <a:bodyPr wrap="square" lIns="251999" tIns="108000" rIns="90000" bIns="144000">
            <a:spAutoFit/>
          </a:bodyPr>
          <a:lstStyle>
            <a:lvl1pPr marL="180975" indent="-176400" fontAlgn="auto">
              <a:lnSpc>
                <a:spcPct val="100000"/>
              </a:lnSpc>
              <a:spcBef>
                <a:spcPts val="0"/>
              </a:spcBef>
              <a:spcAft>
                <a:spcPts val="600"/>
              </a:spcAft>
              <a:defRPr sz="1200">
                <a:latin typeface="+mn-lt"/>
              </a:defRPr>
            </a:lvl1pPr>
            <a:lvl2pPr marL="361950" indent="-176400" fontAlgn="auto">
              <a:lnSpc>
                <a:spcPct val="100000"/>
              </a:lnSpc>
              <a:spcBef>
                <a:spcPts val="0"/>
              </a:spcBef>
              <a:spcAft>
                <a:spcPts val="600"/>
              </a:spcAft>
              <a:defRPr sz="1000">
                <a:latin typeface="+mn-lt"/>
              </a:defRPr>
            </a:lvl2pPr>
            <a:lvl3pPr marL="542925" indent="-176400" fontAlgn="auto">
              <a:lnSpc>
                <a:spcPct val="100000"/>
              </a:lnSpc>
              <a:spcBef>
                <a:spcPts val="0"/>
              </a:spcBef>
              <a:spcAft>
                <a:spcPts val="600"/>
              </a:spcAft>
              <a:defRPr sz="1000">
                <a:latin typeface="+mn-lt"/>
              </a:defRPr>
            </a:lvl3pPr>
            <a:lvl4pPr marL="714375" indent="-176400" fontAlgn="auto">
              <a:lnSpc>
                <a:spcPct val="100000"/>
              </a:lnSpc>
              <a:spcBef>
                <a:spcPts val="0"/>
              </a:spcBef>
              <a:spcAft>
                <a:spcPts val="600"/>
              </a:spcAft>
              <a:buSzPct val="120000"/>
              <a:defRPr sz="1000">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800">
                <a:latin typeface="+mn-lt"/>
              </a:defRPr>
            </a:lvl5pPr>
          </a:lstStyle>
          <a:p>
            <a:pPr lvl="0"/>
            <a:r>
              <a:rPr lang="fr-FR"/>
              <a:t>Premier niveau</a:t>
            </a:r>
          </a:p>
          <a:p>
            <a:pPr lvl="0"/>
            <a:r>
              <a:rPr lang="fr-FR"/>
              <a:t>Premier niveau</a:t>
            </a:r>
          </a:p>
          <a:p>
            <a:pPr lvl="0"/>
            <a:r>
              <a:rPr lang="fr-FR"/>
              <a:t>Premier niveau</a:t>
            </a:r>
          </a:p>
          <a:p>
            <a:pPr lvl="0"/>
            <a:r>
              <a:rPr lang="fr-FR"/>
              <a:t>Premier niveau</a:t>
            </a:r>
          </a:p>
        </p:txBody>
      </p:sp>
      <p:grpSp>
        <p:nvGrpSpPr>
          <p:cNvPr id="33" name="Groupe 32">
            <a:extLst>
              <a:ext uri="{FF2B5EF4-FFF2-40B4-BE49-F238E27FC236}">
                <a16:creationId xmlns:a16="http://schemas.microsoft.com/office/drawing/2014/main" id="{AF3003B5-C2E0-2266-F87E-E6D3D281BF12}"/>
              </a:ext>
            </a:extLst>
          </p:cNvPr>
          <p:cNvGrpSpPr/>
          <p:nvPr userDrawn="1"/>
        </p:nvGrpSpPr>
        <p:grpSpPr>
          <a:xfrm>
            <a:off x="564704" y="1367202"/>
            <a:ext cx="1151170" cy="792000"/>
            <a:chOff x="564704" y="1408207"/>
            <a:chExt cx="1151170" cy="792000"/>
          </a:xfrm>
        </p:grpSpPr>
        <p:cxnSp>
          <p:nvCxnSpPr>
            <p:cNvPr id="13" name="Connecteur droit 12">
              <a:extLst>
                <a:ext uri="{FF2B5EF4-FFF2-40B4-BE49-F238E27FC236}">
                  <a16:creationId xmlns:a16="http://schemas.microsoft.com/office/drawing/2014/main" id="{5F71253A-8DB4-CBAE-9757-0811D68EE85C}"/>
                </a:ext>
              </a:extLst>
            </p:cNvPr>
            <p:cNvCxnSpPr>
              <a:cxnSpLocks/>
            </p:cNvCxnSpPr>
            <p:nvPr userDrawn="1"/>
          </p:nvCxnSpPr>
          <p:spPr>
            <a:xfrm>
              <a:off x="955674" y="1808776"/>
              <a:ext cx="652200"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CB93B82B-7AA5-B3A0-0AC6-43D786A7259D}"/>
                </a:ext>
              </a:extLst>
            </p:cNvPr>
            <p:cNvSpPr>
              <a:spLocks noChangeAspect="1"/>
            </p:cNvSpPr>
            <p:nvPr userDrawn="1"/>
          </p:nvSpPr>
          <p:spPr>
            <a:xfrm>
              <a:off x="1499874" y="1700776"/>
              <a:ext cx="216000" cy="216000"/>
            </a:xfrm>
            <a:prstGeom prst="ellipse">
              <a:avLst/>
            </a:prstGeom>
            <a:solidFill>
              <a:srgbClr val="0070FA">
                <a:alpha val="2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a:extLst>
                <a:ext uri="{FF2B5EF4-FFF2-40B4-BE49-F238E27FC236}">
                  <a16:creationId xmlns:a16="http://schemas.microsoft.com/office/drawing/2014/main" id="{2D9B453D-DA92-ADD9-4F0E-A39AAE483A4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64704" y="1408207"/>
              <a:ext cx="792000" cy="792000"/>
            </a:xfrm>
            <a:prstGeom prst="rect">
              <a:avLst/>
            </a:prstGeom>
          </p:spPr>
        </p:pic>
      </p:grpSp>
      <p:sp>
        <p:nvSpPr>
          <p:cNvPr id="7" name="Espace réservé de la date 6">
            <a:extLst>
              <a:ext uri="{FF2B5EF4-FFF2-40B4-BE49-F238E27FC236}">
                <a16:creationId xmlns:a16="http://schemas.microsoft.com/office/drawing/2014/main" id="{69CD5C7A-A77F-7E75-FE5B-6B7FFC90CAD9}"/>
              </a:ext>
            </a:extLst>
          </p:cNvPr>
          <p:cNvSpPr>
            <a:spLocks noGrp="1"/>
          </p:cNvSpPr>
          <p:nvPr>
            <p:ph type="dt" sz="half" idx="45"/>
          </p:nvPr>
        </p:nvSpPr>
        <p:spPr/>
        <p:txBody>
          <a:bodyPr/>
          <a:lstStyle/>
          <a:p>
            <a:fld id="{8C4C3ED5-DE1B-464F-A615-B2814D8BAFA7}" type="datetime1">
              <a:rPr lang="fr-FR" smtClean="0"/>
              <a:t>22/04/2025</a:t>
            </a:fld>
            <a:endParaRPr lang="en-GB"/>
          </a:p>
        </p:txBody>
      </p:sp>
      <p:sp>
        <p:nvSpPr>
          <p:cNvPr id="8" name="Espace réservé du pied de page 7">
            <a:extLst>
              <a:ext uri="{FF2B5EF4-FFF2-40B4-BE49-F238E27FC236}">
                <a16:creationId xmlns:a16="http://schemas.microsoft.com/office/drawing/2014/main" id="{D0ED95DC-11D3-4813-DDB3-7FA6429C5248}"/>
              </a:ext>
            </a:extLst>
          </p:cNvPr>
          <p:cNvSpPr>
            <a:spLocks noGrp="1"/>
          </p:cNvSpPr>
          <p:nvPr>
            <p:ph type="ftr" sz="quarter" idx="46"/>
          </p:nvPr>
        </p:nvSpPr>
        <p:spPr/>
        <p:txBody>
          <a:bodyPr/>
          <a:lstStyle/>
          <a:p>
            <a:r>
              <a:rPr lang="fr-FR"/>
              <a:t>ADVN Client  I  Nom du document  I  CONFIDENTIEL  </a:t>
            </a:r>
            <a:endParaRPr lang="en-GB"/>
          </a:p>
        </p:txBody>
      </p:sp>
    </p:spTree>
    <p:extLst>
      <p:ext uri="{BB962C8B-B14F-4D97-AF65-F5344CB8AC3E}">
        <p14:creationId xmlns:p14="http://schemas.microsoft.com/office/powerpoint/2010/main" val="1361488616"/>
      </p:ext>
    </p:extLst>
  </p:cSld>
  <p:clrMapOvr>
    <a:masterClrMapping/>
  </p:clrMapOvr>
  <p:extLst>
    <p:ext uri="{DCECCB84-F9BA-43D5-87BE-67443E8EF086}">
      <p15:sldGuideLst xmlns:p15="http://schemas.microsoft.com/office/powerpoint/2012/main">
        <p15:guide id="1" orient="horz" pos="2886">
          <p15:clr>
            <a:srgbClr val="FBAE40"/>
          </p15:clr>
        </p15:guide>
        <p15:guide id="2" pos="576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Blocs BG COLO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target">
            <a:extLst>
              <a:ext uri="{FF2B5EF4-FFF2-40B4-BE49-F238E27FC236}">
                <a16:creationId xmlns:a16="http://schemas.microsoft.com/office/drawing/2014/main" id="{1D3ABEE9-56C4-C758-BFDB-33DDCCB8E158}"/>
              </a:ext>
            </a:extLst>
          </p:cNvPr>
          <p:cNvGrpSpPr/>
          <p:nvPr userDrawn="1"/>
        </p:nvGrpSpPr>
        <p:grpSpPr>
          <a:xfrm>
            <a:off x="0" y="0"/>
            <a:ext cx="12195953" cy="6440063"/>
            <a:chOff x="0" y="0"/>
            <a:chExt cx="12195953" cy="6440063"/>
          </a:xfrm>
        </p:grpSpPr>
        <p:cxnSp>
          <p:nvCxnSpPr>
            <p:cNvPr id="4" name="Connecteur droit 3">
              <a:extLst>
                <a:ext uri="{FF2B5EF4-FFF2-40B4-BE49-F238E27FC236}">
                  <a16:creationId xmlns:a16="http://schemas.microsoft.com/office/drawing/2014/main" id="{53C81FE2-9BCE-BC86-D682-6ADAC92E819B}"/>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578C9ED2-96B8-DEC8-FB2D-B3A9A7BEC3FD}"/>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D8930DE9-3D7C-652B-C04A-0B63E9D6E040}"/>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CB782FD4-D498-C74A-B17C-B08F1AB3A3E5}"/>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
              <a:extLst>
                <a:ext uri="{FF2B5EF4-FFF2-40B4-BE49-F238E27FC236}">
                  <a16:creationId xmlns:a16="http://schemas.microsoft.com/office/drawing/2014/main" id="{B6BDD3FF-47D4-D6D6-CF86-B25939AC4B05}"/>
                </a:ext>
              </a:extLst>
            </p:cNvPr>
            <p:cNvGrpSpPr/>
            <p:nvPr/>
          </p:nvGrpSpPr>
          <p:grpSpPr>
            <a:xfrm>
              <a:off x="234316" y="240125"/>
              <a:ext cx="219551" cy="219455"/>
              <a:chOff x="5988843" y="3319462"/>
              <a:chExt cx="219551" cy="219455"/>
            </a:xfrm>
          </p:grpSpPr>
          <p:sp>
            <p:nvSpPr>
              <p:cNvPr id="9" name="BLEU">
                <a:extLst>
                  <a:ext uri="{FF2B5EF4-FFF2-40B4-BE49-F238E27FC236}">
                    <a16:creationId xmlns:a16="http://schemas.microsoft.com/office/drawing/2014/main" id="{6EDBA11E-837F-F46D-F897-4373936172AF}"/>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E3BC7829-FDAF-A766-37B2-9BEB37C9014E}"/>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9AF5154F-6D70-8B1F-406A-6060DCE22600}"/>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grpSp>
      </p:grpSp>
      <p:grpSp>
        <p:nvGrpSpPr>
          <p:cNvPr id="13" name="LOGO">
            <a:extLst>
              <a:ext uri="{FF2B5EF4-FFF2-40B4-BE49-F238E27FC236}">
                <a16:creationId xmlns:a16="http://schemas.microsoft.com/office/drawing/2014/main" id="{0ED135C9-7E32-ACB3-98AA-696F89C556C2}"/>
              </a:ext>
            </a:extLst>
          </p:cNvPr>
          <p:cNvGrpSpPr/>
          <p:nvPr userDrawn="1"/>
        </p:nvGrpSpPr>
        <p:grpSpPr>
          <a:xfrm>
            <a:off x="162000" y="6559773"/>
            <a:ext cx="719999" cy="249208"/>
            <a:chOff x="162000" y="6524148"/>
            <a:chExt cx="719999" cy="249208"/>
          </a:xfrm>
        </p:grpSpPr>
        <p:grpSp>
          <p:nvGrpSpPr>
            <p:cNvPr id="14" name="logotype">
              <a:extLst>
                <a:ext uri="{FF2B5EF4-FFF2-40B4-BE49-F238E27FC236}">
                  <a16:creationId xmlns:a16="http://schemas.microsoft.com/office/drawing/2014/main" id="{8011A6B5-8060-84E5-90DE-C0D65A523609}"/>
                </a:ext>
              </a:extLst>
            </p:cNvPr>
            <p:cNvGrpSpPr/>
            <p:nvPr userDrawn="1"/>
          </p:nvGrpSpPr>
          <p:grpSpPr>
            <a:xfrm>
              <a:off x="162000" y="6524148"/>
              <a:ext cx="719999" cy="164659"/>
              <a:chOff x="162000" y="6524148"/>
              <a:chExt cx="719999" cy="164659"/>
            </a:xfrm>
          </p:grpSpPr>
          <p:sp>
            <p:nvSpPr>
              <p:cNvPr id="41" name="Forme libre : forme 40">
                <a:extLst>
                  <a:ext uri="{FF2B5EF4-FFF2-40B4-BE49-F238E27FC236}">
                    <a16:creationId xmlns:a16="http://schemas.microsoft.com/office/drawing/2014/main" id="{6C87BC70-F7D3-4AB3-E2D9-3FE5700A993C}"/>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9E12954E-DA48-612C-802B-772A919D3FF9}"/>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9ABD064A-254A-8CC6-8297-30FA437E9D38}"/>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16C5F570-4ED6-3B99-1868-3FB649932398}"/>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32456E-4336-4A0E-470A-BDE563F110FA}"/>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endParaRPr lang="fr-FR"/>
              </a:p>
            </p:txBody>
          </p:sp>
          <p:sp>
            <p:nvSpPr>
              <p:cNvPr id="46" name="BLEU">
                <a:extLst>
                  <a:ext uri="{FF2B5EF4-FFF2-40B4-BE49-F238E27FC236}">
                    <a16:creationId xmlns:a16="http://schemas.microsoft.com/office/drawing/2014/main" id="{D82ECE45-1E85-D6B3-8C14-6BCE5333A582}"/>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FACB0846-5D92-7F19-BFE1-2146D466613B}"/>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endParaRPr lang="fr-FR"/>
              </a:p>
            </p:txBody>
          </p:sp>
        </p:grpSp>
        <p:grpSp>
          <p:nvGrpSpPr>
            <p:cNvPr id="15" name="Baseline" hidden="1">
              <a:extLst>
                <a:ext uri="{FF2B5EF4-FFF2-40B4-BE49-F238E27FC236}">
                  <a16:creationId xmlns:a16="http://schemas.microsoft.com/office/drawing/2014/main" id="{38E28625-803D-F3E4-D9AB-BC4676F4A94A}"/>
                </a:ext>
              </a:extLst>
            </p:cNvPr>
            <p:cNvGrpSpPr/>
            <p:nvPr userDrawn="1"/>
          </p:nvGrpSpPr>
          <p:grpSpPr>
            <a:xfrm>
              <a:off x="211131" y="6732709"/>
              <a:ext cx="628051" cy="40647"/>
              <a:chOff x="211131" y="6732709"/>
              <a:chExt cx="628051" cy="40647"/>
            </a:xfrm>
          </p:grpSpPr>
          <p:sp>
            <p:nvSpPr>
              <p:cNvPr id="16" name="Forme libre : forme 15">
                <a:extLst>
                  <a:ext uri="{FF2B5EF4-FFF2-40B4-BE49-F238E27FC236}">
                    <a16:creationId xmlns:a16="http://schemas.microsoft.com/office/drawing/2014/main" id="{DA595287-C0B3-3AAE-D6A7-0221A446BACF}"/>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638D53F6-F897-07D3-8DFB-47B2522BAF45}"/>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5C3C8A7D-AD25-7033-87BB-4008997FAD05}"/>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7EA4BFDC-3A49-D026-21EC-7AD38D159860}"/>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A871CC2D-6334-71E5-0C58-D2484DFEF6DC}"/>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A591EE47-095B-C1F7-3FAA-F8E45D8C0453}"/>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4B0E4C75-AA77-38CC-EEB9-26DDBCF26361}"/>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7D9FC374-7C67-B084-72F6-633A010AB39B}"/>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CCA977A4-F13F-E11C-9E22-0A604C1BF41D}"/>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43218C18-E5B8-5853-504E-10F6ADD40FC4}"/>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F60F0ADD-0548-690C-9370-1368C2A7BBD1}"/>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0EAA48EC-8D78-BD70-54A5-D634B52CCB2E}"/>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23BEA304-2A17-2F2D-82FA-31EFC58C24C4}"/>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96FB3B69-97BD-4082-868C-BD9AB3254D5F}"/>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5E1CB17E-DF5A-5D74-54FB-FA73C1E96E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C1EED971-B034-3283-120D-D43EA9738DED}"/>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46DA8155-01DB-846F-E0BA-CFE29B012C53}"/>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66AC55C6-CF6A-2521-0E42-21B0631EF62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CD5A8F34-9660-6B33-7657-14798ED14989}"/>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29527B27-820A-F45A-844B-8130EE0A810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971CBE2B-151D-BAB7-FF27-8C7AF574B1D9}"/>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A2C19C53-4FC0-8B2B-2AAE-97722A44138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D7E63771-6C61-A6BE-ECA9-051AF1EAD300}"/>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E2F2D84F-D533-7F02-7E88-92D294BA8E49}"/>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D26447C7-7F50-CFCC-5AEE-82BE8C572CF8}"/>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endParaRPr lang="fr-FR"/>
              </a:p>
            </p:txBody>
          </p:sp>
        </p:grpSp>
      </p:grpSp>
      <p:sp>
        <p:nvSpPr>
          <p:cNvPr id="48" name="Espace réservé du numéro de diapositive 8">
            <a:extLst>
              <a:ext uri="{FF2B5EF4-FFF2-40B4-BE49-F238E27FC236}">
                <a16:creationId xmlns:a16="http://schemas.microsoft.com/office/drawing/2014/main" id="{844219E7-CF54-54A9-15B4-74470C9B57DB}"/>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solidFill>
                  <a:schemeClr val="bg1"/>
                </a:solidFill>
              </a:rPr>
              <a:pPr/>
              <a:t>‹#›</a:t>
            </a:fld>
            <a:endParaRPr lang="fr-FR">
              <a:solidFill>
                <a:schemeClr val="bg1"/>
              </a:solidFill>
            </a:endParaRPr>
          </a:p>
        </p:txBody>
      </p:sp>
      <p:sp>
        <p:nvSpPr>
          <p:cNvPr id="49" name="Graphique 58">
            <a:extLst>
              <a:ext uri="{FF2B5EF4-FFF2-40B4-BE49-F238E27FC236}">
                <a16:creationId xmlns:a16="http://schemas.microsoft.com/office/drawing/2014/main" id="{97EF7791-0181-458D-6FD4-C1C7A85F1395}"/>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86F9C60A-E93D-FBE8-FDEA-EC84116B0CA1}"/>
              </a:ext>
            </a:extLst>
          </p:cNvPr>
          <p:cNvSpPr>
            <a:spLocks noGrp="1"/>
          </p:cNvSpPr>
          <p:nvPr>
            <p:ph type="title" hasCustomPrompt="1"/>
          </p:nvPr>
        </p:nvSpPr>
        <p:spPr>
          <a:xfrm>
            <a:off x="503999" y="540000"/>
            <a:ext cx="11387802" cy="528021"/>
          </a:xfrm>
          <a:prstGeom prst="rect">
            <a:avLst/>
          </a:prstGeom>
        </p:spPr>
        <p:txBody>
          <a:bodyPr/>
          <a:lstStyle>
            <a:lvl1pPr>
              <a:defRPr>
                <a:solidFill>
                  <a:schemeClr val="bg1"/>
                </a:solidFill>
              </a:defRPr>
            </a:lvl1pPr>
          </a:lstStyle>
          <a:p>
            <a:r>
              <a:rPr lang="fr-FR"/>
              <a:t>Ajouter un titre</a:t>
            </a:r>
          </a:p>
        </p:txBody>
      </p:sp>
      <p:sp>
        <p:nvSpPr>
          <p:cNvPr id="53" name="Espace réservé du contenu 2">
            <a:extLst>
              <a:ext uri="{FF2B5EF4-FFF2-40B4-BE49-F238E27FC236}">
                <a16:creationId xmlns:a16="http://schemas.microsoft.com/office/drawing/2014/main" id="{A45E4397-1528-E966-7885-337FAD70DF59}"/>
              </a:ext>
            </a:extLst>
          </p:cNvPr>
          <p:cNvSpPr>
            <a:spLocks noGrp="1"/>
          </p:cNvSpPr>
          <p:nvPr>
            <p:ph sz="half" idx="15" hasCustomPrompt="1"/>
          </p:nvPr>
        </p:nvSpPr>
        <p:spPr>
          <a:xfrm>
            <a:off x="4575145" y="2111375"/>
            <a:ext cx="3420000" cy="4231975"/>
          </a:xfrm>
          <a:prstGeom prst="roundRect">
            <a:avLst>
              <a:gd name="adj" fmla="val 4360"/>
            </a:avLst>
          </a:prstGeom>
          <a:ln>
            <a:solidFill>
              <a:schemeClr val="bg1"/>
            </a:solidFill>
          </a:ln>
        </p:spPr>
        <p:txBody>
          <a:bodyPr lIns="198000" tIns="198000" rIns="540000" bIns="198000">
            <a:noAutofit/>
          </a:bodyPr>
          <a:lstStyle>
            <a:lvl1pPr marL="0" indent="0">
              <a:lnSpc>
                <a:spcPct val="90000"/>
              </a:lnSpc>
              <a:buFontTx/>
              <a:buNone/>
              <a:defRPr sz="1600" b="1">
                <a:solidFill>
                  <a:schemeClr val="bg1"/>
                </a:solidFill>
              </a:defRPr>
            </a:lvl1pPr>
          </a:lstStyle>
          <a:p>
            <a:pPr lvl="0"/>
            <a:r>
              <a:rPr lang="fr-FR"/>
              <a:t>Ajouter un texte</a:t>
            </a:r>
          </a:p>
        </p:txBody>
      </p:sp>
      <p:sp>
        <p:nvSpPr>
          <p:cNvPr id="72" name="Repère Arrondi" hidden="1">
            <a:extLst>
              <a:ext uri="{FF2B5EF4-FFF2-40B4-BE49-F238E27FC236}">
                <a16:creationId xmlns:a16="http://schemas.microsoft.com/office/drawing/2014/main" id="{C2ABF5B9-27A7-DCA1-E782-9DE12F5FFBE2}"/>
              </a:ext>
            </a:extLst>
          </p:cNvPr>
          <p:cNvSpPr>
            <a:spLocks noChangeAspect="1"/>
          </p:cNvSpPr>
          <p:nvPr userDrawn="1"/>
        </p:nvSpPr>
        <p:spPr>
          <a:xfrm>
            <a:off x="717114" y="2110684"/>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space réservé du texte 11">
            <a:extLst>
              <a:ext uri="{FF2B5EF4-FFF2-40B4-BE49-F238E27FC236}">
                <a16:creationId xmlns:a16="http://schemas.microsoft.com/office/drawing/2014/main" id="{9B771CCB-8EED-3430-C3E5-51C934141250}"/>
              </a:ext>
            </a:extLst>
          </p:cNvPr>
          <p:cNvSpPr>
            <a:spLocks noGrp="1"/>
          </p:cNvSpPr>
          <p:nvPr>
            <p:ph type="body" sz="quarter" idx="11" hasCustomPrompt="1"/>
          </p:nvPr>
        </p:nvSpPr>
        <p:spPr>
          <a:xfrm>
            <a:off x="503998" y="1094176"/>
            <a:ext cx="5592564" cy="307777"/>
          </a:xfrm>
          <a:prstGeom prst="rect">
            <a:avLst/>
          </a:prstGeom>
        </p:spPr>
        <p:txBody>
          <a:bodyPr wrap="square">
            <a:spAutoFit/>
          </a:bodyPr>
          <a:lstStyle>
            <a:lvl1pPr marL="0" indent="0">
              <a:buNone/>
              <a:defRPr sz="1400" b="0">
                <a:solidFill>
                  <a:srgbClr val="0070FA"/>
                </a:solidFill>
              </a:defRPr>
            </a:lvl1pPr>
          </a:lstStyle>
          <a:p>
            <a:pPr lvl="0"/>
            <a:r>
              <a:rPr lang="fr-FR"/>
              <a:t>Ajouter un sous-titre bleu</a:t>
            </a:r>
          </a:p>
        </p:txBody>
      </p:sp>
      <p:sp>
        <p:nvSpPr>
          <p:cNvPr id="65" name="Espace réservé du texte 6">
            <a:extLst>
              <a:ext uri="{FF2B5EF4-FFF2-40B4-BE49-F238E27FC236}">
                <a16:creationId xmlns:a16="http://schemas.microsoft.com/office/drawing/2014/main" id="{2ECEFE09-350A-A747-4834-D08B3433ADE0}"/>
              </a:ext>
            </a:extLst>
          </p:cNvPr>
          <p:cNvSpPr>
            <a:spLocks noGrp="1"/>
          </p:cNvSpPr>
          <p:nvPr>
            <p:ph type="body" sz="quarter" idx="24" hasCustomPrompt="1"/>
          </p:nvPr>
        </p:nvSpPr>
        <p:spPr>
          <a:xfrm>
            <a:off x="4800600" y="3123219"/>
            <a:ext cx="3004491"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9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66" name="Espace réservé du contenu 2">
            <a:extLst>
              <a:ext uri="{FF2B5EF4-FFF2-40B4-BE49-F238E27FC236}">
                <a16:creationId xmlns:a16="http://schemas.microsoft.com/office/drawing/2014/main" id="{9786CD48-D49B-1FCF-E56D-73230DAA7364}"/>
              </a:ext>
            </a:extLst>
          </p:cNvPr>
          <p:cNvSpPr>
            <a:spLocks noGrp="1"/>
          </p:cNvSpPr>
          <p:nvPr>
            <p:ph sz="half" idx="25" hasCustomPrompt="1"/>
          </p:nvPr>
        </p:nvSpPr>
        <p:spPr>
          <a:xfrm>
            <a:off x="910457" y="2111375"/>
            <a:ext cx="3420000" cy="4231975"/>
          </a:xfrm>
          <a:prstGeom prst="roundRect">
            <a:avLst>
              <a:gd name="adj" fmla="val 4360"/>
            </a:avLst>
          </a:prstGeom>
          <a:ln>
            <a:solidFill>
              <a:schemeClr val="bg1"/>
            </a:solidFill>
          </a:ln>
        </p:spPr>
        <p:txBody>
          <a:bodyPr lIns="198000" tIns="198000" rIns="540000" bIns="198000">
            <a:noAutofit/>
          </a:bodyPr>
          <a:lstStyle>
            <a:lvl1pPr marL="0" indent="0">
              <a:lnSpc>
                <a:spcPct val="90000"/>
              </a:lnSpc>
              <a:buFontTx/>
              <a:buNone/>
              <a:defRPr sz="1600" b="1">
                <a:solidFill>
                  <a:schemeClr val="bg1"/>
                </a:solidFill>
              </a:defRPr>
            </a:lvl1pPr>
          </a:lstStyle>
          <a:p>
            <a:pPr lvl="0"/>
            <a:r>
              <a:rPr lang="fr-FR"/>
              <a:t>Ajouter un texte</a:t>
            </a:r>
          </a:p>
        </p:txBody>
      </p:sp>
      <p:sp>
        <p:nvSpPr>
          <p:cNvPr id="67" name="Espace réservé du texte 6">
            <a:extLst>
              <a:ext uri="{FF2B5EF4-FFF2-40B4-BE49-F238E27FC236}">
                <a16:creationId xmlns:a16="http://schemas.microsoft.com/office/drawing/2014/main" id="{4A964813-CE3F-BEEE-CF0E-0738D47FBEE7}"/>
              </a:ext>
            </a:extLst>
          </p:cNvPr>
          <p:cNvSpPr>
            <a:spLocks noGrp="1"/>
          </p:cNvSpPr>
          <p:nvPr>
            <p:ph type="body" sz="quarter" idx="26" hasCustomPrompt="1"/>
          </p:nvPr>
        </p:nvSpPr>
        <p:spPr>
          <a:xfrm>
            <a:off x="1135912" y="3123219"/>
            <a:ext cx="3004491"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9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68" name="Espace réservé du contenu 2">
            <a:extLst>
              <a:ext uri="{FF2B5EF4-FFF2-40B4-BE49-F238E27FC236}">
                <a16:creationId xmlns:a16="http://schemas.microsoft.com/office/drawing/2014/main" id="{CB4693F2-D7FE-548D-45DA-242B8A723B21}"/>
              </a:ext>
            </a:extLst>
          </p:cNvPr>
          <p:cNvSpPr>
            <a:spLocks noGrp="1"/>
          </p:cNvSpPr>
          <p:nvPr>
            <p:ph sz="half" idx="27" hasCustomPrompt="1"/>
          </p:nvPr>
        </p:nvSpPr>
        <p:spPr>
          <a:xfrm>
            <a:off x="8239834" y="2111375"/>
            <a:ext cx="3420000" cy="4231975"/>
          </a:xfrm>
          <a:prstGeom prst="roundRect">
            <a:avLst>
              <a:gd name="adj" fmla="val 4360"/>
            </a:avLst>
          </a:prstGeom>
          <a:ln>
            <a:solidFill>
              <a:schemeClr val="bg1"/>
            </a:solidFill>
          </a:ln>
        </p:spPr>
        <p:txBody>
          <a:bodyPr lIns="198000" tIns="198000" rIns="540000" bIns="198000">
            <a:noAutofit/>
          </a:bodyPr>
          <a:lstStyle>
            <a:lvl1pPr marL="0" indent="0">
              <a:lnSpc>
                <a:spcPct val="90000"/>
              </a:lnSpc>
              <a:buFontTx/>
              <a:buNone/>
              <a:defRPr sz="1600" b="1">
                <a:solidFill>
                  <a:schemeClr val="bg1"/>
                </a:solidFill>
              </a:defRPr>
            </a:lvl1pPr>
          </a:lstStyle>
          <a:p>
            <a:pPr lvl="0"/>
            <a:r>
              <a:rPr lang="fr-FR"/>
              <a:t>Ajouter un texte</a:t>
            </a:r>
          </a:p>
        </p:txBody>
      </p:sp>
      <p:sp>
        <p:nvSpPr>
          <p:cNvPr id="69" name="Espace réservé du texte 6">
            <a:extLst>
              <a:ext uri="{FF2B5EF4-FFF2-40B4-BE49-F238E27FC236}">
                <a16:creationId xmlns:a16="http://schemas.microsoft.com/office/drawing/2014/main" id="{4D9F7442-94FB-FD3E-B06F-37FFC7FBA986}"/>
              </a:ext>
            </a:extLst>
          </p:cNvPr>
          <p:cNvSpPr>
            <a:spLocks noGrp="1"/>
          </p:cNvSpPr>
          <p:nvPr>
            <p:ph type="body" sz="quarter" idx="28" hasCustomPrompt="1"/>
          </p:nvPr>
        </p:nvSpPr>
        <p:spPr>
          <a:xfrm>
            <a:off x="8465289" y="3123219"/>
            <a:ext cx="3004491" cy="1290844"/>
          </a:xfrm>
          <a:prstGeom prst="rect">
            <a:avLst/>
          </a:prstGeom>
        </p:spPr>
        <p:txBody>
          <a:bodyPr wrap="square" lIns="90000" tIns="46800" rIns="90000" bIns="180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9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51" name="Espace réservé de la date 50">
            <a:extLst>
              <a:ext uri="{FF2B5EF4-FFF2-40B4-BE49-F238E27FC236}">
                <a16:creationId xmlns:a16="http://schemas.microsoft.com/office/drawing/2014/main" id="{56C648AC-07F5-F7B6-F0B7-C48DADA88D1C}"/>
              </a:ext>
            </a:extLst>
          </p:cNvPr>
          <p:cNvSpPr>
            <a:spLocks noGrp="1"/>
          </p:cNvSpPr>
          <p:nvPr>
            <p:ph type="dt" sz="half" idx="29"/>
          </p:nvPr>
        </p:nvSpPr>
        <p:spPr/>
        <p:txBody>
          <a:bodyPr/>
          <a:lstStyle>
            <a:lvl1pPr>
              <a:defRPr>
                <a:solidFill>
                  <a:schemeClr val="bg1"/>
                </a:solidFill>
              </a:defRPr>
            </a:lvl1pPr>
          </a:lstStyle>
          <a:p>
            <a:fld id="{8C4C3ED5-DE1B-464F-A615-B2814D8BAFA7}" type="datetime1">
              <a:rPr lang="fr-FR" smtClean="0"/>
              <a:pPr/>
              <a:t>22/04/2025</a:t>
            </a:fld>
            <a:endParaRPr lang="en-GB"/>
          </a:p>
        </p:txBody>
      </p:sp>
      <p:sp>
        <p:nvSpPr>
          <p:cNvPr id="52" name="Espace réservé du pied de page 51">
            <a:extLst>
              <a:ext uri="{FF2B5EF4-FFF2-40B4-BE49-F238E27FC236}">
                <a16:creationId xmlns:a16="http://schemas.microsoft.com/office/drawing/2014/main" id="{28EF537C-45E6-A7AE-0A0E-027D199937CF}"/>
              </a:ext>
            </a:extLst>
          </p:cNvPr>
          <p:cNvSpPr>
            <a:spLocks noGrp="1"/>
          </p:cNvSpPr>
          <p:nvPr>
            <p:ph type="ftr" sz="quarter" idx="30"/>
          </p:nvPr>
        </p:nvSpPr>
        <p:spPr/>
        <p:txBody>
          <a:bodyPr/>
          <a:lstStyle>
            <a:lvl1pPr>
              <a:defRPr>
                <a:solidFill>
                  <a:schemeClr val="bg1"/>
                </a:solidFill>
              </a:defRPr>
            </a:lvl1pPr>
          </a:lstStyle>
          <a:p>
            <a:r>
              <a:rPr lang="fr-FR"/>
              <a:t>ADVN Client  I  Nom du document  I  CONFIDENTIEL  </a:t>
            </a:r>
            <a:endParaRPr lang="en-GB"/>
          </a:p>
        </p:txBody>
      </p:sp>
    </p:spTree>
    <p:extLst>
      <p:ext uri="{BB962C8B-B14F-4D97-AF65-F5344CB8AC3E}">
        <p14:creationId xmlns:p14="http://schemas.microsoft.com/office/powerpoint/2010/main" val="1392971040"/>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 Blocs Équipe ">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target">
            <a:extLst>
              <a:ext uri="{FF2B5EF4-FFF2-40B4-BE49-F238E27FC236}">
                <a16:creationId xmlns:a16="http://schemas.microsoft.com/office/drawing/2014/main" id="{1D3ABEE9-56C4-C758-BFDB-33DDCCB8E158}"/>
              </a:ext>
            </a:extLst>
          </p:cNvPr>
          <p:cNvGrpSpPr/>
          <p:nvPr userDrawn="1"/>
        </p:nvGrpSpPr>
        <p:grpSpPr>
          <a:xfrm>
            <a:off x="0" y="0"/>
            <a:ext cx="12195953" cy="6440063"/>
            <a:chOff x="0" y="0"/>
            <a:chExt cx="12195953" cy="6440063"/>
          </a:xfrm>
        </p:grpSpPr>
        <p:cxnSp>
          <p:nvCxnSpPr>
            <p:cNvPr id="4" name="Connecteur droit 3">
              <a:extLst>
                <a:ext uri="{FF2B5EF4-FFF2-40B4-BE49-F238E27FC236}">
                  <a16:creationId xmlns:a16="http://schemas.microsoft.com/office/drawing/2014/main" id="{53C81FE2-9BCE-BC86-D682-6ADAC92E819B}"/>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578C9ED2-96B8-DEC8-FB2D-B3A9A7BEC3FD}"/>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D8930DE9-3D7C-652B-C04A-0B63E9D6E040}"/>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CB782FD4-D498-C74A-B17C-B08F1AB3A3E5}"/>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
              <a:extLst>
                <a:ext uri="{FF2B5EF4-FFF2-40B4-BE49-F238E27FC236}">
                  <a16:creationId xmlns:a16="http://schemas.microsoft.com/office/drawing/2014/main" id="{B6BDD3FF-47D4-D6D6-CF86-B25939AC4B05}"/>
                </a:ext>
              </a:extLst>
            </p:cNvPr>
            <p:cNvGrpSpPr/>
            <p:nvPr/>
          </p:nvGrpSpPr>
          <p:grpSpPr>
            <a:xfrm>
              <a:off x="234316" y="240125"/>
              <a:ext cx="219551" cy="219455"/>
              <a:chOff x="5988843" y="3319462"/>
              <a:chExt cx="219551" cy="219455"/>
            </a:xfrm>
          </p:grpSpPr>
          <p:sp>
            <p:nvSpPr>
              <p:cNvPr id="9" name="BLEU">
                <a:extLst>
                  <a:ext uri="{FF2B5EF4-FFF2-40B4-BE49-F238E27FC236}">
                    <a16:creationId xmlns:a16="http://schemas.microsoft.com/office/drawing/2014/main" id="{6EDBA11E-837F-F46D-F897-4373936172AF}"/>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E3BC7829-FDAF-A766-37B2-9BEB37C9014E}"/>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9AF5154F-6D70-8B1F-406A-6060DCE22600}"/>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endParaRPr lang="fr-FR"/>
              </a:p>
            </p:txBody>
          </p:sp>
        </p:grpSp>
      </p:grpSp>
      <p:grpSp>
        <p:nvGrpSpPr>
          <p:cNvPr id="13" name="LOGO">
            <a:extLst>
              <a:ext uri="{FF2B5EF4-FFF2-40B4-BE49-F238E27FC236}">
                <a16:creationId xmlns:a16="http://schemas.microsoft.com/office/drawing/2014/main" id="{0ED135C9-7E32-ACB3-98AA-696F89C556C2}"/>
              </a:ext>
            </a:extLst>
          </p:cNvPr>
          <p:cNvGrpSpPr/>
          <p:nvPr userDrawn="1"/>
        </p:nvGrpSpPr>
        <p:grpSpPr>
          <a:xfrm>
            <a:off x="162000" y="6559773"/>
            <a:ext cx="719999" cy="249208"/>
            <a:chOff x="162000" y="6524148"/>
            <a:chExt cx="719999" cy="249208"/>
          </a:xfrm>
        </p:grpSpPr>
        <p:grpSp>
          <p:nvGrpSpPr>
            <p:cNvPr id="14" name="logotype">
              <a:extLst>
                <a:ext uri="{FF2B5EF4-FFF2-40B4-BE49-F238E27FC236}">
                  <a16:creationId xmlns:a16="http://schemas.microsoft.com/office/drawing/2014/main" id="{8011A6B5-8060-84E5-90DE-C0D65A523609}"/>
                </a:ext>
              </a:extLst>
            </p:cNvPr>
            <p:cNvGrpSpPr/>
            <p:nvPr userDrawn="1"/>
          </p:nvGrpSpPr>
          <p:grpSpPr>
            <a:xfrm>
              <a:off x="162000" y="6524148"/>
              <a:ext cx="719999" cy="164659"/>
              <a:chOff x="162000" y="6524148"/>
              <a:chExt cx="719999" cy="164659"/>
            </a:xfrm>
          </p:grpSpPr>
          <p:sp>
            <p:nvSpPr>
              <p:cNvPr id="41" name="Forme libre : forme 40">
                <a:extLst>
                  <a:ext uri="{FF2B5EF4-FFF2-40B4-BE49-F238E27FC236}">
                    <a16:creationId xmlns:a16="http://schemas.microsoft.com/office/drawing/2014/main" id="{6C87BC70-F7D3-4AB3-E2D9-3FE5700A993C}"/>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9E12954E-DA48-612C-802B-772A919D3FF9}"/>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9ABD064A-254A-8CC6-8297-30FA437E9D38}"/>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16C5F570-4ED6-3B99-1868-3FB649932398}"/>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32456E-4336-4A0E-470A-BDE563F110FA}"/>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endParaRPr lang="fr-FR"/>
              </a:p>
            </p:txBody>
          </p:sp>
          <p:sp>
            <p:nvSpPr>
              <p:cNvPr id="46" name="BLEU">
                <a:extLst>
                  <a:ext uri="{FF2B5EF4-FFF2-40B4-BE49-F238E27FC236}">
                    <a16:creationId xmlns:a16="http://schemas.microsoft.com/office/drawing/2014/main" id="{D82ECE45-1E85-D6B3-8C14-6BCE5333A582}"/>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FACB0846-5D92-7F19-BFE1-2146D466613B}"/>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endParaRPr lang="fr-FR"/>
              </a:p>
            </p:txBody>
          </p:sp>
        </p:grpSp>
        <p:grpSp>
          <p:nvGrpSpPr>
            <p:cNvPr id="15" name="Baseline" hidden="1">
              <a:extLst>
                <a:ext uri="{FF2B5EF4-FFF2-40B4-BE49-F238E27FC236}">
                  <a16:creationId xmlns:a16="http://schemas.microsoft.com/office/drawing/2014/main" id="{38E28625-803D-F3E4-D9AB-BC4676F4A94A}"/>
                </a:ext>
              </a:extLst>
            </p:cNvPr>
            <p:cNvGrpSpPr/>
            <p:nvPr userDrawn="1"/>
          </p:nvGrpSpPr>
          <p:grpSpPr>
            <a:xfrm>
              <a:off x="211131" y="6732709"/>
              <a:ext cx="628051" cy="40647"/>
              <a:chOff x="211131" y="6732709"/>
              <a:chExt cx="628051" cy="40647"/>
            </a:xfrm>
          </p:grpSpPr>
          <p:sp>
            <p:nvSpPr>
              <p:cNvPr id="16" name="Forme libre : forme 15">
                <a:extLst>
                  <a:ext uri="{FF2B5EF4-FFF2-40B4-BE49-F238E27FC236}">
                    <a16:creationId xmlns:a16="http://schemas.microsoft.com/office/drawing/2014/main" id="{DA595287-C0B3-3AAE-D6A7-0221A446BACF}"/>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638D53F6-F897-07D3-8DFB-47B2522BAF45}"/>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5C3C8A7D-AD25-7033-87BB-4008997FAD05}"/>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7EA4BFDC-3A49-D026-21EC-7AD38D159860}"/>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A871CC2D-6334-71E5-0C58-D2484DFEF6DC}"/>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A591EE47-095B-C1F7-3FAA-F8E45D8C0453}"/>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4B0E4C75-AA77-38CC-EEB9-26DDBCF26361}"/>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7D9FC374-7C67-B084-72F6-633A010AB39B}"/>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CCA977A4-F13F-E11C-9E22-0A604C1BF41D}"/>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43218C18-E5B8-5853-504E-10F6ADD40FC4}"/>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F60F0ADD-0548-690C-9370-1368C2A7BBD1}"/>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0EAA48EC-8D78-BD70-54A5-D634B52CCB2E}"/>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23BEA304-2A17-2F2D-82FA-31EFC58C24C4}"/>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96FB3B69-97BD-4082-868C-BD9AB3254D5F}"/>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5E1CB17E-DF5A-5D74-54FB-FA73C1E96E8A}"/>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C1EED971-B034-3283-120D-D43EA9738DED}"/>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46DA8155-01DB-846F-E0BA-CFE29B012C53}"/>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66AC55C6-CF6A-2521-0E42-21B0631EF621}"/>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CD5A8F34-9660-6B33-7657-14798ED14989}"/>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29527B27-820A-F45A-844B-8130EE0A810A}"/>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971CBE2B-151D-BAB7-FF27-8C7AF574B1D9}"/>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A2C19C53-4FC0-8B2B-2AAE-97722A44138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D7E63771-6C61-A6BE-ECA9-051AF1EAD300}"/>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E2F2D84F-D533-7F02-7E88-92D294BA8E49}"/>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D26447C7-7F50-CFCC-5AEE-82BE8C572CF8}"/>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endParaRPr lang="fr-FR"/>
              </a:p>
            </p:txBody>
          </p:sp>
        </p:grpSp>
      </p:grpSp>
      <p:sp>
        <p:nvSpPr>
          <p:cNvPr id="48" name="Espace réservé du numéro de diapositive 8">
            <a:extLst>
              <a:ext uri="{FF2B5EF4-FFF2-40B4-BE49-F238E27FC236}">
                <a16:creationId xmlns:a16="http://schemas.microsoft.com/office/drawing/2014/main" id="{844219E7-CF54-54A9-15B4-74470C9B57DB}"/>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solidFill>
                  <a:schemeClr val="bg1"/>
                </a:solidFill>
              </a:rPr>
              <a:pPr/>
              <a:t>‹#›</a:t>
            </a:fld>
            <a:endParaRPr lang="fr-FR">
              <a:solidFill>
                <a:schemeClr val="bg1"/>
              </a:solidFill>
            </a:endParaRPr>
          </a:p>
        </p:txBody>
      </p:sp>
      <p:sp>
        <p:nvSpPr>
          <p:cNvPr id="49" name="Graphique 58">
            <a:extLst>
              <a:ext uri="{FF2B5EF4-FFF2-40B4-BE49-F238E27FC236}">
                <a16:creationId xmlns:a16="http://schemas.microsoft.com/office/drawing/2014/main" id="{97EF7791-0181-458D-6FD4-C1C7A85F1395}"/>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86F9C60A-E93D-FBE8-FDEA-EC84116B0CA1}"/>
              </a:ext>
            </a:extLst>
          </p:cNvPr>
          <p:cNvSpPr>
            <a:spLocks noGrp="1"/>
          </p:cNvSpPr>
          <p:nvPr>
            <p:ph type="title" hasCustomPrompt="1"/>
          </p:nvPr>
        </p:nvSpPr>
        <p:spPr>
          <a:xfrm>
            <a:off x="503999" y="540000"/>
            <a:ext cx="11387802" cy="528021"/>
          </a:xfrm>
          <a:prstGeom prst="rect">
            <a:avLst/>
          </a:prstGeom>
        </p:spPr>
        <p:txBody>
          <a:bodyPr/>
          <a:lstStyle>
            <a:lvl1pPr>
              <a:defRPr>
                <a:solidFill>
                  <a:schemeClr val="bg1"/>
                </a:solidFill>
              </a:defRPr>
            </a:lvl1pPr>
          </a:lstStyle>
          <a:p>
            <a:r>
              <a:rPr lang="fr-FR"/>
              <a:t>Ajouter un titre</a:t>
            </a:r>
          </a:p>
        </p:txBody>
      </p:sp>
      <p:sp>
        <p:nvSpPr>
          <p:cNvPr id="72" name="Repère Arrondi" hidden="1">
            <a:extLst>
              <a:ext uri="{FF2B5EF4-FFF2-40B4-BE49-F238E27FC236}">
                <a16:creationId xmlns:a16="http://schemas.microsoft.com/office/drawing/2014/main" id="{C2ABF5B9-27A7-DCA1-E782-9DE12F5FFBE2}"/>
              </a:ext>
            </a:extLst>
          </p:cNvPr>
          <p:cNvSpPr>
            <a:spLocks noChangeAspect="1"/>
          </p:cNvSpPr>
          <p:nvPr userDrawn="1"/>
        </p:nvSpPr>
        <p:spPr>
          <a:xfrm>
            <a:off x="717114" y="2110684"/>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space réservé du texte 11">
            <a:extLst>
              <a:ext uri="{FF2B5EF4-FFF2-40B4-BE49-F238E27FC236}">
                <a16:creationId xmlns:a16="http://schemas.microsoft.com/office/drawing/2014/main" id="{9B771CCB-8EED-3430-C3E5-51C934141250}"/>
              </a:ext>
            </a:extLst>
          </p:cNvPr>
          <p:cNvSpPr>
            <a:spLocks noGrp="1"/>
          </p:cNvSpPr>
          <p:nvPr>
            <p:ph type="body" sz="quarter" idx="11" hasCustomPrompt="1"/>
          </p:nvPr>
        </p:nvSpPr>
        <p:spPr>
          <a:xfrm>
            <a:off x="503998" y="1094176"/>
            <a:ext cx="5592564" cy="307777"/>
          </a:xfrm>
          <a:prstGeom prst="rect">
            <a:avLst/>
          </a:prstGeom>
        </p:spPr>
        <p:txBody>
          <a:bodyPr wrap="square">
            <a:spAutoFit/>
          </a:bodyPr>
          <a:lstStyle>
            <a:lvl1pPr marL="0" indent="0">
              <a:buNone/>
              <a:defRPr sz="1400" b="0">
                <a:solidFill>
                  <a:srgbClr val="0070FA"/>
                </a:solidFill>
              </a:defRPr>
            </a:lvl1pPr>
          </a:lstStyle>
          <a:p>
            <a:pPr lvl="0"/>
            <a:r>
              <a:rPr lang="fr-FR"/>
              <a:t>Ajouter un sous-titre bleu</a:t>
            </a:r>
          </a:p>
        </p:txBody>
      </p:sp>
      <p:sp>
        <p:nvSpPr>
          <p:cNvPr id="50" name="BLOC">
            <a:extLst>
              <a:ext uri="{FF2B5EF4-FFF2-40B4-BE49-F238E27FC236}">
                <a16:creationId xmlns:a16="http://schemas.microsoft.com/office/drawing/2014/main" id="{7FC13089-D48A-07EE-11B5-7929C88D51F9}"/>
              </a:ext>
            </a:extLst>
          </p:cNvPr>
          <p:cNvSpPr txBox="1">
            <a:spLocks/>
          </p:cNvSpPr>
          <p:nvPr userDrawn="1"/>
        </p:nvSpPr>
        <p:spPr>
          <a:xfrm>
            <a:off x="711000" y="2053330"/>
            <a:ext cx="3456000" cy="3503324"/>
          </a:xfrm>
          <a:prstGeom prst="roundRect">
            <a:avLst>
              <a:gd name="adj" fmla="val 4654"/>
            </a:avLst>
          </a:prstGeom>
          <a:solidFill>
            <a:schemeClr val="bg1">
              <a:alpha val="0"/>
            </a:schemeClr>
          </a:solidFill>
          <a:ln>
            <a:solidFill>
              <a:schemeClr val="bg1"/>
            </a:solidFill>
          </a:ln>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a:p>
        </p:txBody>
      </p:sp>
      <p:sp>
        <p:nvSpPr>
          <p:cNvPr id="51" name="Espace réservé du texte 23">
            <a:extLst>
              <a:ext uri="{FF2B5EF4-FFF2-40B4-BE49-F238E27FC236}">
                <a16:creationId xmlns:a16="http://schemas.microsoft.com/office/drawing/2014/main" id="{D4C850EB-E808-99B6-0667-83C2A84F2423}"/>
              </a:ext>
            </a:extLst>
          </p:cNvPr>
          <p:cNvSpPr>
            <a:spLocks noGrp="1"/>
          </p:cNvSpPr>
          <p:nvPr>
            <p:ph type="body" sz="quarter" idx="22" hasCustomPrompt="1"/>
          </p:nvPr>
        </p:nvSpPr>
        <p:spPr>
          <a:xfrm>
            <a:off x="848012" y="2198937"/>
            <a:ext cx="2874792" cy="428769"/>
          </a:xfrm>
          <a:prstGeom prst="rect">
            <a:avLst/>
          </a:prstGeom>
        </p:spPr>
        <p:txBody>
          <a:bodyPr lIns="252000" rIns="252000">
            <a:noAutofit/>
          </a:bodyPr>
          <a:lstStyle>
            <a:lvl1pPr marL="0" indent="0" algn="l">
              <a:buFontTx/>
              <a:buNone/>
              <a:defRPr sz="1600" b="0">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Fonction</a:t>
            </a:r>
          </a:p>
        </p:txBody>
      </p:sp>
      <p:sp>
        <p:nvSpPr>
          <p:cNvPr id="52" name="Espace réservé du texte 6">
            <a:extLst>
              <a:ext uri="{FF2B5EF4-FFF2-40B4-BE49-F238E27FC236}">
                <a16:creationId xmlns:a16="http://schemas.microsoft.com/office/drawing/2014/main" id="{AD76C92C-4BD0-5555-3B21-4F111BAD2BEE}"/>
              </a:ext>
            </a:extLst>
          </p:cNvPr>
          <p:cNvSpPr>
            <a:spLocks noGrp="1"/>
          </p:cNvSpPr>
          <p:nvPr>
            <p:ph type="body" sz="quarter" idx="18" hasCustomPrompt="1"/>
          </p:nvPr>
        </p:nvSpPr>
        <p:spPr>
          <a:xfrm>
            <a:off x="844364" y="3214522"/>
            <a:ext cx="2729584" cy="1125808"/>
          </a:xfrm>
          <a:prstGeom prst="rect">
            <a:avLst/>
          </a:prstGeom>
        </p:spPr>
        <p:txBody>
          <a:bodyPr wrap="square" lIns="251999" tIns="46800" rIns="90000" bIns="72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Liste</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Liste</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Liste</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Liste</a:t>
            </a:r>
          </a:p>
        </p:txBody>
      </p:sp>
      <p:grpSp>
        <p:nvGrpSpPr>
          <p:cNvPr id="54" name="Groupe 53">
            <a:extLst>
              <a:ext uri="{FF2B5EF4-FFF2-40B4-BE49-F238E27FC236}">
                <a16:creationId xmlns:a16="http://schemas.microsoft.com/office/drawing/2014/main" id="{3ADF90D8-6AAB-CE1B-4721-6AA38788983D}"/>
              </a:ext>
            </a:extLst>
          </p:cNvPr>
          <p:cNvGrpSpPr>
            <a:grpSpLocks noChangeAspect="1"/>
          </p:cNvGrpSpPr>
          <p:nvPr userDrawn="1"/>
        </p:nvGrpSpPr>
        <p:grpSpPr>
          <a:xfrm>
            <a:off x="3675956" y="2196148"/>
            <a:ext cx="361507" cy="354165"/>
            <a:chOff x="5791200" y="3133725"/>
            <a:chExt cx="605027" cy="592740"/>
          </a:xfrm>
        </p:grpSpPr>
        <p:sp>
          <p:nvSpPr>
            <p:cNvPr id="55" name="Forme libre : forme 15">
              <a:extLst>
                <a:ext uri="{FF2B5EF4-FFF2-40B4-BE49-F238E27FC236}">
                  <a16:creationId xmlns:a16="http://schemas.microsoft.com/office/drawing/2014/main" id="{747C299E-AB17-9F0D-2134-19BD966F4ECE}"/>
                </a:ext>
              </a:extLst>
            </p:cNvPr>
            <p:cNvSpPr/>
            <p:nvPr/>
          </p:nvSpPr>
          <p:spPr>
            <a:xfrm>
              <a:off x="5791200" y="3133725"/>
              <a:ext cx="448627" cy="592740"/>
            </a:xfrm>
            <a:custGeom>
              <a:avLst/>
              <a:gdLst>
                <a:gd name="connsiteX0" fmla="*/ 448437 w 448627"/>
                <a:gd name="connsiteY0" fmla="*/ 333375 h 592740"/>
                <a:gd name="connsiteX1" fmla="*/ 367379 w 448627"/>
                <a:gd name="connsiteY1" fmla="*/ 298704 h 592740"/>
                <a:gd name="connsiteX2" fmla="*/ 448628 w 448627"/>
                <a:gd name="connsiteY2" fmla="*/ 160211 h 592740"/>
                <a:gd name="connsiteX3" fmla="*/ 288417 w 448627"/>
                <a:gd name="connsiteY3" fmla="*/ 0 h 592740"/>
                <a:gd name="connsiteX4" fmla="*/ 128207 w 448627"/>
                <a:gd name="connsiteY4" fmla="*/ 160211 h 592740"/>
                <a:gd name="connsiteX5" fmla="*/ 209455 w 448627"/>
                <a:gd name="connsiteY5" fmla="*/ 298704 h 592740"/>
                <a:gd name="connsiteX6" fmla="*/ 0 w 448627"/>
                <a:gd name="connsiteY6" fmla="*/ 553403 h 592740"/>
                <a:gd name="connsiteX7" fmla="*/ 0 w 448627"/>
                <a:gd name="connsiteY7" fmla="*/ 592741 h 592740"/>
                <a:gd name="connsiteX8" fmla="*/ 32004 w 448627"/>
                <a:gd name="connsiteY8" fmla="*/ 592741 h 592740"/>
                <a:gd name="connsiteX9" fmla="*/ 32004 w 448627"/>
                <a:gd name="connsiteY9" fmla="*/ 553403 h 592740"/>
                <a:gd name="connsiteX10" fmla="*/ 288322 w 448627"/>
                <a:gd name="connsiteY10" fmla="*/ 320421 h 592740"/>
                <a:gd name="connsiteX11" fmla="*/ 448437 w 448627"/>
                <a:gd name="connsiteY11" fmla="*/ 371666 h 592740"/>
                <a:gd name="connsiteX12" fmla="*/ 448437 w 448627"/>
                <a:gd name="connsiteY12" fmla="*/ 333375 h 592740"/>
                <a:gd name="connsiteX13" fmla="*/ 160211 w 448627"/>
                <a:gd name="connsiteY13" fmla="*/ 160211 h 592740"/>
                <a:gd name="connsiteX14" fmla="*/ 288417 w 448627"/>
                <a:gd name="connsiteY14" fmla="*/ 32004 h 592740"/>
                <a:gd name="connsiteX15" fmla="*/ 416624 w 448627"/>
                <a:gd name="connsiteY15" fmla="*/ 160211 h 592740"/>
                <a:gd name="connsiteX16" fmla="*/ 288417 w 448627"/>
                <a:gd name="connsiteY16" fmla="*/ 288417 h 592740"/>
                <a:gd name="connsiteX17" fmla="*/ 160211 w 448627"/>
                <a:gd name="connsiteY17" fmla="*/ 160211 h 5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627" h="592740">
                  <a:moveTo>
                    <a:pt x="448437" y="333375"/>
                  </a:moveTo>
                  <a:cubicBezTo>
                    <a:pt x="423767" y="318230"/>
                    <a:pt x="396526" y="306324"/>
                    <a:pt x="367379" y="298704"/>
                  </a:cubicBezTo>
                  <a:cubicBezTo>
                    <a:pt x="415671" y="271082"/>
                    <a:pt x="448628" y="219647"/>
                    <a:pt x="448628" y="160211"/>
                  </a:cubicBezTo>
                  <a:cubicBezTo>
                    <a:pt x="448628" y="71914"/>
                    <a:pt x="376714" y="0"/>
                    <a:pt x="288417" y="0"/>
                  </a:cubicBezTo>
                  <a:cubicBezTo>
                    <a:pt x="200120" y="0"/>
                    <a:pt x="128207" y="71914"/>
                    <a:pt x="128207" y="160211"/>
                  </a:cubicBezTo>
                  <a:cubicBezTo>
                    <a:pt x="128207" y="219647"/>
                    <a:pt x="161163" y="271082"/>
                    <a:pt x="209455" y="298704"/>
                  </a:cubicBezTo>
                  <a:cubicBezTo>
                    <a:pt x="88678" y="330422"/>
                    <a:pt x="0" y="432435"/>
                    <a:pt x="0" y="553403"/>
                  </a:cubicBezTo>
                  <a:lnTo>
                    <a:pt x="0" y="592741"/>
                  </a:lnTo>
                  <a:lnTo>
                    <a:pt x="32004" y="592741"/>
                  </a:lnTo>
                  <a:lnTo>
                    <a:pt x="32004" y="553403"/>
                  </a:lnTo>
                  <a:cubicBezTo>
                    <a:pt x="32004" y="424910"/>
                    <a:pt x="146971" y="320421"/>
                    <a:pt x="288322" y="320421"/>
                  </a:cubicBezTo>
                  <a:cubicBezTo>
                    <a:pt x="348806" y="320421"/>
                    <a:pt x="404527" y="339662"/>
                    <a:pt x="448437" y="371666"/>
                  </a:cubicBezTo>
                  <a:lnTo>
                    <a:pt x="448437" y="333375"/>
                  </a:lnTo>
                  <a:close/>
                  <a:moveTo>
                    <a:pt x="160211" y="160211"/>
                  </a:moveTo>
                  <a:cubicBezTo>
                    <a:pt x="160211" y="89535"/>
                    <a:pt x="217646" y="32004"/>
                    <a:pt x="288417" y="32004"/>
                  </a:cubicBezTo>
                  <a:cubicBezTo>
                    <a:pt x="359188" y="32004"/>
                    <a:pt x="416624" y="89535"/>
                    <a:pt x="416624" y="160211"/>
                  </a:cubicBezTo>
                  <a:cubicBezTo>
                    <a:pt x="416624" y="230886"/>
                    <a:pt x="359093" y="288417"/>
                    <a:pt x="288417" y="288417"/>
                  </a:cubicBezTo>
                  <a:cubicBezTo>
                    <a:pt x="217742" y="288417"/>
                    <a:pt x="160211" y="230981"/>
                    <a:pt x="160211" y="160211"/>
                  </a:cubicBezTo>
                  <a:close/>
                </a:path>
              </a:pathLst>
            </a:custGeom>
            <a:solidFill>
              <a:srgbClr val="FFFFFF"/>
            </a:solidFill>
            <a:ln w="0" cap="flat">
              <a:noFill/>
              <a:prstDash val="solid"/>
              <a:miter/>
            </a:ln>
          </p:spPr>
          <p:txBody>
            <a:bodyPr rtlCol="0" anchor="ctr"/>
            <a:lstStyle/>
            <a:p>
              <a:endParaRPr lang="fr-FR"/>
            </a:p>
          </p:txBody>
        </p:sp>
        <p:sp>
          <p:nvSpPr>
            <p:cNvPr id="56" name="Forme libre : forme 16">
              <a:extLst>
                <a:ext uri="{FF2B5EF4-FFF2-40B4-BE49-F238E27FC236}">
                  <a16:creationId xmlns:a16="http://schemas.microsoft.com/office/drawing/2014/main" id="{EFE7A6C5-D550-FB52-8D4F-062C46EAFEF0}"/>
                </a:ext>
              </a:extLst>
            </p:cNvPr>
            <p:cNvSpPr/>
            <p:nvPr/>
          </p:nvSpPr>
          <p:spPr>
            <a:xfrm>
              <a:off x="6176200" y="3601212"/>
              <a:ext cx="220027" cy="32099"/>
            </a:xfrm>
            <a:custGeom>
              <a:avLst/>
              <a:gdLst>
                <a:gd name="connsiteX0" fmla="*/ 0 w 220027"/>
                <a:gd name="connsiteY0" fmla="*/ 0 h 32099"/>
                <a:gd name="connsiteX1" fmla="*/ 220028 w 220027"/>
                <a:gd name="connsiteY1" fmla="*/ 0 h 32099"/>
                <a:gd name="connsiteX2" fmla="*/ 220028 w 220027"/>
                <a:gd name="connsiteY2" fmla="*/ 32099 h 32099"/>
                <a:gd name="connsiteX3" fmla="*/ 0 w 220027"/>
                <a:gd name="connsiteY3" fmla="*/ 32099 h 32099"/>
                <a:gd name="connsiteX4" fmla="*/ 0 w 220027"/>
                <a:gd name="connsiteY4" fmla="*/ 0 h 32099"/>
                <a:gd name="connsiteX5" fmla="*/ 0 w 220027"/>
                <a:gd name="connsiteY5" fmla="*/ 0 h 3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27" h="32099">
                  <a:moveTo>
                    <a:pt x="0" y="0"/>
                  </a:moveTo>
                  <a:lnTo>
                    <a:pt x="220028" y="0"/>
                  </a:lnTo>
                  <a:lnTo>
                    <a:pt x="220028" y="32099"/>
                  </a:lnTo>
                  <a:lnTo>
                    <a:pt x="0" y="32099"/>
                  </a:lnTo>
                  <a:lnTo>
                    <a:pt x="0" y="0"/>
                  </a:lnTo>
                  <a:lnTo>
                    <a:pt x="0" y="0"/>
                  </a:lnTo>
                  <a:close/>
                </a:path>
              </a:pathLst>
            </a:custGeom>
            <a:solidFill>
              <a:srgbClr val="0070FA"/>
            </a:solidFill>
            <a:ln w="0" cap="flat">
              <a:noFill/>
              <a:prstDash val="solid"/>
              <a:miter/>
            </a:ln>
          </p:spPr>
          <p:txBody>
            <a:bodyPr rtlCol="0" anchor="ctr"/>
            <a:lstStyle/>
            <a:p>
              <a:endParaRPr lang="fr-FR"/>
            </a:p>
          </p:txBody>
        </p:sp>
        <p:sp>
          <p:nvSpPr>
            <p:cNvPr id="58" name="Forme libre : forme 17">
              <a:extLst>
                <a:ext uri="{FF2B5EF4-FFF2-40B4-BE49-F238E27FC236}">
                  <a16:creationId xmlns:a16="http://schemas.microsoft.com/office/drawing/2014/main" id="{EEC3CD18-6A67-F816-E690-1F3D74A8CF0C}"/>
                </a:ext>
              </a:extLst>
            </p:cNvPr>
            <p:cNvSpPr/>
            <p:nvPr/>
          </p:nvSpPr>
          <p:spPr>
            <a:xfrm>
              <a:off x="6270879" y="3648551"/>
              <a:ext cx="32099" cy="77914"/>
            </a:xfrm>
            <a:custGeom>
              <a:avLst/>
              <a:gdLst>
                <a:gd name="connsiteX0" fmla="*/ 0 w 32099"/>
                <a:gd name="connsiteY0" fmla="*/ 0 h 77914"/>
                <a:gd name="connsiteX1" fmla="*/ 32099 w 32099"/>
                <a:gd name="connsiteY1" fmla="*/ 0 h 77914"/>
                <a:gd name="connsiteX2" fmla="*/ 32099 w 32099"/>
                <a:gd name="connsiteY2" fmla="*/ 77915 h 77914"/>
                <a:gd name="connsiteX3" fmla="*/ 0 w 32099"/>
                <a:gd name="connsiteY3" fmla="*/ 77915 h 77914"/>
                <a:gd name="connsiteX4" fmla="*/ 0 w 32099"/>
                <a:gd name="connsiteY4" fmla="*/ 0 h 77914"/>
                <a:gd name="connsiteX5" fmla="*/ 0 w 32099"/>
                <a:gd name="connsiteY5" fmla="*/ 0 h 7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7914">
                  <a:moveTo>
                    <a:pt x="0" y="0"/>
                  </a:moveTo>
                  <a:lnTo>
                    <a:pt x="32099" y="0"/>
                  </a:lnTo>
                  <a:lnTo>
                    <a:pt x="32099" y="77915"/>
                  </a:lnTo>
                  <a:lnTo>
                    <a:pt x="0" y="77915"/>
                  </a:lnTo>
                  <a:lnTo>
                    <a:pt x="0" y="0"/>
                  </a:lnTo>
                  <a:lnTo>
                    <a:pt x="0" y="0"/>
                  </a:lnTo>
                  <a:close/>
                </a:path>
              </a:pathLst>
            </a:custGeom>
            <a:solidFill>
              <a:srgbClr val="FFFFFF"/>
            </a:solidFill>
            <a:ln w="0" cap="flat">
              <a:noFill/>
              <a:prstDash val="solid"/>
              <a:miter/>
            </a:ln>
          </p:spPr>
          <p:txBody>
            <a:bodyPr rtlCol="0" anchor="ctr"/>
            <a:lstStyle/>
            <a:p>
              <a:endParaRPr lang="fr-FR"/>
            </a:p>
          </p:txBody>
        </p:sp>
        <p:sp>
          <p:nvSpPr>
            <p:cNvPr id="59" name="Forme libre : forme 18">
              <a:extLst>
                <a:ext uri="{FF2B5EF4-FFF2-40B4-BE49-F238E27FC236}">
                  <a16:creationId xmlns:a16="http://schemas.microsoft.com/office/drawing/2014/main" id="{17ED2172-539A-62C1-0F22-A532C1BBA70C}"/>
                </a:ext>
              </a:extLst>
            </p:cNvPr>
            <p:cNvSpPr/>
            <p:nvPr/>
          </p:nvSpPr>
          <p:spPr>
            <a:xfrm>
              <a:off x="6270879" y="350643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 name="connsiteX4" fmla="*/ 0 w 32099"/>
                <a:gd name="connsiteY4" fmla="*/ 0 h 78009"/>
                <a:gd name="connsiteX5" fmla="*/ 0 w 32099"/>
                <a:gd name="connsiteY5" fmla="*/ 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8009">
                  <a:moveTo>
                    <a:pt x="0" y="0"/>
                  </a:moveTo>
                  <a:lnTo>
                    <a:pt x="32099" y="0"/>
                  </a:lnTo>
                  <a:lnTo>
                    <a:pt x="32099" y="78010"/>
                  </a:lnTo>
                  <a:lnTo>
                    <a:pt x="0" y="78010"/>
                  </a:lnTo>
                  <a:lnTo>
                    <a:pt x="0" y="0"/>
                  </a:lnTo>
                  <a:lnTo>
                    <a:pt x="0" y="0"/>
                  </a:lnTo>
                  <a:close/>
                </a:path>
              </a:pathLst>
            </a:custGeom>
            <a:solidFill>
              <a:srgbClr val="FFFFFF"/>
            </a:solidFill>
            <a:ln w="0" cap="flat">
              <a:noFill/>
              <a:prstDash val="solid"/>
              <a:miter/>
            </a:ln>
          </p:spPr>
          <p:txBody>
            <a:bodyPr rtlCol="0" anchor="ctr"/>
            <a:lstStyle/>
            <a:p>
              <a:endParaRPr lang="fr-FR"/>
            </a:p>
          </p:txBody>
        </p:sp>
      </p:grpSp>
      <p:sp>
        <p:nvSpPr>
          <p:cNvPr id="60" name="Espace réservé du texte 23">
            <a:extLst>
              <a:ext uri="{FF2B5EF4-FFF2-40B4-BE49-F238E27FC236}">
                <a16:creationId xmlns:a16="http://schemas.microsoft.com/office/drawing/2014/main" id="{5831CEEF-3199-618E-0D99-C90A25F1102F}"/>
              </a:ext>
            </a:extLst>
          </p:cNvPr>
          <p:cNvSpPr>
            <a:spLocks noGrp="1"/>
          </p:cNvSpPr>
          <p:nvPr>
            <p:ph type="body" sz="quarter" idx="32" hasCustomPrompt="1"/>
          </p:nvPr>
        </p:nvSpPr>
        <p:spPr>
          <a:xfrm>
            <a:off x="848012" y="2645504"/>
            <a:ext cx="2874792" cy="428769"/>
          </a:xfrm>
          <a:prstGeom prst="rect">
            <a:avLst/>
          </a:prstGeom>
        </p:spPr>
        <p:txBody>
          <a:bodyPr lIns="252000" rIns="252000">
            <a:noAutofit/>
          </a:bodyPr>
          <a:lstStyle>
            <a:lvl1pPr marL="0" indent="0" algn="l">
              <a:buFontTx/>
              <a:buNone/>
              <a:defRPr sz="1600" b="1">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Prénom Nom</a:t>
            </a:r>
          </a:p>
        </p:txBody>
      </p:sp>
      <p:cxnSp>
        <p:nvCxnSpPr>
          <p:cNvPr id="61" name="Connecteur droit 60">
            <a:extLst>
              <a:ext uri="{FF2B5EF4-FFF2-40B4-BE49-F238E27FC236}">
                <a16:creationId xmlns:a16="http://schemas.microsoft.com/office/drawing/2014/main" id="{9A6751E3-26B8-16A5-EAAE-A283552E2923}"/>
              </a:ext>
            </a:extLst>
          </p:cNvPr>
          <p:cNvCxnSpPr>
            <a:cxnSpLocks/>
          </p:cNvCxnSpPr>
          <p:nvPr userDrawn="1"/>
        </p:nvCxnSpPr>
        <p:spPr>
          <a:xfrm>
            <a:off x="964019" y="4340330"/>
            <a:ext cx="30091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Espace réservé du texte 6">
            <a:extLst>
              <a:ext uri="{FF2B5EF4-FFF2-40B4-BE49-F238E27FC236}">
                <a16:creationId xmlns:a16="http://schemas.microsoft.com/office/drawing/2014/main" id="{A0E93CC1-B1C6-E29D-3A6B-A0263AE95FFC}"/>
              </a:ext>
            </a:extLst>
          </p:cNvPr>
          <p:cNvSpPr>
            <a:spLocks noGrp="1"/>
          </p:cNvSpPr>
          <p:nvPr>
            <p:ph type="body" sz="quarter" idx="33" hasCustomPrompt="1"/>
          </p:nvPr>
        </p:nvSpPr>
        <p:spPr>
          <a:xfrm>
            <a:off x="844364" y="4483341"/>
            <a:ext cx="2729584" cy="566236"/>
          </a:xfrm>
          <a:prstGeom prst="rect">
            <a:avLst/>
          </a:prstGeom>
        </p:spPr>
        <p:txBody>
          <a:bodyPr wrap="square" lIns="251999" tIns="46800" rIns="90000" bIns="72000">
            <a:spAutoFit/>
          </a:bodyPr>
          <a:lstStyle>
            <a:lvl1pPr marL="180975" indent="-176400" fontAlgn="auto">
              <a:lnSpc>
                <a:spcPct val="100000"/>
              </a:lnSpc>
              <a:spcBef>
                <a:spcPts val="0"/>
              </a:spcBef>
              <a:spcAft>
                <a:spcPts val="600"/>
              </a:spcAft>
              <a:buClr>
                <a:schemeClr val="bg1"/>
              </a:buClr>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Tél. : </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Email : </a:t>
            </a:r>
          </a:p>
        </p:txBody>
      </p:sp>
      <p:sp>
        <p:nvSpPr>
          <p:cNvPr id="92" name="BLOC">
            <a:extLst>
              <a:ext uri="{FF2B5EF4-FFF2-40B4-BE49-F238E27FC236}">
                <a16:creationId xmlns:a16="http://schemas.microsoft.com/office/drawing/2014/main" id="{4DE220BD-BBD2-22F5-A311-37B65D0451C3}"/>
              </a:ext>
            </a:extLst>
          </p:cNvPr>
          <p:cNvSpPr txBox="1">
            <a:spLocks/>
          </p:cNvSpPr>
          <p:nvPr userDrawn="1"/>
        </p:nvSpPr>
        <p:spPr>
          <a:xfrm>
            <a:off x="4511824" y="2053330"/>
            <a:ext cx="3456000" cy="3503324"/>
          </a:xfrm>
          <a:prstGeom prst="roundRect">
            <a:avLst>
              <a:gd name="adj" fmla="val 4654"/>
            </a:avLst>
          </a:prstGeom>
          <a:solidFill>
            <a:schemeClr val="bg1">
              <a:alpha val="0"/>
            </a:schemeClr>
          </a:solidFill>
          <a:ln>
            <a:solidFill>
              <a:schemeClr val="bg1"/>
            </a:solidFill>
          </a:ln>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a:p>
        </p:txBody>
      </p:sp>
      <p:sp>
        <p:nvSpPr>
          <p:cNvPr id="93" name="Espace réservé du texte 23">
            <a:extLst>
              <a:ext uri="{FF2B5EF4-FFF2-40B4-BE49-F238E27FC236}">
                <a16:creationId xmlns:a16="http://schemas.microsoft.com/office/drawing/2014/main" id="{EB99A68D-8147-E47B-45F7-8C67C4F818CF}"/>
              </a:ext>
            </a:extLst>
          </p:cNvPr>
          <p:cNvSpPr>
            <a:spLocks noGrp="1"/>
          </p:cNvSpPr>
          <p:nvPr>
            <p:ph type="body" sz="quarter" idx="34" hasCustomPrompt="1"/>
          </p:nvPr>
        </p:nvSpPr>
        <p:spPr>
          <a:xfrm>
            <a:off x="4648836" y="2198937"/>
            <a:ext cx="2874792" cy="428769"/>
          </a:xfrm>
          <a:prstGeom prst="rect">
            <a:avLst/>
          </a:prstGeom>
        </p:spPr>
        <p:txBody>
          <a:bodyPr lIns="252000" rIns="252000">
            <a:noAutofit/>
          </a:bodyPr>
          <a:lstStyle>
            <a:lvl1pPr marL="0" indent="0" algn="l">
              <a:buFontTx/>
              <a:buNone/>
              <a:defRPr sz="1600" b="0">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Fonction</a:t>
            </a:r>
          </a:p>
        </p:txBody>
      </p:sp>
      <p:sp>
        <p:nvSpPr>
          <p:cNvPr id="94" name="Espace réservé du texte 6">
            <a:extLst>
              <a:ext uri="{FF2B5EF4-FFF2-40B4-BE49-F238E27FC236}">
                <a16:creationId xmlns:a16="http://schemas.microsoft.com/office/drawing/2014/main" id="{751059BB-0E65-23E6-BB75-4C7D05F4D51C}"/>
              </a:ext>
            </a:extLst>
          </p:cNvPr>
          <p:cNvSpPr>
            <a:spLocks noGrp="1"/>
          </p:cNvSpPr>
          <p:nvPr>
            <p:ph type="body" sz="quarter" idx="35" hasCustomPrompt="1"/>
          </p:nvPr>
        </p:nvSpPr>
        <p:spPr>
          <a:xfrm>
            <a:off x="4645188" y="3214522"/>
            <a:ext cx="2729584" cy="1125808"/>
          </a:xfrm>
          <a:prstGeom prst="rect">
            <a:avLst/>
          </a:prstGeom>
        </p:spPr>
        <p:txBody>
          <a:bodyPr wrap="square" lIns="251999" tIns="46800" rIns="90000" bIns="72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Liste</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Liste</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Liste</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Liste</a:t>
            </a:r>
          </a:p>
        </p:txBody>
      </p:sp>
      <p:grpSp>
        <p:nvGrpSpPr>
          <p:cNvPr id="95" name="Groupe 94">
            <a:extLst>
              <a:ext uri="{FF2B5EF4-FFF2-40B4-BE49-F238E27FC236}">
                <a16:creationId xmlns:a16="http://schemas.microsoft.com/office/drawing/2014/main" id="{098EBEF7-7A4E-6643-EE95-8AF1258A37DA}"/>
              </a:ext>
            </a:extLst>
          </p:cNvPr>
          <p:cNvGrpSpPr>
            <a:grpSpLocks noChangeAspect="1"/>
          </p:cNvGrpSpPr>
          <p:nvPr userDrawn="1"/>
        </p:nvGrpSpPr>
        <p:grpSpPr>
          <a:xfrm>
            <a:off x="7476780" y="2196148"/>
            <a:ext cx="361507" cy="354165"/>
            <a:chOff x="5791200" y="3133725"/>
            <a:chExt cx="605027" cy="592740"/>
          </a:xfrm>
        </p:grpSpPr>
        <p:sp>
          <p:nvSpPr>
            <p:cNvPr id="96" name="Forme libre : forme 15">
              <a:extLst>
                <a:ext uri="{FF2B5EF4-FFF2-40B4-BE49-F238E27FC236}">
                  <a16:creationId xmlns:a16="http://schemas.microsoft.com/office/drawing/2014/main" id="{7022178A-3CA5-08EF-65A9-6FEF4A2F868C}"/>
                </a:ext>
              </a:extLst>
            </p:cNvPr>
            <p:cNvSpPr/>
            <p:nvPr/>
          </p:nvSpPr>
          <p:spPr>
            <a:xfrm>
              <a:off x="5791200" y="3133725"/>
              <a:ext cx="448627" cy="592740"/>
            </a:xfrm>
            <a:custGeom>
              <a:avLst/>
              <a:gdLst>
                <a:gd name="connsiteX0" fmla="*/ 448437 w 448627"/>
                <a:gd name="connsiteY0" fmla="*/ 333375 h 592740"/>
                <a:gd name="connsiteX1" fmla="*/ 367379 w 448627"/>
                <a:gd name="connsiteY1" fmla="*/ 298704 h 592740"/>
                <a:gd name="connsiteX2" fmla="*/ 448628 w 448627"/>
                <a:gd name="connsiteY2" fmla="*/ 160211 h 592740"/>
                <a:gd name="connsiteX3" fmla="*/ 288417 w 448627"/>
                <a:gd name="connsiteY3" fmla="*/ 0 h 592740"/>
                <a:gd name="connsiteX4" fmla="*/ 128207 w 448627"/>
                <a:gd name="connsiteY4" fmla="*/ 160211 h 592740"/>
                <a:gd name="connsiteX5" fmla="*/ 209455 w 448627"/>
                <a:gd name="connsiteY5" fmla="*/ 298704 h 592740"/>
                <a:gd name="connsiteX6" fmla="*/ 0 w 448627"/>
                <a:gd name="connsiteY6" fmla="*/ 553403 h 592740"/>
                <a:gd name="connsiteX7" fmla="*/ 0 w 448627"/>
                <a:gd name="connsiteY7" fmla="*/ 592741 h 592740"/>
                <a:gd name="connsiteX8" fmla="*/ 32004 w 448627"/>
                <a:gd name="connsiteY8" fmla="*/ 592741 h 592740"/>
                <a:gd name="connsiteX9" fmla="*/ 32004 w 448627"/>
                <a:gd name="connsiteY9" fmla="*/ 553403 h 592740"/>
                <a:gd name="connsiteX10" fmla="*/ 288322 w 448627"/>
                <a:gd name="connsiteY10" fmla="*/ 320421 h 592740"/>
                <a:gd name="connsiteX11" fmla="*/ 448437 w 448627"/>
                <a:gd name="connsiteY11" fmla="*/ 371666 h 592740"/>
                <a:gd name="connsiteX12" fmla="*/ 448437 w 448627"/>
                <a:gd name="connsiteY12" fmla="*/ 333375 h 592740"/>
                <a:gd name="connsiteX13" fmla="*/ 160211 w 448627"/>
                <a:gd name="connsiteY13" fmla="*/ 160211 h 592740"/>
                <a:gd name="connsiteX14" fmla="*/ 288417 w 448627"/>
                <a:gd name="connsiteY14" fmla="*/ 32004 h 592740"/>
                <a:gd name="connsiteX15" fmla="*/ 416624 w 448627"/>
                <a:gd name="connsiteY15" fmla="*/ 160211 h 592740"/>
                <a:gd name="connsiteX16" fmla="*/ 288417 w 448627"/>
                <a:gd name="connsiteY16" fmla="*/ 288417 h 592740"/>
                <a:gd name="connsiteX17" fmla="*/ 160211 w 448627"/>
                <a:gd name="connsiteY17" fmla="*/ 160211 h 5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627" h="592740">
                  <a:moveTo>
                    <a:pt x="448437" y="333375"/>
                  </a:moveTo>
                  <a:cubicBezTo>
                    <a:pt x="423767" y="318230"/>
                    <a:pt x="396526" y="306324"/>
                    <a:pt x="367379" y="298704"/>
                  </a:cubicBezTo>
                  <a:cubicBezTo>
                    <a:pt x="415671" y="271082"/>
                    <a:pt x="448628" y="219647"/>
                    <a:pt x="448628" y="160211"/>
                  </a:cubicBezTo>
                  <a:cubicBezTo>
                    <a:pt x="448628" y="71914"/>
                    <a:pt x="376714" y="0"/>
                    <a:pt x="288417" y="0"/>
                  </a:cubicBezTo>
                  <a:cubicBezTo>
                    <a:pt x="200120" y="0"/>
                    <a:pt x="128207" y="71914"/>
                    <a:pt x="128207" y="160211"/>
                  </a:cubicBezTo>
                  <a:cubicBezTo>
                    <a:pt x="128207" y="219647"/>
                    <a:pt x="161163" y="271082"/>
                    <a:pt x="209455" y="298704"/>
                  </a:cubicBezTo>
                  <a:cubicBezTo>
                    <a:pt x="88678" y="330422"/>
                    <a:pt x="0" y="432435"/>
                    <a:pt x="0" y="553403"/>
                  </a:cubicBezTo>
                  <a:lnTo>
                    <a:pt x="0" y="592741"/>
                  </a:lnTo>
                  <a:lnTo>
                    <a:pt x="32004" y="592741"/>
                  </a:lnTo>
                  <a:lnTo>
                    <a:pt x="32004" y="553403"/>
                  </a:lnTo>
                  <a:cubicBezTo>
                    <a:pt x="32004" y="424910"/>
                    <a:pt x="146971" y="320421"/>
                    <a:pt x="288322" y="320421"/>
                  </a:cubicBezTo>
                  <a:cubicBezTo>
                    <a:pt x="348806" y="320421"/>
                    <a:pt x="404527" y="339662"/>
                    <a:pt x="448437" y="371666"/>
                  </a:cubicBezTo>
                  <a:lnTo>
                    <a:pt x="448437" y="333375"/>
                  </a:lnTo>
                  <a:close/>
                  <a:moveTo>
                    <a:pt x="160211" y="160211"/>
                  </a:moveTo>
                  <a:cubicBezTo>
                    <a:pt x="160211" y="89535"/>
                    <a:pt x="217646" y="32004"/>
                    <a:pt x="288417" y="32004"/>
                  </a:cubicBezTo>
                  <a:cubicBezTo>
                    <a:pt x="359188" y="32004"/>
                    <a:pt x="416624" y="89535"/>
                    <a:pt x="416624" y="160211"/>
                  </a:cubicBezTo>
                  <a:cubicBezTo>
                    <a:pt x="416624" y="230886"/>
                    <a:pt x="359093" y="288417"/>
                    <a:pt x="288417" y="288417"/>
                  </a:cubicBezTo>
                  <a:cubicBezTo>
                    <a:pt x="217742" y="288417"/>
                    <a:pt x="160211" y="230981"/>
                    <a:pt x="160211" y="160211"/>
                  </a:cubicBezTo>
                  <a:close/>
                </a:path>
              </a:pathLst>
            </a:custGeom>
            <a:solidFill>
              <a:srgbClr val="FFFFFF"/>
            </a:solidFill>
            <a:ln w="0" cap="flat">
              <a:noFill/>
              <a:prstDash val="solid"/>
              <a:miter/>
            </a:ln>
          </p:spPr>
          <p:txBody>
            <a:bodyPr rtlCol="0" anchor="ctr"/>
            <a:lstStyle/>
            <a:p>
              <a:endParaRPr lang="fr-FR"/>
            </a:p>
          </p:txBody>
        </p:sp>
        <p:sp>
          <p:nvSpPr>
            <p:cNvPr id="97" name="Forme libre : forme 16">
              <a:extLst>
                <a:ext uri="{FF2B5EF4-FFF2-40B4-BE49-F238E27FC236}">
                  <a16:creationId xmlns:a16="http://schemas.microsoft.com/office/drawing/2014/main" id="{CBEB1BB9-85FE-615C-3650-7D3B3237C7F6}"/>
                </a:ext>
              </a:extLst>
            </p:cNvPr>
            <p:cNvSpPr/>
            <p:nvPr/>
          </p:nvSpPr>
          <p:spPr>
            <a:xfrm>
              <a:off x="6176200" y="3601212"/>
              <a:ext cx="220027" cy="32099"/>
            </a:xfrm>
            <a:custGeom>
              <a:avLst/>
              <a:gdLst>
                <a:gd name="connsiteX0" fmla="*/ 0 w 220027"/>
                <a:gd name="connsiteY0" fmla="*/ 0 h 32099"/>
                <a:gd name="connsiteX1" fmla="*/ 220028 w 220027"/>
                <a:gd name="connsiteY1" fmla="*/ 0 h 32099"/>
                <a:gd name="connsiteX2" fmla="*/ 220028 w 220027"/>
                <a:gd name="connsiteY2" fmla="*/ 32099 h 32099"/>
                <a:gd name="connsiteX3" fmla="*/ 0 w 220027"/>
                <a:gd name="connsiteY3" fmla="*/ 32099 h 32099"/>
                <a:gd name="connsiteX4" fmla="*/ 0 w 220027"/>
                <a:gd name="connsiteY4" fmla="*/ 0 h 32099"/>
                <a:gd name="connsiteX5" fmla="*/ 0 w 220027"/>
                <a:gd name="connsiteY5" fmla="*/ 0 h 3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27" h="32099">
                  <a:moveTo>
                    <a:pt x="0" y="0"/>
                  </a:moveTo>
                  <a:lnTo>
                    <a:pt x="220028" y="0"/>
                  </a:lnTo>
                  <a:lnTo>
                    <a:pt x="220028" y="32099"/>
                  </a:lnTo>
                  <a:lnTo>
                    <a:pt x="0" y="32099"/>
                  </a:lnTo>
                  <a:lnTo>
                    <a:pt x="0" y="0"/>
                  </a:lnTo>
                  <a:lnTo>
                    <a:pt x="0" y="0"/>
                  </a:lnTo>
                  <a:close/>
                </a:path>
              </a:pathLst>
            </a:custGeom>
            <a:solidFill>
              <a:srgbClr val="0070FA"/>
            </a:solidFill>
            <a:ln w="0" cap="flat">
              <a:noFill/>
              <a:prstDash val="solid"/>
              <a:miter/>
            </a:ln>
          </p:spPr>
          <p:txBody>
            <a:bodyPr rtlCol="0" anchor="ctr"/>
            <a:lstStyle/>
            <a:p>
              <a:endParaRPr lang="fr-FR"/>
            </a:p>
          </p:txBody>
        </p:sp>
        <p:sp>
          <p:nvSpPr>
            <p:cNvPr id="98" name="Forme libre : forme 17">
              <a:extLst>
                <a:ext uri="{FF2B5EF4-FFF2-40B4-BE49-F238E27FC236}">
                  <a16:creationId xmlns:a16="http://schemas.microsoft.com/office/drawing/2014/main" id="{199DAA31-0175-A200-AA54-149E6D86FA4B}"/>
                </a:ext>
              </a:extLst>
            </p:cNvPr>
            <p:cNvSpPr/>
            <p:nvPr/>
          </p:nvSpPr>
          <p:spPr>
            <a:xfrm>
              <a:off x="6270879" y="3648551"/>
              <a:ext cx="32099" cy="77914"/>
            </a:xfrm>
            <a:custGeom>
              <a:avLst/>
              <a:gdLst>
                <a:gd name="connsiteX0" fmla="*/ 0 w 32099"/>
                <a:gd name="connsiteY0" fmla="*/ 0 h 77914"/>
                <a:gd name="connsiteX1" fmla="*/ 32099 w 32099"/>
                <a:gd name="connsiteY1" fmla="*/ 0 h 77914"/>
                <a:gd name="connsiteX2" fmla="*/ 32099 w 32099"/>
                <a:gd name="connsiteY2" fmla="*/ 77915 h 77914"/>
                <a:gd name="connsiteX3" fmla="*/ 0 w 32099"/>
                <a:gd name="connsiteY3" fmla="*/ 77915 h 77914"/>
                <a:gd name="connsiteX4" fmla="*/ 0 w 32099"/>
                <a:gd name="connsiteY4" fmla="*/ 0 h 77914"/>
                <a:gd name="connsiteX5" fmla="*/ 0 w 32099"/>
                <a:gd name="connsiteY5" fmla="*/ 0 h 7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7914">
                  <a:moveTo>
                    <a:pt x="0" y="0"/>
                  </a:moveTo>
                  <a:lnTo>
                    <a:pt x="32099" y="0"/>
                  </a:lnTo>
                  <a:lnTo>
                    <a:pt x="32099" y="77915"/>
                  </a:lnTo>
                  <a:lnTo>
                    <a:pt x="0" y="77915"/>
                  </a:lnTo>
                  <a:lnTo>
                    <a:pt x="0" y="0"/>
                  </a:lnTo>
                  <a:lnTo>
                    <a:pt x="0" y="0"/>
                  </a:lnTo>
                  <a:close/>
                </a:path>
              </a:pathLst>
            </a:custGeom>
            <a:solidFill>
              <a:srgbClr val="FFFFFF"/>
            </a:solidFill>
            <a:ln w="0" cap="flat">
              <a:noFill/>
              <a:prstDash val="solid"/>
              <a:miter/>
            </a:ln>
          </p:spPr>
          <p:txBody>
            <a:bodyPr rtlCol="0" anchor="ctr"/>
            <a:lstStyle/>
            <a:p>
              <a:endParaRPr lang="fr-FR"/>
            </a:p>
          </p:txBody>
        </p:sp>
        <p:sp>
          <p:nvSpPr>
            <p:cNvPr id="99" name="Forme libre : forme 18">
              <a:extLst>
                <a:ext uri="{FF2B5EF4-FFF2-40B4-BE49-F238E27FC236}">
                  <a16:creationId xmlns:a16="http://schemas.microsoft.com/office/drawing/2014/main" id="{18DDCCBE-65C0-53BF-9B17-390BF8B56C7A}"/>
                </a:ext>
              </a:extLst>
            </p:cNvPr>
            <p:cNvSpPr/>
            <p:nvPr/>
          </p:nvSpPr>
          <p:spPr>
            <a:xfrm>
              <a:off x="6270879" y="350643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 name="connsiteX4" fmla="*/ 0 w 32099"/>
                <a:gd name="connsiteY4" fmla="*/ 0 h 78009"/>
                <a:gd name="connsiteX5" fmla="*/ 0 w 32099"/>
                <a:gd name="connsiteY5" fmla="*/ 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8009">
                  <a:moveTo>
                    <a:pt x="0" y="0"/>
                  </a:moveTo>
                  <a:lnTo>
                    <a:pt x="32099" y="0"/>
                  </a:lnTo>
                  <a:lnTo>
                    <a:pt x="32099" y="78010"/>
                  </a:lnTo>
                  <a:lnTo>
                    <a:pt x="0" y="78010"/>
                  </a:lnTo>
                  <a:lnTo>
                    <a:pt x="0" y="0"/>
                  </a:lnTo>
                  <a:lnTo>
                    <a:pt x="0" y="0"/>
                  </a:lnTo>
                  <a:close/>
                </a:path>
              </a:pathLst>
            </a:custGeom>
            <a:solidFill>
              <a:srgbClr val="FFFFFF"/>
            </a:solidFill>
            <a:ln w="0" cap="flat">
              <a:noFill/>
              <a:prstDash val="solid"/>
              <a:miter/>
            </a:ln>
          </p:spPr>
          <p:txBody>
            <a:bodyPr rtlCol="0" anchor="ctr"/>
            <a:lstStyle/>
            <a:p>
              <a:endParaRPr lang="fr-FR"/>
            </a:p>
          </p:txBody>
        </p:sp>
      </p:grpSp>
      <p:sp>
        <p:nvSpPr>
          <p:cNvPr id="100" name="Espace réservé du texte 23">
            <a:extLst>
              <a:ext uri="{FF2B5EF4-FFF2-40B4-BE49-F238E27FC236}">
                <a16:creationId xmlns:a16="http://schemas.microsoft.com/office/drawing/2014/main" id="{613F0194-834A-2703-D114-2ED5A0188698}"/>
              </a:ext>
            </a:extLst>
          </p:cNvPr>
          <p:cNvSpPr>
            <a:spLocks noGrp="1"/>
          </p:cNvSpPr>
          <p:nvPr>
            <p:ph type="body" sz="quarter" idx="36" hasCustomPrompt="1"/>
          </p:nvPr>
        </p:nvSpPr>
        <p:spPr>
          <a:xfrm>
            <a:off x="4648836" y="2645504"/>
            <a:ext cx="2874792" cy="428769"/>
          </a:xfrm>
          <a:prstGeom prst="rect">
            <a:avLst/>
          </a:prstGeom>
        </p:spPr>
        <p:txBody>
          <a:bodyPr lIns="252000" rIns="252000">
            <a:noAutofit/>
          </a:bodyPr>
          <a:lstStyle>
            <a:lvl1pPr marL="0" indent="0" algn="l">
              <a:buFontTx/>
              <a:buNone/>
              <a:defRPr sz="1600" b="1">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Prénom Nom</a:t>
            </a:r>
          </a:p>
        </p:txBody>
      </p:sp>
      <p:cxnSp>
        <p:nvCxnSpPr>
          <p:cNvPr id="101" name="Connecteur droit 100">
            <a:extLst>
              <a:ext uri="{FF2B5EF4-FFF2-40B4-BE49-F238E27FC236}">
                <a16:creationId xmlns:a16="http://schemas.microsoft.com/office/drawing/2014/main" id="{D1DCDCAB-1B65-D0A6-34B8-8FDE83D4BBF9}"/>
              </a:ext>
            </a:extLst>
          </p:cNvPr>
          <p:cNvCxnSpPr>
            <a:cxnSpLocks/>
          </p:cNvCxnSpPr>
          <p:nvPr userDrawn="1"/>
        </p:nvCxnSpPr>
        <p:spPr>
          <a:xfrm>
            <a:off x="4764843" y="4340330"/>
            <a:ext cx="30091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Espace réservé du texte 6">
            <a:extLst>
              <a:ext uri="{FF2B5EF4-FFF2-40B4-BE49-F238E27FC236}">
                <a16:creationId xmlns:a16="http://schemas.microsoft.com/office/drawing/2014/main" id="{3881E394-3097-5335-3C06-88E80F005C90}"/>
              </a:ext>
            </a:extLst>
          </p:cNvPr>
          <p:cNvSpPr>
            <a:spLocks noGrp="1"/>
          </p:cNvSpPr>
          <p:nvPr>
            <p:ph type="body" sz="quarter" idx="37" hasCustomPrompt="1"/>
          </p:nvPr>
        </p:nvSpPr>
        <p:spPr>
          <a:xfrm>
            <a:off x="4645188" y="4483341"/>
            <a:ext cx="2729584" cy="566236"/>
          </a:xfrm>
          <a:prstGeom prst="rect">
            <a:avLst/>
          </a:prstGeom>
        </p:spPr>
        <p:txBody>
          <a:bodyPr wrap="square" lIns="251999" tIns="46800" rIns="90000" bIns="72000">
            <a:spAutoFit/>
          </a:bodyPr>
          <a:lstStyle>
            <a:lvl1pPr marL="180975" indent="-176400" fontAlgn="auto">
              <a:lnSpc>
                <a:spcPct val="100000"/>
              </a:lnSpc>
              <a:spcBef>
                <a:spcPts val="0"/>
              </a:spcBef>
              <a:spcAft>
                <a:spcPts val="600"/>
              </a:spcAft>
              <a:buClr>
                <a:schemeClr val="bg1"/>
              </a:buClr>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Tél. : </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Email : </a:t>
            </a:r>
          </a:p>
        </p:txBody>
      </p:sp>
      <p:sp>
        <p:nvSpPr>
          <p:cNvPr id="103" name="BLOC">
            <a:extLst>
              <a:ext uri="{FF2B5EF4-FFF2-40B4-BE49-F238E27FC236}">
                <a16:creationId xmlns:a16="http://schemas.microsoft.com/office/drawing/2014/main" id="{85E51395-43CF-F251-1359-1D1FEA73BD09}"/>
              </a:ext>
            </a:extLst>
          </p:cNvPr>
          <p:cNvSpPr txBox="1">
            <a:spLocks/>
          </p:cNvSpPr>
          <p:nvPr userDrawn="1"/>
        </p:nvSpPr>
        <p:spPr>
          <a:xfrm>
            <a:off x="8329372" y="2053330"/>
            <a:ext cx="3456000" cy="3503324"/>
          </a:xfrm>
          <a:prstGeom prst="roundRect">
            <a:avLst>
              <a:gd name="adj" fmla="val 4654"/>
            </a:avLst>
          </a:prstGeom>
          <a:solidFill>
            <a:schemeClr val="bg1">
              <a:alpha val="0"/>
            </a:schemeClr>
          </a:solidFill>
          <a:ln>
            <a:solidFill>
              <a:schemeClr val="bg1"/>
            </a:solidFill>
          </a:ln>
          <a:effectLst>
            <a:outerShdw blurRad="254000" dist="50800" dir="5400000" algn="t" rotWithShape="0">
              <a:prstClr val="black">
                <a:alpha val="10000"/>
              </a:prstClr>
            </a:outerShdw>
          </a:effectLst>
        </p:spPr>
        <p:txBody>
          <a:bodyPr vert="horz" lIns="198000" tIns="684000" rIns="198000" bIns="198000" rtlCol="0">
            <a:noAutofit/>
          </a:bodyPr>
          <a:lstStyle>
            <a:lvl1pPr marL="0" indent="0" algn="l" defTabSz="914400" rtl="0" eaLnBrk="1" latinLnBrk="0" hangingPunct="1">
              <a:lnSpc>
                <a:spcPct val="90000"/>
              </a:lnSpc>
              <a:spcBef>
                <a:spcPts val="1000"/>
              </a:spcBef>
              <a:buClr>
                <a:srgbClr val="0070FA"/>
              </a:buClr>
              <a:buFontTx/>
              <a:buNone/>
              <a:defRPr sz="1600" b="1"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algn="ctr"/>
            <a:endParaRPr lang="fr-FR"/>
          </a:p>
        </p:txBody>
      </p:sp>
      <p:sp>
        <p:nvSpPr>
          <p:cNvPr id="104" name="Espace réservé du texte 23">
            <a:extLst>
              <a:ext uri="{FF2B5EF4-FFF2-40B4-BE49-F238E27FC236}">
                <a16:creationId xmlns:a16="http://schemas.microsoft.com/office/drawing/2014/main" id="{57C98423-95ED-F89F-0ABB-79176C7EA3AD}"/>
              </a:ext>
            </a:extLst>
          </p:cNvPr>
          <p:cNvSpPr>
            <a:spLocks noGrp="1"/>
          </p:cNvSpPr>
          <p:nvPr>
            <p:ph type="body" sz="quarter" idx="38" hasCustomPrompt="1"/>
          </p:nvPr>
        </p:nvSpPr>
        <p:spPr>
          <a:xfrm>
            <a:off x="8466384" y="2198937"/>
            <a:ext cx="2874792" cy="428769"/>
          </a:xfrm>
          <a:prstGeom prst="rect">
            <a:avLst/>
          </a:prstGeom>
        </p:spPr>
        <p:txBody>
          <a:bodyPr lIns="252000" rIns="252000">
            <a:noAutofit/>
          </a:bodyPr>
          <a:lstStyle>
            <a:lvl1pPr marL="0" indent="0" algn="l">
              <a:buFontTx/>
              <a:buNone/>
              <a:defRPr sz="1600" b="0">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Fonction</a:t>
            </a:r>
          </a:p>
        </p:txBody>
      </p:sp>
      <p:sp>
        <p:nvSpPr>
          <p:cNvPr id="105" name="Espace réservé du texte 6">
            <a:extLst>
              <a:ext uri="{FF2B5EF4-FFF2-40B4-BE49-F238E27FC236}">
                <a16:creationId xmlns:a16="http://schemas.microsoft.com/office/drawing/2014/main" id="{93F0A12B-B7C1-4FC3-B15A-226101ED2B22}"/>
              </a:ext>
            </a:extLst>
          </p:cNvPr>
          <p:cNvSpPr>
            <a:spLocks noGrp="1"/>
          </p:cNvSpPr>
          <p:nvPr>
            <p:ph type="body" sz="quarter" idx="39" hasCustomPrompt="1"/>
          </p:nvPr>
        </p:nvSpPr>
        <p:spPr>
          <a:xfrm>
            <a:off x="8462736" y="3214522"/>
            <a:ext cx="2729584" cy="1125808"/>
          </a:xfrm>
          <a:prstGeom prst="rect">
            <a:avLst/>
          </a:prstGeom>
        </p:spPr>
        <p:txBody>
          <a:bodyPr wrap="square" lIns="251999" tIns="46800" rIns="90000" bIns="72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Liste</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Liste</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Liste</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Liste</a:t>
            </a:r>
          </a:p>
        </p:txBody>
      </p:sp>
      <p:grpSp>
        <p:nvGrpSpPr>
          <p:cNvPr id="106" name="Groupe 105">
            <a:extLst>
              <a:ext uri="{FF2B5EF4-FFF2-40B4-BE49-F238E27FC236}">
                <a16:creationId xmlns:a16="http://schemas.microsoft.com/office/drawing/2014/main" id="{B74A1F03-C852-3C1C-F88B-DAE10E7A7971}"/>
              </a:ext>
            </a:extLst>
          </p:cNvPr>
          <p:cNvGrpSpPr>
            <a:grpSpLocks noChangeAspect="1"/>
          </p:cNvGrpSpPr>
          <p:nvPr userDrawn="1"/>
        </p:nvGrpSpPr>
        <p:grpSpPr>
          <a:xfrm>
            <a:off x="11294328" y="2196148"/>
            <a:ext cx="361507" cy="354165"/>
            <a:chOff x="5791200" y="3133725"/>
            <a:chExt cx="605027" cy="592740"/>
          </a:xfrm>
        </p:grpSpPr>
        <p:sp>
          <p:nvSpPr>
            <p:cNvPr id="107" name="Forme libre : forme 15">
              <a:extLst>
                <a:ext uri="{FF2B5EF4-FFF2-40B4-BE49-F238E27FC236}">
                  <a16:creationId xmlns:a16="http://schemas.microsoft.com/office/drawing/2014/main" id="{330ADAFC-D927-4099-0B43-C201B3D0B947}"/>
                </a:ext>
              </a:extLst>
            </p:cNvPr>
            <p:cNvSpPr/>
            <p:nvPr/>
          </p:nvSpPr>
          <p:spPr>
            <a:xfrm>
              <a:off x="5791200" y="3133725"/>
              <a:ext cx="448627" cy="592740"/>
            </a:xfrm>
            <a:custGeom>
              <a:avLst/>
              <a:gdLst>
                <a:gd name="connsiteX0" fmla="*/ 448437 w 448627"/>
                <a:gd name="connsiteY0" fmla="*/ 333375 h 592740"/>
                <a:gd name="connsiteX1" fmla="*/ 367379 w 448627"/>
                <a:gd name="connsiteY1" fmla="*/ 298704 h 592740"/>
                <a:gd name="connsiteX2" fmla="*/ 448628 w 448627"/>
                <a:gd name="connsiteY2" fmla="*/ 160211 h 592740"/>
                <a:gd name="connsiteX3" fmla="*/ 288417 w 448627"/>
                <a:gd name="connsiteY3" fmla="*/ 0 h 592740"/>
                <a:gd name="connsiteX4" fmla="*/ 128207 w 448627"/>
                <a:gd name="connsiteY4" fmla="*/ 160211 h 592740"/>
                <a:gd name="connsiteX5" fmla="*/ 209455 w 448627"/>
                <a:gd name="connsiteY5" fmla="*/ 298704 h 592740"/>
                <a:gd name="connsiteX6" fmla="*/ 0 w 448627"/>
                <a:gd name="connsiteY6" fmla="*/ 553403 h 592740"/>
                <a:gd name="connsiteX7" fmla="*/ 0 w 448627"/>
                <a:gd name="connsiteY7" fmla="*/ 592741 h 592740"/>
                <a:gd name="connsiteX8" fmla="*/ 32004 w 448627"/>
                <a:gd name="connsiteY8" fmla="*/ 592741 h 592740"/>
                <a:gd name="connsiteX9" fmla="*/ 32004 w 448627"/>
                <a:gd name="connsiteY9" fmla="*/ 553403 h 592740"/>
                <a:gd name="connsiteX10" fmla="*/ 288322 w 448627"/>
                <a:gd name="connsiteY10" fmla="*/ 320421 h 592740"/>
                <a:gd name="connsiteX11" fmla="*/ 448437 w 448627"/>
                <a:gd name="connsiteY11" fmla="*/ 371666 h 592740"/>
                <a:gd name="connsiteX12" fmla="*/ 448437 w 448627"/>
                <a:gd name="connsiteY12" fmla="*/ 333375 h 592740"/>
                <a:gd name="connsiteX13" fmla="*/ 160211 w 448627"/>
                <a:gd name="connsiteY13" fmla="*/ 160211 h 592740"/>
                <a:gd name="connsiteX14" fmla="*/ 288417 w 448627"/>
                <a:gd name="connsiteY14" fmla="*/ 32004 h 592740"/>
                <a:gd name="connsiteX15" fmla="*/ 416624 w 448627"/>
                <a:gd name="connsiteY15" fmla="*/ 160211 h 592740"/>
                <a:gd name="connsiteX16" fmla="*/ 288417 w 448627"/>
                <a:gd name="connsiteY16" fmla="*/ 288417 h 592740"/>
                <a:gd name="connsiteX17" fmla="*/ 160211 w 448627"/>
                <a:gd name="connsiteY17" fmla="*/ 160211 h 5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627" h="592740">
                  <a:moveTo>
                    <a:pt x="448437" y="333375"/>
                  </a:moveTo>
                  <a:cubicBezTo>
                    <a:pt x="423767" y="318230"/>
                    <a:pt x="396526" y="306324"/>
                    <a:pt x="367379" y="298704"/>
                  </a:cubicBezTo>
                  <a:cubicBezTo>
                    <a:pt x="415671" y="271082"/>
                    <a:pt x="448628" y="219647"/>
                    <a:pt x="448628" y="160211"/>
                  </a:cubicBezTo>
                  <a:cubicBezTo>
                    <a:pt x="448628" y="71914"/>
                    <a:pt x="376714" y="0"/>
                    <a:pt x="288417" y="0"/>
                  </a:cubicBezTo>
                  <a:cubicBezTo>
                    <a:pt x="200120" y="0"/>
                    <a:pt x="128207" y="71914"/>
                    <a:pt x="128207" y="160211"/>
                  </a:cubicBezTo>
                  <a:cubicBezTo>
                    <a:pt x="128207" y="219647"/>
                    <a:pt x="161163" y="271082"/>
                    <a:pt x="209455" y="298704"/>
                  </a:cubicBezTo>
                  <a:cubicBezTo>
                    <a:pt x="88678" y="330422"/>
                    <a:pt x="0" y="432435"/>
                    <a:pt x="0" y="553403"/>
                  </a:cubicBezTo>
                  <a:lnTo>
                    <a:pt x="0" y="592741"/>
                  </a:lnTo>
                  <a:lnTo>
                    <a:pt x="32004" y="592741"/>
                  </a:lnTo>
                  <a:lnTo>
                    <a:pt x="32004" y="553403"/>
                  </a:lnTo>
                  <a:cubicBezTo>
                    <a:pt x="32004" y="424910"/>
                    <a:pt x="146971" y="320421"/>
                    <a:pt x="288322" y="320421"/>
                  </a:cubicBezTo>
                  <a:cubicBezTo>
                    <a:pt x="348806" y="320421"/>
                    <a:pt x="404527" y="339662"/>
                    <a:pt x="448437" y="371666"/>
                  </a:cubicBezTo>
                  <a:lnTo>
                    <a:pt x="448437" y="333375"/>
                  </a:lnTo>
                  <a:close/>
                  <a:moveTo>
                    <a:pt x="160211" y="160211"/>
                  </a:moveTo>
                  <a:cubicBezTo>
                    <a:pt x="160211" y="89535"/>
                    <a:pt x="217646" y="32004"/>
                    <a:pt x="288417" y="32004"/>
                  </a:cubicBezTo>
                  <a:cubicBezTo>
                    <a:pt x="359188" y="32004"/>
                    <a:pt x="416624" y="89535"/>
                    <a:pt x="416624" y="160211"/>
                  </a:cubicBezTo>
                  <a:cubicBezTo>
                    <a:pt x="416624" y="230886"/>
                    <a:pt x="359093" y="288417"/>
                    <a:pt x="288417" y="288417"/>
                  </a:cubicBezTo>
                  <a:cubicBezTo>
                    <a:pt x="217742" y="288417"/>
                    <a:pt x="160211" y="230981"/>
                    <a:pt x="160211" y="160211"/>
                  </a:cubicBezTo>
                  <a:close/>
                </a:path>
              </a:pathLst>
            </a:custGeom>
            <a:solidFill>
              <a:srgbClr val="FFFFFF"/>
            </a:solidFill>
            <a:ln w="0" cap="flat">
              <a:noFill/>
              <a:prstDash val="solid"/>
              <a:miter/>
            </a:ln>
          </p:spPr>
          <p:txBody>
            <a:bodyPr rtlCol="0" anchor="ctr"/>
            <a:lstStyle/>
            <a:p>
              <a:endParaRPr lang="fr-FR"/>
            </a:p>
          </p:txBody>
        </p:sp>
        <p:sp>
          <p:nvSpPr>
            <p:cNvPr id="108" name="Forme libre : forme 16">
              <a:extLst>
                <a:ext uri="{FF2B5EF4-FFF2-40B4-BE49-F238E27FC236}">
                  <a16:creationId xmlns:a16="http://schemas.microsoft.com/office/drawing/2014/main" id="{28064695-0C59-ECD9-B844-111F35DC95B4}"/>
                </a:ext>
              </a:extLst>
            </p:cNvPr>
            <p:cNvSpPr/>
            <p:nvPr/>
          </p:nvSpPr>
          <p:spPr>
            <a:xfrm>
              <a:off x="6176200" y="3601212"/>
              <a:ext cx="220027" cy="32099"/>
            </a:xfrm>
            <a:custGeom>
              <a:avLst/>
              <a:gdLst>
                <a:gd name="connsiteX0" fmla="*/ 0 w 220027"/>
                <a:gd name="connsiteY0" fmla="*/ 0 h 32099"/>
                <a:gd name="connsiteX1" fmla="*/ 220028 w 220027"/>
                <a:gd name="connsiteY1" fmla="*/ 0 h 32099"/>
                <a:gd name="connsiteX2" fmla="*/ 220028 w 220027"/>
                <a:gd name="connsiteY2" fmla="*/ 32099 h 32099"/>
                <a:gd name="connsiteX3" fmla="*/ 0 w 220027"/>
                <a:gd name="connsiteY3" fmla="*/ 32099 h 32099"/>
                <a:gd name="connsiteX4" fmla="*/ 0 w 220027"/>
                <a:gd name="connsiteY4" fmla="*/ 0 h 32099"/>
                <a:gd name="connsiteX5" fmla="*/ 0 w 220027"/>
                <a:gd name="connsiteY5" fmla="*/ 0 h 3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27" h="32099">
                  <a:moveTo>
                    <a:pt x="0" y="0"/>
                  </a:moveTo>
                  <a:lnTo>
                    <a:pt x="220028" y="0"/>
                  </a:lnTo>
                  <a:lnTo>
                    <a:pt x="220028" y="32099"/>
                  </a:lnTo>
                  <a:lnTo>
                    <a:pt x="0" y="32099"/>
                  </a:lnTo>
                  <a:lnTo>
                    <a:pt x="0" y="0"/>
                  </a:lnTo>
                  <a:lnTo>
                    <a:pt x="0" y="0"/>
                  </a:lnTo>
                  <a:close/>
                </a:path>
              </a:pathLst>
            </a:custGeom>
            <a:solidFill>
              <a:srgbClr val="0070FA"/>
            </a:solidFill>
            <a:ln w="0" cap="flat">
              <a:noFill/>
              <a:prstDash val="solid"/>
              <a:miter/>
            </a:ln>
          </p:spPr>
          <p:txBody>
            <a:bodyPr rtlCol="0" anchor="ctr"/>
            <a:lstStyle/>
            <a:p>
              <a:endParaRPr lang="fr-FR"/>
            </a:p>
          </p:txBody>
        </p:sp>
        <p:sp>
          <p:nvSpPr>
            <p:cNvPr id="109" name="Forme libre : forme 17">
              <a:extLst>
                <a:ext uri="{FF2B5EF4-FFF2-40B4-BE49-F238E27FC236}">
                  <a16:creationId xmlns:a16="http://schemas.microsoft.com/office/drawing/2014/main" id="{CF308D94-E885-EEB9-114E-15962D384251}"/>
                </a:ext>
              </a:extLst>
            </p:cNvPr>
            <p:cNvSpPr/>
            <p:nvPr/>
          </p:nvSpPr>
          <p:spPr>
            <a:xfrm>
              <a:off x="6270879" y="3648551"/>
              <a:ext cx="32099" cy="77914"/>
            </a:xfrm>
            <a:custGeom>
              <a:avLst/>
              <a:gdLst>
                <a:gd name="connsiteX0" fmla="*/ 0 w 32099"/>
                <a:gd name="connsiteY0" fmla="*/ 0 h 77914"/>
                <a:gd name="connsiteX1" fmla="*/ 32099 w 32099"/>
                <a:gd name="connsiteY1" fmla="*/ 0 h 77914"/>
                <a:gd name="connsiteX2" fmla="*/ 32099 w 32099"/>
                <a:gd name="connsiteY2" fmla="*/ 77915 h 77914"/>
                <a:gd name="connsiteX3" fmla="*/ 0 w 32099"/>
                <a:gd name="connsiteY3" fmla="*/ 77915 h 77914"/>
                <a:gd name="connsiteX4" fmla="*/ 0 w 32099"/>
                <a:gd name="connsiteY4" fmla="*/ 0 h 77914"/>
                <a:gd name="connsiteX5" fmla="*/ 0 w 32099"/>
                <a:gd name="connsiteY5" fmla="*/ 0 h 7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7914">
                  <a:moveTo>
                    <a:pt x="0" y="0"/>
                  </a:moveTo>
                  <a:lnTo>
                    <a:pt x="32099" y="0"/>
                  </a:lnTo>
                  <a:lnTo>
                    <a:pt x="32099" y="77915"/>
                  </a:lnTo>
                  <a:lnTo>
                    <a:pt x="0" y="77915"/>
                  </a:lnTo>
                  <a:lnTo>
                    <a:pt x="0" y="0"/>
                  </a:lnTo>
                  <a:lnTo>
                    <a:pt x="0" y="0"/>
                  </a:lnTo>
                  <a:close/>
                </a:path>
              </a:pathLst>
            </a:custGeom>
            <a:solidFill>
              <a:srgbClr val="FFFFFF"/>
            </a:solidFill>
            <a:ln w="0" cap="flat">
              <a:noFill/>
              <a:prstDash val="solid"/>
              <a:miter/>
            </a:ln>
          </p:spPr>
          <p:txBody>
            <a:bodyPr rtlCol="0" anchor="ctr"/>
            <a:lstStyle/>
            <a:p>
              <a:endParaRPr lang="fr-FR"/>
            </a:p>
          </p:txBody>
        </p:sp>
        <p:sp>
          <p:nvSpPr>
            <p:cNvPr id="110" name="Forme libre : forme 18">
              <a:extLst>
                <a:ext uri="{FF2B5EF4-FFF2-40B4-BE49-F238E27FC236}">
                  <a16:creationId xmlns:a16="http://schemas.microsoft.com/office/drawing/2014/main" id="{D995EFD9-36FE-4EEF-6DF4-436219D8F84C}"/>
                </a:ext>
              </a:extLst>
            </p:cNvPr>
            <p:cNvSpPr/>
            <p:nvPr/>
          </p:nvSpPr>
          <p:spPr>
            <a:xfrm>
              <a:off x="6270879" y="350643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 name="connsiteX4" fmla="*/ 0 w 32099"/>
                <a:gd name="connsiteY4" fmla="*/ 0 h 78009"/>
                <a:gd name="connsiteX5" fmla="*/ 0 w 32099"/>
                <a:gd name="connsiteY5" fmla="*/ 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 h="78009">
                  <a:moveTo>
                    <a:pt x="0" y="0"/>
                  </a:moveTo>
                  <a:lnTo>
                    <a:pt x="32099" y="0"/>
                  </a:lnTo>
                  <a:lnTo>
                    <a:pt x="32099" y="78010"/>
                  </a:lnTo>
                  <a:lnTo>
                    <a:pt x="0" y="78010"/>
                  </a:lnTo>
                  <a:lnTo>
                    <a:pt x="0" y="0"/>
                  </a:lnTo>
                  <a:lnTo>
                    <a:pt x="0" y="0"/>
                  </a:lnTo>
                  <a:close/>
                </a:path>
              </a:pathLst>
            </a:custGeom>
            <a:solidFill>
              <a:srgbClr val="FFFFFF"/>
            </a:solidFill>
            <a:ln w="0" cap="flat">
              <a:noFill/>
              <a:prstDash val="solid"/>
              <a:miter/>
            </a:ln>
          </p:spPr>
          <p:txBody>
            <a:bodyPr rtlCol="0" anchor="ctr"/>
            <a:lstStyle/>
            <a:p>
              <a:endParaRPr lang="fr-FR"/>
            </a:p>
          </p:txBody>
        </p:sp>
      </p:grpSp>
      <p:sp>
        <p:nvSpPr>
          <p:cNvPr id="111" name="Espace réservé du texte 23">
            <a:extLst>
              <a:ext uri="{FF2B5EF4-FFF2-40B4-BE49-F238E27FC236}">
                <a16:creationId xmlns:a16="http://schemas.microsoft.com/office/drawing/2014/main" id="{9E85BA8F-6554-0CCF-2430-C895B41513E8}"/>
              </a:ext>
            </a:extLst>
          </p:cNvPr>
          <p:cNvSpPr>
            <a:spLocks noGrp="1"/>
          </p:cNvSpPr>
          <p:nvPr>
            <p:ph type="body" sz="quarter" idx="40" hasCustomPrompt="1"/>
          </p:nvPr>
        </p:nvSpPr>
        <p:spPr>
          <a:xfrm>
            <a:off x="8466384" y="2645504"/>
            <a:ext cx="2874792" cy="428769"/>
          </a:xfrm>
          <a:prstGeom prst="rect">
            <a:avLst/>
          </a:prstGeom>
        </p:spPr>
        <p:txBody>
          <a:bodyPr lIns="252000" rIns="252000">
            <a:noAutofit/>
          </a:bodyPr>
          <a:lstStyle>
            <a:lvl1pPr marL="0" indent="0" algn="l">
              <a:buFontTx/>
              <a:buNone/>
              <a:defRPr sz="1600" b="1">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Prénom Nom</a:t>
            </a:r>
          </a:p>
        </p:txBody>
      </p:sp>
      <p:cxnSp>
        <p:nvCxnSpPr>
          <p:cNvPr id="112" name="Connecteur droit 111">
            <a:extLst>
              <a:ext uri="{FF2B5EF4-FFF2-40B4-BE49-F238E27FC236}">
                <a16:creationId xmlns:a16="http://schemas.microsoft.com/office/drawing/2014/main" id="{6F0F121E-4921-1870-FDBC-A59F02B58D06}"/>
              </a:ext>
            </a:extLst>
          </p:cNvPr>
          <p:cNvCxnSpPr>
            <a:cxnSpLocks/>
          </p:cNvCxnSpPr>
          <p:nvPr userDrawn="1"/>
        </p:nvCxnSpPr>
        <p:spPr>
          <a:xfrm>
            <a:off x="8582391" y="4340330"/>
            <a:ext cx="30091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Espace réservé du texte 6">
            <a:extLst>
              <a:ext uri="{FF2B5EF4-FFF2-40B4-BE49-F238E27FC236}">
                <a16:creationId xmlns:a16="http://schemas.microsoft.com/office/drawing/2014/main" id="{CE1AED8B-0E47-9224-8E3D-61DAAE5D6DBA}"/>
              </a:ext>
            </a:extLst>
          </p:cNvPr>
          <p:cNvSpPr>
            <a:spLocks noGrp="1"/>
          </p:cNvSpPr>
          <p:nvPr>
            <p:ph type="body" sz="quarter" idx="41" hasCustomPrompt="1"/>
          </p:nvPr>
        </p:nvSpPr>
        <p:spPr>
          <a:xfrm>
            <a:off x="8462736" y="4483341"/>
            <a:ext cx="2729584" cy="566236"/>
          </a:xfrm>
          <a:prstGeom prst="rect">
            <a:avLst/>
          </a:prstGeom>
        </p:spPr>
        <p:txBody>
          <a:bodyPr wrap="square" lIns="251999" tIns="46800" rIns="90000" bIns="72000">
            <a:spAutoFit/>
          </a:bodyPr>
          <a:lstStyle>
            <a:lvl1pPr marL="180975" indent="-176400" fontAlgn="auto">
              <a:lnSpc>
                <a:spcPct val="100000"/>
              </a:lnSpc>
              <a:spcBef>
                <a:spcPts val="0"/>
              </a:spcBef>
              <a:spcAft>
                <a:spcPts val="600"/>
              </a:spcAft>
              <a:buClr>
                <a:schemeClr val="bg1"/>
              </a:buClr>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Tél. : </a:t>
            </a:r>
          </a:p>
          <a:p>
            <a:pPr marL="180975" marR="0" lvl="0" indent="-176400" algn="l" defTabSz="914400" rtl="0" eaLnBrk="1" fontAlgn="auto" latinLnBrk="0" hangingPunct="1">
              <a:lnSpc>
                <a:spcPct val="100000"/>
              </a:lnSpc>
              <a:spcBef>
                <a:spcPts val="0"/>
              </a:spcBef>
              <a:spcAft>
                <a:spcPts val="600"/>
              </a:spcAft>
              <a:buClr>
                <a:srgbClr val="0070FA"/>
              </a:buClr>
              <a:buSzTx/>
              <a:buFont typeface="Aptos" panose="020B0004020202020204" pitchFamily="34" charset="0"/>
              <a:buChar char="+"/>
              <a:tabLst/>
              <a:defRPr/>
            </a:pPr>
            <a:r>
              <a:rPr lang="fr-FR"/>
              <a:t>Email : </a:t>
            </a:r>
          </a:p>
        </p:txBody>
      </p:sp>
      <p:sp>
        <p:nvSpPr>
          <p:cNvPr id="57" name="Espace réservé de la date 56">
            <a:extLst>
              <a:ext uri="{FF2B5EF4-FFF2-40B4-BE49-F238E27FC236}">
                <a16:creationId xmlns:a16="http://schemas.microsoft.com/office/drawing/2014/main" id="{D62519C7-EFC6-BF09-10F5-2C4B6E2B34E7}"/>
              </a:ext>
            </a:extLst>
          </p:cNvPr>
          <p:cNvSpPr>
            <a:spLocks noGrp="1"/>
          </p:cNvSpPr>
          <p:nvPr>
            <p:ph type="dt" sz="half" idx="42"/>
          </p:nvPr>
        </p:nvSpPr>
        <p:spPr/>
        <p:txBody>
          <a:bodyPr/>
          <a:lstStyle>
            <a:lvl1pPr>
              <a:defRPr>
                <a:solidFill>
                  <a:schemeClr val="bg1"/>
                </a:solidFill>
              </a:defRPr>
            </a:lvl1pPr>
          </a:lstStyle>
          <a:p>
            <a:fld id="{8C4C3ED5-DE1B-464F-A615-B2814D8BAFA7}" type="datetime1">
              <a:rPr lang="fr-FR" smtClean="0"/>
              <a:pPr/>
              <a:t>22/04/2025</a:t>
            </a:fld>
            <a:endParaRPr lang="en-GB"/>
          </a:p>
        </p:txBody>
      </p:sp>
      <p:sp>
        <p:nvSpPr>
          <p:cNvPr id="64" name="Espace réservé du pied de page 63">
            <a:extLst>
              <a:ext uri="{FF2B5EF4-FFF2-40B4-BE49-F238E27FC236}">
                <a16:creationId xmlns:a16="http://schemas.microsoft.com/office/drawing/2014/main" id="{A04CBB15-C732-E775-7E30-914090092981}"/>
              </a:ext>
            </a:extLst>
          </p:cNvPr>
          <p:cNvSpPr>
            <a:spLocks noGrp="1"/>
          </p:cNvSpPr>
          <p:nvPr>
            <p:ph type="ftr" sz="quarter" idx="43"/>
          </p:nvPr>
        </p:nvSpPr>
        <p:spPr/>
        <p:txBody>
          <a:bodyPr/>
          <a:lstStyle>
            <a:lvl1pPr>
              <a:defRPr>
                <a:solidFill>
                  <a:schemeClr val="bg1"/>
                </a:solidFill>
              </a:defRPr>
            </a:lvl1pPr>
          </a:lstStyle>
          <a:p>
            <a:r>
              <a:rPr lang="fr-FR"/>
              <a:t>ADVN Client  I  Nom du document  I  CONFIDENTIEL  </a:t>
            </a:r>
            <a:endParaRPr lang="en-GB"/>
          </a:p>
        </p:txBody>
      </p:sp>
    </p:spTree>
    <p:extLst>
      <p:ext uri="{BB962C8B-B14F-4D97-AF65-F5344CB8AC3E}">
        <p14:creationId xmlns:p14="http://schemas.microsoft.com/office/powerpoint/2010/main" val="2926886765"/>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lide Vierge BG COLOR">
    <p:bg>
      <p:bgPr>
        <a:solidFill>
          <a:srgbClr val="1F1F1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4DE323A-95A4-4375-E2F3-B8E182389F2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sp>
        <p:nvSpPr>
          <p:cNvPr id="5" name="Espace réservé du numéro de diapositive 8">
            <a:extLst>
              <a:ext uri="{FF2B5EF4-FFF2-40B4-BE49-F238E27FC236}">
                <a16:creationId xmlns:a16="http://schemas.microsoft.com/office/drawing/2014/main" id="{CF2CB143-A924-1EB8-6DE9-580C8DB5AA89}"/>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F518C0-FC7A-48B5-9974-727598A8511B}" type="slidenum">
              <a:rPr lang="fr-FR" smtClean="0">
                <a:solidFill>
                  <a:schemeClr val="bg1"/>
                </a:solidFill>
              </a:rPr>
              <a:pPr/>
              <a:t>‹#›</a:t>
            </a:fld>
            <a:endParaRPr lang="fr-FR">
              <a:solidFill>
                <a:schemeClr val="bg1"/>
              </a:solidFill>
            </a:endParaRPr>
          </a:p>
        </p:txBody>
      </p:sp>
      <p:sp>
        <p:nvSpPr>
          <p:cNvPr id="6" name="Graphique 58">
            <a:extLst>
              <a:ext uri="{FF2B5EF4-FFF2-40B4-BE49-F238E27FC236}">
                <a16:creationId xmlns:a16="http://schemas.microsoft.com/office/drawing/2014/main" id="{3BD90FD9-BBAE-3BA7-D109-1771B4641410}"/>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endParaRPr lang="fr-FR"/>
          </a:p>
        </p:txBody>
      </p:sp>
      <p:sp>
        <p:nvSpPr>
          <p:cNvPr id="3" name="Titre 1">
            <a:extLst>
              <a:ext uri="{FF2B5EF4-FFF2-40B4-BE49-F238E27FC236}">
                <a16:creationId xmlns:a16="http://schemas.microsoft.com/office/drawing/2014/main" id="{0BB459B9-5CCC-103D-FFA5-12D08567EFC9}"/>
              </a:ext>
            </a:extLst>
          </p:cNvPr>
          <p:cNvSpPr>
            <a:spLocks noGrp="1"/>
          </p:cNvSpPr>
          <p:nvPr>
            <p:ph type="title" hasCustomPrompt="1"/>
          </p:nvPr>
        </p:nvSpPr>
        <p:spPr>
          <a:xfrm>
            <a:off x="804198" y="1510961"/>
            <a:ext cx="6502689" cy="528021"/>
          </a:xfrm>
          <a:prstGeom prst="rect">
            <a:avLst/>
          </a:prstGeom>
        </p:spPr>
        <p:txBody>
          <a:bodyPr/>
          <a:lstStyle>
            <a:lvl1pPr>
              <a:defRPr>
                <a:solidFill>
                  <a:schemeClr val="bg1"/>
                </a:solidFill>
              </a:defRPr>
            </a:lvl1pPr>
          </a:lstStyle>
          <a:p>
            <a:r>
              <a:rPr lang="fr-FR"/>
              <a:t>Ajouter un titre</a:t>
            </a:r>
          </a:p>
        </p:txBody>
      </p:sp>
      <p:sp>
        <p:nvSpPr>
          <p:cNvPr id="4" name="Espace réservé du texte 11">
            <a:extLst>
              <a:ext uri="{FF2B5EF4-FFF2-40B4-BE49-F238E27FC236}">
                <a16:creationId xmlns:a16="http://schemas.microsoft.com/office/drawing/2014/main" id="{C37E706B-2A72-FCF9-B6D3-A603010D5ADF}"/>
              </a:ext>
            </a:extLst>
          </p:cNvPr>
          <p:cNvSpPr>
            <a:spLocks noGrp="1"/>
          </p:cNvSpPr>
          <p:nvPr>
            <p:ph type="body" sz="quarter" idx="11" hasCustomPrompt="1"/>
          </p:nvPr>
        </p:nvSpPr>
        <p:spPr>
          <a:xfrm>
            <a:off x="796229" y="2121698"/>
            <a:ext cx="5592564" cy="307777"/>
          </a:xfrm>
          <a:prstGeom prst="rect">
            <a:avLst/>
          </a:prstGeom>
        </p:spPr>
        <p:txBody>
          <a:bodyPr wrap="square">
            <a:spAutoFit/>
          </a:bodyPr>
          <a:lstStyle>
            <a:lvl1pPr marL="0" indent="0">
              <a:buNone/>
              <a:defRPr sz="1400" b="0">
                <a:solidFill>
                  <a:srgbClr val="0070FA"/>
                </a:solidFill>
              </a:defRPr>
            </a:lvl1pPr>
          </a:lstStyle>
          <a:p>
            <a:pPr lvl="0"/>
            <a:r>
              <a:rPr lang="fr-FR"/>
              <a:t>Ajouter un sous-titre bleu</a:t>
            </a:r>
          </a:p>
        </p:txBody>
      </p:sp>
      <p:sp>
        <p:nvSpPr>
          <p:cNvPr id="7" name="Espace réservé du texte 6">
            <a:extLst>
              <a:ext uri="{FF2B5EF4-FFF2-40B4-BE49-F238E27FC236}">
                <a16:creationId xmlns:a16="http://schemas.microsoft.com/office/drawing/2014/main" id="{A3D00F1D-A1DB-6693-2B83-AF9298AC3D7B}"/>
              </a:ext>
            </a:extLst>
          </p:cNvPr>
          <p:cNvSpPr>
            <a:spLocks noGrp="1"/>
          </p:cNvSpPr>
          <p:nvPr>
            <p:ph type="body" sz="quarter" idx="18" hasCustomPrompt="1"/>
          </p:nvPr>
        </p:nvSpPr>
        <p:spPr>
          <a:xfrm>
            <a:off x="844364" y="3214522"/>
            <a:ext cx="2729584" cy="1135623"/>
          </a:xfrm>
          <a:prstGeom prst="rect">
            <a:avLst/>
          </a:prstGeom>
        </p:spPr>
        <p:txBody>
          <a:bodyPr wrap="square" lIns="251999" tIns="46800" rIns="90000" bIns="72000">
            <a:spAutoFit/>
          </a:bodyPr>
          <a:lstStyle>
            <a:lvl1pPr marL="180975" indent="-176400" fontAlgn="auto">
              <a:lnSpc>
                <a:spcPct val="100000"/>
              </a:lnSpc>
              <a:spcBef>
                <a:spcPts val="0"/>
              </a:spcBef>
              <a:spcAft>
                <a:spcPts val="600"/>
              </a:spcAft>
              <a:defRPr sz="12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23">
            <a:extLst>
              <a:ext uri="{FF2B5EF4-FFF2-40B4-BE49-F238E27FC236}">
                <a16:creationId xmlns:a16="http://schemas.microsoft.com/office/drawing/2014/main" id="{4EDABA1F-8C16-6453-8AB9-E55EFF7DA5B5}"/>
              </a:ext>
            </a:extLst>
          </p:cNvPr>
          <p:cNvSpPr>
            <a:spLocks noGrp="1"/>
          </p:cNvSpPr>
          <p:nvPr>
            <p:ph type="body" sz="quarter" idx="32" hasCustomPrompt="1"/>
          </p:nvPr>
        </p:nvSpPr>
        <p:spPr>
          <a:xfrm>
            <a:off x="848012" y="2645504"/>
            <a:ext cx="2874792" cy="428769"/>
          </a:xfrm>
          <a:prstGeom prst="rect">
            <a:avLst/>
          </a:prstGeom>
        </p:spPr>
        <p:txBody>
          <a:bodyPr lIns="252000" rIns="252000">
            <a:noAutofit/>
          </a:bodyPr>
          <a:lstStyle>
            <a:lvl1pPr marL="0" indent="0" algn="l">
              <a:buFontTx/>
              <a:buNone/>
              <a:defRPr sz="1600" b="1">
                <a:solidFill>
                  <a:schemeClr val="bg1"/>
                </a:solidFill>
              </a:defRPr>
            </a:lvl1pPr>
            <a:lvl2pPr marL="314325" indent="0">
              <a:buFontTx/>
              <a:buNone/>
              <a:defRPr b="1"/>
            </a:lvl2pPr>
            <a:lvl3pPr marL="581025" indent="0">
              <a:buFontTx/>
              <a:buNone/>
              <a:defRPr b="1"/>
            </a:lvl3pPr>
            <a:lvl4pPr marL="847725" indent="0">
              <a:buFontTx/>
              <a:buNone/>
              <a:defRPr b="1"/>
            </a:lvl4pPr>
            <a:lvl5pPr marL="1114425" indent="0">
              <a:buFontTx/>
              <a:buNone/>
              <a:defRPr b="1"/>
            </a:lvl5pPr>
          </a:lstStyle>
          <a:p>
            <a:pPr lvl="0"/>
            <a:r>
              <a:rPr lang="fr-FR"/>
              <a:t>Ajouter un texte</a:t>
            </a:r>
          </a:p>
        </p:txBody>
      </p:sp>
      <p:sp>
        <p:nvSpPr>
          <p:cNvPr id="10" name="Espace réservé du texte 6">
            <a:extLst>
              <a:ext uri="{FF2B5EF4-FFF2-40B4-BE49-F238E27FC236}">
                <a16:creationId xmlns:a16="http://schemas.microsoft.com/office/drawing/2014/main" id="{2B5CBD33-0D77-408D-8932-0B2A05E05024}"/>
              </a:ext>
            </a:extLst>
          </p:cNvPr>
          <p:cNvSpPr>
            <a:spLocks noGrp="1"/>
          </p:cNvSpPr>
          <p:nvPr>
            <p:ph type="body" sz="quarter" idx="33" hasCustomPrompt="1"/>
          </p:nvPr>
        </p:nvSpPr>
        <p:spPr>
          <a:xfrm>
            <a:off x="3711482" y="3229630"/>
            <a:ext cx="2729584" cy="1135623"/>
          </a:xfrm>
          <a:prstGeom prst="rect">
            <a:avLst/>
          </a:prstGeom>
        </p:spPr>
        <p:txBody>
          <a:bodyPr wrap="square" lIns="251999" tIns="46800" rIns="90000" bIns="72000">
            <a:spAutoFit/>
          </a:bodyPr>
          <a:lstStyle>
            <a:lvl1pPr marL="180975" indent="-176400" fontAlgn="auto">
              <a:lnSpc>
                <a:spcPct val="100000"/>
              </a:lnSpc>
              <a:spcBef>
                <a:spcPts val="0"/>
              </a:spcBef>
              <a:spcAft>
                <a:spcPts val="600"/>
              </a:spcAft>
              <a:defRPr sz="1200" spc="300">
                <a:solidFill>
                  <a:schemeClr val="bg1"/>
                </a:solidFill>
                <a:latin typeface="+mn-lt"/>
              </a:defRPr>
            </a:lvl1pPr>
            <a:lvl2pPr marL="361950" indent="-176400" fontAlgn="auto">
              <a:lnSpc>
                <a:spcPct val="100000"/>
              </a:lnSpc>
              <a:spcBef>
                <a:spcPts val="0"/>
              </a:spcBef>
              <a:spcAft>
                <a:spcPts val="600"/>
              </a:spcAft>
              <a:defRPr sz="1000">
                <a:solidFill>
                  <a:schemeClr val="bg1"/>
                </a:solidFill>
                <a:latin typeface="+mn-lt"/>
              </a:defRPr>
            </a:lvl2pPr>
            <a:lvl3pPr marL="542925" indent="-176400" fontAlgn="auto">
              <a:lnSpc>
                <a:spcPct val="100000"/>
              </a:lnSpc>
              <a:spcBef>
                <a:spcPts val="0"/>
              </a:spcBef>
              <a:spcAft>
                <a:spcPts val="600"/>
              </a:spcAft>
              <a:defRPr sz="900">
                <a:solidFill>
                  <a:schemeClr val="bg1"/>
                </a:solidFill>
                <a:latin typeface="+mn-lt"/>
              </a:defRPr>
            </a:lvl3pPr>
            <a:lvl4pPr marL="714375" indent="-176400" fontAlgn="auto">
              <a:lnSpc>
                <a:spcPct val="100000"/>
              </a:lnSpc>
              <a:spcBef>
                <a:spcPts val="0"/>
              </a:spcBef>
              <a:spcAft>
                <a:spcPts val="600"/>
              </a:spcAft>
              <a:buSzPct val="120000"/>
              <a:defRPr sz="800">
                <a:solidFill>
                  <a:schemeClr val="bg1"/>
                </a:solidFill>
                <a:latin typeface="+mn-lt"/>
              </a:defRPr>
            </a:lvl4pPr>
            <a:lvl5pPr marL="895350" indent="-176400" fontAlgn="auto">
              <a:lnSpc>
                <a:spcPct val="100000"/>
              </a:lnSpc>
              <a:spcBef>
                <a:spcPts val="0"/>
              </a:spcBef>
              <a:spcAft>
                <a:spcPts val="600"/>
              </a:spcAft>
              <a:buSzPct val="80000"/>
              <a:buFont typeface="Courier New" panose="02070309020205020404" pitchFamily="49" charset="0"/>
              <a:buChar char="o"/>
              <a:defRPr sz="700">
                <a:solidFill>
                  <a:schemeClr val="bg1"/>
                </a:solidFill>
                <a:latin typeface="+mn-lt"/>
              </a:defRPr>
            </a:lvl5pPr>
          </a:lstStyle>
          <a:p>
            <a:pPr lvl="0"/>
            <a:r>
              <a:rPr lang="fr-FR"/>
              <a:t>PREMIER NIVEAU</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90246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x6">
    <p:bg>
      <p:bgPr>
        <a:solidFill>
          <a:schemeClr val="bg1"/>
        </a:solidFill>
        <a:effectLst/>
      </p:bgPr>
    </p:bg>
    <p:spTree>
      <p:nvGrpSpPr>
        <p:cNvPr id="1" name=""/>
        <p:cNvGrpSpPr/>
        <p:nvPr/>
      </p:nvGrpSpPr>
      <p:grpSpPr>
        <a:xfrm>
          <a:off x="0" y="0"/>
          <a:ext cx="0" cy="0"/>
          <a:chOff x="0" y="0"/>
          <a:chExt cx="0" cy="0"/>
        </a:xfrm>
      </p:grpSpPr>
      <p:cxnSp>
        <p:nvCxnSpPr>
          <p:cNvPr id="93" name="Straight connector 92">
            <a:extLst>
              <a:ext uri="{FF2B5EF4-FFF2-40B4-BE49-F238E27FC236}">
                <a16:creationId xmlns:a16="http://schemas.microsoft.com/office/drawing/2014/main" id="{6D4BA03C-C65D-65F3-0358-1E0523ECC679}"/>
              </a:ext>
            </a:extLst>
          </p:cNvPr>
          <p:cNvCxnSpPr>
            <a:cxnSpLocks/>
          </p:cNvCxnSpPr>
          <p:nvPr userDrawn="1"/>
        </p:nvCxnSpPr>
        <p:spPr>
          <a:xfrm>
            <a:off x="4001946" y="521635"/>
            <a:ext cx="81900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44">
            <a:extLst>
              <a:ext uri="{FF2B5EF4-FFF2-40B4-BE49-F238E27FC236}">
                <a16:creationId xmlns:a16="http://schemas.microsoft.com/office/drawing/2014/main" id="{DBCFAAD3-DC38-46A1-BBA9-B93621960346}"/>
              </a:ext>
            </a:extLst>
          </p:cNvPr>
          <p:cNvSpPr>
            <a:spLocks noGrp="1"/>
          </p:cNvSpPr>
          <p:nvPr>
            <p:ph type="body" sz="quarter" idx="10" hasCustomPrompt="1"/>
          </p:nvPr>
        </p:nvSpPr>
        <p:spPr>
          <a:xfrm>
            <a:off x="1382400" y="1471656"/>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69" name="Text placeholder 44">
            <a:extLst>
              <a:ext uri="{FF2B5EF4-FFF2-40B4-BE49-F238E27FC236}">
                <a16:creationId xmlns:a16="http://schemas.microsoft.com/office/drawing/2014/main" id="{B036AE2C-AB96-89A8-00EA-110FFE36AFCC}"/>
              </a:ext>
            </a:extLst>
          </p:cNvPr>
          <p:cNvSpPr>
            <a:spLocks noGrp="1"/>
          </p:cNvSpPr>
          <p:nvPr>
            <p:ph type="body" sz="quarter" idx="11" hasCustomPrompt="1"/>
          </p:nvPr>
        </p:nvSpPr>
        <p:spPr>
          <a:xfrm>
            <a:off x="1979624" y="1493587"/>
            <a:ext cx="4320000" cy="426775"/>
          </a:xfrm>
          <a:prstGeom prst="rect">
            <a:avLst/>
          </a:prstGeom>
          <a:noFill/>
        </p:spPr>
        <p:txBody>
          <a:bodyPr wrap="square" tIns="46800" bIns="72000"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70" name="Text placeholder 51">
            <a:extLst>
              <a:ext uri="{FF2B5EF4-FFF2-40B4-BE49-F238E27FC236}">
                <a16:creationId xmlns:a16="http://schemas.microsoft.com/office/drawing/2014/main" id="{F5BF8D6D-FE57-D016-8D3B-8FC466BFFAFC}"/>
              </a:ext>
            </a:extLst>
          </p:cNvPr>
          <p:cNvSpPr>
            <a:spLocks noGrp="1"/>
          </p:cNvSpPr>
          <p:nvPr>
            <p:ph type="body" sz="quarter" idx="12" hasCustomPrompt="1"/>
          </p:nvPr>
        </p:nvSpPr>
        <p:spPr>
          <a:xfrm>
            <a:off x="1979624" y="1929593"/>
            <a:ext cx="4320000" cy="624338"/>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marL="171450" indent="-171450" rtl="0">
              <a:spcBef>
                <a:spcPts val="0"/>
              </a:spcBef>
              <a:spcAft>
                <a:spcPts val="300"/>
              </a:spcAft>
              <a:buFont typeface="Aptos" panose="020B0004020202020204" pitchFamily="34" charset="0"/>
              <a:buChar char="+"/>
            </a:pPr>
            <a:r>
              <a:rPr lang="en-gb"/>
              <a:t>Subchapter 1</a:t>
            </a:r>
          </a:p>
          <a:p>
            <a:pPr marL="171450" indent="-171450" rtl="0">
              <a:spcBef>
                <a:spcPts val="0"/>
              </a:spcBef>
              <a:spcAft>
                <a:spcPts val="300"/>
              </a:spcAft>
              <a:buFont typeface="Aptos" panose="020B0004020202020204" pitchFamily="34" charset="0"/>
              <a:buChar char="+"/>
            </a:pPr>
            <a:r>
              <a:rPr lang="en-gb"/>
              <a:t>Subchapter 1</a:t>
            </a:r>
          </a:p>
        </p:txBody>
      </p:sp>
      <p:sp>
        <p:nvSpPr>
          <p:cNvPr id="11" name="Text placeholder 44">
            <a:extLst>
              <a:ext uri="{FF2B5EF4-FFF2-40B4-BE49-F238E27FC236}">
                <a16:creationId xmlns:a16="http://schemas.microsoft.com/office/drawing/2014/main" id="{16929A3B-0616-03B5-86ED-4CD0A6C5015E}"/>
              </a:ext>
            </a:extLst>
          </p:cNvPr>
          <p:cNvSpPr>
            <a:spLocks noGrp="1"/>
          </p:cNvSpPr>
          <p:nvPr>
            <p:ph type="body" sz="quarter" idx="13" hasCustomPrompt="1"/>
          </p:nvPr>
        </p:nvSpPr>
        <p:spPr>
          <a:xfrm>
            <a:off x="1382400" y="3340107"/>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12" name="Text placeholder 44">
            <a:extLst>
              <a:ext uri="{FF2B5EF4-FFF2-40B4-BE49-F238E27FC236}">
                <a16:creationId xmlns:a16="http://schemas.microsoft.com/office/drawing/2014/main" id="{AC628278-20C5-2885-85C7-8CDF6C791579}"/>
              </a:ext>
            </a:extLst>
          </p:cNvPr>
          <p:cNvSpPr>
            <a:spLocks noGrp="1"/>
          </p:cNvSpPr>
          <p:nvPr>
            <p:ph type="body" sz="quarter" idx="14" hasCustomPrompt="1"/>
          </p:nvPr>
        </p:nvSpPr>
        <p:spPr>
          <a:xfrm>
            <a:off x="1979624" y="3362038"/>
            <a:ext cx="4320000" cy="426775"/>
          </a:xfrm>
          <a:prstGeom prst="rect">
            <a:avLst/>
          </a:prstGeom>
          <a:noFill/>
        </p:spPr>
        <p:txBody>
          <a:bodyPr wrap="square" tIns="46800" bIns="72000"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13" name="Text placeholder 51">
            <a:extLst>
              <a:ext uri="{FF2B5EF4-FFF2-40B4-BE49-F238E27FC236}">
                <a16:creationId xmlns:a16="http://schemas.microsoft.com/office/drawing/2014/main" id="{DDF89176-2EFB-3F05-03BE-ACCF4C4B7CF8}"/>
              </a:ext>
            </a:extLst>
          </p:cNvPr>
          <p:cNvSpPr>
            <a:spLocks noGrp="1"/>
          </p:cNvSpPr>
          <p:nvPr>
            <p:ph type="body" sz="quarter" idx="15" hasCustomPrompt="1"/>
          </p:nvPr>
        </p:nvSpPr>
        <p:spPr>
          <a:xfrm>
            <a:off x="1979624" y="3798044"/>
            <a:ext cx="4320000" cy="624338"/>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marL="171450" indent="-171450" rtl="0">
              <a:spcBef>
                <a:spcPts val="0"/>
              </a:spcBef>
              <a:spcAft>
                <a:spcPts val="300"/>
              </a:spcAft>
              <a:buFont typeface="Aptos" panose="020B0004020202020204" pitchFamily="34" charset="0"/>
              <a:buChar char="+"/>
            </a:pPr>
            <a:r>
              <a:rPr lang="en-gb"/>
              <a:t>Subchapter 1</a:t>
            </a:r>
          </a:p>
          <a:p>
            <a:pPr marL="171450" indent="-171450" rtl="0">
              <a:spcBef>
                <a:spcPts val="0"/>
              </a:spcBef>
              <a:spcAft>
                <a:spcPts val="300"/>
              </a:spcAft>
              <a:buFont typeface="Aptos" panose="020B0004020202020204" pitchFamily="34" charset="0"/>
              <a:buChar char="+"/>
            </a:pPr>
            <a:r>
              <a:rPr lang="en-gb"/>
              <a:t>Subchapter 2</a:t>
            </a:r>
          </a:p>
        </p:txBody>
      </p:sp>
      <p:sp>
        <p:nvSpPr>
          <p:cNvPr id="14" name="Text placeholder 44">
            <a:extLst>
              <a:ext uri="{FF2B5EF4-FFF2-40B4-BE49-F238E27FC236}">
                <a16:creationId xmlns:a16="http://schemas.microsoft.com/office/drawing/2014/main" id="{F782701C-D474-8D2E-E44B-E3F450607A5F}"/>
              </a:ext>
            </a:extLst>
          </p:cNvPr>
          <p:cNvSpPr>
            <a:spLocks noGrp="1"/>
          </p:cNvSpPr>
          <p:nvPr>
            <p:ph type="body" sz="quarter" idx="16" hasCustomPrompt="1"/>
          </p:nvPr>
        </p:nvSpPr>
        <p:spPr>
          <a:xfrm>
            <a:off x="1382400" y="5159586"/>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23" name="Text placeholder 44">
            <a:extLst>
              <a:ext uri="{FF2B5EF4-FFF2-40B4-BE49-F238E27FC236}">
                <a16:creationId xmlns:a16="http://schemas.microsoft.com/office/drawing/2014/main" id="{9E8D1BC0-2E6B-1FD4-A18D-CAF62B9947A5}"/>
              </a:ext>
            </a:extLst>
          </p:cNvPr>
          <p:cNvSpPr>
            <a:spLocks noGrp="1"/>
          </p:cNvSpPr>
          <p:nvPr>
            <p:ph type="body" sz="quarter" idx="17" hasCustomPrompt="1"/>
          </p:nvPr>
        </p:nvSpPr>
        <p:spPr>
          <a:xfrm>
            <a:off x="1979624" y="5181517"/>
            <a:ext cx="4320000" cy="426775"/>
          </a:xfrm>
          <a:prstGeom prst="rect">
            <a:avLst/>
          </a:prstGeom>
          <a:noFill/>
        </p:spPr>
        <p:txBody>
          <a:bodyPr wrap="square" tIns="46800" bIns="72000"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36" name="Text placeholder 51">
            <a:extLst>
              <a:ext uri="{FF2B5EF4-FFF2-40B4-BE49-F238E27FC236}">
                <a16:creationId xmlns:a16="http://schemas.microsoft.com/office/drawing/2014/main" id="{42B24F58-8CB0-335E-07E2-D5245503411D}"/>
              </a:ext>
            </a:extLst>
          </p:cNvPr>
          <p:cNvSpPr>
            <a:spLocks noGrp="1"/>
          </p:cNvSpPr>
          <p:nvPr>
            <p:ph type="body" sz="quarter" idx="18" hasCustomPrompt="1"/>
          </p:nvPr>
        </p:nvSpPr>
        <p:spPr>
          <a:xfrm>
            <a:off x="1979624" y="5617523"/>
            <a:ext cx="4320000" cy="624338"/>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marL="171450" indent="-171450" rtl="0">
              <a:spcBef>
                <a:spcPts val="0"/>
              </a:spcBef>
              <a:spcAft>
                <a:spcPts val="300"/>
              </a:spcAft>
              <a:buFont typeface="Aptos" panose="020B0004020202020204" pitchFamily="34" charset="0"/>
              <a:buChar char="+"/>
            </a:pPr>
            <a:r>
              <a:rPr lang="en-gb"/>
              <a:t>Subchapter 1</a:t>
            </a:r>
          </a:p>
          <a:p>
            <a:pPr marL="171450" indent="-171450" rtl="0">
              <a:spcBef>
                <a:spcPts val="0"/>
              </a:spcBef>
              <a:spcAft>
                <a:spcPts val="300"/>
              </a:spcAft>
              <a:buFont typeface="Aptos" panose="020B0004020202020204" pitchFamily="34" charset="0"/>
              <a:buChar char="+"/>
            </a:pPr>
            <a:r>
              <a:rPr lang="en-gb"/>
              <a:t>Subchapter 2</a:t>
            </a:r>
          </a:p>
        </p:txBody>
      </p:sp>
      <p:sp>
        <p:nvSpPr>
          <p:cNvPr id="44" name="Text placeholder 44">
            <a:extLst>
              <a:ext uri="{FF2B5EF4-FFF2-40B4-BE49-F238E27FC236}">
                <a16:creationId xmlns:a16="http://schemas.microsoft.com/office/drawing/2014/main" id="{863AA7B4-E54C-0841-6337-E27DCC8D0089}"/>
              </a:ext>
            </a:extLst>
          </p:cNvPr>
          <p:cNvSpPr>
            <a:spLocks noGrp="1"/>
          </p:cNvSpPr>
          <p:nvPr>
            <p:ph type="body" sz="quarter" idx="19" hasCustomPrompt="1"/>
          </p:nvPr>
        </p:nvSpPr>
        <p:spPr>
          <a:xfrm>
            <a:off x="6853051" y="1471656"/>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45" name="Text placeholder 44">
            <a:extLst>
              <a:ext uri="{FF2B5EF4-FFF2-40B4-BE49-F238E27FC236}">
                <a16:creationId xmlns:a16="http://schemas.microsoft.com/office/drawing/2014/main" id="{088F9D7E-0CCE-3076-90A7-BA4E6BF2FEFB}"/>
              </a:ext>
            </a:extLst>
          </p:cNvPr>
          <p:cNvSpPr>
            <a:spLocks noGrp="1"/>
          </p:cNvSpPr>
          <p:nvPr>
            <p:ph type="body" sz="quarter" idx="20" hasCustomPrompt="1"/>
          </p:nvPr>
        </p:nvSpPr>
        <p:spPr>
          <a:xfrm>
            <a:off x="7450275" y="1493587"/>
            <a:ext cx="4320000" cy="426775"/>
          </a:xfrm>
          <a:prstGeom prst="rect">
            <a:avLst/>
          </a:prstGeom>
          <a:noFill/>
        </p:spPr>
        <p:txBody>
          <a:bodyPr wrap="square" tIns="46800" bIns="72000"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46" name="Text placeholder 51">
            <a:extLst>
              <a:ext uri="{FF2B5EF4-FFF2-40B4-BE49-F238E27FC236}">
                <a16:creationId xmlns:a16="http://schemas.microsoft.com/office/drawing/2014/main" id="{CB565C76-7DC4-17F4-2546-7CB1208A0560}"/>
              </a:ext>
            </a:extLst>
          </p:cNvPr>
          <p:cNvSpPr>
            <a:spLocks noGrp="1"/>
          </p:cNvSpPr>
          <p:nvPr>
            <p:ph type="body" sz="quarter" idx="21" hasCustomPrompt="1"/>
          </p:nvPr>
        </p:nvSpPr>
        <p:spPr>
          <a:xfrm>
            <a:off x="7450275" y="1929593"/>
            <a:ext cx="4320000" cy="624338"/>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marL="171450" indent="-171450" rtl="0">
              <a:spcBef>
                <a:spcPts val="0"/>
              </a:spcBef>
              <a:spcAft>
                <a:spcPts val="300"/>
              </a:spcAft>
              <a:buFont typeface="Aptos" panose="020B0004020202020204" pitchFamily="34" charset="0"/>
              <a:buChar char="+"/>
            </a:pPr>
            <a:r>
              <a:rPr lang="en-gb"/>
              <a:t>Subchapter 1</a:t>
            </a:r>
          </a:p>
          <a:p>
            <a:pPr marL="171450" indent="-171450" rtl="0">
              <a:spcBef>
                <a:spcPts val="0"/>
              </a:spcBef>
              <a:spcAft>
                <a:spcPts val="300"/>
              </a:spcAft>
              <a:buFont typeface="Aptos" panose="020B0004020202020204" pitchFamily="34" charset="0"/>
              <a:buChar char="+"/>
            </a:pPr>
            <a:r>
              <a:rPr lang="en-gb"/>
              <a:t>Subchapter 2</a:t>
            </a:r>
          </a:p>
        </p:txBody>
      </p:sp>
      <p:sp>
        <p:nvSpPr>
          <p:cNvPr id="47" name="Text placeholder 44">
            <a:extLst>
              <a:ext uri="{FF2B5EF4-FFF2-40B4-BE49-F238E27FC236}">
                <a16:creationId xmlns:a16="http://schemas.microsoft.com/office/drawing/2014/main" id="{3AAA1D3F-53DC-A2F1-BEFB-8940B6EB6946}"/>
              </a:ext>
            </a:extLst>
          </p:cNvPr>
          <p:cNvSpPr>
            <a:spLocks noGrp="1"/>
          </p:cNvSpPr>
          <p:nvPr>
            <p:ph type="body" sz="quarter" idx="22" hasCustomPrompt="1"/>
          </p:nvPr>
        </p:nvSpPr>
        <p:spPr>
          <a:xfrm>
            <a:off x="6853051" y="3340107"/>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48" name="Text placeholder 44">
            <a:extLst>
              <a:ext uri="{FF2B5EF4-FFF2-40B4-BE49-F238E27FC236}">
                <a16:creationId xmlns:a16="http://schemas.microsoft.com/office/drawing/2014/main" id="{801A44E7-1219-1357-32D6-8A863CD1292B}"/>
              </a:ext>
            </a:extLst>
          </p:cNvPr>
          <p:cNvSpPr>
            <a:spLocks noGrp="1"/>
          </p:cNvSpPr>
          <p:nvPr>
            <p:ph type="body" sz="quarter" idx="23" hasCustomPrompt="1"/>
          </p:nvPr>
        </p:nvSpPr>
        <p:spPr>
          <a:xfrm>
            <a:off x="7450275" y="3362038"/>
            <a:ext cx="4320000" cy="426775"/>
          </a:xfrm>
          <a:prstGeom prst="rect">
            <a:avLst/>
          </a:prstGeom>
          <a:noFill/>
        </p:spPr>
        <p:txBody>
          <a:bodyPr wrap="square" tIns="46800" bIns="72000"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50" name="Text placeholder 51">
            <a:extLst>
              <a:ext uri="{FF2B5EF4-FFF2-40B4-BE49-F238E27FC236}">
                <a16:creationId xmlns:a16="http://schemas.microsoft.com/office/drawing/2014/main" id="{B32317A1-616C-D576-71E6-7C52352498A8}"/>
              </a:ext>
            </a:extLst>
          </p:cNvPr>
          <p:cNvSpPr>
            <a:spLocks noGrp="1"/>
          </p:cNvSpPr>
          <p:nvPr>
            <p:ph type="body" sz="quarter" idx="24" hasCustomPrompt="1"/>
          </p:nvPr>
        </p:nvSpPr>
        <p:spPr>
          <a:xfrm>
            <a:off x="7450275" y="3798044"/>
            <a:ext cx="4320000" cy="624338"/>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marL="171450" indent="-171450" rtl="0">
              <a:spcBef>
                <a:spcPts val="0"/>
              </a:spcBef>
              <a:spcAft>
                <a:spcPts val="300"/>
              </a:spcAft>
              <a:buFont typeface="Aptos" panose="020B0004020202020204" pitchFamily="34" charset="0"/>
              <a:buChar char="+"/>
            </a:pPr>
            <a:r>
              <a:rPr lang="en-gb"/>
              <a:t>Subchapter 1</a:t>
            </a:r>
          </a:p>
          <a:p>
            <a:pPr marL="171450" indent="-171450" rtl="0">
              <a:spcBef>
                <a:spcPts val="0"/>
              </a:spcBef>
              <a:spcAft>
                <a:spcPts val="300"/>
              </a:spcAft>
              <a:buFont typeface="Aptos" panose="020B0004020202020204" pitchFamily="34" charset="0"/>
              <a:buChar char="+"/>
            </a:pPr>
            <a:r>
              <a:rPr lang="en-gb"/>
              <a:t>Subchapter 2</a:t>
            </a:r>
          </a:p>
        </p:txBody>
      </p:sp>
      <p:sp>
        <p:nvSpPr>
          <p:cNvPr id="51" name="Text placeholder 44">
            <a:extLst>
              <a:ext uri="{FF2B5EF4-FFF2-40B4-BE49-F238E27FC236}">
                <a16:creationId xmlns:a16="http://schemas.microsoft.com/office/drawing/2014/main" id="{4EACF08E-316F-DEC7-9938-1E82D83B9F5E}"/>
              </a:ext>
            </a:extLst>
          </p:cNvPr>
          <p:cNvSpPr>
            <a:spLocks noGrp="1"/>
          </p:cNvSpPr>
          <p:nvPr>
            <p:ph type="body" sz="quarter" idx="25" hasCustomPrompt="1"/>
          </p:nvPr>
        </p:nvSpPr>
        <p:spPr>
          <a:xfrm>
            <a:off x="6853051" y="5159586"/>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52" name="Text placeholder 44">
            <a:extLst>
              <a:ext uri="{FF2B5EF4-FFF2-40B4-BE49-F238E27FC236}">
                <a16:creationId xmlns:a16="http://schemas.microsoft.com/office/drawing/2014/main" id="{3D5E2C44-321C-73C7-3A6C-C78527A5BE2C}"/>
              </a:ext>
            </a:extLst>
          </p:cNvPr>
          <p:cNvSpPr>
            <a:spLocks noGrp="1"/>
          </p:cNvSpPr>
          <p:nvPr>
            <p:ph type="body" sz="quarter" idx="26" hasCustomPrompt="1"/>
          </p:nvPr>
        </p:nvSpPr>
        <p:spPr>
          <a:xfrm>
            <a:off x="7450275" y="5181517"/>
            <a:ext cx="4320000" cy="426775"/>
          </a:xfrm>
          <a:prstGeom prst="rect">
            <a:avLst/>
          </a:prstGeom>
          <a:noFill/>
        </p:spPr>
        <p:txBody>
          <a:bodyPr wrap="square" tIns="46800" bIns="72000" rtlCol="0" anchor="t" anchorCtr="0">
            <a:spAutoFit/>
          </a:bodyPr>
          <a:lstStyle>
            <a:lvl1pPr algn="l">
              <a:lnSpc>
                <a:spcPct val="80000"/>
              </a:lnSpc>
              <a:spcBef>
                <a:spcPts val="0"/>
              </a:spcBef>
              <a:defRPr sz="2400" b="1">
                <a:solidFill>
                  <a:srgbClr val="1F1F1F"/>
                </a:solidFill>
              </a:defRPr>
            </a:lvl1pPr>
          </a:lstStyle>
          <a:p>
            <a:pPr lvl="0" rtl="0"/>
            <a:r>
              <a:rPr lang="en-gb"/>
              <a:t>Chapter title</a:t>
            </a:r>
          </a:p>
        </p:txBody>
      </p:sp>
      <p:sp>
        <p:nvSpPr>
          <p:cNvPr id="53" name="Text placeholder 51">
            <a:extLst>
              <a:ext uri="{FF2B5EF4-FFF2-40B4-BE49-F238E27FC236}">
                <a16:creationId xmlns:a16="http://schemas.microsoft.com/office/drawing/2014/main" id="{A96D4CDD-01A8-B3A0-A706-A2654BDDC371}"/>
              </a:ext>
            </a:extLst>
          </p:cNvPr>
          <p:cNvSpPr>
            <a:spLocks noGrp="1"/>
          </p:cNvSpPr>
          <p:nvPr>
            <p:ph type="body" sz="quarter" idx="27" hasCustomPrompt="1"/>
          </p:nvPr>
        </p:nvSpPr>
        <p:spPr>
          <a:xfrm>
            <a:off x="7450275" y="5617523"/>
            <a:ext cx="4320000" cy="624338"/>
          </a:xfrm>
          <a:prstGeom prst="rect">
            <a:avLst/>
          </a:prstGeom>
        </p:spPr>
        <p:txBody>
          <a:bodyPr wrap="square" tIns="46800" rtlCol="0">
            <a:spAutoFit/>
          </a:bodyPr>
          <a:lstStyle>
            <a:lvl1pPr marL="171450" indent="-171450">
              <a:lnSpc>
                <a:spcPct val="100000"/>
              </a:lnSpc>
              <a:spcBef>
                <a:spcPts val="0"/>
              </a:spcBef>
              <a:spcAft>
                <a:spcPts val="300"/>
              </a:spcAft>
              <a:buFont typeface="Aptos" panose="020B0004020202020204" pitchFamily="34" charset="0"/>
              <a:buChar char="+"/>
              <a:defRPr sz="1600">
                <a:solidFill>
                  <a:srgbClr val="1F1F1F"/>
                </a:solidFill>
              </a:defRPr>
            </a:lvl1pPr>
            <a:lvl2pPr>
              <a:defRPr>
                <a:solidFill>
                  <a:srgbClr val="1F1F1F"/>
                </a:solidFill>
              </a:defRPr>
            </a:lvl2pPr>
            <a:lvl3pPr>
              <a:defRPr>
                <a:solidFill>
                  <a:srgbClr val="1F1F1F"/>
                </a:solidFill>
              </a:defRPr>
            </a:lvl3pPr>
            <a:lvl4pPr>
              <a:defRPr>
                <a:solidFill>
                  <a:srgbClr val="1F1F1F"/>
                </a:solidFill>
              </a:defRPr>
            </a:lvl4pPr>
            <a:lvl5pPr>
              <a:defRPr>
                <a:solidFill>
                  <a:srgbClr val="1F1F1F"/>
                </a:solidFill>
              </a:defRPr>
            </a:lvl5pPr>
          </a:lstStyle>
          <a:p>
            <a:pPr marL="171450" indent="-171450" rtl="0">
              <a:spcBef>
                <a:spcPts val="0"/>
              </a:spcBef>
              <a:spcAft>
                <a:spcPts val="300"/>
              </a:spcAft>
              <a:buFont typeface="Aptos" panose="020B0004020202020204" pitchFamily="34" charset="0"/>
              <a:buChar char="+"/>
            </a:pPr>
            <a:r>
              <a:rPr lang="en-gb"/>
              <a:t>Subchapter 1</a:t>
            </a:r>
          </a:p>
          <a:p>
            <a:pPr marL="171450" indent="-171450" rtl="0">
              <a:spcBef>
                <a:spcPts val="0"/>
              </a:spcBef>
              <a:spcAft>
                <a:spcPts val="300"/>
              </a:spcAft>
              <a:buFont typeface="Aptos" panose="020B0004020202020204" pitchFamily="34" charset="0"/>
              <a:buChar char="+"/>
            </a:pPr>
            <a:r>
              <a:rPr lang="en-gb"/>
              <a:t>Subchapter 2</a:t>
            </a:r>
          </a:p>
        </p:txBody>
      </p:sp>
    </p:spTree>
    <p:extLst>
      <p:ext uri="{BB962C8B-B14F-4D97-AF65-F5344CB8AC3E}">
        <p14:creationId xmlns:p14="http://schemas.microsoft.com/office/powerpoint/2010/main" val="616675019"/>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s x9">
    <p:bg>
      <p:bgPr>
        <a:solidFill>
          <a:schemeClr val="bg1"/>
        </a:solidFill>
        <a:effectLst/>
      </p:bgPr>
    </p:bg>
    <p:spTree>
      <p:nvGrpSpPr>
        <p:cNvPr id="1" name=""/>
        <p:cNvGrpSpPr/>
        <p:nvPr/>
      </p:nvGrpSpPr>
      <p:grpSpPr>
        <a:xfrm>
          <a:off x="0" y="0"/>
          <a:ext cx="0" cy="0"/>
          <a:chOff x="0" y="0"/>
          <a:chExt cx="0" cy="0"/>
        </a:xfrm>
      </p:grpSpPr>
      <p:cxnSp>
        <p:nvCxnSpPr>
          <p:cNvPr id="81" name="Straight connector 80">
            <a:extLst>
              <a:ext uri="{FF2B5EF4-FFF2-40B4-BE49-F238E27FC236}">
                <a16:creationId xmlns:a16="http://schemas.microsoft.com/office/drawing/2014/main" id="{DFF60736-C1F3-99C9-3BF7-7822735E8D4F}"/>
              </a:ext>
            </a:extLst>
          </p:cNvPr>
          <p:cNvCxnSpPr>
            <a:cxnSpLocks/>
          </p:cNvCxnSpPr>
          <p:nvPr userDrawn="1"/>
        </p:nvCxnSpPr>
        <p:spPr>
          <a:xfrm>
            <a:off x="4001946" y="521635"/>
            <a:ext cx="81900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 placeholder 44">
            <a:extLst>
              <a:ext uri="{FF2B5EF4-FFF2-40B4-BE49-F238E27FC236}">
                <a16:creationId xmlns:a16="http://schemas.microsoft.com/office/drawing/2014/main" id="{05949649-ABBF-A909-61DC-4BB51ACB0E73}"/>
              </a:ext>
            </a:extLst>
          </p:cNvPr>
          <p:cNvSpPr>
            <a:spLocks noGrp="1"/>
          </p:cNvSpPr>
          <p:nvPr>
            <p:ph type="body" sz="quarter" idx="10" hasCustomPrompt="1"/>
          </p:nvPr>
        </p:nvSpPr>
        <p:spPr>
          <a:xfrm>
            <a:off x="1379871" y="1623367"/>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39" name="Text placeholder 44">
            <a:extLst>
              <a:ext uri="{FF2B5EF4-FFF2-40B4-BE49-F238E27FC236}">
                <a16:creationId xmlns:a16="http://schemas.microsoft.com/office/drawing/2014/main" id="{B5B545C0-C9F5-67DA-B833-0D76968E13FF}"/>
              </a:ext>
            </a:extLst>
          </p:cNvPr>
          <p:cNvSpPr>
            <a:spLocks noGrp="1"/>
          </p:cNvSpPr>
          <p:nvPr>
            <p:ph type="body" sz="quarter" idx="11" hasCustomPrompt="1"/>
          </p:nvPr>
        </p:nvSpPr>
        <p:spPr>
          <a:xfrm>
            <a:off x="1998990" y="1652812"/>
            <a:ext cx="2520000" cy="840486"/>
          </a:xfrm>
          <a:prstGeom prst="rect">
            <a:avLst/>
          </a:prstGeom>
          <a:noFill/>
        </p:spPr>
        <p:txBody>
          <a:bodyPr wrap="square" rtlCol="0" anchor="t" anchorCtr="0">
            <a:spAutoFit/>
          </a:bodyPr>
          <a:lstStyle>
            <a:lvl1pPr algn="l">
              <a:lnSpc>
                <a:spcPct val="80000"/>
              </a:lnSpc>
              <a:spcBef>
                <a:spcPts val="0"/>
              </a:spcBef>
              <a:defRPr sz="2000" b="1">
                <a:solidFill>
                  <a:srgbClr val="1F1F1F"/>
                </a:solidFill>
              </a:defRPr>
            </a:lvl1pPr>
          </a:lstStyle>
          <a:p>
            <a:pPr lvl="0" rtl="0"/>
            <a:r>
              <a:rPr lang="en-gb"/>
              <a:t>Chapter title</a:t>
            </a:r>
            <a:br>
              <a:rPr lang="fr-FR"/>
            </a:br>
            <a:r>
              <a:rPr lang="en-gb"/>
              <a:t>with 3 lines </a:t>
            </a:r>
            <a:br>
              <a:rPr lang="fr-FR"/>
            </a:br>
            <a:r>
              <a:rPr lang="en-gb"/>
              <a:t>of text</a:t>
            </a:r>
          </a:p>
        </p:txBody>
      </p:sp>
      <p:sp>
        <p:nvSpPr>
          <p:cNvPr id="42" name="Text placeholder 44">
            <a:extLst>
              <a:ext uri="{FF2B5EF4-FFF2-40B4-BE49-F238E27FC236}">
                <a16:creationId xmlns:a16="http://schemas.microsoft.com/office/drawing/2014/main" id="{D40A17FC-1C52-9122-EF94-81C859F8E2D9}"/>
              </a:ext>
            </a:extLst>
          </p:cNvPr>
          <p:cNvSpPr>
            <a:spLocks noGrp="1"/>
          </p:cNvSpPr>
          <p:nvPr>
            <p:ph type="body" sz="quarter" idx="12" hasCustomPrompt="1"/>
          </p:nvPr>
        </p:nvSpPr>
        <p:spPr>
          <a:xfrm>
            <a:off x="1379871" y="3401914"/>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43" name="Text placeholder 44">
            <a:extLst>
              <a:ext uri="{FF2B5EF4-FFF2-40B4-BE49-F238E27FC236}">
                <a16:creationId xmlns:a16="http://schemas.microsoft.com/office/drawing/2014/main" id="{A25AC518-BFD3-1B62-CE4A-052313A78A38}"/>
              </a:ext>
            </a:extLst>
          </p:cNvPr>
          <p:cNvSpPr>
            <a:spLocks noGrp="1"/>
          </p:cNvSpPr>
          <p:nvPr>
            <p:ph type="body" sz="quarter" idx="13" hasCustomPrompt="1"/>
          </p:nvPr>
        </p:nvSpPr>
        <p:spPr>
          <a:xfrm>
            <a:off x="1998990" y="3431359"/>
            <a:ext cx="2520000" cy="840486"/>
          </a:xfrm>
          <a:prstGeom prst="rect">
            <a:avLst/>
          </a:prstGeom>
          <a:noFill/>
        </p:spPr>
        <p:txBody>
          <a:bodyPr wrap="square" rtlCol="0" anchor="t" anchorCtr="0">
            <a:spAutoFit/>
          </a:bodyPr>
          <a:lstStyle>
            <a:lvl1pPr algn="l">
              <a:lnSpc>
                <a:spcPct val="80000"/>
              </a:lnSpc>
              <a:spcBef>
                <a:spcPts val="0"/>
              </a:spcBef>
              <a:defRPr sz="2000" b="1">
                <a:solidFill>
                  <a:srgbClr val="1F1F1F"/>
                </a:solidFill>
              </a:defRPr>
            </a:lvl1pPr>
          </a:lstStyle>
          <a:p>
            <a:pPr lvl="0" rtl="0"/>
            <a:r>
              <a:rPr lang="en-gb"/>
              <a:t>Chapter title</a:t>
            </a:r>
            <a:br>
              <a:rPr lang="fr-FR"/>
            </a:br>
            <a:r>
              <a:rPr lang="en-gb"/>
              <a:t>with 3 lines </a:t>
            </a:r>
            <a:br>
              <a:rPr lang="fr-FR"/>
            </a:br>
            <a:r>
              <a:rPr lang="en-gb"/>
              <a:t>of text</a:t>
            </a:r>
          </a:p>
        </p:txBody>
      </p:sp>
      <p:sp>
        <p:nvSpPr>
          <p:cNvPr id="44" name="Text placeholder 44">
            <a:extLst>
              <a:ext uri="{FF2B5EF4-FFF2-40B4-BE49-F238E27FC236}">
                <a16:creationId xmlns:a16="http://schemas.microsoft.com/office/drawing/2014/main" id="{EBAC8C07-DDAF-55C4-555D-B35D96A4BA40}"/>
              </a:ext>
            </a:extLst>
          </p:cNvPr>
          <p:cNvSpPr>
            <a:spLocks noGrp="1"/>
          </p:cNvSpPr>
          <p:nvPr>
            <p:ph type="body" sz="quarter" idx="14" hasCustomPrompt="1"/>
          </p:nvPr>
        </p:nvSpPr>
        <p:spPr>
          <a:xfrm>
            <a:off x="1379871" y="5163366"/>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45" name="Text placeholder 44">
            <a:extLst>
              <a:ext uri="{FF2B5EF4-FFF2-40B4-BE49-F238E27FC236}">
                <a16:creationId xmlns:a16="http://schemas.microsoft.com/office/drawing/2014/main" id="{84F473FE-2FD2-18A8-AA59-7CAB0E73B6E1}"/>
              </a:ext>
            </a:extLst>
          </p:cNvPr>
          <p:cNvSpPr>
            <a:spLocks noGrp="1"/>
          </p:cNvSpPr>
          <p:nvPr>
            <p:ph type="body" sz="quarter" idx="15" hasCustomPrompt="1"/>
          </p:nvPr>
        </p:nvSpPr>
        <p:spPr>
          <a:xfrm>
            <a:off x="1998990" y="5192811"/>
            <a:ext cx="2520000" cy="840486"/>
          </a:xfrm>
          <a:prstGeom prst="rect">
            <a:avLst/>
          </a:prstGeom>
          <a:noFill/>
        </p:spPr>
        <p:txBody>
          <a:bodyPr wrap="square" rtlCol="0" anchor="t" anchorCtr="0">
            <a:spAutoFit/>
          </a:bodyPr>
          <a:lstStyle>
            <a:lvl1pPr algn="l">
              <a:lnSpc>
                <a:spcPct val="80000"/>
              </a:lnSpc>
              <a:spcBef>
                <a:spcPts val="0"/>
              </a:spcBef>
              <a:defRPr sz="2000" b="1">
                <a:solidFill>
                  <a:srgbClr val="1F1F1F"/>
                </a:solidFill>
              </a:defRPr>
            </a:lvl1pPr>
          </a:lstStyle>
          <a:p>
            <a:pPr lvl="0" rtl="0"/>
            <a:r>
              <a:rPr lang="en-gb"/>
              <a:t>Chapter title</a:t>
            </a:r>
            <a:br>
              <a:rPr lang="fr-FR"/>
            </a:br>
            <a:r>
              <a:rPr lang="en-gb"/>
              <a:t>with 3 lines </a:t>
            </a:r>
            <a:br>
              <a:rPr lang="fr-FR"/>
            </a:br>
            <a:r>
              <a:rPr lang="en-gb"/>
              <a:t>of text</a:t>
            </a:r>
          </a:p>
        </p:txBody>
      </p:sp>
      <p:sp>
        <p:nvSpPr>
          <p:cNvPr id="84" name="Text placeholder 44">
            <a:extLst>
              <a:ext uri="{FF2B5EF4-FFF2-40B4-BE49-F238E27FC236}">
                <a16:creationId xmlns:a16="http://schemas.microsoft.com/office/drawing/2014/main" id="{5A53A332-7BF7-DF9A-8E1B-29F9C4965928}"/>
              </a:ext>
            </a:extLst>
          </p:cNvPr>
          <p:cNvSpPr>
            <a:spLocks noGrp="1"/>
          </p:cNvSpPr>
          <p:nvPr>
            <p:ph type="body" sz="quarter" idx="16" hasCustomPrompt="1"/>
          </p:nvPr>
        </p:nvSpPr>
        <p:spPr>
          <a:xfrm>
            <a:off x="5045597" y="1623367"/>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85" name="Text placeholder 44">
            <a:extLst>
              <a:ext uri="{FF2B5EF4-FFF2-40B4-BE49-F238E27FC236}">
                <a16:creationId xmlns:a16="http://schemas.microsoft.com/office/drawing/2014/main" id="{A38D5033-9837-2D8D-C36F-30D6D55FEFEF}"/>
              </a:ext>
            </a:extLst>
          </p:cNvPr>
          <p:cNvSpPr>
            <a:spLocks noGrp="1"/>
          </p:cNvSpPr>
          <p:nvPr>
            <p:ph type="body" sz="quarter" idx="17" hasCustomPrompt="1"/>
          </p:nvPr>
        </p:nvSpPr>
        <p:spPr>
          <a:xfrm>
            <a:off x="5664716" y="1652812"/>
            <a:ext cx="2520000" cy="840486"/>
          </a:xfrm>
          <a:prstGeom prst="rect">
            <a:avLst/>
          </a:prstGeom>
          <a:noFill/>
        </p:spPr>
        <p:txBody>
          <a:bodyPr wrap="square" rtlCol="0" anchor="t" anchorCtr="0">
            <a:spAutoFit/>
          </a:bodyPr>
          <a:lstStyle>
            <a:lvl1pPr algn="l">
              <a:lnSpc>
                <a:spcPct val="80000"/>
              </a:lnSpc>
              <a:spcBef>
                <a:spcPts val="0"/>
              </a:spcBef>
              <a:defRPr sz="2000" b="1">
                <a:solidFill>
                  <a:srgbClr val="1F1F1F"/>
                </a:solidFill>
              </a:defRPr>
            </a:lvl1pPr>
          </a:lstStyle>
          <a:p>
            <a:pPr lvl="0" rtl="0"/>
            <a:r>
              <a:rPr lang="en-gb"/>
              <a:t>Chapter title</a:t>
            </a:r>
            <a:br>
              <a:rPr lang="fr-FR"/>
            </a:br>
            <a:r>
              <a:rPr lang="en-gb"/>
              <a:t>with 3 lines </a:t>
            </a:r>
            <a:br>
              <a:rPr lang="fr-FR"/>
            </a:br>
            <a:r>
              <a:rPr lang="en-gb"/>
              <a:t>of text</a:t>
            </a:r>
          </a:p>
        </p:txBody>
      </p:sp>
      <p:sp>
        <p:nvSpPr>
          <p:cNvPr id="86" name="Text placeholder 44">
            <a:extLst>
              <a:ext uri="{FF2B5EF4-FFF2-40B4-BE49-F238E27FC236}">
                <a16:creationId xmlns:a16="http://schemas.microsoft.com/office/drawing/2014/main" id="{B83B5909-D87D-83FF-EB41-6DB9579CA37C}"/>
              </a:ext>
            </a:extLst>
          </p:cNvPr>
          <p:cNvSpPr>
            <a:spLocks noGrp="1"/>
          </p:cNvSpPr>
          <p:nvPr>
            <p:ph type="body" sz="quarter" idx="18" hasCustomPrompt="1"/>
          </p:nvPr>
        </p:nvSpPr>
        <p:spPr>
          <a:xfrm>
            <a:off x="5045597" y="3401914"/>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87" name="Text placeholder 44">
            <a:extLst>
              <a:ext uri="{FF2B5EF4-FFF2-40B4-BE49-F238E27FC236}">
                <a16:creationId xmlns:a16="http://schemas.microsoft.com/office/drawing/2014/main" id="{F00A73F6-3591-CA6C-4C6E-1A61EA9FC6D0}"/>
              </a:ext>
            </a:extLst>
          </p:cNvPr>
          <p:cNvSpPr>
            <a:spLocks noGrp="1"/>
          </p:cNvSpPr>
          <p:nvPr>
            <p:ph type="body" sz="quarter" idx="19" hasCustomPrompt="1"/>
          </p:nvPr>
        </p:nvSpPr>
        <p:spPr>
          <a:xfrm>
            <a:off x="5664716" y="3431359"/>
            <a:ext cx="2520000" cy="840486"/>
          </a:xfrm>
          <a:prstGeom prst="rect">
            <a:avLst/>
          </a:prstGeom>
          <a:noFill/>
        </p:spPr>
        <p:txBody>
          <a:bodyPr wrap="square" rtlCol="0" anchor="t" anchorCtr="0">
            <a:spAutoFit/>
          </a:bodyPr>
          <a:lstStyle>
            <a:lvl1pPr algn="l">
              <a:lnSpc>
                <a:spcPct val="80000"/>
              </a:lnSpc>
              <a:spcBef>
                <a:spcPts val="0"/>
              </a:spcBef>
              <a:defRPr sz="2000" b="1">
                <a:solidFill>
                  <a:srgbClr val="1F1F1F"/>
                </a:solidFill>
              </a:defRPr>
            </a:lvl1pPr>
          </a:lstStyle>
          <a:p>
            <a:pPr lvl="0" rtl="0"/>
            <a:r>
              <a:rPr lang="en-gb"/>
              <a:t>Chapter title</a:t>
            </a:r>
            <a:br>
              <a:rPr lang="fr-FR"/>
            </a:br>
            <a:r>
              <a:rPr lang="en-gb"/>
              <a:t>with 3 lines </a:t>
            </a:r>
            <a:br>
              <a:rPr lang="fr-FR"/>
            </a:br>
            <a:r>
              <a:rPr lang="en-gb"/>
              <a:t>of text</a:t>
            </a:r>
          </a:p>
        </p:txBody>
      </p:sp>
      <p:sp>
        <p:nvSpPr>
          <p:cNvPr id="88" name="Text placeholder 44">
            <a:extLst>
              <a:ext uri="{FF2B5EF4-FFF2-40B4-BE49-F238E27FC236}">
                <a16:creationId xmlns:a16="http://schemas.microsoft.com/office/drawing/2014/main" id="{9B9AC303-A3F1-BC61-9145-F69296625184}"/>
              </a:ext>
            </a:extLst>
          </p:cNvPr>
          <p:cNvSpPr>
            <a:spLocks noGrp="1"/>
          </p:cNvSpPr>
          <p:nvPr>
            <p:ph type="body" sz="quarter" idx="20" hasCustomPrompt="1"/>
          </p:nvPr>
        </p:nvSpPr>
        <p:spPr>
          <a:xfrm>
            <a:off x="5045597" y="5163366"/>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89" name="Text placeholder 44">
            <a:extLst>
              <a:ext uri="{FF2B5EF4-FFF2-40B4-BE49-F238E27FC236}">
                <a16:creationId xmlns:a16="http://schemas.microsoft.com/office/drawing/2014/main" id="{F446D43C-1AC1-BE7D-17D0-F768BA6267C2}"/>
              </a:ext>
            </a:extLst>
          </p:cNvPr>
          <p:cNvSpPr>
            <a:spLocks noGrp="1"/>
          </p:cNvSpPr>
          <p:nvPr>
            <p:ph type="body" sz="quarter" idx="21" hasCustomPrompt="1"/>
          </p:nvPr>
        </p:nvSpPr>
        <p:spPr>
          <a:xfrm>
            <a:off x="5664716" y="5192811"/>
            <a:ext cx="2520000" cy="840486"/>
          </a:xfrm>
          <a:prstGeom prst="rect">
            <a:avLst/>
          </a:prstGeom>
          <a:noFill/>
        </p:spPr>
        <p:txBody>
          <a:bodyPr wrap="square" rtlCol="0" anchor="t" anchorCtr="0">
            <a:spAutoFit/>
          </a:bodyPr>
          <a:lstStyle>
            <a:lvl1pPr algn="l">
              <a:lnSpc>
                <a:spcPct val="80000"/>
              </a:lnSpc>
              <a:spcBef>
                <a:spcPts val="0"/>
              </a:spcBef>
              <a:defRPr sz="2000" b="1">
                <a:solidFill>
                  <a:srgbClr val="1F1F1F"/>
                </a:solidFill>
              </a:defRPr>
            </a:lvl1pPr>
          </a:lstStyle>
          <a:p>
            <a:pPr lvl="0" rtl="0"/>
            <a:r>
              <a:rPr lang="en-gb"/>
              <a:t>Chapter title</a:t>
            </a:r>
            <a:br>
              <a:rPr lang="fr-FR"/>
            </a:br>
            <a:r>
              <a:rPr lang="en-gb"/>
              <a:t>with 3 lines </a:t>
            </a:r>
            <a:br>
              <a:rPr lang="fr-FR"/>
            </a:br>
            <a:r>
              <a:rPr lang="en-gb"/>
              <a:t>of text</a:t>
            </a:r>
          </a:p>
        </p:txBody>
      </p:sp>
      <p:sp>
        <p:nvSpPr>
          <p:cNvPr id="90" name="Text placeholder 44">
            <a:extLst>
              <a:ext uri="{FF2B5EF4-FFF2-40B4-BE49-F238E27FC236}">
                <a16:creationId xmlns:a16="http://schemas.microsoft.com/office/drawing/2014/main" id="{1CE5D3C6-F8F5-BDA9-7441-9A1F0932D0DC}"/>
              </a:ext>
            </a:extLst>
          </p:cNvPr>
          <p:cNvSpPr>
            <a:spLocks noGrp="1"/>
          </p:cNvSpPr>
          <p:nvPr>
            <p:ph type="body" sz="quarter" idx="22" hasCustomPrompt="1"/>
          </p:nvPr>
        </p:nvSpPr>
        <p:spPr>
          <a:xfrm>
            <a:off x="8711324" y="1623367"/>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91" name="Text placeholder 44">
            <a:extLst>
              <a:ext uri="{FF2B5EF4-FFF2-40B4-BE49-F238E27FC236}">
                <a16:creationId xmlns:a16="http://schemas.microsoft.com/office/drawing/2014/main" id="{5D59871B-D05C-42BF-0985-565634AB7E35}"/>
              </a:ext>
            </a:extLst>
          </p:cNvPr>
          <p:cNvSpPr>
            <a:spLocks noGrp="1"/>
          </p:cNvSpPr>
          <p:nvPr>
            <p:ph type="body" sz="quarter" idx="23" hasCustomPrompt="1"/>
          </p:nvPr>
        </p:nvSpPr>
        <p:spPr>
          <a:xfrm>
            <a:off x="9330443" y="1652812"/>
            <a:ext cx="2520000" cy="840486"/>
          </a:xfrm>
          <a:prstGeom prst="rect">
            <a:avLst/>
          </a:prstGeom>
          <a:noFill/>
        </p:spPr>
        <p:txBody>
          <a:bodyPr wrap="square" rtlCol="0" anchor="t" anchorCtr="0">
            <a:spAutoFit/>
          </a:bodyPr>
          <a:lstStyle>
            <a:lvl1pPr algn="l">
              <a:lnSpc>
                <a:spcPct val="80000"/>
              </a:lnSpc>
              <a:spcBef>
                <a:spcPts val="0"/>
              </a:spcBef>
              <a:defRPr sz="2000" b="1">
                <a:solidFill>
                  <a:srgbClr val="1F1F1F"/>
                </a:solidFill>
              </a:defRPr>
            </a:lvl1pPr>
          </a:lstStyle>
          <a:p>
            <a:pPr lvl="0" rtl="0"/>
            <a:r>
              <a:rPr lang="en-gb"/>
              <a:t>Chapter title</a:t>
            </a:r>
            <a:br>
              <a:rPr lang="fr-FR"/>
            </a:br>
            <a:r>
              <a:rPr lang="en-gb"/>
              <a:t>with 3 lines </a:t>
            </a:r>
            <a:br>
              <a:rPr lang="fr-FR"/>
            </a:br>
            <a:r>
              <a:rPr lang="en-gb"/>
              <a:t>of text</a:t>
            </a:r>
          </a:p>
        </p:txBody>
      </p:sp>
      <p:sp>
        <p:nvSpPr>
          <p:cNvPr id="92" name="Text placeholder 44">
            <a:extLst>
              <a:ext uri="{FF2B5EF4-FFF2-40B4-BE49-F238E27FC236}">
                <a16:creationId xmlns:a16="http://schemas.microsoft.com/office/drawing/2014/main" id="{559EA24C-1A1F-50A9-30EF-5B03440AAE21}"/>
              </a:ext>
            </a:extLst>
          </p:cNvPr>
          <p:cNvSpPr>
            <a:spLocks noGrp="1"/>
          </p:cNvSpPr>
          <p:nvPr>
            <p:ph type="body" sz="quarter" idx="24" hasCustomPrompt="1"/>
          </p:nvPr>
        </p:nvSpPr>
        <p:spPr>
          <a:xfrm>
            <a:off x="8711324" y="3401914"/>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93" name="Text placeholder 44">
            <a:extLst>
              <a:ext uri="{FF2B5EF4-FFF2-40B4-BE49-F238E27FC236}">
                <a16:creationId xmlns:a16="http://schemas.microsoft.com/office/drawing/2014/main" id="{3BBDAE10-D356-884F-9555-3D68889FF67D}"/>
              </a:ext>
            </a:extLst>
          </p:cNvPr>
          <p:cNvSpPr>
            <a:spLocks noGrp="1"/>
          </p:cNvSpPr>
          <p:nvPr>
            <p:ph type="body" sz="quarter" idx="25" hasCustomPrompt="1"/>
          </p:nvPr>
        </p:nvSpPr>
        <p:spPr>
          <a:xfrm>
            <a:off x="9330443" y="3431359"/>
            <a:ext cx="2520000" cy="840486"/>
          </a:xfrm>
          <a:prstGeom prst="rect">
            <a:avLst/>
          </a:prstGeom>
          <a:noFill/>
        </p:spPr>
        <p:txBody>
          <a:bodyPr wrap="square" rtlCol="0" anchor="t" anchorCtr="0">
            <a:spAutoFit/>
          </a:bodyPr>
          <a:lstStyle>
            <a:lvl1pPr algn="l">
              <a:lnSpc>
                <a:spcPct val="80000"/>
              </a:lnSpc>
              <a:spcBef>
                <a:spcPts val="0"/>
              </a:spcBef>
              <a:defRPr sz="2000" b="1">
                <a:solidFill>
                  <a:srgbClr val="1F1F1F"/>
                </a:solidFill>
              </a:defRPr>
            </a:lvl1pPr>
          </a:lstStyle>
          <a:p>
            <a:pPr lvl="0" rtl="0"/>
            <a:r>
              <a:rPr lang="en-gb"/>
              <a:t>Chapter title</a:t>
            </a:r>
            <a:br>
              <a:rPr lang="fr-FR"/>
            </a:br>
            <a:r>
              <a:rPr lang="en-gb"/>
              <a:t>with 3 lines </a:t>
            </a:r>
            <a:br>
              <a:rPr lang="fr-FR"/>
            </a:br>
            <a:r>
              <a:rPr lang="en-gb"/>
              <a:t>of text</a:t>
            </a:r>
          </a:p>
        </p:txBody>
      </p:sp>
      <p:sp>
        <p:nvSpPr>
          <p:cNvPr id="94" name="Text placeholder 44">
            <a:extLst>
              <a:ext uri="{FF2B5EF4-FFF2-40B4-BE49-F238E27FC236}">
                <a16:creationId xmlns:a16="http://schemas.microsoft.com/office/drawing/2014/main" id="{D32BAAA0-28D0-A683-2A9B-6A256332F6E4}"/>
              </a:ext>
            </a:extLst>
          </p:cNvPr>
          <p:cNvSpPr>
            <a:spLocks noGrp="1"/>
          </p:cNvSpPr>
          <p:nvPr>
            <p:ph type="body" sz="quarter" idx="26" hasCustomPrompt="1"/>
          </p:nvPr>
        </p:nvSpPr>
        <p:spPr>
          <a:xfrm>
            <a:off x="8711324" y="5163366"/>
            <a:ext cx="756000" cy="426848"/>
          </a:xfrm>
          <a:prstGeom prst="rect">
            <a:avLst/>
          </a:prstGeom>
          <a:noFill/>
        </p:spPr>
        <p:txBody>
          <a:bodyPr wrap="square" lIns="90000" rtlCol="0">
            <a:spAutoFit/>
          </a:bodyPr>
          <a:lstStyle>
            <a:lvl1pPr algn="l" defTabSz="981075">
              <a:defRPr sz="2400" b="1">
                <a:solidFill>
                  <a:srgbClr val="0070FA"/>
                </a:solidFill>
              </a:defRPr>
            </a:lvl1pPr>
          </a:lstStyle>
          <a:p>
            <a:pPr lvl="0" rtl="0"/>
            <a:r>
              <a:rPr lang="en-gb"/>
              <a:t>No. /</a:t>
            </a:r>
          </a:p>
        </p:txBody>
      </p:sp>
      <p:sp>
        <p:nvSpPr>
          <p:cNvPr id="95" name="Text placeholder 44">
            <a:extLst>
              <a:ext uri="{FF2B5EF4-FFF2-40B4-BE49-F238E27FC236}">
                <a16:creationId xmlns:a16="http://schemas.microsoft.com/office/drawing/2014/main" id="{46E4F785-C2F7-C074-18CF-BC6279E25B30}"/>
              </a:ext>
            </a:extLst>
          </p:cNvPr>
          <p:cNvSpPr>
            <a:spLocks noGrp="1"/>
          </p:cNvSpPr>
          <p:nvPr>
            <p:ph type="body" sz="quarter" idx="27" hasCustomPrompt="1"/>
          </p:nvPr>
        </p:nvSpPr>
        <p:spPr>
          <a:xfrm>
            <a:off x="9330443" y="5192811"/>
            <a:ext cx="2520000" cy="840486"/>
          </a:xfrm>
          <a:prstGeom prst="rect">
            <a:avLst/>
          </a:prstGeom>
          <a:noFill/>
        </p:spPr>
        <p:txBody>
          <a:bodyPr wrap="square" rtlCol="0" anchor="t" anchorCtr="0">
            <a:spAutoFit/>
          </a:bodyPr>
          <a:lstStyle>
            <a:lvl1pPr algn="l">
              <a:lnSpc>
                <a:spcPct val="80000"/>
              </a:lnSpc>
              <a:spcBef>
                <a:spcPts val="0"/>
              </a:spcBef>
              <a:defRPr sz="2000" b="1">
                <a:solidFill>
                  <a:srgbClr val="1F1F1F"/>
                </a:solidFill>
              </a:defRPr>
            </a:lvl1pPr>
          </a:lstStyle>
          <a:p>
            <a:pPr lvl="0" rtl="0"/>
            <a:r>
              <a:rPr lang="en-gb"/>
              <a:t>Chapter title</a:t>
            </a:r>
            <a:br>
              <a:rPr lang="fr-FR"/>
            </a:br>
            <a:r>
              <a:rPr lang="en-gb"/>
              <a:t>with 3 lines </a:t>
            </a:r>
            <a:br>
              <a:rPr lang="fr-FR"/>
            </a:br>
            <a:r>
              <a:rPr lang="en-gb"/>
              <a:t>of text</a:t>
            </a:r>
          </a:p>
        </p:txBody>
      </p:sp>
    </p:spTree>
    <p:extLst>
      <p:ext uri="{BB962C8B-B14F-4D97-AF65-F5344CB8AC3E}">
        <p14:creationId xmlns:p14="http://schemas.microsoft.com/office/powerpoint/2010/main" val="232500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4.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theme" Target="../theme/theme5.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4 placeholder">
            <a:extLst>
              <a:ext uri="{FF2B5EF4-FFF2-40B4-BE49-F238E27FC236}">
                <a16:creationId xmlns:a16="http://schemas.microsoft.com/office/drawing/2014/main" id="{6B961273-079E-A98A-D6F7-F26C568A7E2A}"/>
              </a:ext>
            </a:extLst>
          </p:cNvPr>
          <p:cNvSpPr>
            <a:spLocks noGrp="1"/>
          </p:cNvSpPr>
          <p:nvPr>
            <p:ph type="title"/>
          </p:nvPr>
        </p:nvSpPr>
        <p:spPr>
          <a:xfrm>
            <a:off x="838200" y="365126"/>
            <a:ext cx="6108405" cy="1251024"/>
          </a:xfrm>
          <a:prstGeom prst="rect">
            <a:avLst/>
          </a:prstGeom>
        </p:spPr>
        <p:txBody>
          <a:bodyPr vert="horz" lIns="91440" tIns="45720" rIns="91440" bIns="45720" rtlCol="0" anchor="ctr">
            <a:normAutofit/>
          </a:bodyPr>
          <a:lstStyle/>
          <a:p>
            <a:pPr rtl="0"/>
            <a:r>
              <a:rPr lang="en-gb"/>
              <a:t>COVER </a:t>
            </a:r>
            <a:endParaRPr lang="en-GB"/>
          </a:p>
        </p:txBody>
      </p:sp>
      <p:sp>
        <p:nvSpPr>
          <p:cNvPr id="3" name="Footer placeholder 4">
            <a:extLst>
              <a:ext uri="{FF2B5EF4-FFF2-40B4-BE49-F238E27FC236}">
                <a16:creationId xmlns:a16="http://schemas.microsoft.com/office/drawing/2014/main" id="{DC483377-B583-6DED-0090-7746221E70A3}"/>
              </a:ext>
            </a:extLst>
          </p:cNvPr>
          <p:cNvSpPr>
            <a:spLocks noGrp="1"/>
          </p:cNvSpPr>
          <p:nvPr>
            <p:ph type="ftr" sz="quarter" idx="3"/>
          </p:nvPr>
        </p:nvSpPr>
        <p:spPr>
          <a:xfrm>
            <a:off x="4943475" y="6115345"/>
            <a:ext cx="3528236" cy="370514"/>
          </a:xfrm>
          <a:prstGeom prst="rect">
            <a:avLst/>
          </a:prstGeom>
        </p:spPr>
        <p:txBody>
          <a:bodyPr vert="horz" lIns="0" tIns="0" rIns="0" bIns="0" rtlCol="0" anchor="t" anchorCtr="0"/>
          <a:lstStyle>
            <a:lvl1pPr algn="l">
              <a:defRPr sz="800">
                <a:solidFill>
                  <a:schemeClr val="bg1"/>
                </a:solidFill>
              </a:defRPr>
            </a:lvl1pPr>
          </a:lstStyle>
          <a:p>
            <a:pPr rtl="0"/>
            <a:r>
              <a:rPr lang="en-gb"/>
              <a:t>ADVN Customer I Document name I CONFIDENTIAL  </a:t>
            </a:r>
            <a:endParaRPr lang="en-GB"/>
          </a:p>
        </p:txBody>
      </p:sp>
      <p:sp>
        <p:nvSpPr>
          <p:cNvPr id="4" name="Date placeholder 3">
            <a:extLst>
              <a:ext uri="{FF2B5EF4-FFF2-40B4-BE49-F238E27FC236}">
                <a16:creationId xmlns:a16="http://schemas.microsoft.com/office/drawing/2014/main" id="{198F788E-D6C9-141D-EB16-D74A057786B2}"/>
              </a:ext>
            </a:extLst>
          </p:cNvPr>
          <p:cNvSpPr>
            <a:spLocks noGrp="1"/>
          </p:cNvSpPr>
          <p:nvPr>
            <p:ph type="dt" sz="half" idx="2"/>
          </p:nvPr>
        </p:nvSpPr>
        <p:spPr>
          <a:xfrm>
            <a:off x="4943476" y="5690042"/>
            <a:ext cx="940980" cy="405957"/>
          </a:xfrm>
          <a:prstGeom prst="rect">
            <a:avLst/>
          </a:prstGeom>
        </p:spPr>
        <p:txBody>
          <a:bodyPr vert="horz" lIns="0" tIns="0" rIns="0" bIns="0" rtlCol="0" anchor="ctr"/>
          <a:lstStyle>
            <a:lvl1pPr algn="l">
              <a:defRPr sz="900" b="1">
                <a:solidFill>
                  <a:schemeClr val="bg1"/>
                </a:solidFill>
              </a:defRPr>
            </a:lvl1pPr>
          </a:lstStyle>
          <a:p>
            <a:pPr rtl="0"/>
            <a:r>
              <a:rPr lang="fr-FR"/>
              <a:t>13/11/2024</a:t>
            </a:r>
            <a:endParaRPr lang="en-GB"/>
          </a:p>
        </p:txBody>
      </p:sp>
    </p:spTree>
    <p:extLst>
      <p:ext uri="{BB962C8B-B14F-4D97-AF65-F5344CB8AC3E}">
        <p14:creationId xmlns:p14="http://schemas.microsoft.com/office/powerpoint/2010/main" val="4017542112"/>
      </p:ext>
    </p:extLst>
  </p:cSld>
  <p:clrMap bg1="lt1" tx1="dk1" bg2="lt2" tx2="dk2" accent1="accent1" accent2="accent2" accent3="accent3" accent4="accent4" accent5="accent5" accent6="accent6" hlink="hlink" folHlink="folHlink"/>
  <p:sldLayoutIdLst>
    <p:sldLayoutId id="2147483710" r:id="rId1"/>
    <p:sldLayoutId id="2147483708" r:id="rId2"/>
    <p:sldLayoutId id="2147483815" r:id="rId3"/>
    <p:sldLayoutId id="2147483707" r:id="rId4"/>
    <p:sldLayoutId id="2147483816" r:id="rId5"/>
    <p:sldLayoutId id="2147483671" r:id="rId6"/>
  </p:sldLayoutIdLst>
  <p:hf hdr="0"/>
  <p:txStyles>
    <p:titleStyle>
      <a:lvl1pPr algn="l" defTabSz="914400" rtl="0" eaLnBrk="1" latinLnBrk="0" hangingPunct="1">
        <a:lnSpc>
          <a:spcPct val="80000"/>
        </a:lnSpc>
        <a:spcBef>
          <a:spcPct val="0"/>
        </a:spcBef>
        <a:spcAft>
          <a:spcPts val="1200"/>
        </a:spcAft>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Clr>
          <a:srgbClr val="0070FA"/>
        </a:buClr>
        <a:buFontTx/>
        <a:buNone/>
        <a:tabLst/>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Banner" descr="An image containing blue, screenshot, Electric Blue, blur&#10;&#10;Automatically generated description">
            <a:extLst>
              <a:ext uri="{FF2B5EF4-FFF2-40B4-BE49-F238E27FC236}">
                <a16:creationId xmlns:a16="http://schemas.microsoft.com/office/drawing/2014/main" id="{64D7116C-378D-9EC9-F0D3-B92081BC968E}"/>
              </a:ext>
            </a:extLst>
          </p:cNvPr>
          <p:cNvPicPr>
            <a:picLocks noChangeAspect="1"/>
          </p:cNvPicPr>
          <p:nvPr userDrawn="1"/>
        </p:nvPicPr>
        <p:blipFill>
          <a:blip r:embed="rId7">
            <a:extLst>
              <a:ext uri="{28A0092B-C50C-407E-A947-70E740481C1C}">
                <a14:useLocalDpi xmlns:a14="http://schemas.microsoft.com/office/drawing/2010/main" val="0"/>
              </a:ext>
            </a:extLst>
          </a:blip>
          <a:srcRect t="42126" b="42126"/>
          <a:stretch/>
        </p:blipFill>
        <p:spPr>
          <a:xfrm>
            <a:off x="0" y="0"/>
            <a:ext cx="12192000" cy="1080000"/>
          </a:xfrm>
          <a:prstGeom prst="rect">
            <a:avLst/>
          </a:prstGeom>
        </p:spPr>
      </p:pic>
      <p:grpSp>
        <p:nvGrpSpPr>
          <p:cNvPr id="3" name="Group 2">
            <a:extLst>
              <a:ext uri="{FF2B5EF4-FFF2-40B4-BE49-F238E27FC236}">
                <a16:creationId xmlns:a16="http://schemas.microsoft.com/office/drawing/2014/main" id="{41ED8BC8-2A55-B0E6-DBC2-4E95EF3544C6}"/>
              </a:ext>
            </a:extLst>
          </p:cNvPr>
          <p:cNvGrpSpPr/>
          <p:nvPr userDrawn="1"/>
        </p:nvGrpSpPr>
        <p:grpSpPr>
          <a:xfrm>
            <a:off x="0" y="0"/>
            <a:ext cx="1345146" cy="1080000"/>
            <a:chOff x="178125" y="346429"/>
            <a:chExt cx="1345146" cy="1080000"/>
          </a:xfrm>
        </p:grpSpPr>
        <p:cxnSp>
          <p:nvCxnSpPr>
            <p:cNvPr id="4" name="Straight connector 3">
              <a:extLst>
                <a:ext uri="{FF2B5EF4-FFF2-40B4-BE49-F238E27FC236}">
                  <a16:creationId xmlns:a16="http://schemas.microsoft.com/office/drawing/2014/main" id="{867C2430-409E-B027-0C28-85DC2025D5C6}"/>
                </a:ext>
              </a:extLst>
            </p:cNvPr>
            <p:cNvCxnSpPr>
              <a:cxnSpLocks/>
            </p:cNvCxnSpPr>
            <p:nvPr/>
          </p:nvCxnSpPr>
          <p:spPr>
            <a:xfrm>
              <a:off x="1222386" y="346429"/>
              <a:ext cx="0" cy="366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6FA030C-926F-1ADE-6569-674510FD91BA}"/>
                </a:ext>
              </a:extLst>
            </p:cNvPr>
            <p:cNvCxnSpPr>
              <a:cxnSpLocks/>
            </p:cNvCxnSpPr>
            <p:nvPr/>
          </p:nvCxnSpPr>
          <p:spPr>
            <a:xfrm>
              <a:off x="1222386" y="1019960"/>
              <a:ext cx="0" cy="4064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766FCD-2F82-F6F1-D701-018921F4CCC7}"/>
                </a:ext>
              </a:extLst>
            </p:cNvPr>
            <p:cNvCxnSpPr>
              <a:cxnSpLocks/>
            </p:cNvCxnSpPr>
            <p:nvPr/>
          </p:nvCxnSpPr>
          <p:spPr>
            <a:xfrm>
              <a:off x="178125" y="865391"/>
              <a:ext cx="8920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7A912F-25BB-5473-5082-016F321FE1ED}"/>
                </a:ext>
              </a:extLst>
            </p:cNvPr>
            <p:cNvCxnSpPr>
              <a:cxnSpLocks/>
            </p:cNvCxnSpPr>
            <p:nvPr/>
          </p:nvCxnSpPr>
          <p:spPr>
            <a:xfrm>
              <a:off x="1379520" y="865391"/>
              <a:ext cx="1437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
              <a:extLst>
                <a:ext uri="{FF2B5EF4-FFF2-40B4-BE49-F238E27FC236}">
                  <a16:creationId xmlns:a16="http://schemas.microsoft.com/office/drawing/2014/main" id="{88333D5B-CB52-D374-5890-6756A49AE3CE}"/>
                </a:ext>
              </a:extLst>
            </p:cNvPr>
            <p:cNvGrpSpPr/>
            <p:nvPr/>
          </p:nvGrpSpPr>
          <p:grpSpPr>
            <a:xfrm>
              <a:off x="1115921" y="758614"/>
              <a:ext cx="219551" cy="219456"/>
              <a:chOff x="5986462" y="3319462"/>
              <a:chExt cx="219551" cy="219456"/>
            </a:xfrm>
          </p:grpSpPr>
          <p:sp>
            <p:nvSpPr>
              <p:cNvPr id="9" name="Free form: shape 69">
                <a:extLst>
                  <a:ext uri="{FF2B5EF4-FFF2-40B4-BE49-F238E27FC236}">
                    <a16:creationId xmlns:a16="http://schemas.microsoft.com/office/drawing/2014/main" id="{07D79B93-BF62-A35F-35DA-044F5EF84111}"/>
                  </a:ext>
                </a:extLst>
              </p:cNvPr>
              <p:cNvSpPr/>
              <p:nvPr/>
            </p:nvSpPr>
            <p:spPr>
              <a:xfrm>
                <a:off x="5986462"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pPr rtl="0"/>
                <a:endParaRPr lang="fr-FR"/>
              </a:p>
            </p:txBody>
          </p:sp>
          <p:sp>
            <p:nvSpPr>
              <p:cNvPr id="10" name="Free form: shape 70">
                <a:extLst>
                  <a:ext uri="{FF2B5EF4-FFF2-40B4-BE49-F238E27FC236}">
                    <a16:creationId xmlns:a16="http://schemas.microsoft.com/office/drawing/2014/main" id="{E7E36733-40A9-2737-8559-F0A2948DC282}"/>
                  </a:ext>
                </a:extLst>
              </p:cNvPr>
              <p:cNvSpPr/>
              <p:nvPr/>
            </p:nvSpPr>
            <p:spPr>
              <a:xfrm>
                <a:off x="6080188"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sp>
            <p:nvSpPr>
              <p:cNvPr id="11" name="Free form: shape 71">
                <a:extLst>
                  <a:ext uri="{FF2B5EF4-FFF2-40B4-BE49-F238E27FC236}">
                    <a16:creationId xmlns:a16="http://schemas.microsoft.com/office/drawing/2014/main" id="{BA4D0FA1-7DF9-4C92-F553-2F6EA7107C53}"/>
                  </a:ext>
                </a:extLst>
              </p:cNvPr>
              <p:cNvSpPr/>
              <p:nvPr/>
            </p:nvSpPr>
            <p:spPr>
              <a:xfrm>
                <a:off x="6080188"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grpSp>
      </p:grpSp>
      <p:cxnSp>
        <p:nvCxnSpPr>
          <p:cNvPr id="12" name="Straight connector 11">
            <a:extLst>
              <a:ext uri="{FF2B5EF4-FFF2-40B4-BE49-F238E27FC236}">
                <a16:creationId xmlns:a16="http://schemas.microsoft.com/office/drawing/2014/main" id="{052CCA10-CB44-D996-7C44-87E84348FBF7}"/>
              </a:ext>
            </a:extLst>
          </p:cNvPr>
          <p:cNvCxnSpPr>
            <a:cxnSpLocks/>
          </p:cNvCxnSpPr>
          <p:nvPr userDrawn="1"/>
        </p:nvCxnSpPr>
        <p:spPr>
          <a:xfrm>
            <a:off x="4001946" y="521635"/>
            <a:ext cx="81900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Box 12">
            <a:extLst>
              <a:ext uri="{FF2B5EF4-FFF2-40B4-BE49-F238E27FC236}">
                <a16:creationId xmlns:a16="http://schemas.microsoft.com/office/drawing/2014/main" id="{C581E7F7-72D3-5650-C70B-F8BF5C89474E}"/>
              </a:ext>
            </a:extLst>
          </p:cNvPr>
          <p:cNvSpPr txBox="1"/>
          <p:nvPr userDrawn="1"/>
        </p:nvSpPr>
        <p:spPr>
          <a:xfrm>
            <a:off x="1345146" y="216835"/>
            <a:ext cx="2656800" cy="646331"/>
          </a:xfrm>
          <a:prstGeom prst="rect">
            <a:avLst/>
          </a:prstGeom>
          <a:noFill/>
        </p:spPr>
        <p:txBody>
          <a:bodyPr wrap="square" lIns="144000" rIns="144000" rtlCol="0">
            <a:spAutoFit/>
          </a:bodyPr>
          <a:lstStyle/>
          <a:p>
            <a:pPr algn="l" rtl="0"/>
            <a:r>
              <a:rPr lang="en-gb" sz="3600">
                <a:solidFill>
                  <a:schemeClr val="bg1"/>
                </a:solidFill>
                <a:latin typeface="+mj-lt"/>
              </a:rPr>
              <a:t>CONTENTS</a:t>
            </a:r>
            <a:endParaRPr lang="fr-FR" sz="3600"/>
          </a:p>
        </p:txBody>
      </p:sp>
      <p:grpSp>
        <p:nvGrpSpPr>
          <p:cNvPr id="14" name="LOGO">
            <a:extLst>
              <a:ext uri="{FF2B5EF4-FFF2-40B4-BE49-F238E27FC236}">
                <a16:creationId xmlns:a16="http://schemas.microsoft.com/office/drawing/2014/main" id="{6D0F68F3-C050-6828-D8C6-DB68A77F935F}"/>
              </a:ext>
            </a:extLst>
          </p:cNvPr>
          <p:cNvGrpSpPr/>
          <p:nvPr userDrawn="1"/>
        </p:nvGrpSpPr>
        <p:grpSpPr>
          <a:xfrm>
            <a:off x="162000" y="6524148"/>
            <a:ext cx="719999" cy="249208"/>
            <a:chOff x="162000" y="6524148"/>
            <a:chExt cx="719999" cy="249208"/>
          </a:xfrm>
        </p:grpSpPr>
        <p:grpSp>
          <p:nvGrpSpPr>
            <p:cNvPr id="15" name="logo">
              <a:extLst>
                <a:ext uri="{FF2B5EF4-FFF2-40B4-BE49-F238E27FC236}">
                  <a16:creationId xmlns:a16="http://schemas.microsoft.com/office/drawing/2014/main" id="{6534E43C-3C7E-B581-39FC-6B1CA97C6C7A}"/>
                </a:ext>
              </a:extLst>
            </p:cNvPr>
            <p:cNvGrpSpPr/>
            <p:nvPr userDrawn="1"/>
          </p:nvGrpSpPr>
          <p:grpSpPr>
            <a:xfrm>
              <a:off x="162000" y="6524148"/>
              <a:ext cx="719999" cy="164659"/>
              <a:chOff x="162000" y="6524148"/>
              <a:chExt cx="719999" cy="164659"/>
            </a:xfrm>
          </p:grpSpPr>
          <p:sp>
            <p:nvSpPr>
              <p:cNvPr id="42" name="Free form: shape 31">
                <a:extLst>
                  <a:ext uri="{FF2B5EF4-FFF2-40B4-BE49-F238E27FC236}">
                    <a16:creationId xmlns:a16="http://schemas.microsoft.com/office/drawing/2014/main" id="{C45BE22C-3574-4E22-F1F0-D36A1EF5D6B3}"/>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rgbClr val="1F1F1F"/>
              </a:solidFill>
              <a:ln w="0" cap="flat">
                <a:noFill/>
                <a:prstDash val="solid"/>
                <a:miter/>
              </a:ln>
            </p:spPr>
            <p:txBody>
              <a:bodyPr rtlCol="0" anchor="ctr"/>
              <a:lstStyle/>
              <a:p>
                <a:pPr rtl="0"/>
                <a:endParaRPr lang="fr-FR"/>
              </a:p>
            </p:txBody>
          </p:sp>
          <p:sp>
            <p:nvSpPr>
              <p:cNvPr id="43" name="Free form: shape 32">
                <a:extLst>
                  <a:ext uri="{FF2B5EF4-FFF2-40B4-BE49-F238E27FC236}">
                    <a16:creationId xmlns:a16="http://schemas.microsoft.com/office/drawing/2014/main" id="{F3BB0370-572F-EEF4-1F56-3E48A06BFC02}"/>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rgbClr val="1F1F1F"/>
              </a:solidFill>
              <a:ln w="0" cap="flat">
                <a:noFill/>
                <a:prstDash val="solid"/>
                <a:miter/>
              </a:ln>
            </p:spPr>
            <p:txBody>
              <a:bodyPr rtlCol="0" anchor="ctr"/>
              <a:lstStyle/>
              <a:p>
                <a:pPr rtl="0"/>
                <a:endParaRPr lang="fr-FR"/>
              </a:p>
            </p:txBody>
          </p:sp>
          <p:sp>
            <p:nvSpPr>
              <p:cNvPr id="44" name="Free form: shape 33">
                <a:extLst>
                  <a:ext uri="{FF2B5EF4-FFF2-40B4-BE49-F238E27FC236}">
                    <a16:creationId xmlns:a16="http://schemas.microsoft.com/office/drawing/2014/main" id="{579C50C2-367D-5BDE-750A-ADF5E033B721}"/>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rgbClr val="1F1F1F"/>
              </a:solidFill>
              <a:ln w="0" cap="flat">
                <a:noFill/>
                <a:prstDash val="solid"/>
                <a:miter/>
              </a:ln>
            </p:spPr>
            <p:txBody>
              <a:bodyPr rtlCol="0" anchor="ctr"/>
              <a:lstStyle/>
              <a:p>
                <a:pPr rtl="0"/>
                <a:endParaRPr lang="fr-FR"/>
              </a:p>
            </p:txBody>
          </p:sp>
          <p:sp>
            <p:nvSpPr>
              <p:cNvPr id="45" name="Free form: shape 34">
                <a:extLst>
                  <a:ext uri="{FF2B5EF4-FFF2-40B4-BE49-F238E27FC236}">
                    <a16:creationId xmlns:a16="http://schemas.microsoft.com/office/drawing/2014/main" id="{B6AEEDE3-F8DC-4A8F-E4BC-EA419AA8ECEB}"/>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rgbClr val="1F1F1F"/>
              </a:solidFill>
              <a:ln w="0" cap="flat">
                <a:noFill/>
                <a:prstDash val="solid"/>
                <a:miter/>
              </a:ln>
            </p:spPr>
            <p:txBody>
              <a:bodyPr rtlCol="0" anchor="ctr"/>
              <a:lstStyle/>
              <a:p>
                <a:pPr rtl="0"/>
                <a:endParaRPr lang="fr-FR"/>
              </a:p>
            </p:txBody>
          </p:sp>
          <p:sp>
            <p:nvSpPr>
              <p:cNvPr id="46" name="Free form: shape 35">
                <a:extLst>
                  <a:ext uri="{FF2B5EF4-FFF2-40B4-BE49-F238E27FC236}">
                    <a16:creationId xmlns:a16="http://schemas.microsoft.com/office/drawing/2014/main" id="{5C20EBB5-A61B-153D-1622-1C0B99DA5BB2}"/>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rgbClr val="1F1F1F"/>
              </a:solidFill>
              <a:ln w="0" cap="flat">
                <a:noFill/>
                <a:prstDash val="solid"/>
                <a:miter/>
              </a:ln>
            </p:spPr>
            <p:txBody>
              <a:bodyPr rtlCol="0" anchor="ctr"/>
              <a:lstStyle/>
              <a:p>
                <a:pPr rtl="0"/>
                <a:endParaRPr lang="fr-FR"/>
              </a:p>
            </p:txBody>
          </p:sp>
          <p:sp>
            <p:nvSpPr>
              <p:cNvPr id="47" name="BLUE">
                <a:extLst>
                  <a:ext uri="{FF2B5EF4-FFF2-40B4-BE49-F238E27FC236}">
                    <a16:creationId xmlns:a16="http://schemas.microsoft.com/office/drawing/2014/main" id="{F81EEBAA-C1C7-EE05-48DE-E2246DFA4A10}"/>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pPr rtl="0"/>
                <a:endParaRPr lang="fr-FR"/>
              </a:p>
            </p:txBody>
          </p:sp>
          <p:sp>
            <p:nvSpPr>
              <p:cNvPr id="48" name="Free form: shape 37">
                <a:extLst>
                  <a:ext uri="{FF2B5EF4-FFF2-40B4-BE49-F238E27FC236}">
                    <a16:creationId xmlns:a16="http://schemas.microsoft.com/office/drawing/2014/main" id="{39907308-BD27-1FE7-701E-3BD1C449532F}"/>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rgbClr val="1F1F1F"/>
              </a:solidFill>
              <a:ln w="0" cap="flat">
                <a:noFill/>
                <a:prstDash val="solid"/>
                <a:miter/>
              </a:ln>
            </p:spPr>
            <p:txBody>
              <a:bodyPr rtlCol="0" anchor="ctr"/>
              <a:lstStyle/>
              <a:p>
                <a:pPr rtl="0"/>
                <a:endParaRPr lang="fr-FR"/>
              </a:p>
            </p:txBody>
          </p:sp>
        </p:grpSp>
        <p:grpSp>
          <p:nvGrpSpPr>
            <p:cNvPr id="16" name="Baseline" hidden="1">
              <a:extLst>
                <a:ext uri="{FF2B5EF4-FFF2-40B4-BE49-F238E27FC236}">
                  <a16:creationId xmlns:a16="http://schemas.microsoft.com/office/drawing/2014/main" id="{DB8D1EA0-095C-657E-62B8-8479878C231A}"/>
                </a:ext>
              </a:extLst>
            </p:cNvPr>
            <p:cNvGrpSpPr/>
            <p:nvPr userDrawn="1"/>
          </p:nvGrpSpPr>
          <p:grpSpPr>
            <a:xfrm>
              <a:off x="211131" y="6732709"/>
              <a:ext cx="628051" cy="40647"/>
              <a:chOff x="211131" y="6732709"/>
              <a:chExt cx="628051" cy="40647"/>
            </a:xfrm>
          </p:grpSpPr>
          <p:sp>
            <p:nvSpPr>
              <p:cNvPr id="17" name="Forme libre : forme 6">
                <a:extLst>
                  <a:ext uri="{FF2B5EF4-FFF2-40B4-BE49-F238E27FC236}">
                    <a16:creationId xmlns:a16="http://schemas.microsoft.com/office/drawing/2014/main" id="{414CCA44-799B-E678-7F36-5B6E9A7F5A4D}"/>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pPr rtl="0"/>
                <a:endParaRPr lang="fr-FR"/>
              </a:p>
            </p:txBody>
          </p:sp>
          <p:sp>
            <p:nvSpPr>
              <p:cNvPr id="18" name="Forme libre : forme 7">
                <a:extLst>
                  <a:ext uri="{FF2B5EF4-FFF2-40B4-BE49-F238E27FC236}">
                    <a16:creationId xmlns:a16="http://schemas.microsoft.com/office/drawing/2014/main" id="{B2F68881-5806-FF1D-287F-B7A40B000047}"/>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pPr rtl="0"/>
                <a:endParaRPr lang="fr-FR"/>
              </a:p>
            </p:txBody>
          </p:sp>
          <p:sp>
            <p:nvSpPr>
              <p:cNvPr id="19" name="Forme libre : forme 8">
                <a:extLst>
                  <a:ext uri="{FF2B5EF4-FFF2-40B4-BE49-F238E27FC236}">
                    <a16:creationId xmlns:a16="http://schemas.microsoft.com/office/drawing/2014/main" id="{C772593F-B74D-2630-4459-E363F2B159F2}"/>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pPr rtl="0"/>
                <a:endParaRPr lang="fr-FR"/>
              </a:p>
            </p:txBody>
          </p:sp>
          <p:sp>
            <p:nvSpPr>
              <p:cNvPr id="20" name="Forme libre : forme 9">
                <a:extLst>
                  <a:ext uri="{FF2B5EF4-FFF2-40B4-BE49-F238E27FC236}">
                    <a16:creationId xmlns:a16="http://schemas.microsoft.com/office/drawing/2014/main" id="{B60EF1E5-51AB-7F45-3D2E-1DF58110A916}"/>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pPr rtl="0"/>
                <a:endParaRPr lang="fr-FR"/>
              </a:p>
            </p:txBody>
          </p:sp>
          <p:sp>
            <p:nvSpPr>
              <p:cNvPr id="21" name="Forme libre : forme 10">
                <a:extLst>
                  <a:ext uri="{FF2B5EF4-FFF2-40B4-BE49-F238E27FC236}">
                    <a16:creationId xmlns:a16="http://schemas.microsoft.com/office/drawing/2014/main" id="{B674C217-47E6-A5C8-D43D-3DA93852CA4B}"/>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2" name="Forme libre : forme 11">
                <a:extLst>
                  <a:ext uri="{FF2B5EF4-FFF2-40B4-BE49-F238E27FC236}">
                    <a16:creationId xmlns:a16="http://schemas.microsoft.com/office/drawing/2014/main" id="{2FA77280-1665-6AD5-BD82-F625C2E05A3B}"/>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pPr rtl="0"/>
                <a:endParaRPr lang="fr-FR"/>
              </a:p>
            </p:txBody>
          </p:sp>
          <p:sp>
            <p:nvSpPr>
              <p:cNvPr id="23" name="Forme libre : forme 12">
                <a:extLst>
                  <a:ext uri="{FF2B5EF4-FFF2-40B4-BE49-F238E27FC236}">
                    <a16:creationId xmlns:a16="http://schemas.microsoft.com/office/drawing/2014/main" id="{FB35C51C-0AAB-0CB8-541C-E77356AD410B}"/>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4" name="Forme libre : forme 13">
                <a:extLst>
                  <a:ext uri="{FF2B5EF4-FFF2-40B4-BE49-F238E27FC236}">
                    <a16:creationId xmlns:a16="http://schemas.microsoft.com/office/drawing/2014/main" id="{0D3E200F-9D0E-B28F-00EB-1430E387542B}"/>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pPr rtl="0"/>
                <a:endParaRPr lang="fr-FR"/>
              </a:p>
            </p:txBody>
          </p:sp>
          <p:sp>
            <p:nvSpPr>
              <p:cNvPr id="25" name="Forme libre : forme 14">
                <a:extLst>
                  <a:ext uri="{FF2B5EF4-FFF2-40B4-BE49-F238E27FC236}">
                    <a16:creationId xmlns:a16="http://schemas.microsoft.com/office/drawing/2014/main" id="{531EC39E-7A03-6457-5561-888045BCA28F}"/>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pPr rtl="0"/>
                <a:endParaRPr lang="fr-FR"/>
              </a:p>
            </p:txBody>
          </p:sp>
          <p:sp>
            <p:nvSpPr>
              <p:cNvPr id="26" name="Forme libre : forme 15">
                <a:extLst>
                  <a:ext uri="{FF2B5EF4-FFF2-40B4-BE49-F238E27FC236}">
                    <a16:creationId xmlns:a16="http://schemas.microsoft.com/office/drawing/2014/main" id="{2CF26691-CB3E-D9EA-B273-6167DE96CB74}"/>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27" name="Forme libre : forme 16">
                <a:extLst>
                  <a:ext uri="{FF2B5EF4-FFF2-40B4-BE49-F238E27FC236}">
                    <a16:creationId xmlns:a16="http://schemas.microsoft.com/office/drawing/2014/main" id="{5BC1F347-B106-0950-2360-8635201DFE9C}"/>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8" name="Forme libre : forme 17">
                <a:extLst>
                  <a:ext uri="{FF2B5EF4-FFF2-40B4-BE49-F238E27FC236}">
                    <a16:creationId xmlns:a16="http://schemas.microsoft.com/office/drawing/2014/main" id="{94205109-7D96-C593-C7B4-9E8ED4DFC1E4}"/>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9" name="Forme libre : forme 18">
                <a:extLst>
                  <a:ext uri="{FF2B5EF4-FFF2-40B4-BE49-F238E27FC236}">
                    <a16:creationId xmlns:a16="http://schemas.microsoft.com/office/drawing/2014/main" id="{AE6F773E-305F-FEAE-5B74-383C3E40A3FE}"/>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pPr rtl="0"/>
                <a:endParaRPr lang="fr-FR"/>
              </a:p>
            </p:txBody>
          </p:sp>
          <p:sp>
            <p:nvSpPr>
              <p:cNvPr id="30" name="Forme libre : forme 19">
                <a:extLst>
                  <a:ext uri="{FF2B5EF4-FFF2-40B4-BE49-F238E27FC236}">
                    <a16:creationId xmlns:a16="http://schemas.microsoft.com/office/drawing/2014/main" id="{045D44CE-61E7-F932-8C8A-5768DB03F39F}"/>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1" name="Forme libre : forme 20">
                <a:extLst>
                  <a:ext uri="{FF2B5EF4-FFF2-40B4-BE49-F238E27FC236}">
                    <a16:creationId xmlns:a16="http://schemas.microsoft.com/office/drawing/2014/main" id="{8EA0462D-5763-AE8D-AB58-60AF1CED4682}"/>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2" name="Forme libre : forme 21">
                <a:extLst>
                  <a:ext uri="{FF2B5EF4-FFF2-40B4-BE49-F238E27FC236}">
                    <a16:creationId xmlns:a16="http://schemas.microsoft.com/office/drawing/2014/main" id="{CF6AF195-4761-9404-4017-594CE77D0433}"/>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3" name="Forme libre : forme 22">
                <a:extLst>
                  <a:ext uri="{FF2B5EF4-FFF2-40B4-BE49-F238E27FC236}">
                    <a16:creationId xmlns:a16="http://schemas.microsoft.com/office/drawing/2014/main" id="{19CFE67B-59D1-9B7F-86B1-2FE8E5D2477B}"/>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4" name="Forme libre : forme 23">
                <a:extLst>
                  <a:ext uri="{FF2B5EF4-FFF2-40B4-BE49-F238E27FC236}">
                    <a16:creationId xmlns:a16="http://schemas.microsoft.com/office/drawing/2014/main" id="{80CCDDEE-F67A-6FA8-E4E2-90FB851A20D3}"/>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pPr rtl="0"/>
                <a:endParaRPr lang="fr-FR"/>
              </a:p>
            </p:txBody>
          </p:sp>
          <p:sp>
            <p:nvSpPr>
              <p:cNvPr id="35" name="Forme libre : forme 24">
                <a:extLst>
                  <a:ext uri="{FF2B5EF4-FFF2-40B4-BE49-F238E27FC236}">
                    <a16:creationId xmlns:a16="http://schemas.microsoft.com/office/drawing/2014/main" id="{A74BAB7B-8745-BF1C-8F3E-BB2CC4E4FCDC}"/>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36" name="Forme libre : forme 25">
                <a:extLst>
                  <a:ext uri="{FF2B5EF4-FFF2-40B4-BE49-F238E27FC236}">
                    <a16:creationId xmlns:a16="http://schemas.microsoft.com/office/drawing/2014/main" id="{070ECDB4-3AE6-E13A-251F-9076E98890B1}"/>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7" name="Forme libre : forme 26">
                <a:extLst>
                  <a:ext uri="{FF2B5EF4-FFF2-40B4-BE49-F238E27FC236}">
                    <a16:creationId xmlns:a16="http://schemas.microsoft.com/office/drawing/2014/main" id="{CCADBD07-44F0-91EF-3D71-24A18D8B05A3}"/>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pPr rtl="0"/>
                <a:endParaRPr lang="fr-FR"/>
              </a:p>
            </p:txBody>
          </p:sp>
          <p:sp>
            <p:nvSpPr>
              <p:cNvPr id="38" name="Forme libre : forme 27">
                <a:extLst>
                  <a:ext uri="{FF2B5EF4-FFF2-40B4-BE49-F238E27FC236}">
                    <a16:creationId xmlns:a16="http://schemas.microsoft.com/office/drawing/2014/main" id="{573EAC6C-4693-333A-E11F-E057AB60017F}"/>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9" name="Forme libre : forme 28">
                <a:extLst>
                  <a:ext uri="{FF2B5EF4-FFF2-40B4-BE49-F238E27FC236}">
                    <a16:creationId xmlns:a16="http://schemas.microsoft.com/office/drawing/2014/main" id="{643C1BB4-6EF4-3D07-0CA1-5AB5953AE721}"/>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0" name="Forme libre : forme 29">
                <a:extLst>
                  <a:ext uri="{FF2B5EF4-FFF2-40B4-BE49-F238E27FC236}">
                    <a16:creationId xmlns:a16="http://schemas.microsoft.com/office/drawing/2014/main" id="{C6CF0E63-0A30-74AF-E91D-44297FB60CA9}"/>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1" name="Forme libre : forme 30">
                <a:extLst>
                  <a:ext uri="{FF2B5EF4-FFF2-40B4-BE49-F238E27FC236}">
                    <a16:creationId xmlns:a16="http://schemas.microsoft.com/office/drawing/2014/main" id="{0D573248-0B50-0467-DE7C-D4E3673E8AA6}"/>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pPr rtl="0"/>
                <a:endParaRPr lang="fr-FR"/>
              </a:p>
            </p:txBody>
          </p:sp>
        </p:grpSp>
      </p:grpSp>
      <p:cxnSp>
        <p:nvCxnSpPr>
          <p:cNvPr id="49" name="Straight connector 48">
            <a:extLst>
              <a:ext uri="{FF2B5EF4-FFF2-40B4-BE49-F238E27FC236}">
                <a16:creationId xmlns:a16="http://schemas.microsoft.com/office/drawing/2014/main" id="{1CC033FF-8437-C99A-04C1-66E4212F8088}"/>
              </a:ext>
            </a:extLst>
          </p:cNvPr>
          <p:cNvCxnSpPr>
            <a:cxnSpLocks/>
          </p:cNvCxnSpPr>
          <p:nvPr userDrawn="1"/>
        </p:nvCxnSpPr>
        <p:spPr>
          <a:xfrm>
            <a:off x="1044000" y="1080000"/>
            <a:ext cx="0" cy="577800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sp>
        <p:nvSpPr>
          <p:cNvPr id="50" name="Slide number placeholder 8">
            <a:extLst>
              <a:ext uri="{FF2B5EF4-FFF2-40B4-BE49-F238E27FC236}">
                <a16:creationId xmlns:a16="http://schemas.microsoft.com/office/drawing/2014/main" id="{67A44E3C-12D9-5AA0-CF96-026B513D8067}"/>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pPr rtl="0"/>
              <a:t>‹#›</a:t>
            </a:fld>
            <a:endParaRPr lang="fr-FR"/>
          </a:p>
        </p:txBody>
      </p:sp>
      <p:sp>
        <p:nvSpPr>
          <p:cNvPr id="51" name="Graphic 58">
            <a:extLst>
              <a:ext uri="{FF2B5EF4-FFF2-40B4-BE49-F238E27FC236}">
                <a16:creationId xmlns:a16="http://schemas.microsoft.com/office/drawing/2014/main" id="{3BFF73A4-000C-4E4C-B783-99D9FBBA83A2}"/>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rgbClr val="0070FA"/>
          </a:solidFill>
          <a:ln w="0" cap="flat">
            <a:noFill/>
            <a:prstDash val="solid"/>
            <a:miter/>
          </a:ln>
        </p:spPr>
        <p:txBody>
          <a:bodyPr rtlCol="0" anchor="ctr"/>
          <a:lstStyle/>
          <a:p>
            <a:pPr rtl="0"/>
            <a:endParaRPr lang="fr-FR"/>
          </a:p>
        </p:txBody>
      </p:sp>
    </p:spTree>
    <p:extLst>
      <p:ext uri="{BB962C8B-B14F-4D97-AF65-F5344CB8AC3E}">
        <p14:creationId xmlns:p14="http://schemas.microsoft.com/office/powerpoint/2010/main" val="2199872648"/>
      </p:ext>
    </p:extLst>
  </p:cSld>
  <p:clrMap bg1="lt1" tx1="dk1" bg2="lt2" tx2="dk2" accent1="accent1" accent2="accent2" accent3="accent3" accent4="accent4" accent5="accent5" accent6="accent6" hlink="hlink" folHlink="folHlink"/>
  <p:sldLayoutIdLst>
    <p:sldLayoutId id="2147483764" r:id="rId1"/>
    <p:sldLayoutId id="2147483700" r:id="rId2"/>
    <p:sldLayoutId id="2147483692" r:id="rId3"/>
    <p:sldLayoutId id="2147483761" r:id="rId4"/>
    <p:sldLayoutId id="2147483693" r:id="rId5"/>
  </p:sldLayoutIdLst>
  <p:hf hdr="0"/>
  <p:txStyles>
    <p:titleStyle>
      <a:lvl1pPr algn="l" defTabSz="914400" rtl="0" eaLnBrk="1" latinLnBrk="0" hangingPunct="1">
        <a:lnSpc>
          <a:spcPct val="80000"/>
        </a:lnSpc>
        <a:spcBef>
          <a:spcPct val="0"/>
        </a:spcBef>
        <a:spcAft>
          <a:spcPts val="1200"/>
        </a:spcAft>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rgbClr val="0070FA"/>
        </a:buClr>
        <a:buFontTx/>
        <a:buNone/>
        <a:tabLst/>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6">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pSp>
        <p:nvGrpSpPr>
          <p:cNvPr id="4" name="target">
            <a:extLst>
              <a:ext uri="{FF2B5EF4-FFF2-40B4-BE49-F238E27FC236}">
                <a16:creationId xmlns:a16="http://schemas.microsoft.com/office/drawing/2014/main" id="{4FA991B3-BD51-7539-6F49-10819EBB23FF}"/>
              </a:ext>
            </a:extLst>
          </p:cNvPr>
          <p:cNvGrpSpPr/>
          <p:nvPr userDrawn="1"/>
        </p:nvGrpSpPr>
        <p:grpSpPr>
          <a:xfrm>
            <a:off x="0" y="0"/>
            <a:ext cx="12195953" cy="6440063"/>
            <a:chOff x="0" y="0"/>
            <a:chExt cx="12195953" cy="6440063"/>
          </a:xfrm>
        </p:grpSpPr>
        <p:cxnSp>
          <p:nvCxnSpPr>
            <p:cNvPr id="5" name="Straight connector 4">
              <a:extLst>
                <a:ext uri="{FF2B5EF4-FFF2-40B4-BE49-F238E27FC236}">
                  <a16:creationId xmlns:a16="http://schemas.microsoft.com/office/drawing/2014/main" id="{34A21706-568C-F277-BFCB-FA13DE80D377}"/>
                </a:ext>
              </a:extLst>
            </p:cNvPr>
            <p:cNvCxnSpPr>
              <a:cxnSpLocks/>
            </p:cNvCxnSpPr>
            <p:nvPr/>
          </p:nvCxnSpPr>
          <p:spPr>
            <a:xfrm>
              <a:off x="341710" y="0"/>
              <a:ext cx="0" cy="19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2EAA8A3-BF52-BF30-BBA4-1811B5F7797E}"/>
                </a:ext>
              </a:extLst>
            </p:cNvPr>
            <p:cNvCxnSpPr>
              <a:cxnSpLocks/>
            </p:cNvCxnSpPr>
            <p:nvPr/>
          </p:nvCxnSpPr>
          <p:spPr>
            <a:xfrm>
              <a:off x="341710" y="500063"/>
              <a:ext cx="0" cy="59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0C71191-45A5-670C-616A-CC492A5FC12E}"/>
                </a:ext>
              </a:extLst>
            </p:cNvPr>
            <p:cNvCxnSpPr>
              <a:cxnSpLocks/>
            </p:cNvCxnSpPr>
            <p:nvPr/>
          </p:nvCxnSpPr>
          <p:spPr>
            <a:xfrm>
              <a:off x="0" y="346902"/>
              <a:ext cx="1905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8E99ACB-ECB5-B84A-4281-6621131A6FE5}"/>
                </a:ext>
              </a:extLst>
            </p:cNvPr>
            <p:cNvCxnSpPr>
              <a:cxnSpLocks/>
            </p:cNvCxnSpPr>
            <p:nvPr/>
          </p:nvCxnSpPr>
          <p:spPr>
            <a:xfrm>
              <a:off x="495953" y="346902"/>
              <a:ext cx="117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
              <a:extLst>
                <a:ext uri="{FF2B5EF4-FFF2-40B4-BE49-F238E27FC236}">
                  <a16:creationId xmlns:a16="http://schemas.microsoft.com/office/drawing/2014/main" id="{989F7F50-E544-7BBD-1BF6-BA8612831C61}"/>
                </a:ext>
              </a:extLst>
            </p:cNvPr>
            <p:cNvGrpSpPr/>
            <p:nvPr/>
          </p:nvGrpSpPr>
          <p:grpSpPr>
            <a:xfrm>
              <a:off x="234316" y="240125"/>
              <a:ext cx="219551" cy="219455"/>
              <a:chOff x="5988843" y="3319462"/>
              <a:chExt cx="219551" cy="219455"/>
            </a:xfrm>
          </p:grpSpPr>
          <p:sp>
            <p:nvSpPr>
              <p:cNvPr id="11" name="BLUE">
                <a:extLst>
                  <a:ext uri="{FF2B5EF4-FFF2-40B4-BE49-F238E27FC236}">
                    <a16:creationId xmlns:a16="http://schemas.microsoft.com/office/drawing/2014/main" id="{64523C9E-DA92-8760-D584-A3D37A3DE345}"/>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pPr rtl="0"/>
                <a:endParaRPr lang="fr-FR"/>
              </a:p>
            </p:txBody>
          </p:sp>
          <p:sp>
            <p:nvSpPr>
              <p:cNvPr id="12" name="Free form: shape 21">
                <a:extLst>
                  <a:ext uri="{FF2B5EF4-FFF2-40B4-BE49-F238E27FC236}">
                    <a16:creationId xmlns:a16="http://schemas.microsoft.com/office/drawing/2014/main" id="{65360EE2-CBD1-BD72-0805-182B739B01E4}"/>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sp>
            <p:nvSpPr>
              <p:cNvPr id="13" name="Free form: shape 22">
                <a:extLst>
                  <a:ext uri="{FF2B5EF4-FFF2-40B4-BE49-F238E27FC236}">
                    <a16:creationId xmlns:a16="http://schemas.microsoft.com/office/drawing/2014/main" id="{FB8FF4F1-CB2A-7EB5-DE14-DD1B45213AC7}"/>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chemeClr val="bg1"/>
              </a:solidFill>
              <a:ln w="0" cap="flat">
                <a:noFill/>
                <a:prstDash val="solid"/>
                <a:miter/>
              </a:ln>
            </p:spPr>
            <p:txBody>
              <a:bodyPr rtlCol="0" anchor="ctr"/>
              <a:lstStyle/>
              <a:p>
                <a:pPr rtl="0"/>
                <a:endParaRPr lang="fr-FR"/>
              </a:p>
            </p:txBody>
          </p:sp>
        </p:grpSp>
      </p:grpSp>
      <p:grpSp>
        <p:nvGrpSpPr>
          <p:cNvPr id="14" name="LOGO">
            <a:extLst>
              <a:ext uri="{FF2B5EF4-FFF2-40B4-BE49-F238E27FC236}">
                <a16:creationId xmlns:a16="http://schemas.microsoft.com/office/drawing/2014/main" id="{0F2868B5-F526-04C3-0BE9-7265E43A2B4C}"/>
              </a:ext>
            </a:extLst>
          </p:cNvPr>
          <p:cNvGrpSpPr/>
          <p:nvPr userDrawn="1"/>
        </p:nvGrpSpPr>
        <p:grpSpPr>
          <a:xfrm>
            <a:off x="162000" y="6559773"/>
            <a:ext cx="719999" cy="249208"/>
            <a:chOff x="162000" y="6524148"/>
            <a:chExt cx="719999" cy="249208"/>
          </a:xfrm>
        </p:grpSpPr>
        <p:grpSp>
          <p:nvGrpSpPr>
            <p:cNvPr id="15" name="logo">
              <a:extLst>
                <a:ext uri="{FF2B5EF4-FFF2-40B4-BE49-F238E27FC236}">
                  <a16:creationId xmlns:a16="http://schemas.microsoft.com/office/drawing/2014/main" id="{8BA9F7FB-F492-AFFC-FED9-40F0BE9A81C9}"/>
                </a:ext>
              </a:extLst>
            </p:cNvPr>
            <p:cNvGrpSpPr/>
            <p:nvPr userDrawn="1"/>
          </p:nvGrpSpPr>
          <p:grpSpPr>
            <a:xfrm>
              <a:off x="162000" y="6524148"/>
              <a:ext cx="719999" cy="164659"/>
              <a:chOff x="162000" y="6524148"/>
              <a:chExt cx="719999" cy="164659"/>
            </a:xfrm>
          </p:grpSpPr>
          <p:sp>
            <p:nvSpPr>
              <p:cNvPr id="42" name="Free form: shape 51">
                <a:extLst>
                  <a:ext uri="{FF2B5EF4-FFF2-40B4-BE49-F238E27FC236}">
                    <a16:creationId xmlns:a16="http://schemas.microsoft.com/office/drawing/2014/main" id="{E39B910B-DD66-B689-7B0B-CCC966A707F1}"/>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chemeClr val="bg1"/>
              </a:solidFill>
              <a:ln w="0" cap="flat">
                <a:noFill/>
                <a:prstDash val="solid"/>
                <a:miter/>
              </a:ln>
            </p:spPr>
            <p:txBody>
              <a:bodyPr rtlCol="0" anchor="ctr"/>
              <a:lstStyle/>
              <a:p>
                <a:pPr rtl="0"/>
                <a:endParaRPr lang="fr-FR"/>
              </a:p>
            </p:txBody>
          </p:sp>
          <p:sp>
            <p:nvSpPr>
              <p:cNvPr id="43" name="Free form: shape 52">
                <a:extLst>
                  <a:ext uri="{FF2B5EF4-FFF2-40B4-BE49-F238E27FC236}">
                    <a16:creationId xmlns:a16="http://schemas.microsoft.com/office/drawing/2014/main" id="{6006915F-99E4-E575-951D-64EDD282A41E}"/>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chemeClr val="bg1"/>
              </a:solidFill>
              <a:ln w="0" cap="flat">
                <a:noFill/>
                <a:prstDash val="solid"/>
                <a:miter/>
              </a:ln>
            </p:spPr>
            <p:txBody>
              <a:bodyPr rtlCol="0" anchor="ctr"/>
              <a:lstStyle/>
              <a:p>
                <a:pPr rtl="0"/>
                <a:endParaRPr lang="fr-FR"/>
              </a:p>
            </p:txBody>
          </p:sp>
          <p:sp>
            <p:nvSpPr>
              <p:cNvPr id="44" name="Free form: shape 53">
                <a:extLst>
                  <a:ext uri="{FF2B5EF4-FFF2-40B4-BE49-F238E27FC236}">
                    <a16:creationId xmlns:a16="http://schemas.microsoft.com/office/drawing/2014/main" id="{FE572AFA-A078-CAD3-0F93-33C6287106D4}"/>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chemeClr val="bg1"/>
              </a:solidFill>
              <a:ln w="0" cap="flat">
                <a:noFill/>
                <a:prstDash val="solid"/>
                <a:miter/>
              </a:ln>
            </p:spPr>
            <p:txBody>
              <a:bodyPr rtlCol="0" anchor="ctr"/>
              <a:lstStyle/>
              <a:p>
                <a:pPr rtl="0"/>
                <a:endParaRPr lang="fr-FR"/>
              </a:p>
            </p:txBody>
          </p:sp>
          <p:sp>
            <p:nvSpPr>
              <p:cNvPr id="45" name="Free form: shape 54">
                <a:extLst>
                  <a:ext uri="{FF2B5EF4-FFF2-40B4-BE49-F238E27FC236}">
                    <a16:creationId xmlns:a16="http://schemas.microsoft.com/office/drawing/2014/main" id="{0F414E3F-0919-026F-0E60-ABEC14771A8B}"/>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chemeClr val="bg1"/>
              </a:solidFill>
              <a:ln w="0" cap="flat">
                <a:noFill/>
                <a:prstDash val="solid"/>
                <a:miter/>
              </a:ln>
            </p:spPr>
            <p:txBody>
              <a:bodyPr rtlCol="0" anchor="ctr"/>
              <a:lstStyle/>
              <a:p>
                <a:pPr rtl="0"/>
                <a:endParaRPr lang="fr-FR"/>
              </a:p>
            </p:txBody>
          </p:sp>
          <p:sp>
            <p:nvSpPr>
              <p:cNvPr id="46" name="Free form: shape 55">
                <a:extLst>
                  <a:ext uri="{FF2B5EF4-FFF2-40B4-BE49-F238E27FC236}">
                    <a16:creationId xmlns:a16="http://schemas.microsoft.com/office/drawing/2014/main" id="{DFAFB426-C892-A243-A0F9-2DAC6CF729C3}"/>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chemeClr val="bg1"/>
              </a:solidFill>
              <a:ln w="0" cap="flat">
                <a:noFill/>
                <a:prstDash val="solid"/>
                <a:miter/>
              </a:ln>
            </p:spPr>
            <p:txBody>
              <a:bodyPr rtlCol="0" anchor="ctr"/>
              <a:lstStyle/>
              <a:p>
                <a:pPr rtl="0"/>
                <a:endParaRPr lang="fr-FR"/>
              </a:p>
            </p:txBody>
          </p:sp>
          <p:sp>
            <p:nvSpPr>
              <p:cNvPr id="47" name="BLUE">
                <a:extLst>
                  <a:ext uri="{FF2B5EF4-FFF2-40B4-BE49-F238E27FC236}">
                    <a16:creationId xmlns:a16="http://schemas.microsoft.com/office/drawing/2014/main" id="{2B673CE4-30C5-4E9A-FC46-14393F6D5689}"/>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pPr rtl="0"/>
                <a:endParaRPr lang="fr-FR"/>
              </a:p>
            </p:txBody>
          </p:sp>
          <p:sp>
            <p:nvSpPr>
              <p:cNvPr id="48" name="Free form: shape 57">
                <a:extLst>
                  <a:ext uri="{FF2B5EF4-FFF2-40B4-BE49-F238E27FC236}">
                    <a16:creationId xmlns:a16="http://schemas.microsoft.com/office/drawing/2014/main" id="{F5D3EA3A-D780-D67A-D29E-1E6908011109}"/>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chemeClr val="bg1"/>
              </a:solidFill>
              <a:ln w="0" cap="flat">
                <a:noFill/>
                <a:prstDash val="solid"/>
                <a:miter/>
              </a:ln>
            </p:spPr>
            <p:txBody>
              <a:bodyPr rtlCol="0" anchor="ctr"/>
              <a:lstStyle/>
              <a:p>
                <a:pPr rtl="0"/>
                <a:endParaRPr lang="fr-FR"/>
              </a:p>
            </p:txBody>
          </p:sp>
        </p:grpSp>
        <p:grpSp>
          <p:nvGrpSpPr>
            <p:cNvPr id="16" name="Baseline" hidden="1">
              <a:extLst>
                <a:ext uri="{FF2B5EF4-FFF2-40B4-BE49-F238E27FC236}">
                  <a16:creationId xmlns:a16="http://schemas.microsoft.com/office/drawing/2014/main" id="{0131689C-7FD0-1878-C144-1034DB486565}"/>
                </a:ext>
              </a:extLst>
            </p:cNvPr>
            <p:cNvGrpSpPr/>
            <p:nvPr userDrawn="1"/>
          </p:nvGrpSpPr>
          <p:grpSpPr>
            <a:xfrm>
              <a:off x="211131" y="6732709"/>
              <a:ext cx="628051" cy="40647"/>
              <a:chOff x="211131" y="6732709"/>
              <a:chExt cx="628051" cy="40647"/>
            </a:xfrm>
          </p:grpSpPr>
          <p:sp>
            <p:nvSpPr>
              <p:cNvPr id="17" name="Forme libre : forme 26">
                <a:extLst>
                  <a:ext uri="{FF2B5EF4-FFF2-40B4-BE49-F238E27FC236}">
                    <a16:creationId xmlns:a16="http://schemas.microsoft.com/office/drawing/2014/main" id="{600FBA38-9403-6F67-B84B-9F18954CBD8C}"/>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pPr rtl="0"/>
                <a:endParaRPr lang="fr-FR"/>
              </a:p>
            </p:txBody>
          </p:sp>
          <p:sp>
            <p:nvSpPr>
              <p:cNvPr id="18" name="Forme libre : forme 27">
                <a:extLst>
                  <a:ext uri="{FF2B5EF4-FFF2-40B4-BE49-F238E27FC236}">
                    <a16:creationId xmlns:a16="http://schemas.microsoft.com/office/drawing/2014/main" id="{C1C900CE-47E8-9616-A28C-FC7F98133F85}"/>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pPr rtl="0"/>
                <a:endParaRPr lang="fr-FR"/>
              </a:p>
            </p:txBody>
          </p:sp>
          <p:sp>
            <p:nvSpPr>
              <p:cNvPr id="19" name="Forme libre : forme 28">
                <a:extLst>
                  <a:ext uri="{FF2B5EF4-FFF2-40B4-BE49-F238E27FC236}">
                    <a16:creationId xmlns:a16="http://schemas.microsoft.com/office/drawing/2014/main" id="{6584E7AE-801F-C44C-C6D0-55D03492BD2B}"/>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pPr rtl="0"/>
                <a:endParaRPr lang="fr-FR"/>
              </a:p>
            </p:txBody>
          </p:sp>
          <p:sp>
            <p:nvSpPr>
              <p:cNvPr id="20" name="Forme libre : forme 29">
                <a:extLst>
                  <a:ext uri="{FF2B5EF4-FFF2-40B4-BE49-F238E27FC236}">
                    <a16:creationId xmlns:a16="http://schemas.microsoft.com/office/drawing/2014/main" id="{B64B76BE-E2E9-8B00-DA69-3B674A3AF514}"/>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pPr rtl="0"/>
                <a:endParaRPr lang="fr-FR"/>
              </a:p>
            </p:txBody>
          </p:sp>
          <p:sp>
            <p:nvSpPr>
              <p:cNvPr id="21" name="Forme libre : forme 30">
                <a:extLst>
                  <a:ext uri="{FF2B5EF4-FFF2-40B4-BE49-F238E27FC236}">
                    <a16:creationId xmlns:a16="http://schemas.microsoft.com/office/drawing/2014/main" id="{B5F4A64A-EA3C-3FBC-63A0-901950FA803A}"/>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2" name="Forme libre : forme 31">
                <a:extLst>
                  <a:ext uri="{FF2B5EF4-FFF2-40B4-BE49-F238E27FC236}">
                    <a16:creationId xmlns:a16="http://schemas.microsoft.com/office/drawing/2014/main" id="{347E9697-415A-A3DB-0A0B-46E7C28FFE05}"/>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pPr rtl="0"/>
                <a:endParaRPr lang="fr-FR"/>
              </a:p>
            </p:txBody>
          </p:sp>
          <p:sp>
            <p:nvSpPr>
              <p:cNvPr id="23" name="Forme libre : forme 32">
                <a:extLst>
                  <a:ext uri="{FF2B5EF4-FFF2-40B4-BE49-F238E27FC236}">
                    <a16:creationId xmlns:a16="http://schemas.microsoft.com/office/drawing/2014/main" id="{5887F931-336C-9D22-BC56-03ACCF429DFF}"/>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4" name="Forme libre : forme 33">
                <a:extLst>
                  <a:ext uri="{FF2B5EF4-FFF2-40B4-BE49-F238E27FC236}">
                    <a16:creationId xmlns:a16="http://schemas.microsoft.com/office/drawing/2014/main" id="{32B17FC3-AA74-F7BB-5965-D763F2DBEB21}"/>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pPr rtl="0"/>
                <a:endParaRPr lang="fr-FR"/>
              </a:p>
            </p:txBody>
          </p:sp>
          <p:sp>
            <p:nvSpPr>
              <p:cNvPr id="25" name="Forme libre : forme 34">
                <a:extLst>
                  <a:ext uri="{FF2B5EF4-FFF2-40B4-BE49-F238E27FC236}">
                    <a16:creationId xmlns:a16="http://schemas.microsoft.com/office/drawing/2014/main" id="{903A8159-3D37-F5EB-34AF-1F51243E4577}"/>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pPr rtl="0"/>
                <a:endParaRPr lang="fr-FR"/>
              </a:p>
            </p:txBody>
          </p:sp>
          <p:sp>
            <p:nvSpPr>
              <p:cNvPr id="26" name="Forme libre : forme 35">
                <a:extLst>
                  <a:ext uri="{FF2B5EF4-FFF2-40B4-BE49-F238E27FC236}">
                    <a16:creationId xmlns:a16="http://schemas.microsoft.com/office/drawing/2014/main" id="{F93D75BB-9694-D747-76C1-70F57138AAB2}"/>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27" name="Forme libre : forme 36">
                <a:extLst>
                  <a:ext uri="{FF2B5EF4-FFF2-40B4-BE49-F238E27FC236}">
                    <a16:creationId xmlns:a16="http://schemas.microsoft.com/office/drawing/2014/main" id="{4683E272-B3FA-F280-C173-2A513C131D9D}"/>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28" name="Forme libre : forme 37">
                <a:extLst>
                  <a:ext uri="{FF2B5EF4-FFF2-40B4-BE49-F238E27FC236}">
                    <a16:creationId xmlns:a16="http://schemas.microsoft.com/office/drawing/2014/main" id="{74638712-ACA1-521B-03D7-024589FFCBC3}"/>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9" name="Forme libre : forme 38">
                <a:extLst>
                  <a:ext uri="{FF2B5EF4-FFF2-40B4-BE49-F238E27FC236}">
                    <a16:creationId xmlns:a16="http://schemas.microsoft.com/office/drawing/2014/main" id="{786B2960-A84E-0FB6-D6F7-EC7335B6A548}"/>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pPr rtl="0"/>
                <a:endParaRPr lang="fr-FR"/>
              </a:p>
            </p:txBody>
          </p:sp>
          <p:sp>
            <p:nvSpPr>
              <p:cNvPr id="30" name="Forme libre : forme 39">
                <a:extLst>
                  <a:ext uri="{FF2B5EF4-FFF2-40B4-BE49-F238E27FC236}">
                    <a16:creationId xmlns:a16="http://schemas.microsoft.com/office/drawing/2014/main" id="{F4D94200-E8EA-D605-23AD-C8E06721B81D}"/>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1" name="Forme libre : forme 40">
                <a:extLst>
                  <a:ext uri="{FF2B5EF4-FFF2-40B4-BE49-F238E27FC236}">
                    <a16:creationId xmlns:a16="http://schemas.microsoft.com/office/drawing/2014/main" id="{CDE958AB-B7BD-2CCB-C810-353780134A5F}"/>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2" name="Forme libre : forme 41">
                <a:extLst>
                  <a:ext uri="{FF2B5EF4-FFF2-40B4-BE49-F238E27FC236}">
                    <a16:creationId xmlns:a16="http://schemas.microsoft.com/office/drawing/2014/main" id="{FBA30372-8FBA-235F-884B-3274428FA2AA}"/>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33" name="Forme libre : forme 42">
                <a:extLst>
                  <a:ext uri="{FF2B5EF4-FFF2-40B4-BE49-F238E27FC236}">
                    <a16:creationId xmlns:a16="http://schemas.microsoft.com/office/drawing/2014/main" id="{AC40688E-E678-AFDE-253C-5CE853CF1D85}"/>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4" name="Forme libre : forme 43">
                <a:extLst>
                  <a:ext uri="{FF2B5EF4-FFF2-40B4-BE49-F238E27FC236}">
                    <a16:creationId xmlns:a16="http://schemas.microsoft.com/office/drawing/2014/main" id="{D2DEE326-3A8E-C8A9-1015-14C6BA3B28A8}"/>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pPr rtl="0"/>
                <a:endParaRPr lang="fr-FR"/>
              </a:p>
            </p:txBody>
          </p:sp>
          <p:sp>
            <p:nvSpPr>
              <p:cNvPr id="35" name="Forme libre : forme 44">
                <a:extLst>
                  <a:ext uri="{FF2B5EF4-FFF2-40B4-BE49-F238E27FC236}">
                    <a16:creationId xmlns:a16="http://schemas.microsoft.com/office/drawing/2014/main" id="{973AF488-FD5D-53A5-002D-E8A5FE7C5493}"/>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36" name="Forme libre : forme 45">
                <a:extLst>
                  <a:ext uri="{FF2B5EF4-FFF2-40B4-BE49-F238E27FC236}">
                    <a16:creationId xmlns:a16="http://schemas.microsoft.com/office/drawing/2014/main" id="{CF13B02A-6349-F087-E66F-D517980C4966}"/>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37" name="Forme libre : forme 46">
                <a:extLst>
                  <a:ext uri="{FF2B5EF4-FFF2-40B4-BE49-F238E27FC236}">
                    <a16:creationId xmlns:a16="http://schemas.microsoft.com/office/drawing/2014/main" id="{38277A55-50C7-C032-BD47-2C91C31F8D8F}"/>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pPr rtl="0"/>
                <a:endParaRPr lang="fr-FR"/>
              </a:p>
            </p:txBody>
          </p:sp>
          <p:sp>
            <p:nvSpPr>
              <p:cNvPr id="38" name="Forme libre : forme 47">
                <a:extLst>
                  <a:ext uri="{FF2B5EF4-FFF2-40B4-BE49-F238E27FC236}">
                    <a16:creationId xmlns:a16="http://schemas.microsoft.com/office/drawing/2014/main" id="{832776CC-3B1E-9C8E-9977-E66EB9BAB368}"/>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39" name="Forme libre : forme 48">
                <a:extLst>
                  <a:ext uri="{FF2B5EF4-FFF2-40B4-BE49-F238E27FC236}">
                    <a16:creationId xmlns:a16="http://schemas.microsoft.com/office/drawing/2014/main" id="{93DFEBE4-3049-90A9-1D38-F949E7335D92}"/>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0" name="Forme libre : forme 49">
                <a:extLst>
                  <a:ext uri="{FF2B5EF4-FFF2-40B4-BE49-F238E27FC236}">
                    <a16:creationId xmlns:a16="http://schemas.microsoft.com/office/drawing/2014/main" id="{BD81C381-E330-230D-7F5D-D3FDA98F2BC9}"/>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41" name="Forme libre : forme 50">
                <a:extLst>
                  <a:ext uri="{FF2B5EF4-FFF2-40B4-BE49-F238E27FC236}">
                    <a16:creationId xmlns:a16="http://schemas.microsoft.com/office/drawing/2014/main" id="{4CF3F1DF-6FD5-306C-8EC2-35FE5D348408}"/>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pPr rtl="0"/>
                <a:endParaRPr lang="fr-FR"/>
              </a:p>
            </p:txBody>
          </p:sp>
        </p:grpSp>
      </p:grpSp>
      <p:sp>
        <p:nvSpPr>
          <p:cNvPr id="49" name="Slide number placeholder 8">
            <a:extLst>
              <a:ext uri="{FF2B5EF4-FFF2-40B4-BE49-F238E27FC236}">
                <a16:creationId xmlns:a16="http://schemas.microsoft.com/office/drawing/2014/main" id="{0330E8BB-B59E-8B65-4F73-08A6EACA893F}"/>
              </a:ext>
            </a:extLst>
          </p:cNvPr>
          <p:cNvSpPr txBox="1">
            <a:spLocks/>
          </p:cNvSpPr>
          <p:nvPr userDrawn="1"/>
        </p:nvSpPr>
        <p:spPr>
          <a:xfrm>
            <a:off x="11773915" y="6415400"/>
            <a:ext cx="468000" cy="468000"/>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rgbClr val="1F1F1F"/>
                </a:solidFill>
                <a:latin typeface="Aptos SemiBold" panose="020B0004020202020204" pitchFamily="34" charset="0"/>
                <a:ea typeface="+mn-ea"/>
                <a:cs typeface="Aptos SemiBold" panose="020B00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F2F518C0-FC7A-48B5-9974-727598A8511B}" type="slidenum">
              <a:rPr lang="fr-FR" smtClean="0">
                <a:solidFill>
                  <a:schemeClr val="bg1"/>
                </a:solidFill>
              </a:rPr>
              <a:pPr rtl="0"/>
              <a:t>‹#›</a:t>
            </a:fld>
            <a:endParaRPr lang="fr-FR">
              <a:solidFill>
                <a:schemeClr val="bg1"/>
              </a:solidFill>
            </a:endParaRPr>
          </a:p>
        </p:txBody>
      </p:sp>
      <p:sp>
        <p:nvSpPr>
          <p:cNvPr id="50" name="Graphic 58">
            <a:extLst>
              <a:ext uri="{FF2B5EF4-FFF2-40B4-BE49-F238E27FC236}">
                <a16:creationId xmlns:a16="http://schemas.microsoft.com/office/drawing/2014/main" id="{3FC7A281-F86E-AC10-76C0-12CC9A0036F9}"/>
              </a:ext>
            </a:extLst>
          </p:cNvPr>
          <p:cNvSpPr/>
          <p:nvPr userDrawn="1"/>
        </p:nvSpPr>
        <p:spPr>
          <a:xfrm>
            <a:off x="11691307" y="6440063"/>
            <a:ext cx="200495" cy="240073"/>
          </a:xfrm>
          <a:custGeom>
            <a:avLst/>
            <a:gdLst>
              <a:gd name="connsiteX0" fmla="*/ 227267 w 227266"/>
              <a:gd name="connsiteY0" fmla="*/ 34862 h 272129"/>
              <a:gd name="connsiteX1" fmla="*/ 227267 w 227266"/>
              <a:gd name="connsiteY1" fmla="*/ 0 h 272129"/>
              <a:gd name="connsiteX2" fmla="*/ 0 w 227266"/>
              <a:gd name="connsiteY2" fmla="*/ 272129 h 272129"/>
              <a:gd name="connsiteX3" fmla="*/ 27527 w 227266"/>
              <a:gd name="connsiteY3" fmla="*/ 272129 h 272129"/>
              <a:gd name="connsiteX4" fmla="*/ 227267 w 227266"/>
              <a:gd name="connsiteY4" fmla="*/ 34862 h 2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6" h="272129">
                <a:moveTo>
                  <a:pt x="227267" y="34862"/>
                </a:moveTo>
                <a:lnTo>
                  <a:pt x="227267" y="0"/>
                </a:lnTo>
                <a:lnTo>
                  <a:pt x="0" y="272129"/>
                </a:lnTo>
                <a:lnTo>
                  <a:pt x="27527" y="272129"/>
                </a:lnTo>
                <a:lnTo>
                  <a:pt x="227267" y="34862"/>
                </a:lnTo>
                <a:close/>
              </a:path>
            </a:pathLst>
          </a:custGeom>
          <a:solidFill>
            <a:schemeClr val="bg1"/>
          </a:solidFill>
          <a:ln w="0" cap="flat">
            <a:noFill/>
            <a:prstDash val="solid"/>
            <a:miter/>
          </a:ln>
        </p:spPr>
        <p:txBody>
          <a:bodyPr rtlCol="0" anchor="ctr"/>
          <a:lstStyle/>
          <a:p>
            <a:pPr rtl="0"/>
            <a:endParaRPr lang="fr-FR"/>
          </a:p>
        </p:txBody>
      </p:sp>
      <p:sp>
        <p:nvSpPr>
          <p:cNvPr id="52" name="Title 51 placeholder">
            <a:extLst>
              <a:ext uri="{FF2B5EF4-FFF2-40B4-BE49-F238E27FC236}">
                <a16:creationId xmlns:a16="http://schemas.microsoft.com/office/drawing/2014/main" id="{9D5BDA18-A1F8-8F86-B190-9EDB17F073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a:t>Edit title style</a:t>
            </a:r>
            <a:endParaRPr lang="en-GB"/>
          </a:p>
        </p:txBody>
      </p:sp>
      <p:sp>
        <p:nvSpPr>
          <p:cNvPr id="53" name="Date placeholder 3">
            <a:extLst>
              <a:ext uri="{FF2B5EF4-FFF2-40B4-BE49-F238E27FC236}">
                <a16:creationId xmlns:a16="http://schemas.microsoft.com/office/drawing/2014/main" id="{9C4F0ADD-7CB9-852C-1258-C91CD1A934C3}"/>
              </a:ext>
            </a:extLst>
          </p:cNvPr>
          <p:cNvSpPr>
            <a:spLocks noGrp="1"/>
          </p:cNvSpPr>
          <p:nvPr>
            <p:ph type="dt" sz="half" idx="2"/>
          </p:nvPr>
        </p:nvSpPr>
        <p:spPr>
          <a:xfrm>
            <a:off x="470713" y="1"/>
            <a:ext cx="755575" cy="347330"/>
          </a:xfrm>
          <a:prstGeom prst="rect">
            <a:avLst/>
          </a:prstGeom>
        </p:spPr>
        <p:txBody>
          <a:bodyPr vert="horz" lIns="0" tIns="0" rIns="0" bIns="0" rtlCol="0" anchor="ctr"/>
          <a:lstStyle>
            <a:lvl1pPr algn="l">
              <a:defRPr sz="800" b="0">
                <a:solidFill>
                  <a:schemeClr val="bg1"/>
                </a:solidFill>
              </a:defRPr>
            </a:lvl1pPr>
          </a:lstStyle>
          <a:p>
            <a:pPr rtl="0"/>
            <a:r>
              <a:rPr lang="fr-FR"/>
              <a:t>13/11/2024</a:t>
            </a:r>
            <a:endParaRPr lang="en-GB"/>
          </a:p>
        </p:txBody>
      </p:sp>
      <p:sp>
        <p:nvSpPr>
          <p:cNvPr id="3" name="Footer placeholder 24">
            <a:extLst>
              <a:ext uri="{FF2B5EF4-FFF2-40B4-BE49-F238E27FC236}">
                <a16:creationId xmlns:a16="http://schemas.microsoft.com/office/drawing/2014/main" id="{6C485D34-E856-209B-8185-1384FC8F4355}"/>
              </a:ext>
            </a:extLst>
          </p:cNvPr>
          <p:cNvSpPr>
            <a:spLocks noGrp="1"/>
          </p:cNvSpPr>
          <p:nvPr>
            <p:ph type="ftr" sz="quarter" idx="3"/>
          </p:nvPr>
        </p:nvSpPr>
        <p:spPr>
          <a:xfrm>
            <a:off x="1238628" y="-6959"/>
            <a:ext cx="3942000" cy="349200"/>
          </a:xfrm>
          <a:prstGeom prst="rect">
            <a:avLst/>
          </a:prstGeom>
        </p:spPr>
        <p:txBody>
          <a:bodyPr vert="horz" lIns="0" tIns="0" rIns="0" bIns="0" rtlCol="0" anchor="ctr"/>
          <a:lstStyle>
            <a:lvl1pPr algn="l">
              <a:defRPr sz="800">
                <a:solidFill>
                  <a:schemeClr val="bg1"/>
                </a:solidFill>
              </a:defRPr>
            </a:lvl1pPr>
          </a:lstStyle>
          <a:p>
            <a:pPr rtl="0"/>
            <a:r>
              <a:rPr lang="en-gb"/>
              <a:t>ADVN Customer I Document name I CONFIDENTIAL  </a:t>
            </a:r>
            <a:endParaRPr lang="fr-FR"/>
          </a:p>
        </p:txBody>
      </p:sp>
    </p:spTree>
    <p:extLst>
      <p:ext uri="{BB962C8B-B14F-4D97-AF65-F5344CB8AC3E}">
        <p14:creationId xmlns:p14="http://schemas.microsoft.com/office/powerpoint/2010/main" val="2098483967"/>
      </p:ext>
    </p:extLst>
  </p:cSld>
  <p:clrMap bg1="lt1" tx1="dk1" bg2="lt2" tx2="dk2" accent1="accent1" accent2="accent2" accent3="accent3" accent4="accent4" accent5="accent5" accent6="accent6" hlink="hlink" folHlink="folHlink"/>
  <p:sldLayoutIdLst>
    <p:sldLayoutId id="2147483664" r:id="rId1"/>
    <p:sldLayoutId id="2147483742" r:id="rId2"/>
    <p:sldLayoutId id="2147483762" r:id="rId3"/>
    <p:sldLayoutId id="2147483763" r:id="rId4"/>
  </p:sldLayoutIdLst>
  <p:hf hdr="0"/>
  <p:txStyles>
    <p:titleStyle>
      <a:lvl1pPr algn="l" defTabSz="914400" rtl="0" eaLnBrk="1" latinLnBrk="0" hangingPunct="1">
        <a:lnSpc>
          <a:spcPct val="80000"/>
        </a:lnSpc>
        <a:spcBef>
          <a:spcPct val="0"/>
        </a:spcBef>
        <a:spcAft>
          <a:spcPts val="1200"/>
        </a:spcAft>
        <a:buNone/>
        <a:defRPr sz="32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Clr>
          <a:srgbClr val="0070FA"/>
        </a:buClr>
        <a:buFontTx/>
        <a:buNone/>
        <a:tabLst/>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1 placeholder">
            <a:extLst>
              <a:ext uri="{FF2B5EF4-FFF2-40B4-BE49-F238E27FC236}">
                <a16:creationId xmlns:a16="http://schemas.microsoft.com/office/drawing/2014/main" id="{2CEDAF2A-1353-5FFF-5590-2411F8C5CB78}"/>
              </a:ext>
            </a:extLst>
          </p:cNvPr>
          <p:cNvSpPr>
            <a:spLocks noGrp="1"/>
          </p:cNvSpPr>
          <p:nvPr>
            <p:ph type="title"/>
          </p:nvPr>
        </p:nvSpPr>
        <p:spPr>
          <a:xfrm>
            <a:off x="503999" y="540000"/>
            <a:ext cx="11387802" cy="528021"/>
          </a:xfrm>
          <a:prstGeom prst="rect">
            <a:avLst/>
          </a:prstGeom>
        </p:spPr>
        <p:txBody>
          <a:bodyPr vert="horz" wrap="square" lIns="91440" tIns="45720" rIns="91440" bIns="72000" rtlCol="0" anchor="t" anchorCtr="0">
            <a:spAutoFit/>
          </a:bodyPr>
          <a:lstStyle/>
          <a:p>
            <a:pPr rtl="0"/>
            <a:r>
              <a:rPr lang="en-gb"/>
              <a:t>Click to add a title</a:t>
            </a:r>
          </a:p>
        </p:txBody>
      </p:sp>
      <p:grpSp>
        <p:nvGrpSpPr>
          <p:cNvPr id="19" name="target">
            <a:extLst>
              <a:ext uri="{FF2B5EF4-FFF2-40B4-BE49-F238E27FC236}">
                <a16:creationId xmlns:a16="http://schemas.microsoft.com/office/drawing/2014/main" id="{ECAD8576-8355-93F5-E409-DF0B292FC3DF}"/>
              </a:ext>
            </a:extLst>
          </p:cNvPr>
          <p:cNvGrpSpPr/>
          <p:nvPr userDrawn="1"/>
        </p:nvGrpSpPr>
        <p:grpSpPr>
          <a:xfrm>
            <a:off x="0" y="0"/>
            <a:ext cx="12195953" cy="6440063"/>
            <a:chOff x="0" y="0"/>
            <a:chExt cx="12195953" cy="6440063"/>
          </a:xfrm>
        </p:grpSpPr>
        <p:cxnSp>
          <p:nvCxnSpPr>
            <p:cNvPr id="7" name="Straight connector 6">
              <a:extLst>
                <a:ext uri="{FF2B5EF4-FFF2-40B4-BE49-F238E27FC236}">
                  <a16:creationId xmlns:a16="http://schemas.microsoft.com/office/drawing/2014/main" id="{576F65B3-12DD-717A-C09A-A426DF522857}"/>
                </a:ext>
              </a:extLst>
            </p:cNvPr>
            <p:cNvCxnSpPr>
              <a:cxnSpLocks/>
            </p:cNvCxnSpPr>
            <p:nvPr/>
          </p:nvCxnSpPr>
          <p:spPr>
            <a:xfrm>
              <a:off x="341710" y="0"/>
              <a:ext cx="0" cy="19440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796E076-C64A-ABE6-20CB-AD4E1FF90023}"/>
                </a:ext>
              </a:extLst>
            </p:cNvPr>
            <p:cNvCxnSpPr>
              <a:cxnSpLocks/>
            </p:cNvCxnSpPr>
            <p:nvPr/>
          </p:nvCxnSpPr>
          <p:spPr>
            <a:xfrm>
              <a:off x="341710" y="500063"/>
              <a:ext cx="0" cy="594000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FEFCCC2-78BE-DCB0-3106-93348ABDFE68}"/>
                </a:ext>
              </a:extLst>
            </p:cNvPr>
            <p:cNvCxnSpPr>
              <a:cxnSpLocks/>
            </p:cNvCxnSpPr>
            <p:nvPr/>
          </p:nvCxnSpPr>
          <p:spPr>
            <a:xfrm>
              <a:off x="0" y="346902"/>
              <a:ext cx="190501" cy="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7C020C5-6BEB-5072-C53A-55DE3D103ECC}"/>
                </a:ext>
              </a:extLst>
            </p:cNvPr>
            <p:cNvCxnSpPr>
              <a:cxnSpLocks/>
            </p:cNvCxnSpPr>
            <p:nvPr/>
          </p:nvCxnSpPr>
          <p:spPr>
            <a:xfrm>
              <a:off x="495953" y="346902"/>
              <a:ext cx="11700000" cy="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grpSp>
          <p:nvGrpSpPr>
            <p:cNvPr id="85" name="+">
              <a:extLst>
                <a:ext uri="{FF2B5EF4-FFF2-40B4-BE49-F238E27FC236}">
                  <a16:creationId xmlns:a16="http://schemas.microsoft.com/office/drawing/2014/main" id="{A17BA97F-1A28-F6E7-E622-8D5B0E8118BF}"/>
                </a:ext>
              </a:extLst>
            </p:cNvPr>
            <p:cNvGrpSpPr/>
            <p:nvPr/>
          </p:nvGrpSpPr>
          <p:grpSpPr>
            <a:xfrm>
              <a:off x="234316" y="240125"/>
              <a:ext cx="219551" cy="219455"/>
              <a:chOff x="5988843" y="3319462"/>
              <a:chExt cx="219551" cy="219455"/>
            </a:xfrm>
          </p:grpSpPr>
          <p:sp>
            <p:nvSpPr>
              <p:cNvPr id="86" name="Free form: shape 85">
                <a:extLst>
                  <a:ext uri="{FF2B5EF4-FFF2-40B4-BE49-F238E27FC236}">
                    <a16:creationId xmlns:a16="http://schemas.microsoft.com/office/drawing/2014/main" id="{3DB25E26-2F27-3BDA-914B-66D6EC9F2DD4}"/>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pPr rtl="0"/>
                <a:endParaRPr lang="fr-FR"/>
              </a:p>
            </p:txBody>
          </p:sp>
          <p:sp>
            <p:nvSpPr>
              <p:cNvPr id="87" name="Free form: shape 86">
                <a:extLst>
                  <a:ext uri="{FF2B5EF4-FFF2-40B4-BE49-F238E27FC236}">
                    <a16:creationId xmlns:a16="http://schemas.microsoft.com/office/drawing/2014/main" id="{9C964774-4FDF-063B-A9BE-03EFC43CA1B6}"/>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rgbClr val="1F1F1F"/>
              </a:solidFill>
              <a:ln w="0" cap="flat">
                <a:noFill/>
                <a:prstDash val="solid"/>
                <a:miter/>
              </a:ln>
            </p:spPr>
            <p:txBody>
              <a:bodyPr rtlCol="0" anchor="ctr"/>
              <a:lstStyle/>
              <a:p>
                <a:pPr rtl="0"/>
                <a:endParaRPr lang="fr-FR"/>
              </a:p>
            </p:txBody>
          </p:sp>
          <p:sp>
            <p:nvSpPr>
              <p:cNvPr id="88" name="Free form: shape 87">
                <a:extLst>
                  <a:ext uri="{FF2B5EF4-FFF2-40B4-BE49-F238E27FC236}">
                    <a16:creationId xmlns:a16="http://schemas.microsoft.com/office/drawing/2014/main" id="{4FCFA2BB-15F8-B181-8978-D7EFEF45786F}"/>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rgbClr val="1F1F1F"/>
              </a:solidFill>
              <a:ln w="0" cap="flat">
                <a:noFill/>
                <a:prstDash val="solid"/>
                <a:miter/>
              </a:ln>
            </p:spPr>
            <p:txBody>
              <a:bodyPr rtlCol="0" anchor="ctr"/>
              <a:lstStyle/>
              <a:p>
                <a:pPr rtl="0"/>
                <a:endParaRPr lang="fr-FR"/>
              </a:p>
            </p:txBody>
          </p:sp>
        </p:grpSp>
      </p:grpSp>
      <p:grpSp>
        <p:nvGrpSpPr>
          <p:cNvPr id="5" name="LOGO">
            <a:extLst>
              <a:ext uri="{FF2B5EF4-FFF2-40B4-BE49-F238E27FC236}">
                <a16:creationId xmlns:a16="http://schemas.microsoft.com/office/drawing/2014/main" id="{11E8C4BD-7A62-DFC8-E4ED-F95EA827BC82}"/>
              </a:ext>
            </a:extLst>
          </p:cNvPr>
          <p:cNvGrpSpPr/>
          <p:nvPr userDrawn="1"/>
        </p:nvGrpSpPr>
        <p:grpSpPr>
          <a:xfrm>
            <a:off x="162000" y="6559773"/>
            <a:ext cx="719999" cy="249208"/>
            <a:chOff x="162000" y="6524148"/>
            <a:chExt cx="719999" cy="249208"/>
          </a:xfrm>
        </p:grpSpPr>
        <p:grpSp>
          <p:nvGrpSpPr>
            <p:cNvPr id="6" name="logo">
              <a:extLst>
                <a:ext uri="{FF2B5EF4-FFF2-40B4-BE49-F238E27FC236}">
                  <a16:creationId xmlns:a16="http://schemas.microsoft.com/office/drawing/2014/main" id="{86405484-E982-B5E1-7063-7F5E869DB798}"/>
                </a:ext>
              </a:extLst>
            </p:cNvPr>
            <p:cNvGrpSpPr/>
            <p:nvPr userDrawn="1"/>
          </p:nvGrpSpPr>
          <p:grpSpPr>
            <a:xfrm>
              <a:off x="162000" y="6524148"/>
              <a:ext cx="719999" cy="164659"/>
              <a:chOff x="162000" y="6524148"/>
              <a:chExt cx="719999" cy="164659"/>
            </a:xfrm>
          </p:grpSpPr>
          <p:sp>
            <p:nvSpPr>
              <p:cNvPr id="73" name="Free form: shape 72">
                <a:extLst>
                  <a:ext uri="{FF2B5EF4-FFF2-40B4-BE49-F238E27FC236}">
                    <a16:creationId xmlns:a16="http://schemas.microsoft.com/office/drawing/2014/main" id="{A5E61BF7-F5EA-23D2-2932-6D75A50C0AD1}"/>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rgbClr val="1F1F1F"/>
              </a:solidFill>
              <a:ln w="0" cap="flat">
                <a:noFill/>
                <a:prstDash val="solid"/>
                <a:miter/>
              </a:ln>
            </p:spPr>
            <p:txBody>
              <a:bodyPr rtlCol="0" anchor="ctr"/>
              <a:lstStyle/>
              <a:p>
                <a:pPr rtl="0"/>
                <a:endParaRPr lang="fr-FR"/>
              </a:p>
            </p:txBody>
          </p:sp>
          <p:sp>
            <p:nvSpPr>
              <p:cNvPr id="74" name="Free form: shape 73">
                <a:extLst>
                  <a:ext uri="{FF2B5EF4-FFF2-40B4-BE49-F238E27FC236}">
                    <a16:creationId xmlns:a16="http://schemas.microsoft.com/office/drawing/2014/main" id="{435EE1E7-74D2-D481-8FB6-77A0A7C04F23}"/>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rgbClr val="1F1F1F"/>
              </a:solidFill>
              <a:ln w="0" cap="flat">
                <a:noFill/>
                <a:prstDash val="solid"/>
                <a:miter/>
              </a:ln>
            </p:spPr>
            <p:txBody>
              <a:bodyPr rtlCol="0" anchor="ctr"/>
              <a:lstStyle/>
              <a:p>
                <a:pPr rtl="0"/>
                <a:endParaRPr lang="fr-FR"/>
              </a:p>
            </p:txBody>
          </p:sp>
          <p:sp>
            <p:nvSpPr>
              <p:cNvPr id="75" name="Free form: shape 74">
                <a:extLst>
                  <a:ext uri="{FF2B5EF4-FFF2-40B4-BE49-F238E27FC236}">
                    <a16:creationId xmlns:a16="http://schemas.microsoft.com/office/drawing/2014/main" id="{9B206B35-C380-1806-2028-2912C48610EB}"/>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rgbClr val="1F1F1F"/>
              </a:solidFill>
              <a:ln w="0" cap="flat">
                <a:noFill/>
                <a:prstDash val="solid"/>
                <a:miter/>
              </a:ln>
            </p:spPr>
            <p:txBody>
              <a:bodyPr rtlCol="0" anchor="ctr"/>
              <a:lstStyle/>
              <a:p>
                <a:pPr rtl="0"/>
                <a:endParaRPr lang="fr-FR"/>
              </a:p>
            </p:txBody>
          </p:sp>
          <p:sp>
            <p:nvSpPr>
              <p:cNvPr id="76" name="Free form: shape 75">
                <a:extLst>
                  <a:ext uri="{FF2B5EF4-FFF2-40B4-BE49-F238E27FC236}">
                    <a16:creationId xmlns:a16="http://schemas.microsoft.com/office/drawing/2014/main" id="{89619C47-E77F-8AE6-A6F7-775E116A6567}"/>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rgbClr val="1F1F1F"/>
              </a:solidFill>
              <a:ln w="0" cap="flat">
                <a:noFill/>
                <a:prstDash val="solid"/>
                <a:miter/>
              </a:ln>
            </p:spPr>
            <p:txBody>
              <a:bodyPr rtlCol="0" anchor="ctr"/>
              <a:lstStyle/>
              <a:p>
                <a:pPr rtl="0"/>
                <a:endParaRPr lang="fr-FR"/>
              </a:p>
            </p:txBody>
          </p:sp>
          <p:sp>
            <p:nvSpPr>
              <p:cNvPr id="77" name="Free form: shape 76">
                <a:extLst>
                  <a:ext uri="{FF2B5EF4-FFF2-40B4-BE49-F238E27FC236}">
                    <a16:creationId xmlns:a16="http://schemas.microsoft.com/office/drawing/2014/main" id="{11D66182-616F-B074-143D-ABB975833534}"/>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rgbClr val="1F1F1F"/>
              </a:solidFill>
              <a:ln w="0" cap="flat">
                <a:noFill/>
                <a:prstDash val="solid"/>
                <a:miter/>
              </a:ln>
            </p:spPr>
            <p:txBody>
              <a:bodyPr rtlCol="0" anchor="ctr"/>
              <a:lstStyle/>
              <a:p>
                <a:pPr rtl="0"/>
                <a:endParaRPr lang="fr-FR"/>
              </a:p>
            </p:txBody>
          </p:sp>
          <p:sp>
            <p:nvSpPr>
              <p:cNvPr id="78" name="BLUE">
                <a:extLst>
                  <a:ext uri="{FF2B5EF4-FFF2-40B4-BE49-F238E27FC236}">
                    <a16:creationId xmlns:a16="http://schemas.microsoft.com/office/drawing/2014/main" id="{8A9BF44E-6622-2BEF-BF43-39CAB4DE6508}"/>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pPr rtl="0"/>
                <a:endParaRPr lang="fr-FR"/>
              </a:p>
            </p:txBody>
          </p:sp>
          <p:sp>
            <p:nvSpPr>
              <p:cNvPr id="79" name="Free form: shape 78">
                <a:extLst>
                  <a:ext uri="{FF2B5EF4-FFF2-40B4-BE49-F238E27FC236}">
                    <a16:creationId xmlns:a16="http://schemas.microsoft.com/office/drawing/2014/main" id="{C8C87BC7-CF38-3597-C407-E939BBBFF744}"/>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rgbClr val="1F1F1F"/>
              </a:solidFill>
              <a:ln w="0" cap="flat">
                <a:noFill/>
                <a:prstDash val="solid"/>
                <a:miter/>
              </a:ln>
            </p:spPr>
            <p:txBody>
              <a:bodyPr rtlCol="0" anchor="ctr"/>
              <a:lstStyle/>
              <a:p>
                <a:pPr rtl="0"/>
                <a:endParaRPr lang="fr-FR"/>
              </a:p>
            </p:txBody>
          </p:sp>
        </p:grpSp>
        <p:grpSp>
          <p:nvGrpSpPr>
            <p:cNvPr id="10" name="Baseline" hidden="1">
              <a:extLst>
                <a:ext uri="{FF2B5EF4-FFF2-40B4-BE49-F238E27FC236}">
                  <a16:creationId xmlns:a16="http://schemas.microsoft.com/office/drawing/2014/main" id="{F7B78550-30AB-76FD-5505-DD19BD1E0146}"/>
                </a:ext>
              </a:extLst>
            </p:cNvPr>
            <p:cNvGrpSpPr/>
            <p:nvPr userDrawn="1"/>
          </p:nvGrpSpPr>
          <p:grpSpPr>
            <a:xfrm>
              <a:off x="211131" y="6732709"/>
              <a:ext cx="628051" cy="40647"/>
              <a:chOff x="211131" y="6732709"/>
              <a:chExt cx="628051" cy="40647"/>
            </a:xfrm>
          </p:grpSpPr>
          <p:sp>
            <p:nvSpPr>
              <p:cNvPr id="11" name="Forme libre : forme 10">
                <a:extLst>
                  <a:ext uri="{FF2B5EF4-FFF2-40B4-BE49-F238E27FC236}">
                    <a16:creationId xmlns:a16="http://schemas.microsoft.com/office/drawing/2014/main" id="{41FA3C79-A8E0-4045-ED1A-F0243BFEEC85}"/>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pPr rtl="0"/>
                <a:endParaRPr lang="fr-FR"/>
              </a:p>
            </p:txBody>
          </p:sp>
          <p:sp>
            <p:nvSpPr>
              <p:cNvPr id="13" name="Forme libre : forme 12">
                <a:extLst>
                  <a:ext uri="{FF2B5EF4-FFF2-40B4-BE49-F238E27FC236}">
                    <a16:creationId xmlns:a16="http://schemas.microsoft.com/office/drawing/2014/main" id="{B119E3B2-294B-076C-E3DB-D93AE6A383BF}"/>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pPr rtl="0"/>
                <a:endParaRPr lang="fr-FR"/>
              </a:p>
            </p:txBody>
          </p:sp>
          <p:sp>
            <p:nvSpPr>
              <p:cNvPr id="15" name="Forme libre : forme 14">
                <a:extLst>
                  <a:ext uri="{FF2B5EF4-FFF2-40B4-BE49-F238E27FC236}">
                    <a16:creationId xmlns:a16="http://schemas.microsoft.com/office/drawing/2014/main" id="{FADCCA1A-5EE3-0287-C017-3DF32312D5D8}"/>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pPr rtl="0"/>
                <a:endParaRPr lang="fr-FR"/>
              </a:p>
            </p:txBody>
          </p:sp>
          <p:sp>
            <p:nvSpPr>
              <p:cNvPr id="16" name="Forme libre : forme 15">
                <a:extLst>
                  <a:ext uri="{FF2B5EF4-FFF2-40B4-BE49-F238E27FC236}">
                    <a16:creationId xmlns:a16="http://schemas.microsoft.com/office/drawing/2014/main" id="{CA7C61F5-769C-A3DC-328B-13FFF282E9CA}"/>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pPr rtl="0"/>
                <a:endParaRPr lang="fr-FR"/>
              </a:p>
            </p:txBody>
          </p:sp>
          <p:sp>
            <p:nvSpPr>
              <p:cNvPr id="17" name="Forme libre : forme 16">
                <a:extLst>
                  <a:ext uri="{FF2B5EF4-FFF2-40B4-BE49-F238E27FC236}">
                    <a16:creationId xmlns:a16="http://schemas.microsoft.com/office/drawing/2014/main" id="{6CE4C54D-8CF5-48F8-C41D-870BF2D5F9C0}"/>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18" name="Forme libre : forme 17">
                <a:extLst>
                  <a:ext uri="{FF2B5EF4-FFF2-40B4-BE49-F238E27FC236}">
                    <a16:creationId xmlns:a16="http://schemas.microsoft.com/office/drawing/2014/main" id="{C8659F31-B8E5-5A4D-0BD2-6FD0784FA14D}"/>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pPr rtl="0"/>
                <a:endParaRPr lang="fr-FR"/>
              </a:p>
            </p:txBody>
          </p:sp>
          <p:sp>
            <p:nvSpPr>
              <p:cNvPr id="20" name="Forme libre : forme 19">
                <a:extLst>
                  <a:ext uri="{FF2B5EF4-FFF2-40B4-BE49-F238E27FC236}">
                    <a16:creationId xmlns:a16="http://schemas.microsoft.com/office/drawing/2014/main" id="{036FC408-859F-6446-8FA6-206775349D9E}"/>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21" name="Forme libre : forme 20">
                <a:extLst>
                  <a:ext uri="{FF2B5EF4-FFF2-40B4-BE49-F238E27FC236}">
                    <a16:creationId xmlns:a16="http://schemas.microsoft.com/office/drawing/2014/main" id="{F0A4D695-B9EA-2850-A739-6E87604404BD}"/>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pPr rtl="0"/>
                <a:endParaRPr lang="fr-FR"/>
              </a:p>
            </p:txBody>
          </p:sp>
          <p:sp>
            <p:nvSpPr>
              <p:cNvPr id="55" name="Forme libre : forme 54">
                <a:extLst>
                  <a:ext uri="{FF2B5EF4-FFF2-40B4-BE49-F238E27FC236}">
                    <a16:creationId xmlns:a16="http://schemas.microsoft.com/office/drawing/2014/main" id="{6EA37A63-3598-DD14-16DE-E6CA4129C873}"/>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pPr rtl="0"/>
                <a:endParaRPr lang="fr-FR"/>
              </a:p>
            </p:txBody>
          </p:sp>
          <p:sp>
            <p:nvSpPr>
              <p:cNvPr id="56" name="Forme libre : forme 55">
                <a:extLst>
                  <a:ext uri="{FF2B5EF4-FFF2-40B4-BE49-F238E27FC236}">
                    <a16:creationId xmlns:a16="http://schemas.microsoft.com/office/drawing/2014/main" id="{C55F5C45-4D5E-ACA4-BD40-C59612767708}"/>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57" name="Forme libre : forme 56">
                <a:extLst>
                  <a:ext uri="{FF2B5EF4-FFF2-40B4-BE49-F238E27FC236}">
                    <a16:creationId xmlns:a16="http://schemas.microsoft.com/office/drawing/2014/main" id="{55281D92-4408-425D-303A-AA2389CEE7DD}"/>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58" name="Forme libre : forme 57">
                <a:extLst>
                  <a:ext uri="{FF2B5EF4-FFF2-40B4-BE49-F238E27FC236}">
                    <a16:creationId xmlns:a16="http://schemas.microsoft.com/office/drawing/2014/main" id="{6CF7C97B-935D-C7FA-158B-85A722EC386F}"/>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59" name="Forme libre : forme 58">
                <a:extLst>
                  <a:ext uri="{FF2B5EF4-FFF2-40B4-BE49-F238E27FC236}">
                    <a16:creationId xmlns:a16="http://schemas.microsoft.com/office/drawing/2014/main" id="{CB20FBED-8CE8-6AE8-E553-A0E2655525A1}"/>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pPr rtl="0"/>
                <a:endParaRPr lang="fr-FR"/>
              </a:p>
            </p:txBody>
          </p:sp>
          <p:sp>
            <p:nvSpPr>
              <p:cNvPr id="61" name="Forme libre : forme 60">
                <a:extLst>
                  <a:ext uri="{FF2B5EF4-FFF2-40B4-BE49-F238E27FC236}">
                    <a16:creationId xmlns:a16="http://schemas.microsoft.com/office/drawing/2014/main" id="{7581EF4E-E998-9A46-788E-D12386F4F3FB}"/>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62" name="Forme libre : forme 61">
                <a:extLst>
                  <a:ext uri="{FF2B5EF4-FFF2-40B4-BE49-F238E27FC236}">
                    <a16:creationId xmlns:a16="http://schemas.microsoft.com/office/drawing/2014/main" id="{E5540542-40C3-8D5A-0C8C-F1EB5F77C1C4}"/>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63" name="Forme libre : forme 62">
                <a:extLst>
                  <a:ext uri="{FF2B5EF4-FFF2-40B4-BE49-F238E27FC236}">
                    <a16:creationId xmlns:a16="http://schemas.microsoft.com/office/drawing/2014/main" id="{B14C7935-E67A-22BD-CA4C-C2A3AA4375F8}"/>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pPr rtl="0"/>
                <a:endParaRPr lang="fr-FR"/>
              </a:p>
            </p:txBody>
          </p:sp>
          <p:sp>
            <p:nvSpPr>
              <p:cNvPr id="64" name="Forme libre : forme 63">
                <a:extLst>
                  <a:ext uri="{FF2B5EF4-FFF2-40B4-BE49-F238E27FC236}">
                    <a16:creationId xmlns:a16="http://schemas.microsoft.com/office/drawing/2014/main" id="{C63FD3AC-8192-6348-E0DE-E83B82F4F143}"/>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65" name="Forme libre : forme 64">
                <a:extLst>
                  <a:ext uri="{FF2B5EF4-FFF2-40B4-BE49-F238E27FC236}">
                    <a16:creationId xmlns:a16="http://schemas.microsoft.com/office/drawing/2014/main" id="{F649900E-0686-E424-1A61-AD419DB6DB98}"/>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pPr rtl="0"/>
                <a:endParaRPr lang="fr-FR"/>
              </a:p>
            </p:txBody>
          </p:sp>
          <p:sp>
            <p:nvSpPr>
              <p:cNvPr id="66" name="Forme libre : forme 65">
                <a:extLst>
                  <a:ext uri="{FF2B5EF4-FFF2-40B4-BE49-F238E27FC236}">
                    <a16:creationId xmlns:a16="http://schemas.microsoft.com/office/drawing/2014/main" id="{06D09F4E-C75B-0938-AF93-95D03CDF480F}"/>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pPr rtl="0"/>
                <a:endParaRPr lang="fr-FR"/>
              </a:p>
            </p:txBody>
          </p:sp>
          <p:sp>
            <p:nvSpPr>
              <p:cNvPr id="67" name="Forme libre : forme 66">
                <a:extLst>
                  <a:ext uri="{FF2B5EF4-FFF2-40B4-BE49-F238E27FC236}">
                    <a16:creationId xmlns:a16="http://schemas.microsoft.com/office/drawing/2014/main" id="{2F7B315A-5D75-4409-9AE0-8EE6A7BA1B5F}"/>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pPr rtl="0"/>
                <a:endParaRPr lang="fr-FR"/>
              </a:p>
            </p:txBody>
          </p:sp>
          <p:sp>
            <p:nvSpPr>
              <p:cNvPr id="68" name="Forme libre : forme 67">
                <a:extLst>
                  <a:ext uri="{FF2B5EF4-FFF2-40B4-BE49-F238E27FC236}">
                    <a16:creationId xmlns:a16="http://schemas.microsoft.com/office/drawing/2014/main" id="{D0C5E49B-80D8-0E49-AFE1-5A6AB4688CDB}"/>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pPr rtl="0"/>
                <a:endParaRPr lang="fr-FR"/>
              </a:p>
            </p:txBody>
          </p:sp>
          <p:sp>
            <p:nvSpPr>
              <p:cNvPr id="69" name="Forme libre : forme 68">
                <a:extLst>
                  <a:ext uri="{FF2B5EF4-FFF2-40B4-BE49-F238E27FC236}">
                    <a16:creationId xmlns:a16="http://schemas.microsoft.com/office/drawing/2014/main" id="{4361BB36-558B-C2BD-E6B4-5C5D230127E5}"/>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pPr rtl="0"/>
                <a:endParaRPr lang="fr-FR"/>
              </a:p>
            </p:txBody>
          </p:sp>
          <p:sp>
            <p:nvSpPr>
              <p:cNvPr id="70" name="Forme libre : forme 69">
                <a:extLst>
                  <a:ext uri="{FF2B5EF4-FFF2-40B4-BE49-F238E27FC236}">
                    <a16:creationId xmlns:a16="http://schemas.microsoft.com/office/drawing/2014/main" id="{C873A4CD-7276-218B-A6AF-C4917D58BDFA}"/>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71" name="Forme libre : forme 70">
                <a:extLst>
                  <a:ext uri="{FF2B5EF4-FFF2-40B4-BE49-F238E27FC236}">
                    <a16:creationId xmlns:a16="http://schemas.microsoft.com/office/drawing/2014/main" id="{D49AA858-4D21-20C1-DB18-79E1EDB2C008}"/>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pPr rtl="0"/>
                <a:endParaRPr lang="fr-FR"/>
              </a:p>
            </p:txBody>
          </p:sp>
          <p:sp>
            <p:nvSpPr>
              <p:cNvPr id="72" name="Forme libre : forme 71">
                <a:extLst>
                  <a:ext uri="{FF2B5EF4-FFF2-40B4-BE49-F238E27FC236}">
                    <a16:creationId xmlns:a16="http://schemas.microsoft.com/office/drawing/2014/main" id="{5AE59D6E-0644-B698-5750-7E8C5A0A4B8D}"/>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pPr rtl="0"/>
                <a:endParaRPr lang="fr-FR"/>
              </a:p>
            </p:txBody>
          </p:sp>
        </p:grpSp>
      </p:grpSp>
      <p:sp>
        <p:nvSpPr>
          <p:cNvPr id="3" name="Date placeholder 3">
            <a:extLst>
              <a:ext uri="{FF2B5EF4-FFF2-40B4-BE49-F238E27FC236}">
                <a16:creationId xmlns:a16="http://schemas.microsoft.com/office/drawing/2014/main" id="{95A77BB2-CA5E-7F09-C016-CA17E9F46B5E}"/>
              </a:ext>
            </a:extLst>
          </p:cNvPr>
          <p:cNvSpPr>
            <a:spLocks noGrp="1"/>
          </p:cNvSpPr>
          <p:nvPr>
            <p:ph type="dt" sz="half" idx="2"/>
          </p:nvPr>
        </p:nvSpPr>
        <p:spPr>
          <a:xfrm>
            <a:off x="496186" y="1"/>
            <a:ext cx="737191" cy="347330"/>
          </a:xfrm>
          <a:prstGeom prst="rect">
            <a:avLst/>
          </a:prstGeom>
        </p:spPr>
        <p:txBody>
          <a:bodyPr vert="horz" lIns="0" tIns="0" rIns="0" bIns="0" rtlCol="0" anchor="ctr"/>
          <a:lstStyle>
            <a:lvl1pPr algn="l">
              <a:defRPr sz="800" b="0">
                <a:solidFill>
                  <a:schemeClr val="tx1"/>
                </a:solidFill>
              </a:defRPr>
            </a:lvl1pPr>
          </a:lstStyle>
          <a:p>
            <a:pPr rtl="0"/>
            <a:r>
              <a:rPr lang="fr-FR"/>
              <a:t>13/11/2024</a:t>
            </a:r>
            <a:endParaRPr lang="en-GB"/>
          </a:p>
        </p:txBody>
      </p:sp>
      <p:sp>
        <p:nvSpPr>
          <p:cNvPr id="9" name="Footer placeholder 4">
            <a:extLst>
              <a:ext uri="{FF2B5EF4-FFF2-40B4-BE49-F238E27FC236}">
                <a16:creationId xmlns:a16="http://schemas.microsoft.com/office/drawing/2014/main" id="{3689D276-2F3E-157E-C60B-B7AB7CA3838E}"/>
              </a:ext>
            </a:extLst>
          </p:cNvPr>
          <p:cNvSpPr>
            <a:spLocks noGrp="1"/>
          </p:cNvSpPr>
          <p:nvPr>
            <p:ph type="ftr" sz="quarter" idx="3"/>
          </p:nvPr>
        </p:nvSpPr>
        <p:spPr>
          <a:xfrm>
            <a:off x="1235727" y="1"/>
            <a:ext cx="3941218" cy="347330"/>
          </a:xfrm>
          <a:prstGeom prst="rect">
            <a:avLst/>
          </a:prstGeom>
        </p:spPr>
        <p:txBody>
          <a:bodyPr vert="horz" lIns="0" tIns="0" rIns="0" bIns="0" rtlCol="0" anchor="ctr" anchorCtr="0"/>
          <a:lstStyle>
            <a:lvl1pPr algn="l">
              <a:defRPr sz="800">
                <a:solidFill>
                  <a:schemeClr val="tx1"/>
                </a:solidFill>
              </a:defRPr>
            </a:lvl1pPr>
          </a:lstStyle>
          <a:p>
            <a:pPr rtl="0"/>
            <a:r>
              <a:rPr lang="en-gb"/>
              <a:t>ADVN Customer I Document name I CONFIDENTIAL  </a:t>
            </a:r>
            <a:endParaRPr lang="en-GB"/>
          </a:p>
        </p:txBody>
      </p:sp>
    </p:spTree>
    <p:extLst>
      <p:ext uri="{BB962C8B-B14F-4D97-AF65-F5344CB8AC3E}">
        <p14:creationId xmlns:p14="http://schemas.microsoft.com/office/powerpoint/2010/main" val="3970009381"/>
      </p:ext>
    </p:extLst>
  </p:cSld>
  <p:clrMap bg1="lt1" tx1="dk1" bg2="lt2" tx2="dk2" accent1="accent1" accent2="accent2" accent3="accent3" accent4="accent4" accent5="accent5" accent6="accent6" hlink="hlink" folHlink="folHlink"/>
  <p:sldLayoutIdLst>
    <p:sldLayoutId id="2147483746" r:id="rId1"/>
    <p:sldLayoutId id="2147483675" r:id="rId2"/>
    <p:sldLayoutId id="2147483747" r:id="rId3"/>
    <p:sldLayoutId id="2147483748" r:id="rId4"/>
    <p:sldLayoutId id="2147483749" r:id="rId5"/>
    <p:sldLayoutId id="2147483698" r:id="rId6"/>
    <p:sldLayoutId id="2147483765" r:id="rId7"/>
    <p:sldLayoutId id="2147483766" r:id="rId8"/>
    <p:sldLayoutId id="2147483694" r:id="rId9"/>
    <p:sldLayoutId id="2147483767" r:id="rId10"/>
    <p:sldLayoutId id="2147483696" r:id="rId11"/>
    <p:sldLayoutId id="2147483768" r:id="rId12"/>
    <p:sldLayoutId id="2147483697" r:id="rId13"/>
    <p:sldLayoutId id="2147483743" r:id="rId14"/>
    <p:sldLayoutId id="2147483770" r:id="rId15"/>
    <p:sldLayoutId id="2147483771" r:id="rId16"/>
    <p:sldLayoutId id="2147483772" r:id="rId17"/>
    <p:sldLayoutId id="2147483721" r:id="rId18"/>
    <p:sldLayoutId id="2147483722" r:id="rId19"/>
    <p:sldLayoutId id="2147483775" r:id="rId20"/>
    <p:sldLayoutId id="2147483777" r:id="rId21"/>
    <p:sldLayoutId id="2147483731" r:id="rId22"/>
    <p:sldLayoutId id="2147483732" r:id="rId23"/>
    <p:sldLayoutId id="2147483727" r:id="rId24"/>
    <p:sldLayoutId id="2147483728" r:id="rId25"/>
    <p:sldLayoutId id="2147483729" r:id="rId26"/>
    <p:sldLayoutId id="2147483778" r:id="rId27"/>
    <p:sldLayoutId id="2147483730" r:id="rId28"/>
    <p:sldLayoutId id="2147483725" r:id="rId29"/>
    <p:sldLayoutId id="2147483755" r:id="rId30"/>
    <p:sldLayoutId id="2147483661" r:id="rId31"/>
  </p:sldLayoutIdLst>
  <p:hf hdr="0"/>
  <p:txStyles>
    <p:titleStyle>
      <a:lvl1pPr algn="l" defTabSz="914400" rtl="0" eaLnBrk="1" latinLnBrk="0" hangingPunct="1">
        <a:lnSpc>
          <a:spcPct val="80000"/>
        </a:lnSpc>
        <a:spcBef>
          <a:spcPct val="0"/>
        </a:spcBef>
        <a:spcAft>
          <a:spcPts val="1200"/>
        </a:spcAft>
        <a:buNone/>
        <a:defRPr lang="fr-FR" sz="3200" b="0" kern="1200">
          <a:solidFill>
            <a:schemeClr val="tx1"/>
          </a:solidFill>
          <a:latin typeface="Aptos ExtraBold" panose="020B0004020202020204" pitchFamily="34" charset="0"/>
          <a:ea typeface="+mj-ea"/>
          <a:cs typeface="Aptos ExtraBold" panose="020B0004020202020204" pitchFamily="34" charset="0"/>
        </a:defRPr>
      </a:lvl1pPr>
    </p:titleStyle>
    <p:bodyStyle>
      <a:lvl1pPr marL="228600" indent="-228600" algn="l" defTabSz="914400" rtl="0" eaLnBrk="1" latinLnBrk="0" hangingPunct="1">
        <a:lnSpc>
          <a:spcPct val="100000"/>
        </a:lnSpc>
        <a:spcBef>
          <a:spcPts val="1000"/>
        </a:spcBef>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CEDAF2A-1353-5FFF-5590-2411F8C5CB78}"/>
              </a:ext>
            </a:extLst>
          </p:cNvPr>
          <p:cNvSpPr>
            <a:spLocks noGrp="1"/>
          </p:cNvSpPr>
          <p:nvPr>
            <p:ph type="title"/>
          </p:nvPr>
        </p:nvSpPr>
        <p:spPr>
          <a:xfrm>
            <a:off x="503999" y="540000"/>
            <a:ext cx="11387802" cy="528021"/>
          </a:xfrm>
          <a:prstGeom prst="rect">
            <a:avLst/>
          </a:prstGeom>
        </p:spPr>
        <p:txBody>
          <a:bodyPr vert="horz" wrap="square" lIns="91440" tIns="45720" rIns="91440" bIns="72000" rtlCol="0" anchor="t" anchorCtr="0">
            <a:spAutoFit/>
          </a:bodyPr>
          <a:lstStyle/>
          <a:p>
            <a:r>
              <a:rPr lang="fr-FR"/>
              <a:t>Cliquez pour ajouter un titre</a:t>
            </a:r>
          </a:p>
        </p:txBody>
      </p:sp>
      <p:grpSp>
        <p:nvGrpSpPr>
          <p:cNvPr id="19" name="target">
            <a:extLst>
              <a:ext uri="{FF2B5EF4-FFF2-40B4-BE49-F238E27FC236}">
                <a16:creationId xmlns:a16="http://schemas.microsoft.com/office/drawing/2014/main" id="{ECAD8576-8355-93F5-E409-DF0B292FC3DF}"/>
              </a:ext>
            </a:extLst>
          </p:cNvPr>
          <p:cNvGrpSpPr/>
          <p:nvPr userDrawn="1"/>
        </p:nvGrpSpPr>
        <p:grpSpPr>
          <a:xfrm>
            <a:off x="0" y="0"/>
            <a:ext cx="12195953" cy="6440063"/>
            <a:chOff x="0" y="0"/>
            <a:chExt cx="12195953" cy="6440063"/>
          </a:xfrm>
        </p:grpSpPr>
        <p:cxnSp>
          <p:nvCxnSpPr>
            <p:cNvPr id="7" name="Connecteur droit 6">
              <a:extLst>
                <a:ext uri="{FF2B5EF4-FFF2-40B4-BE49-F238E27FC236}">
                  <a16:creationId xmlns:a16="http://schemas.microsoft.com/office/drawing/2014/main" id="{576F65B3-12DD-717A-C09A-A426DF522857}"/>
                </a:ext>
              </a:extLst>
            </p:cNvPr>
            <p:cNvCxnSpPr>
              <a:cxnSpLocks/>
            </p:cNvCxnSpPr>
            <p:nvPr/>
          </p:nvCxnSpPr>
          <p:spPr>
            <a:xfrm>
              <a:off x="341710" y="0"/>
              <a:ext cx="0" cy="19440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7796E076-C64A-ABE6-20CB-AD4E1FF90023}"/>
                </a:ext>
              </a:extLst>
            </p:cNvPr>
            <p:cNvCxnSpPr>
              <a:cxnSpLocks/>
            </p:cNvCxnSpPr>
            <p:nvPr/>
          </p:nvCxnSpPr>
          <p:spPr>
            <a:xfrm>
              <a:off x="341710" y="500063"/>
              <a:ext cx="0" cy="594000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FEFCCC2-78BE-DCB0-3106-93348ABDFE68}"/>
                </a:ext>
              </a:extLst>
            </p:cNvPr>
            <p:cNvCxnSpPr>
              <a:cxnSpLocks/>
            </p:cNvCxnSpPr>
            <p:nvPr/>
          </p:nvCxnSpPr>
          <p:spPr>
            <a:xfrm>
              <a:off x="0" y="346902"/>
              <a:ext cx="190501" cy="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07C020C5-6BEB-5072-C53A-55DE3D103ECC}"/>
                </a:ext>
              </a:extLst>
            </p:cNvPr>
            <p:cNvCxnSpPr>
              <a:cxnSpLocks/>
            </p:cNvCxnSpPr>
            <p:nvPr/>
          </p:nvCxnSpPr>
          <p:spPr>
            <a:xfrm>
              <a:off x="495953" y="346902"/>
              <a:ext cx="11700000" cy="0"/>
            </a:xfrm>
            <a:prstGeom prst="line">
              <a:avLst/>
            </a:prstGeom>
            <a:ln>
              <a:solidFill>
                <a:srgbClr val="1F1F1F"/>
              </a:solidFill>
            </a:ln>
          </p:spPr>
          <p:style>
            <a:lnRef idx="1">
              <a:schemeClr val="accent1"/>
            </a:lnRef>
            <a:fillRef idx="0">
              <a:schemeClr val="accent1"/>
            </a:fillRef>
            <a:effectRef idx="0">
              <a:schemeClr val="accent1"/>
            </a:effectRef>
            <a:fontRef idx="minor">
              <a:schemeClr val="tx1"/>
            </a:fontRef>
          </p:style>
        </p:cxnSp>
        <p:grpSp>
          <p:nvGrpSpPr>
            <p:cNvPr id="85" name="+">
              <a:extLst>
                <a:ext uri="{FF2B5EF4-FFF2-40B4-BE49-F238E27FC236}">
                  <a16:creationId xmlns:a16="http://schemas.microsoft.com/office/drawing/2014/main" id="{A17BA97F-1A28-F6E7-E622-8D5B0E8118BF}"/>
                </a:ext>
              </a:extLst>
            </p:cNvPr>
            <p:cNvGrpSpPr/>
            <p:nvPr/>
          </p:nvGrpSpPr>
          <p:grpSpPr>
            <a:xfrm>
              <a:off x="234316" y="240125"/>
              <a:ext cx="219551" cy="219455"/>
              <a:chOff x="5988843" y="3319462"/>
              <a:chExt cx="219551" cy="219455"/>
            </a:xfrm>
          </p:grpSpPr>
          <p:sp>
            <p:nvSpPr>
              <p:cNvPr id="86" name="Forme libre : forme 85">
                <a:extLst>
                  <a:ext uri="{FF2B5EF4-FFF2-40B4-BE49-F238E27FC236}">
                    <a16:creationId xmlns:a16="http://schemas.microsoft.com/office/drawing/2014/main" id="{3DB25E26-2F27-3BDA-914B-66D6EC9F2DD4}"/>
                  </a:ext>
                </a:extLst>
              </p:cNvPr>
              <p:cNvSpPr/>
              <p:nvPr/>
            </p:nvSpPr>
            <p:spPr>
              <a:xfrm>
                <a:off x="5988843" y="3413188"/>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endParaRPr lang="fr-FR"/>
              </a:p>
            </p:txBody>
          </p:sp>
          <p:sp>
            <p:nvSpPr>
              <p:cNvPr id="87" name="Forme libre : forme 86">
                <a:extLst>
                  <a:ext uri="{FF2B5EF4-FFF2-40B4-BE49-F238E27FC236}">
                    <a16:creationId xmlns:a16="http://schemas.microsoft.com/office/drawing/2014/main" id="{9C964774-4FDF-063B-A9BE-03EFC43CA1B6}"/>
                  </a:ext>
                </a:extLst>
              </p:cNvPr>
              <p:cNvSpPr/>
              <p:nvPr/>
            </p:nvSpPr>
            <p:spPr>
              <a:xfrm>
                <a:off x="6082569" y="3460908"/>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rgbClr val="1F1F1F"/>
              </a:solidFill>
              <a:ln w="0" cap="flat">
                <a:noFill/>
                <a:prstDash val="solid"/>
                <a:miter/>
              </a:ln>
            </p:spPr>
            <p:txBody>
              <a:bodyPr rtlCol="0" anchor="ctr"/>
              <a:lstStyle/>
              <a:p>
                <a:endParaRPr lang="fr-FR"/>
              </a:p>
            </p:txBody>
          </p:sp>
          <p:sp>
            <p:nvSpPr>
              <p:cNvPr id="88" name="Forme libre : forme 87">
                <a:extLst>
                  <a:ext uri="{FF2B5EF4-FFF2-40B4-BE49-F238E27FC236}">
                    <a16:creationId xmlns:a16="http://schemas.microsoft.com/office/drawing/2014/main" id="{4FCFA2BB-15F8-B181-8978-D7EFEF45786F}"/>
                  </a:ext>
                </a:extLst>
              </p:cNvPr>
              <p:cNvSpPr/>
              <p:nvPr/>
            </p:nvSpPr>
            <p:spPr>
              <a:xfrm>
                <a:off x="6082569" y="3319462"/>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rgbClr val="1F1F1F"/>
              </a:solidFill>
              <a:ln w="0" cap="flat">
                <a:noFill/>
                <a:prstDash val="solid"/>
                <a:miter/>
              </a:ln>
            </p:spPr>
            <p:txBody>
              <a:bodyPr rtlCol="0" anchor="ctr"/>
              <a:lstStyle/>
              <a:p>
                <a:endParaRPr lang="fr-FR"/>
              </a:p>
            </p:txBody>
          </p:sp>
        </p:grpSp>
      </p:grpSp>
      <p:grpSp>
        <p:nvGrpSpPr>
          <p:cNvPr id="5" name="LOGO">
            <a:extLst>
              <a:ext uri="{FF2B5EF4-FFF2-40B4-BE49-F238E27FC236}">
                <a16:creationId xmlns:a16="http://schemas.microsoft.com/office/drawing/2014/main" id="{11E8C4BD-7A62-DFC8-E4ED-F95EA827BC82}"/>
              </a:ext>
            </a:extLst>
          </p:cNvPr>
          <p:cNvGrpSpPr/>
          <p:nvPr userDrawn="1"/>
        </p:nvGrpSpPr>
        <p:grpSpPr>
          <a:xfrm>
            <a:off x="162000" y="6559773"/>
            <a:ext cx="719999" cy="249208"/>
            <a:chOff x="162000" y="6524148"/>
            <a:chExt cx="719999" cy="249208"/>
          </a:xfrm>
        </p:grpSpPr>
        <p:grpSp>
          <p:nvGrpSpPr>
            <p:cNvPr id="6" name="logotype">
              <a:extLst>
                <a:ext uri="{FF2B5EF4-FFF2-40B4-BE49-F238E27FC236}">
                  <a16:creationId xmlns:a16="http://schemas.microsoft.com/office/drawing/2014/main" id="{86405484-E982-B5E1-7063-7F5E869DB798}"/>
                </a:ext>
              </a:extLst>
            </p:cNvPr>
            <p:cNvGrpSpPr/>
            <p:nvPr userDrawn="1"/>
          </p:nvGrpSpPr>
          <p:grpSpPr>
            <a:xfrm>
              <a:off x="162000" y="6524148"/>
              <a:ext cx="719999" cy="164659"/>
              <a:chOff x="162000" y="6524148"/>
              <a:chExt cx="719999" cy="164659"/>
            </a:xfrm>
          </p:grpSpPr>
          <p:sp>
            <p:nvSpPr>
              <p:cNvPr id="73" name="Forme libre : forme 72">
                <a:extLst>
                  <a:ext uri="{FF2B5EF4-FFF2-40B4-BE49-F238E27FC236}">
                    <a16:creationId xmlns:a16="http://schemas.microsoft.com/office/drawing/2014/main" id="{A5E61BF7-F5EA-23D2-2932-6D75A50C0AD1}"/>
                  </a:ext>
                </a:extLst>
              </p:cNvPr>
              <p:cNvSpPr/>
              <p:nvPr/>
            </p:nvSpPr>
            <p:spPr>
              <a:xfrm>
                <a:off x="441496" y="6574068"/>
                <a:ext cx="110200" cy="109016"/>
              </a:xfrm>
              <a:custGeom>
                <a:avLst/>
                <a:gdLst>
                  <a:gd name="connsiteX0" fmla="*/ 53245 w 106394"/>
                  <a:gd name="connsiteY0" fmla="*/ 81820 h 105251"/>
                  <a:gd name="connsiteX1" fmla="*/ 21812 w 106394"/>
                  <a:gd name="connsiteY1" fmla="*/ 0 h 105251"/>
                  <a:gd name="connsiteX2" fmla="*/ 0 w 106394"/>
                  <a:gd name="connsiteY2" fmla="*/ 0 h 105251"/>
                  <a:gd name="connsiteX3" fmla="*/ 42005 w 106394"/>
                  <a:gd name="connsiteY3" fmla="*/ 105251 h 105251"/>
                  <a:gd name="connsiteX4" fmla="*/ 64389 w 106394"/>
                  <a:gd name="connsiteY4" fmla="*/ 105251 h 105251"/>
                  <a:gd name="connsiteX5" fmla="*/ 106394 w 106394"/>
                  <a:gd name="connsiteY5" fmla="*/ 0 h 105251"/>
                  <a:gd name="connsiteX6" fmla="*/ 84677 w 106394"/>
                  <a:gd name="connsiteY6" fmla="*/ 0 h 105251"/>
                  <a:gd name="connsiteX7" fmla="*/ 53245 w 106394"/>
                  <a:gd name="connsiteY7" fmla="*/ 81820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94" h="105251">
                    <a:moveTo>
                      <a:pt x="53245" y="81820"/>
                    </a:moveTo>
                    <a:lnTo>
                      <a:pt x="21812" y="0"/>
                    </a:lnTo>
                    <a:lnTo>
                      <a:pt x="0" y="0"/>
                    </a:lnTo>
                    <a:lnTo>
                      <a:pt x="42005" y="105251"/>
                    </a:lnTo>
                    <a:lnTo>
                      <a:pt x="64389" y="105251"/>
                    </a:lnTo>
                    <a:lnTo>
                      <a:pt x="106394" y="0"/>
                    </a:lnTo>
                    <a:lnTo>
                      <a:pt x="84677" y="0"/>
                    </a:lnTo>
                    <a:lnTo>
                      <a:pt x="53245" y="81820"/>
                    </a:lnTo>
                    <a:close/>
                  </a:path>
                </a:pathLst>
              </a:custGeom>
              <a:solidFill>
                <a:srgbClr val="1F1F1F"/>
              </a:solidFill>
              <a:ln w="0" cap="flat">
                <a:no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id="{435EE1E7-74D2-D481-8FB6-77A0A7C04F23}"/>
                  </a:ext>
                </a:extLst>
              </p:cNvPr>
              <p:cNvSpPr/>
              <p:nvPr/>
            </p:nvSpPr>
            <p:spPr>
              <a:xfrm>
                <a:off x="554360" y="6571207"/>
                <a:ext cx="111088" cy="114639"/>
              </a:xfrm>
              <a:custGeom>
                <a:avLst/>
                <a:gdLst>
                  <a:gd name="connsiteX0" fmla="*/ 20669 w 107251"/>
                  <a:gd name="connsiteY0" fmla="*/ 46863 h 110680"/>
                  <a:gd name="connsiteX1" fmla="*/ 54769 w 107251"/>
                  <a:gd name="connsiteY1" fmla="*/ 19241 h 110680"/>
                  <a:gd name="connsiteX2" fmla="*/ 86487 w 107251"/>
                  <a:gd name="connsiteY2" fmla="*/ 46863 h 110680"/>
                  <a:gd name="connsiteX3" fmla="*/ 20669 w 107251"/>
                  <a:gd name="connsiteY3" fmla="*/ 46863 h 110680"/>
                  <a:gd name="connsiteX4" fmla="*/ 54864 w 107251"/>
                  <a:gd name="connsiteY4" fmla="*/ 95 h 110680"/>
                  <a:gd name="connsiteX5" fmla="*/ 0 w 107251"/>
                  <a:gd name="connsiteY5" fmla="*/ 55436 h 110680"/>
                  <a:gd name="connsiteX6" fmla="*/ 56102 w 107251"/>
                  <a:gd name="connsiteY6" fmla="*/ 110680 h 110680"/>
                  <a:gd name="connsiteX7" fmla="*/ 102203 w 107251"/>
                  <a:gd name="connsiteY7" fmla="*/ 86868 h 110680"/>
                  <a:gd name="connsiteX8" fmla="*/ 102870 w 107251"/>
                  <a:gd name="connsiteY8" fmla="*/ 85820 h 110680"/>
                  <a:gd name="connsiteX9" fmla="*/ 85725 w 107251"/>
                  <a:gd name="connsiteY9" fmla="*/ 76010 h 110680"/>
                  <a:gd name="connsiteX10" fmla="*/ 85153 w 107251"/>
                  <a:gd name="connsiteY10" fmla="*/ 76962 h 110680"/>
                  <a:gd name="connsiteX11" fmla="*/ 56578 w 107251"/>
                  <a:gd name="connsiteY11" fmla="*/ 91440 h 110680"/>
                  <a:gd name="connsiteX12" fmla="*/ 20860 w 107251"/>
                  <a:gd name="connsiteY12" fmla="*/ 64675 h 110680"/>
                  <a:gd name="connsiteX13" fmla="*/ 106394 w 107251"/>
                  <a:gd name="connsiteY13" fmla="*/ 64675 h 110680"/>
                  <a:gd name="connsiteX14" fmla="*/ 106585 w 107251"/>
                  <a:gd name="connsiteY14" fmla="*/ 63722 h 110680"/>
                  <a:gd name="connsiteX15" fmla="*/ 107251 w 107251"/>
                  <a:gd name="connsiteY15" fmla="*/ 55531 h 110680"/>
                  <a:gd name="connsiteX16" fmla="*/ 55054 w 107251"/>
                  <a:gd name="connsiteY16"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251" h="110680">
                    <a:moveTo>
                      <a:pt x="20669" y="46863"/>
                    </a:moveTo>
                    <a:cubicBezTo>
                      <a:pt x="23908" y="29813"/>
                      <a:pt x="36957" y="19241"/>
                      <a:pt x="54769" y="19241"/>
                    </a:cubicBezTo>
                    <a:cubicBezTo>
                      <a:pt x="67818" y="19241"/>
                      <a:pt x="82868" y="26480"/>
                      <a:pt x="86487" y="46863"/>
                    </a:cubicBezTo>
                    <a:lnTo>
                      <a:pt x="20669" y="46863"/>
                    </a:lnTo>
                    <a:close/>
                    <a:moveTo>
                      <a:pt x="54864" y="95"/>
                    </a:moveTo>
                    <a:cubicBezTo>
                      <a:pt x="23050" y="95"/>
                      <a:pt x="0" y="23336"/>
                      <a:pt x="0" y="55436"/>
                    </a:cubicBezTo>
                    <a:cubicBezTo>
                      <a:pt x="0" y="87535"/>
                      <a:pt x="23050" y="110680"/>
                      <a:pt x="56102" y="110680"/>
                    </a:cubicBezTo>
                    <a:cubicBezTo>
                      <a:pt x="75914" y="110680"/>
                      <a:pt x="92297" y="102203"/>
                      <a:pt x="102203" y="86868"/>
                    </a:cubicBezTo>
                    <a:lnTo>
                      <a:pt x="102870" y="85820"/>
                    </a:lnTo>
                    <a:lnTo>
                      <a:pt x="85725" y="76010"/>
                    </a:lnTo>
                    <a:lnTo>
                      <a:pt x="85153" y="76962"/>
                    </a:lnTo>
                    <a:cubicBezTo>
                      <a:pt x="79629" y="86011"/>
                      <a:pt x="68961" y="91440"/>
                      <a:pt x="56578" y="91440"/>
                    </a:cubicBezTo>
                    <a:cubicBezTo>
                      <a:pt x="37814" y="91440"/>
                      <a:pt x="24574" y="81439"/>
                      <a:pt x="20860" y="64675"/>
                    </a:cubicBezTo>
                    <a:lnTo>
                      <a:pt x="106394" y="64675"/>
                    </a:lnTo>
                    <a:lnTo>
                      <a:pt x="106585" y="63722"/>
                    </a:lnTo>
                    <a:cubicBezTo>
                      <a:pt x="106966" y="61055"/>
                      <a:pt x="107251" y="58293"/>
                      <a:pt x="107251" y="55531"/>
                    </a:cubicBezTo>
                    <a:cubicBezTo>
                      <a:pt x="107251" y="23908"/>
                      <a:pt x="84772" y="0"/>
                      <a:pt x="55054" y="0"/>
                    </a:cubicBezTo>
                  </a:path>
                </a:pathLst>
              </a:custGeom>
              <a:solidFill>
                <a:srgbClr val="1F1F1F"/>
              </a:solidFill>
              <a:ln w="0" cap="flat">
                <a:noFill/>
                <a:prstDash val="solid"/>
                <a:miter/>
              </a:ln>
            </p:spPr>
            <p:txBody>
              <a:bodyPr rtlCol="0" anchor="ctr"/>
              <a:lstStyle/>
              <a:p>
                <a:endParaRPr lang="fr-FR"/>
              </a:p>
            </p:txBody>
          </p:sp>
          <p:sp>
            <p:nvSpPr>
              <p:cNvPr id="75" name="Forme libre : forme 74">
                <a:extLst>
                  <a:ext uri="{FF2B5EF4-FFF2-40B4-BE49-F238E27FC236}">
                    <a16:creationId xmlns:a16="http://schemas.microsoft.com/office/drawing/2014/main" id="{9B206B35-C380-1806-2028-2912C48610EB}"/>
                  </a:ext>
                </a:extLst>
              </p:cNvPr>
              <p:cNvSpPr/>
              <p:nvPr/>
            </p:nvSpPr>
            <p:spPr>
              <a:xfrm>
                <a:off x="684193" y="6571306"/>
                <a:ext cx="96486" cy="111779"/>
              </a:xfrm>
              <a:custGeom>
                <a:avLst/>
                <a:gdLst>
                  <a:gd name="connsiteX0" fmla="*/ 52197 w 93154"/>
                  <a:gd name="connsiteY0" fmla="*/ 0 h 107918"/>
                  <a:gd name="connsiteX1" fmla="*/ 20098 w 93154"/>
                  <a:gd name="connsiteY1" fmla="*/ 14954 h 107918"/>
                  <a:gd name="connsiteX2" fmla="*/ 20098 w 93154"/>
                  <a:gd name="connsiteY2" fmla="*/ 2667 h 107918"/>
                  <a:gd name="connsiteX3" fmla="*/ 0 w 93154"/>
                  <a:gd name="connsiteY3" fmla="*/ 2667 h 107918"/>
                  <a:gd name="connsiteX4" fmla="*/ 0 w 93154"/>
                  <a:gd name="connsiteY4" fmla="*/ 107918 h 107918"/>
                  <a:gd name="connsiteX5" fmla="*/ 20098 w 93154"/>
                  <a:gd name="connsiteY5" fmla="*/ 107918 h 107918"/>
                  <a:gd name="connsiteX6" fmla="*/ 20098 w 93154"/>
                  <a:gd name="connsiteY6" fmla="*/ 52197 h 107918"/>
                  <a:gd name="connsiteX7" fmla="*/ 48768 w 93154"/>
                  <a:gd name="connsiteY7" fmla="*/ 19336 h 107918"/>
                  <a:gd name="connsiteX8" fmla="*/ 73057 w 93154"/>
                  <a:gd name="connsiteY8" fmla="*/ 44577 h 107918"/>
                  <a:gd name="connsiteX9" fmla="*/ 73057 w 93154"/>
                  <a:gd name="connsiteY9" fmla="*/ 107918 h 107918"/>
                  <a:gd name="connsiteX10" fmla="*/ 93154 w 93154"/>
                  <a:gd name="connsiteY10" fmla="*/ 107918 h 107918"/>
                  <a:gd name="connsiteX11" fmla="*/ 93154 w 93154"/>
                  <a:gd name="connsiteY11" fmla="*/ 43529 h 107918"/>
                  <a:gd name="connsiteX12" fmla="*/ 52197 w 93154"/>
                  <a:gd name="connsiteY12" fmla="*/ 0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54" h="107918">
                    <a:moveTo>
                      <a:pt x="52197" y="0"/>
                    </a:moveTo>
                    <a:cubicBezTo>
                      <a:pt x="38291" y="0"/>
                      <a:pt x="27527" y="5048"/>
                      <a:pt x="20098" y="14954"/>
                    </a:cubicBezTo>
                    <a:lnTo>
                      <a:pt x="20098" y="2667"/>
                    </a:lnTo>
                    <a:lnTo>
                      <a:pt x="0" y="2667"/>
                    </a:lnTo>
                    <a:lnTo>
                      <a:pt x="0" y="107918"/>
                    </a:lnTo>
                    <a:lnTo>
                      <a:pt x="20098" y="107918"/>
                    </a:lnTo>
                    <a:lnTo>
                      <a:pt x="20098" y="52197"/>
                    </a:lnTo>
                    <a:cubicBezTo>
                      <a:pt x="20098" y="31337"/>
                      <a:pt x="30480" y="19336"/>
                      <a:pt x="48768" y="19336"/>
                    </a:cubicBezTo>
                    <a:cubicBezTo>
                      <a:pt x="64198" y="19336"/>
                      <a:pt x="73057" y="28575"/>
                      <a:pt x="73057" y="44577"/>
                    </a:cubicBezTo>
                    <a:lnTo>
                      <a:pt x="73057" y="107918"/>
                    </a:lnTo>
                    <a:lnTo>
                      <a:pt x="93154" y="107918"/>
                    </a:lnTo>
                    <a:lnTo>
                      <a:pt x="93154" y="43529"/>
                    </a:lnTo>
                    <a:cubicBezTo>
                      <a:pt x="93154" y="17050"/>
                      <a:pt x="77057" y="0"/>
                      <a:pt x="52197" y="0"/>
                    </a:cubicBezTo>
                  </a:path>
                </a:pathLst>
              </a:custGeom>
              <a:solidFill>
                <a:srgbClr val="1F1F1F"/>
              </a:solidFill>
              <a:ln w="0" cap="flat">
                <a:noFill/>
                <a:prstDash val="solid"/>
                <a:miter/>
              </a:ln>
            </p:spPr>
            <p:txBody>
              <a:bodyPr rtlCol="0" anchor="ctr"/>
              <a:lstStyle/>
              <a:p>
                <a:endParaRPr lang="fr-FR"/>
              </a:p>
            </p:txBody>
          </p:sp>
          <p:sp>
            <p:nvSpPr>
              <p:cNvPr id="76" name="Forme libre : forme 75">
                <a:extLst>
                  <a:ext uri="{FF2B5EF4-FFF2-40B4-BE49-F238E27FC236}">
                    <a16:creationId xmlns:a16="http://schemas.microsoft.com/office/drawing/2014/main" id="{89619C47-E77F-8AE6-A6F7-775E116A6567}"/>
                  </a:ext>
                </a:extLst>
              </p:cNvPr>
              <p:cNvSpPr/>
              <p:nvPr/>
            </p:nvSpPr>
            <p:spPr>
              <a:xfrm>
                <a:off x="797253" y="6571404"/>
                <a:ext cx="84746" cy="114541"/>
              </a:xfrm>
              <a:custGeom>
                <a:avLst/>
                <a:gdLst>
                  <a:gd name="connsiteX0" fmla="*/ 46292 w 81819"/>
                  <a:gd name="connsiteY0" fmla="*/ 46387 h 110585"/>
                  <a:gd name="connsiteX1" fmla="*/ 24194 w 81819"/>
                  <a:gd name="connsiteY1" fmla="*/ 31623 h 110585"/>
                  <a:gd name="connsiteX2" fmla="*/ 41339 w 81819"/>
                  <a:gd name="connsiteY2" fmla="*/ 18955 h 110585"/>
                  <a:gd name="connsiteX3" fmla="*/ 62294 w 81819"/>
                  <a:gd name="connsiteY3" fmla="*/ 31433 h 110585"/>
                  <a:gd name="connsiteX4" fmla="*/ 62770 w 81819"/>
                  <a:gd name="connsiteY4" fmla="*/ 32576 h 110585"/>
                  <a:gd name="connsiteX5" fmla="*/ 79819 w 81819"/>
                  <a:gd name="connsiteY5" fmla="*/ 22955 h 110585"/>
                  <a:gd name="connsiteX6" fmla="*/ 79343 w 81819"/>
                  <a:gd name="connsiteY6" fmla="*/ 22003 h 110585"/>
                  <a:gd name="connsiteX7" fmla="*/ 41434 w 81819"/>
                  <a:gd name="connsiteY7" fmla="*/ 0 h 110585"/>
                  <a:gd name="connsiteX8" fmla="*/ 4000 w 81819"/>
                  <a:gd name="connsiteY8" fmla="*/ 31814 h 110585"/>
                  <a:gd name="connsiteX9" fmla="*/ 39148 w 81819"/>
                  <a:gd name="connsiteY9" fmla="*/ 63627 h 110585"/>
                  <a:gd name="connsiteX10" fmla="*/ 61436 w 81819"/>
                  <a:gd name="connsiteY10" fmla="*/ 78581 h 110585"/>
                  <a:gd name="connsiteX11" fmla="*/ 42291 w 81819"/>
                  <a:gd name="connsiteY11" fmla="*/ 91440 h 110585"/>
                  <a:gd name="connsiteX12" fmla="*/ 17907 w 81819"/>
                  <a:gd name="connsiteY12" fmla="*/ 76200 h 110585"/>
                  <a:gd name="connsiteX13" fmla="*/ 17431 w 81819"/>
                  <a:gd name="connsiteY13" fmla="*/ 74867 h 110585"/>
                  <a:gd name="connsiteX14" fmla="*/ 0 w 81819"/>
                  <a:gd name="connsiteY14" fmla="*/ 84868 h 110585"/>
                  <a:gd name="connsiteX15" fmla="*/ 381 w 81819"/>
                  <a:gd name="connsiteY15" fmla="*/ 85820 h 110585"/>
                  <a:gd name="connsiteX16" fmla="*/ 42291 w 81819"/>
                  <a:gd name="connsiteY16" fmla="*/ 110585 h 110585"/>
                  <a:gd name="connsiteX17" fmla="*/ 81820 w 81819"/>
                  <a:gd name="connsiteY17" fmla="*/ 78581 h 110585"/>
                  <a:gd name="connsiteX18" fmla="*/ 46482 w 81819"/>
                  <a:gd name="connsiteY18" fmla="*/ 46482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19" h="110585">
                    <a:moveTo>
                      <a:pt x="46292" y="46387"/>
                    </a:moveTo>
                    <a:cubicBezTo>
                      <a:pt x="34385" y="43053"/>
                      <a:pt x="24194" y="40291"/>
                      <a:pt x="24194" y="31623"/>
                    </a:cubicBezTo>
                    <a:cubicBezTo>
                      <a:pt x="24194" y="22955"/>
                      <a:pt x="33052" y="18955"/>
                      <a:pt x="41339" y="18955"/>
                    </a:cubicBezTo>
                    <a:cubicBezTo>
                      <a:pt x="51149" y="18955"/>
                      <a:pt x="58960" y="23622"/>
                      <a:pt x="62294" y="31433"/>
                    </a:cubicBezTo>
                    <a:lnTo>
                      <a:pt x="62770" y="32576"/>
                    </a:lnTo>
                    <a:lnTo>
                      <a:pt x="79819" y="22955"/>
                    </a:lnTo>
                    <a:lnTo>
                      <a:pt x="79343" y="22003"/>
                    </a:lnTo>
                    <a:cubicBezTo>
                      <a:pt x="72581" y="8192"/>
                      <a:pt x="58388" y="0"/>
                      <a:pt x="41434" y="0"/>
                    </a:cubicBezTo>
                    <a:cubicBezTo>
                      <a:pt x="19717" y="0"/>
                      <a:pt x="4000" y="13335"/>
                      <a:pt x="4000" y="31814"/>
                    </a:cubicBezTo>
                    <a:cubicBezTo>
                      <a:pt x="4000" y="53721"/>
                      <a:pt x="23527" y="59246"/>
                      <a:pt x="39148" y="63627"/>
                    </a:cubicBezTo>
                    <a:cubicBezTo>
                      <a:pt x="51149" y="66961"/>
                      <a:pt x="61436" y="69914"/>
                      <a:pt x="61436" y="78581"/>
                    </a:cubicBezTo>
                    <a:cubicBezTo>
                      <a:pt x="61436" y="90202"/>
                      <a:pt x="48006" y="91440"/>
                      <a:pt x="42291" y="91440"/>
                    </a:cubicBezTo>
                    <a:cubicBezTo>
                      <a:pt x="30194" y="91440"/>
                      <a:pt x="21050" y="85725"/>
                      <a:pt x="17907" y="76200"/>
                    </a:cubicBezTo>
                    <a:lnTo>
                      <a:pt x="17431" y="74867"/>
                    </a:lnTo>
                    <a:lnTo>
                      <a:pt x="0" y="84868"/>
                    </a:lnTo>
                    <a:lnTo>
                      <a:pt x="381" y="85820"/>
                    </a:lnTo>
                    <a:cubicBezTo>
                      <a:pt x="6858" y="101346"/>
                      <a:pt x="22574" y="110585"/>
                      <a:pt x="42291" y="110585"/>
                    </a:cubicBezTo>
                    <a:cubicBezTo>
                      <a:pt x="65913" y="110585"/>
                      <a:pt x="81820" y="97727"/>
                      <a:pt x="81820" y="78581"/>
                    </a:cubicBezTo>
                    <a:cubicBezTo>
                      <a:pt x="81820" y="56197"/>
                      <a:pt x="62198" y="50768"/>
                      <a:pt x="46482" y="46482"/>
                    </a:cubicBezTo>
                  </a:path>
                </a:pathLst>
              </a:custGeom>
              <a:solidFill>
                <a:srgbClr val="1F1F1F"/>
              </a:solidFill>
              <a:ln w="0" cap="flat">
                <a:noFill/>
                <a:prstDash val="solid"/>
                <a:miter/>
              </a:ln>
            </p:spPr>
            <p:txBody>
              <a:bodyPr rtlCol="0" anchor="ctr"/>
              <a:lstStyle/>
              <a:p>
                <a:endParaRPr lang="fr-FR"/>
              </a:p>
            </p:txBody>
          </p:sp>
          <p:sp>
            <p:nvSpPr>
              <p:cNvPr id="77" name="Forme libre : forme 76">
                <a:extLst>
                  <a:ext uri="{FF2B5EF4-FFF2-40B4-BE49-F238E27FC236}">
                    <a16:creationId xmlns:a16="http://schemas.microsoft.com/office/drawing/2014/main" id="{11D66182-616F-B074-143D-ABB975833534}"/>
                  </a:ext>
                </a:extLst>
              </p:cNvPr>
              <p:cNvSpPr/>
              <p:nvPr/>
            </p:nvSpPr>
            <p:spPr>
              <a:xfrm>
                <a:off x="162000" y="6568347"/>
                <a:ext cx="125196" cy="120460"/>
              </a:xfrm>
              <a:custGeom>
                <a:avLst/>
                <a:gdLst>
                  <a:gd name="connsiteX0" fmla="*/ 60389 w 120872"/>
                  <a:gd name="connsiteY0" fmla="*/ 97346 h 116300"/>
                  <a:gd name="connsiteX1" fmla="*/ 19622 w 120872"/>
                  <a:gd name="connsiteY1" fmla="*/ 58198 h 116300"/>
                  <a:gd name="connsiteX2" fmla="*/ 60389 w 120872"/>
                  <a:gd name="connsiteY2" fmla="*/ 19050 h 116300"/>
                  <a:gd name="connsiteX3" fmla="*/ 98203 w 120872"/>
                  <a:gd name="connsiteY3" fmla="*/ 43815 h 116300"/>
                  <a:gd name="connsiteX4" fmla="*/ 120872 w 120872"/>
                  <a:gd name="connsiteY4" fmla="*/ 43815 h 116300"/>
                  <a:gd name="connsiteX5" fmla="*/ 120872 w 120872"/>
                  <a:gd name="connsiteY5" fmla="*/ 5524 h 116300"/>
                  <a:gd name="connsiteX6" fmla="*/ 100775 w 120872"/>
                  <a:gd name="connsiteY6" fmla="*/ 5524 h 116300"/>
                  <a:gd name="connsiteX7" fmla="*/ 100775 w 120872"/>
                  <a:gd name="connsiteY7" fmla="*/ 21812 h 116300"/>
                  <a:gd name="connsiteX8" fmla="*/ 56674 w 120872"/>
                  <a:gd name="connsiteY8" fmla="*/ 0 h 116300"/>
                  <a:gd name="connsiteX9" fmla="*/ 0 w 120872"/>
                  <a:gd name="connsiteY9" fmla="*/ 58198 h 116300"/>
                  <a:gd name="connsiteX10" fmla="*/ 56579 w 120872"/>
                  <a:gd name="connsiteY10" fmla="*/ 116300 h 116300"/>
                  <a:gd name="connsiteX11" fmla="*/ 100679 w 120872"/>
                  <a:gd name="connsiteY11" fmla="*/ 94488 h 116300"/>
                  <a:gd name="connsiteX12" fmla="*/ 100679 w 120872"/>
                  <a:gd name="connsiteY12" fmla="*/ 110776 h 116300"/>
                  <a:gd name="connsiteX13" fmla="*/ 120777 w 120872"/>
                  <a:gd name="connsiteY13" fmla="*/ 110776 h 116300"/>
                  <a:gd name="connsiteX14" fmla="*/ 120777 w 120872"/>
                  <a:gd name="connsiteY14" fmla="*/ 72581 h 116300"/>
                  <a:gd name="connsiteX15" fmla="*/ 98108 w 120872"/>
                  <a:gd name="connsiteY15" fmla="*/ 72581 h 116300"/>
                  <a:gd name="connsiteX16" fmla="*/ 60293 w 120872"/>
                  <a:gd name="connsiteY16" fmla="*/ 97346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872" h="116300">
                    <a:moveTo>
                      <a:pt x="60389" y="97346"/>
                    </a:moveTo>
                    <a:cubicBezTo>
                      <a:pt x="37910" y="97346"/>
                      <a:pt x="19622" y="79820"/>
                      <a:pt x="19622" y="58198"/>
                    </a:cubicBezTo>
                    <a:cubicBezTo>
                      <a:pt x="19622" y="36576"/>
                      <a:pt x="37814" y="19050"/>
                      <a:pt x="60389" y="19050"/>
                    </a:cubicBezTo>
                    <a:cubicBezTo>
                      <a:pt x="77629" y="19050"/>
                      <a:pt x="92297" y="29337"/>
                      <a:pt x="98203" y="43815"/>
                    </a:cubicBezTo>
                    <a:lnTo>
                      <a:pt x="120872" y="43815"/>
                    </a:lnTo>
                    <a:lnTo>
                      <a:pt x="120872" y="5524"/>
                    </a:lnTo>
                    <a:lnTo>
                      <a:pt x="100775" y="5524"/>
                    </a:lnTo>
                    <a:lnTo>
                      <a:pt x="100775" y="21812"/>
                    </a:lnTo>
                    <a:cubicBezTo>
                      <a:pt x="90392" y="8573"/>
                      <a:pt x="74486" y="0"/>
                      <a:pt x="56674" y="0"/>
                    </a:cubicBezTo>
                    <a:cubicBezTo>
                      <a:pt x="25337" y="95"/>
                      <a:pt x="0" y="26098"/>
                      <a:pt x="0" y="58198"/>
                    </a:cubicBezTo>
                    <a:cubicBezTo>
                      <a:pt x="0" y="90297"/>
                      <a:pt x="25337" y="116300"/>
                      <a:pt x="56579" y="116300"/>
                    </a:cubicBezTo>
                    <a:cubicBezTo>
                      <a:pt x="74486" y="116300"/>
                      <a:pt x="90392" y="107728"/>
                      <a:pt x="100679" y="94488"/>
                    </a:cubicBezTo>
                    <a:lnTo>
                      <a:pt x="100679" y="110776"/>
                    </a:lnTo>
                    <a:lnTo>
                      <a:pt x="120777" y="110776"/>
                    </a:lnTo>
                    <a:lnTo>
                      <a:pt x="120777" y="72581"/>
                    </a:lnTo>
                    <a:lnTo>
                      <a:pt x="98108" y="72581"/>
                    </a:lnTo>
                    <a:cubicBezTo>
                      <a:pt x="92202" y="87059"/>
                      <a:pt x="77534" y="97346"/>
                      <a:pt x="60293" y="97346"/>
                    </a:cubicBezTo>
                  </a:path>
                </a:pathLst>
              </a:custGeom>
              <a:solidFill>
                <a:srgbClr val="1F1F1F"/>
              </a:solidFill>
              <a:ln w="0" cap="flat">
                <a:noFill/>
                <a:prstDash val="solid"/>
                <a:miter/>
              </a:ln>
            </p:spPr>
            <p:txBody>
              <a:bodyPr rtlCol="0" anchor="ctr"/>
              <a:lstStyle/>
              <a:p>
                <a:endParaRPr lang="fr-FR"/>
              </a:p>
            </p:txBody>
          </p:sp>
          <p:sp>
            <p:nvSpPr>
              <p:cNvPr id="78" name="BLEU">
                <a:extLst>
                  <a:ext uri="{FF2B5EF4-FFF2-40B4-BE49-F238E27FC236}">
                    <a16:creationId xmlns:a16="http://schemas.microsoft.com/office/drawing/2014/main" id="{8A9BF44E-6622-2BEF-BF43-39CAB4DE6508}"/>
                  </a:ext>
                </a:extLst>
              </p:cNvPr>
              <p:cNvSpPr/>
              <p:nvPr/>
            </p:nvSpPr>
            <p:spPr>
              <a:xfrm>
                <a:off x="228396" y="6619944"/>
                <a:ext cx="96782" cy="17264"/>
              </a:xfrm>
              <a:custGeom>
                <a:avLst/>
                <a:gdLst>
                  <a:gd name="connsiteX0" fmla="*/ 0 w 93440"/>
                  <a:gd name="connsiteY0" fmla="*/ 0 h 16668"/>
                  <a:gd name="connsiteX1" fmla="*/ 93440 w 93440"/>
                  <a:gd name="connsiteY1" fmla="*/ 0 h 16668"/>
                  <a:gd name="connsiteX2" fmla="*/ 93440 w 93440"/>
                  <a:gd name="connsiteY2" fmla="*/ 16669 h 16668"/>
                  <a:gd name="connsiteX3" fmla="*/ 0 w 93440"/>
                  <a:gd name="connsiteY3" fmla="*/ 16669 h 16668"/>
                </a:gdLst>
                <a:ahLst/>
                <a:cxnLst>
                  <a:cxn ang="0">
                    <a:pos x="connsiteX0" y="connsiteY0"/>
                  </a:cxn>
                  <a:cxn ang="0">
                    <a:pos x="connsiteX1" y="connsiteY1"/>
                  </a:cxn>
                  <a:cxn ang="0">
                    <a:pos x="connsiteX2" y="connsiteY2"/>
                  </a:cxn>
                  <a:cxn ang="0">
                    <a:pos x="connsiteX3" y="connsiteY3"/>
                  </a:cxn>
                </a:cxnLst>
                <a:rect l="l" t="t" r="r" b="b"/>
                <a:pathLst>
                  <a:path w="93440" h="16668">
                    <a:moveTo>
                      <a:pt x="0" y="0"/>
                    </a:moveTo>
                    <a:lnTo>
                      <a:pt x="93440" y="0"/>
                    </a:lnTo>
                    <a:lnTo>
                      <a:pt x="93440" y="16669"/>
                    </a:lnTo>
                    <a:lnTo>
                      <a:pt x="0" y="16669"/>
                    </a:lnTo>
                    <a:close/>
                  </a:path>
                </a:pathLst>
              </a:custGeom>
              <a:solidFill>
                <a:srgbClr val="0070FA"/>
              </a:solidFill>
              <a:ln w="0" cap="flat">
                <a:noFill/>
                <a:prstDash val="solid"/>
                <a:miter/>
              </a:ln>
            </p:spPr>
            <p:txBody>
              <a:bodyPr rtlCol="0" anchor="ctr"/>
              <a:lstStyle/>
              <a:p>
                <a:endParaRPr lang="fr-FR"/>
              </a:p>
            </p:txBody>
          </p:sp>
          <p:sp>
            <p:nvSpPr>
              <p:cNvPr id="79" name="Forme libre : forme 78">
                <a:extLst>
                  <a:ext uri="{FF2B5EF4-FFF2-40B4-BE49-F238E27FC236}">
                    <a16:creationId xmlns:a16="http://schemas.microsoft.com/office/drawing/2014/main" id="{C8C87BC7-CF38-3597-C407-E939BBBFF744}"/>
                  </a:ext>
                </a:extLst>
              </p:cNvPr>
              <p:cNvSpPr/>
              <p:nvPr/>
            </p:nvSpPr>
            <p:spPr>
              <a:xfrm>
                <a:off x="305645" y="6524148"/>
                <a:ext cx="121150" cy="158936"/>
              </a:xfrm>
              <a:custGeom>
                <a:avLst/>
                <a:gdLst>
                  <a:gd name="connsiteX0" fmla="*/ 40481 w 116966"/>
                  <a:gd name="connsiteY0" fmla="*/ 0 h 153447"/>
                  <a:gd name="connsiteX1" fmla="*/ 0 w 116966"/>
                  <a:gd name="connsiteY1" fmla="*/ 0 h 153447"/>
                  <a:gd name="connsiteX2" fmla="*/ 0 w 116966"/>
                  <a:gd name="connsiteY2" fmla="*/ 48197 h 153447"/>
                  <a:gd name="connsiteX3" fmla="*/ 20098 w 116966"/>
                  <a:gd name="connsiteY3" fmla="*/ 48197 h 153447"/>
                  <a:gd name="connsiteX4" fmla="*/ 20098 w 116966"/>
                  <a:gd name="connsiteY4" fmla="*/ 20098 h 153447"/>
                  <a:gd name="connsiteX5" fmla="*/ 40481 w 116966"/>
                  <a:gd name="connsiteY5" fmla="*/ 20098 h 153447"/>
                  <a:gd name="connsiteX6" fmla="*/ 96869 w 116966"/>
                  <a:gd name="connsiteY6" fmla="*/ 76676 h 153447"/>
                  <a:gd name="connsiteX7" fmla="*/ 40481 w 116966"/>
                  <a:gd name="connsiteY7" fmla="*/ 133255 h 153447"/>
                  <a:gd name="connsiteX8" fmla="*/ 0 w 116966"/>
                  <a:gd name="connsiteY8" fmla="*/ 133255 h 153447"/>
                  <a:gd name="connsiteX9" fmla="*/ 0 w 116966"/>
                  <a:gd name="connsiteY9" fmla="*/ 153448 h 153447"/>
                  <a:gd name="connsiteX10" fmla="*/ 40481 w 116966"/>
                  <a:gd name="connsiteY10" fmla="*/ 153448 h 153447"/>
                  <a:gd name="connsiteX11" fmla="*/ 116967 w 116966"/>
                  <a:gd name="connsiteY11" fmla="*/ 76772 h 153447"/>
                  <a:gd name="connsiteX12" fmla="*/ 40481 w 116966"/>
                  <a:gd name="connsiteY12" fmla="*/ 0 h 1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6" h="153447">
                    <a:moveTo>
                      <a:pt x="40481" y="0"/>
                    </a:moveTo>
                    <a:lnTo>
                      <a:pt x="0" y="0"/>
                    </a:lnTo>
                    <a:lnTo>
                      <a:pt x="0" y="48197"/>
                    </a:lnTo>
                    <a:lnTo>
                      <a:pt x="20098" y="48197"/>
                    </a:lnTo>
                    <a:lnTo>
                      <a:pt x="20098" y="20098"/>
                    </a:lnTo>
                    <a:lnTo>
                      <a:pt x="40481" y="20098"/>
                    </a:lnTo>
                    <a:cubicBezTo>
                      <a:pt x="71628" y="20098"/>
                      <a:pt x="96869" y="45434"/>
                      <a:pt x="96869" y="76676"/>
                    </a:cubicBezTo>
                    <a:cubicBezTo>
                      <a:pt x="96869" y="107918"/>
                      <a:pt x="71628" y="133255"/>
                      <a:pt x="40481" y="133255"/>
                    </a:cubicBezTo>
                    <a:lnTo>
                      <a:pt x="0" y="133255"/>
                    </a:lnTo>
                    <a:lnTo>
                      <a:pt x="0" y="153448"/>
                    </a:lnTo>
                    <a:lnTo>
                      <a:pt x="40481" y="153448"/>
                    </a:lnTo>
                    <a:cubicBezTo>
                      <a:pt x="82677" y="153448"/>
                      <a:pt x="116967" y="119063"/>
                      <a:pt x="116967" y="76772"/>
                    </a:cubicBezTo>
                    <a:cubicBezTo>
                      <a:pt x="116967" y="34481"/>
                      <a:pt x="82677" y="0"/>
                      <a:pt x="40481" y="0"/>
                    </a:cubicBezTo>
                  </a:path>
                </a:pathLst>
              </a:custGeom>
              <a:solidFill>
                <a:srgbClr val="1F1F1F"/>
              </a:solidFill>
              <a:ln w="0" cap="flat">
                <a:noFill/>
                <a:prstDash val="solid"/>
                <a:miter/>
              </a:ln>
            </p:spPr>
            <p:txBody>
              <a:bodyPr rtlCol="0" anchor="ctr"/>
              <a:lstStyle/>
              <a:p>
                <a:endParaRPr lang="fr-FR"/>
              </a:p>
            </p:txBody>
          </p:sp>
        </p:grpSp>
        <p:grpSp>
          <p:nvGrpSpPr>
            <p:cNvPr id="10" name="Baseline" hidden="1">
              <a:extLst>
                <a:ext uri="{FF2B5EF4-FFF2-40B4-BE49-F238E27FC236}">
                  <a16:creationId xmlns:a16="http://schemas.microsoft.com/office/drawing/2014/main" id="{F7B78550-30AB-76FD-5505-DD19BD1E0146}"/>
                </a:ext>
              </a:extLst>
            </p:cNvPr>
            <p:cNvGrpSpPr/>
            <p:nvPr userDrawn="1"/>
          </p:nvGrpSpPr>
          <p:grpSpPr>
            <a:xfrm>
              <a:off x="211131" y="6732709"/>
              <a:ext cx="628051" cy="40647"/>
              <a:chOff x="211131" y="6732709"/>
              <a:chExt cx="628051" cy="40647"/>
            </a:xfrm>
          </p:grpSpPr>
          <p:sp>
            <p:nvSpPr>
              <p:cNvPr id="11" name="Forme libre : forme 10">
                <a:extLst>
                  <a:ext uri="{FF2B5EF4-FFF2-40B4-BE49-F238E27FC236}">
                    <a16:creationId xmlns:a16="http://schemas.microsoft.com/office/drawing/2014/main" id="{41FA3C79-A8E0-4045-ED1A-F0243BFEEC85}"/>
                  </a:ext>
                </a:extLst>
              </p:cNvPr>
              <p:cNvSpPr/>
              <p:nvPr/>
            </p:nvSpPr>
            <p:spPr>
              <a:xfrm>
                <a:off x="211131" y="6732709"/>
                <a:ext cx="23480" cy="32458"/>
              </a:xfrm>
              <a:custGeom>
                <a:avLst/>
                <a:gdLst>
                  <a:gd name="connsiteX0" fmla="*/ 11620 w 22669"/>
                  <a:gd name="connsiteY0" fmla="*/ 31337 h 31337"/>
                  <a:gd name="connsiteX1" fmla="*/ 5620 w 22669"/>
                  <a:gd name="connsiteY1" fmla="*/ 30099 h 31337"/>
                  <a:gd name="connsiteX2" fmla="*/ 1524 w 22669"/>
                  <a:gd name="connsiteY2" fmla="*/ 26575 h 31337"/>
                  <a:gd name="connsiteX3" fmla="*/ 0 w 22669"/>
                  <a:gd name="connsiteY3" fmla="*/ 20860 h 31337"/>
                  <a:gd name="connsiteX4" fmla="*/ 0 w 22669"/>
                  <a:gd name="connsiteY4" fmla="*/ 19812 h 31337"/>
                  <a:gd name="connsiteX5" fmla="*/ 4572 w 22669"/>
                  <a:gd name="connsiteY5" fmla="*/ 19812 h 31337"/>
                  <a:gd name="connsiteX6" fmla="*/ 4572 w 22669"/>
                  <a:gd name="connsiteY6" fmla="*/ 20860 h 31337"/>
                  <a:gd name="connsiteX7" fmla="*/ 6477 w 22669"/>
                  <a:gd name="connsiteY7" fmla="*/ 25622 h 31337"/>
                  <a:gd name="connsiteX8" fmla="*/ 11525 w 22669"/>
                  <a:gd name="connsiteY8" fmla="*/ 27242 h 31337"/>
                  <a:gd name="connsiteX9" fmla="*/ 16383 w 22669"/>
                  <a:gd name="connsiteY9" fmla="*/ 25908 h 31337"/>
                  <a:gd name="connsiteX10" fmla="*/ 18002 w 22669"/>
                  <a:gd name="connsiteY10" fmla="*/ 22384 h 31337"/>
                  <a:gd name="connsiteX11" fmla="*/ 17240 w 22669"/>
                  <a:gd name="connsiteY11" fmla="*/ 20098 h 31337"/>
                  <a:gd name="connsiteX12" fmla="*/ 15049 w 22669"/>
                  <a:gd name="connsiteY12" fmla="*/ 18669 h 31337"/>
                  <a:gd name="connsiteX13" fmla="*/ 11716 w 22669"/>
                  <a:gd name="connsiteY13" fmla="*/ 17621 h 31337"/>
                  <a:gd name="connsiteX14" fmla="*/ 10096 w 22669"/>
                  <a:gd name="connsiteY14" fmla="*/ 17240 h 31337"/>
                  <a:gd name="connsiteX15" fmla="*/ 5048 w 22669"/>
                  <a:gd name="connsiteY15" fmla="*/ 15526 h 31337"/>
                  <a:gd name="connsiteX16" fmla="*/ 1810 w 22669"/>
                  <a:gd name="connsiteY16" fmla="*/ 12859 h 31337"/>
                  <a:gd name="connsiteX17" fmla="*/ 667 w 22669"/>
                  <a:gd name="connsiteY17" fmla="*/ 8573 h 31337"/>
                  <a:gd name="connsiteX18" fmla="*/ 2000 w 22669"/>
                  <a:gd name="connsiteY18" fmla="*/ 4001 h 31337"/>
                  <a:gd name="connsiteX19" fmla="*/ 5620 w 22669"/>
                  <a:gd name="connsiteY19" fmla="*/ 1048 h 31337"/>
                  <a:gd name="connsiteX20" fmla="*/ 11049 w 22669"/>
                  <a:gd name="connsiteY20" fmla="*/ 0 h 31337"/>
                  <a:gd name="connsiteX21" fmla="*/ 16669 w 22669"/>
                  <a:gd name="connsiteY21" fmla="*/ 1048 h 31337"/>
                  <a:gd name="connsiteX22" fmla="*/ 20574 w 22669"/>
                  <a:gd name="connsiteY22" fmla="*/ 4191 h 31337"/>
                  <a:gd name="connsiteX23" fmla="*/ 22003 w 22669"/>
                  <a:gd name="connsiteY23" fmla="*/ 9430 h 31337"/>
                  <a:gd name="connsiteX24" fmla="*/ 22003 w 22669"/>
                  <a:gd name="connsiteY24" fmla="*/ 10954 h 31337"/>
                  <a:gd name="connsiteX25" fmla="*/ 17431 w 22669"/>
                  <a:gd name="connsiteY25" fmla="*/ 10954 h 31337"/>
                  <a:gd name="connsiteX26" fmla="*/ 17431 w 22669"/>
                  <a:gd name="connsiteY26" fmla="*/ 9430 h 31337"/>
                  <a:gd name="connsiteX27" fmla="*/ 16669 w 22669"/>
                  <a:gd name="connsiteY27" fmla="*/ 6286 h 31337"/>
                  <a:gd name="connsiteX28" fmla="*/ 14478 w 22669"/>
                  <a:gd name="connsiteY28" fmla="*/ 4572 h 31337"/>
                  <a:gd name="connsiteX29" fmla="*/ 11144 w 22669"/>
                  <a:gd name="connsiteY29" fmla="*/ 4001 h 31337"/>
                  <a:gd name="connsiteX30" fmla="*/ 6858 w 22669"/>
                  <a:gd name="connsiteY30" fmla="*/ 5144 h 31337"/>
                  <a:gd name="connsiteX31" fmla="*/ 5334 w 22669"/>
                  <a:gd name="connsiteY31" fmla="*/ 8287 h 31337"/>
                  <a:gd name="connsiteX32" fmla="*/ 6001 w 22669"/>
                  <a:gd name="connsiteY32" fmla="*/ 10573 h 31337"/>
                  <a:gd name="connsiteX33" fmla="*/ 7906 w 22669"/>
                  <a:gd name="connsiteY33" fmla="*/ 12002 h 31337"/>
                  <a:gd name="connsiteX34" fmla="*/ 11144 w 22669"/>
                  <a:gd name="connsiteY34" fmla="*/ 12954 h 31337"/>
                  <a:gd name="connsiteX35" fmla="*/ 12764 w 22669"/>
                  <a:gd name="connsiteY35" fmla="*/ 13335 h 31337"/>
                  <a:gd name="connsiteX36" fmla="*/ 17907 w 22669"/>
                  <a:gd name="connsiteY36" fmla="*/ 14954 h 31337"/>
                  <a:gd name="connsiteX37" fmla="*/ 21431 w 22669"/>
                  <a:gd name="connsiteY37" fmla="*/ 17621 h 31337"/>
                  <a:gd name="connsiteX38" fmla="*/ 22670 w 22669"/>
                  <a:gd name="connsiteY38" fmla="*/ 22003 h 31337"/>
                  <a:gd name="connsiteX39" fmla="*/ 21336 w 22669"/>
                  <a:gd name="connsiteY39" fmla="*/ 26765 h 31337"/>
                  <a:gd name="connsiteX40" fmla="*/ 17526 w 22669"/>
                  <a:gd name="connsiteY40" fmla="*/ 29909 h 31337"/>
                  <a:gd name="connsiteX41" fmla="*/ 11620 w 22669"/>
                  <a:gd name="connsiteY41" fmla="*/ 31052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69" h="31337">
                    <a:moveTo>
                      <a:pt x="11620" y="31337"/>
                    </a:moveTo>
                    <a:cubicBezTo>
                      <a:pt x="9335" y="31337"/>
                      <a:pt x="7334" y="30956"/>
                      <a:pt x="5620" y="30099"/>
                    </a:cubicBezTo>
                    <a:cubicBezTo>
                      <a:pt x="3905" y="29337"/>
                      <a:pt x="2476" y="28099"/>
                      <a:pt x="1524" y="26575"/>
                    </a:cubicBezTo>
                    <a:cubicBezTo>
                      <a:pt x="571" y="25051"/>
                      <a:pt x="0" y="23146"/>
                      <a:pt x="0" y="20860"/>
                    </a:cubicBezTo>
                    <a:lnTo>
                      <a:pt x="0" y="19812"/>
                    </a:lnTo>
                    <a:lnTo>
                      <a:pt x="4572" y="19812"/>
                    </a:lnTo>
                    <a:lnTo>
                      <a:pt x="4572" y="20860"/>
                    </a:lnTo>
                    <a:cubicBezTo>
                      <a:pt x="4572" y="22955"/>
                      <a:pt x="5239" y="24575"/>
                      <a:pt x="6477" y="25622"/>
                    </a:cubicBezTo>
                    <a:cubicBezTo>
                      <a:pt x="7715" y="26670"/>
                      <a:pt x="9430" y="27242"/>
                      <a:pt x="11525" y="27242"/>
                    </a:cubicBezTo>
                    <a:cubicBezTo>
                      <a:pt x="13621" y="27242"/>
                      <a:pt x="15240" y="26765"/>
                      <a:pt x="16383" y="25908"/>
                    </a:cubicBezTo>
                    <a:cubicBezTo>
                      <a:pt x="17431" y="25051"/>
                      <a:pt x="18002" y="23813"/>
                      <a:pt x="18002" y="22384"/>
                    </a:cubicBezTo>
                    <a:cubicBezTo>
                      <a:pt x="18002" y="21431"/>
                      <a:pt x="17717" y="20669"/>
                      <a:pt x="17240" y="20098"/>
                    </a:cubicBezTo>
                    <a:cubicBezTo>
                      <a:pt x="16764" y="19526"/>
                      <a:pt x="16002" y="19050"/>
                      <a:pt x="15049" y="18669"/>
                    </a:cubicBezTo>
                    <a:cubicBezTo>
                      <a:pt x="14097" y="18288"/>
                      <a:pt x="12954" y="18002"/>
                      <a:pt x="11716" y="17621"/>
                    </a:cubicBezTo>
                    <a:lnTo>
                      <a:pt x="10096" y="17240"/>
                    </a:lnTo>
                    <a:cubicBezTo>
                      <a:pt x="8192" y="16764"/>
                      <a:pt x="6477" y="16193"/>
                      <a:pt x="5048" y="15526"/>
                    </a:cubicBezTo>
                    <a:cubicBezTo>
                      <a:pt x="3620" y="14859"/>
                      <a:pt x="2572" y="14002"/>
                      <a:pt x="1810" y="12859"/>
                    </a:cubicBezTo>
                    <a:cubicBezTo>
                      <a:pt x="1048" y="11716"/>
                      <a:pt x="667" y="10287"/>
                      <a:pt x="667" y="8573"/>
                    </a:cubicBezTo>
                    <a:cubicBezTo>
                      <a:pt x="667" y="6858"/>
                      <a:pt x="1143" y="5334"/>
                      <a:pt x="2000" y="4001"/>
                    </a:cubicBezTo>
                    <a:cubicBezTo>
                      <a:pt x="2858" y="2762"/>
                      <a:pt x="4096" y="1810"/>
                      <a:pt x="5620" y="1048"/>
                    </a:cubicBezTo>
                    <a:cubicBezTo>
                      <a:pt x="7144" y="381"/>
                      <a:pt x="8954" y="0"/>
                      <a:pt x="11049" y="0"/>
                    </a:cubicBezTo>
                    <a:cubicBezTo>
                      <a:pt x="13145" y="0"/>
                      <a:pt x="14954" y="381"/>
                      <a:pt x="16669" y="1048"/>
                    </a:cubicBezTo>
                    <a:cubicBezTo>
                      <a:pt x="18288" y="1715"/>
                      <a:pt x="19622" y="2858"/>
                      <a:pt x="20574" y="4191"/>
                    </a:cubicBezTo>
                    <a:cubicBezTo>
                      <a:pt x="21526" y="5620"/>
                      <a:pt x="22003" y="7334"/>
                      <a:pt x="22003" y="9430"/>
                    </a:cubicBezTo>
                    <a:lnTo>
                      <a:pt x="22003" y="10954"/>
                    </a:lnTo>
                    <a:lnTo>
                      <a:pt x="17431" y="10954"/>
                    </a:lnTo>
                    <a:lnTo>
                      <a:pt x="17431" y="9430"/>
                    </a:lnTo>
                    <a:cubicBezTo>
                      <a:pt x="17431" y="8096"/>
                      <a:pt x="17145" y="7048"/>
                      <a:pt x="16669" y="6286"/>
                    </a:cubicBezTo>
                    <a:cubicBezTo>
                      <a:pt x="16192" y="5524"/>
                      <a:pt x="15430" y="4953"/>
                      <a:pt x="14478" y="4572"/>
                    </a:cubicBezTo>
                    <a:cubicBezTo>
                      <a:pt x="13526" y="4191"/>
                      <a:pt x="12478" y="4001"/>
                      <a:pt x="11144" y="4001"/>
                    </a:cubicBezTo>
                    <a:cubicBezTo>
                      <a:pt x="9335" y="4001"/>
                      <a:pt x="7906" y="4382"/>
                      <a:pt x="6858" y="5144"/>
                    </a:cubicBezTo>
                    <a:cubicBezTo>
                      <a:pt x="5810" y="5906"/>
                      <a:pt x="5334" y="6953"/>
                      <a:pt x="5334" y="8287"/>
                    </a:cubicBezTo>
                    <a:cubicBezTo>
                      <a:pt x="5334" y="9239"/>
                      <a:pt x="5524" y="10001"/>
                      <a:pt x="6001" y="10573"/>
                    </a:cubicBezTo>
                    <a:cubicBezTo>
                      <a:pt x="6477" y="11144"/>
                      <a:pt x="7048" y="11621"/>
                      <a:pt x="7906" y="12002"/>
                    </a:cubicBezTo>
                    <a:cubicBezTo>
                      <a:pt x="8763" y="12383"/>
                      <a:pt x="9811" y="12668"/>
                      <a:pt x="11144" y="12954"/>
                    </a:cubicBezTo>
                    <a:lnTo>
                      <a:pt x="12764" y="13335"/>
                    </a:lnTo>
                    <a:cubicBezTo>
                      <a:pt x="14669" y="13716"/>
                      <a:pt x="16383" y="14288"/>
                      <a:pt x="17907" y="14954"/>
                    </a:cubicBezTo>
                    <a:cubicBezTo>
                      <a:pt x="19431" y="15621"/>
                      <a:pt x="20574" y="16478"/>
                      <a:pt x="21431" y="17621"/>
                    </a:cubicBezTo>
                    <a:cubicBezTo>
                      <a:pt x="22289" y="18764"/>
                      <a:pt x="22670" y="20193"/>
                      <a:pt x="22670" y="22003"/>
                    </a:cubicBezTo>
                    <a:cubicBezTo>
                      <a:pt x="22670" y="23813"/>
                      <a:pt x="22193" y="25336"/>
                      <a:pt x="21336" y="26765"/>
                    </a:cubicBezTo>
                    <a:cubicBezTo>
                      <a:pt x="20479" y="28099"/>
                      <a:pt x="19145" y="29147"/>
                      <a:pt x="17526" y="29909"/>
                    </a:cubicBezTo>
                    <a:cubicBezTo>
                      <a:pt x="15907" y="30671"/>
                      <a:pt x="13907" y="31052"/>
                      <a:pt x="11620" y="31052"/>
                    </a:cubicBezTo>
                  </a:path>
                </a:pathLst>
              </a:custGeom>
              <a:solidFill>
                <a:srgbClr val="1F1F1F"/>
              </a:solidFill>
              <a:ln w="0"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B119E3B2-294B-076C-E3DB-D93AE6A383BF}"/>
                  </a:ext>
                </a:extLst>
              </p:cNvPr>
              <p:cNvSpPr/>
              <p:nvPr/>
            </p:nvSpPr>
            <p:spPr>
              <a:xfrm>
                <a:off x="238755" y="6742082"/>
                <a:ext cx="21507" cy="23085"/>
              </a:xfrm>
              <a:custGeom>
                <a:avLst/>
                <a:gdLst>
                  <a:gd name="connsiteX0" fmla="*/ 4477 w 20764"/>
                  <a:gd name="connsiteY0" fmla="*/ 8954 h 22288"/>
                  <a:gd name="connsiteX1" fmla="*/ 16192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4 w 20764"/>
                  <a:gd name="connsiteY16" fmla="*/ 10668 h 22288"/>
                  <a:gd name="connsiteX17" fmla="*/ 20764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9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2" y="8954"/>
                    </a:lnTo>
                    <a:cubicBezTo>
                      <a:pt x="16097" y="7334"/>
                      <a:pt x="15526" y="6096"/>
                      <a:pt x="14478" y="5239"/>
                    </a:cubicBezTo>
                    <a:cubicBezTo>
                      <a:pt x="13430" y="4286"/>
                      <a:pt x="12097" y="3905"/>
                      <a:pt x="10477" y="3905"/>
                    </a:cubicBezTo>
                    <a:cubicBezTo>
                      <a:pt x="8858" y="3905"/>
                      <a:pt x="7430" y="4381"/>
                      <a:pt x="6477" y="5239"/>
                    </a:cubicBezTo>
                    <a:cubicBezTo>
                      <a:pt x="5429" y="6096"/>
                      <a:pt x="4762" y="7334"/>
                      <a:pt x="4572" y="8954"/>
                    </a:cubicBezTo>
                    <a:moveTo>
                      <a:pt x="10668" y="22289"/>
                    </a:moveTo>
                    <a:cubicBezTo>
                      <a:pt x="8477" y="22289"/>
                      <a:pt x="6667"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7" y="476"/>
                      <a:pt x="8477" y="0"/>
                      <a:pt x="10573" y="0"/>
                    </a:cubicBezTo>
                    <a:cubicBezTo>
                      <a:pt x="12668" y="0"/>
                      <a:pt x="14383" y="476"/>
                      <a:pt x="15907" y="1333"/>
                    </a:cubicBezTo>
                    <a:cubicBezTo>
                      <a:pt x="17431" y="2191"/>
                      <a:pt x="18669" y="3524"/>
                      <a:pt x="19526" y="5048"/>
                    </a:cubicBezTo>
                    <a:cubicBezTo>
                      <a:pt x="20383" y="6572"/>
                      <a:pt x="20764" y="8477"/>
                      <a:pt x="20764" y="10668"/>
                    </a:cubicBezTo>
                    <a:lnTo>
                      <a:pt x="20764"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9" y="19145"/>
                    </a:cubicBezTo>
                    <a:cubicBezTo>
                      <a:pt x="17717" y="20003"/>
                      <a:pt x="16764" y="20765"/>
                      <a:pt x="15526" y="21336"/>
                    </a:cubicBezTo>
                    <a:cubicBezTo>
                      <a:pt x="14287" y="21907"/>
                      <a:pt x="12763" y="22193"/>
                      <a:pt x="10858" y="22193"/>
                    </a:cubicBezTo>
                  </a:path>
                </a:pathLst>
              </a:custGeom>
              <a:solidFill>
                <a:srgbClr val="1F1F1F"/>
              </a:solidFill>
              <a:ln w="0"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FADCCA1A-5EE3-0287-C017-3DF32312D5D8}"/>
                  </a:ext>
                </a:extLst>
              </p:cNvPr>
              <p:cNvSpPr/>
              <p:nvPr/>
            </p:nvSpPr>
            <p:spPr>
              <a:xfrm>
                <a:off x="264602" y="6741982"/>
                <a:ext cx="21901" cy="23184"/>
              </a:xfrm>
              <a:custGeom>
                <a:avLst/>
                <a:gdLst>
                  <a:gd name="connsiteX0" fmla="*/ 10859 w 21145"/>
                  <a:gd name="connsiteY0" fmla="*/ 22384 h 22383"/>
                  <a:gd name="connsiteX1" fmla="*/ 5334 w 21145"/>
                  <a:gd name="connsiteY1" fmla="*/ 21050 h 22383"/>
                  <a:gd name="connsiteX2" fmla="*/ 1429 w 21145"/>
                  <a:gd name="connsiteY2" fmla="*/ 17335 h 22383"/>
                  <a:gd name="connsiteX3" fmla="*/ 0 w 21145"/>
                  <a:gd name="connsiteY3" fmla="*/ 11430 h 22383"/>
                  <a:gd name="connsiteX4" fmla="*/ 0 w 21145"/>
                  <a:gd name="connsiteY4" fmla="*/ 10858 h 22383"/>
                  <a:gd name="connsiteX5" fmla="*/ 1429 w 21145"/>
                  <a:gd name="connsiteY5" fmla="*/ 5048 h 22383"/>
                  <a:gd name="connsiteX6" fmla="*/ 5334 w 21145"/>
                  <a:gd name="connsiteY6" fmla="*/ 1333 h 22383"/>
                  <a:gd name="connsiteX7" fmla="*/ 10859 w 21145"/>
                  <a:gd name="connsiteY7" fmla="*/ 0 h 22383"/>
                  <a:gd name="connsiteX8" fmla="*/ 16002 w 21145"/>
                  <a:gd name="connsiteY8" fmla="*/ 1143 h 22383"/>
                  <a:gd name="connsiteX9" fmla="*/ 19431 w 21145"/>
                  <a:gd name="connsiteY9" fmla="*/ 4096 h 22383"/>
                  <a:gd name="connsiteX10" fmla="*/ 21146 w 21145"/>
                  <a:gd name="connsiteY10" fmla="*/ 8192 h 22383"/>
                  <a:gd name="connsiteX11" fmla="*/ 16859 w 21145"/>
                  <a:gd name="connsiteY11" fmla="*/ 9049 h 22383"/>
                  <a:gd name="connsiteX12" fmla="*/ 15907 w 21145"/>
                  <a:gd name="connsiteY12" fmla="*/ 6477 h 22383"/>
                  <a:gd name="connsiteX13" fmla="*/ 14002 w 21145"/>
                  <a:gd name="connsiteY13" fmla="*/ 4667 h 22383"/>
                  <a:gd name="connsiteX14" fmla="*/ 10859 w 21145"/>
                  <a:gd name="connsiteY14" fmla="*/ 4001 h 22383"/>
                  <a:gd name="connsiteX15" fmla="*/ 7525 w 21145"/>
                  <a:gd name="connsiteY15" fmla="*/ 4858 h 22383"/>
                  <a:gd name="connsiteX16" fmla="*/ 5143 w 21145"/>
                  <a:gd name="connsiteY16" fmla="*/ 7239 h 22383"/>
                  <a:gd name="connsiteX17" fmla="*/ 4286 w 21145"/>
                  <a:gd name="connsiteY17" fmla="*/ 11049 h 22383"/>
                  <a:gd name="connsiteX18" fmla="*/ 4286 w 21145"/>
                  <a:gd name="connsiteY18" fmla="*/ 11430 h 22383"/>
                  <a:gd name="connsiteX19" fmla="*/ 5143 w 21145"/>
                  <a:gd name="connsiteY19" fmla="*/ 15240 h 22383"/>
                  <a:gd name="connsiteX20" fmla="*/ 7525 w 21145"/>
                  <a:gd name="connsiteY20" fmla="*/ 17621 h 22383"/>
                  <a:gd name="connsiteX21" fmla="*/ 10859 w 21145"/>
                  <a:gd name="connsiteY21" fmla="*/ 18479 h 22383"/>
                  <a:gd name="connsiteX22" fmla="*/ 15049 w 21145"/>
                  <a:gd name="connsiteY22" fmla="*/ 17050 h 22383"/>
                  <a:gd name="connsiteX23" fmla="*/ 16859 w 21145"/>
                  <a:gd name="connsiteY23" fmla="*/ 13335 h 22383"/>
                  <a:gd name="connsiteX24" fmla="*/ 21146 w 21145"/>
                  <a:gd name="connsiteY24" fmla="*/ 14288 h 22383"/>
                  <a:gd name="connsiteX25" fmla="*/ 19336 w 21145"/>
                  <a:gd name="connsiteY25" fmla="*/ 18288 h 22383"/>
                  <a:gd name="connsiteX26" fmla="*/ 15907 w 21145"/>
                  <a:gd name="connsiteY26" fmla="*/ 21241 h 22383"/>
                  <a:gd name="connsiteX27" fmla="*/ 10763 w 21145"/>
                  <a:gd name="connsiteY27"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145" h="22383">
                    <a:moveTo>
                      <a:pt x="10859" y="22384"/>
                    </a:moveTo>
                    <a:cubicBezTo>
                      <a:pt x="8858" y="22384"/>
                      <a:pt x="6953" y="21907"/>
                      <a:pt x="5334" y="21050"/>
                    </a:cubicBezTo>
                    <a:cubicBezTo>
                      <a:pt x="3715" y="20193"/>
                      <a:pt x="2381" y="18955"/>
                      <a:pt x="1429" y="17335"/>
                    </a:cubicBezTo>
                    <a:cubicBezTo>
                      <a:pt x="476" y="15716"/>
                      <a:pt x="0" y="13716"/>
                      <a:pt x="0" y="11430"/>
                    </a:cubicBezTo>
                    <a:lnTo>
                      <a:pt x="0" y="10858"/>
                    </a:lnTo>
                    <a:cubicBezTo>
                      <a:pt x="0" y="8572"/>
                      <a:pt x="476" y="6668"/>
                      <a:pt x="1429" y="5048"/>
                    </a:cubicBezTo>
                    <a:cubicBezTo>
                      <a:pt x="2381" y="3429"/>
                      <a:pt x="3715" y="2191"/>
                      <a:pt x="5334" y="1333"/>
                    </a:cubicBezTo>
                    <a:cubicBezTo>
                      <a:pt x="6953" y="476"/>
                      <a:pt x="8858" y="0"/>
                      <a:pt x="10859" y="0"/>
                    </a:cubicBezTo>
                    <a:cubicBezTo>
                      <a:pt x="12859" y="0"/>
                      <a:pt x="14573" y="381"/>
                      <a:pt x="16002" y="1143"/>
                    </a:cubicBezTo>
                    <a:cubicBezTo>
                      <a:pt x="17431" y="1905"/>
                      <a:pt x="18574" y="2857"/>
                      <a:pt x="19431" y="4096"/>
                    </a:cubicBezTo>
                    <a:cubicBezTo>
                      <a:pt x="20288" y="5334"/>
                      <a:pt x="20860" y="6668"/>
                      <a:pt x="21146" y="8192"/>
                    </a:cubicBezTo>
                    <a:lnTo>
                      <a:pt x="16859" y="9049"/>
                    </a:lnTo>
                    <a:cubicBezTo>
                      <a:pt x="16669" y="8096"/>
                      <a:pt x="16383" y="7239"/>
                      <a:pt x="15907" y="6477"/>
                    </a:cubicBezTo>
                    <a:cubicBezTo>
                      <a:pt x="15431" y="5715"/>
                      <a:pt x="14859" y="5144"/>
                      <a:pt x="14002" y="4667"/>
                    </a:cubicBezTo>
                    <a:cubicBezTo>
                      <a:pt x="13145" y="4191"/>
                      <a:pt x="12097" y="4001"/>
                      <a:pt x="10859" y="4001"/>
                    </a:cubicBezTo>
                    <a:cubicBezTo>
                      <a:pt x="9620" y="4001"/>
                      <a:pt x="8477" y="4286"/>
                      <a:pt x="7525" y="4858"/>
                    </a:cubicBezTo>
                    <a:cubicBezTo>
                      <a:pt x="6572" y="5429"/>
                      <a:pt x="5715" y="6191"/>
                      <a:pt x="5143" y="7239"/>
                    </a:cubicBezTo>
                    <a:cubicBezTo>
                      <a:pt x="4572" y="8287"/>
                      <a:pt x="4286" y="9525"/>
                      <a:pt x="4286" y="11049"/>
                    </a:cubicBezTo>
                    <a:lnTo>
                      <a:pt x="4286" y="11430"/>
                    </a:lnTo>
                    <a:cubicBezTo>
                      <a:pt x="4286" y="12954"/>
                      <a:pt x="4572" y="14192"/>
                      <a:pt x="5143" y="15240"/>
                    </a:cubicBezTo>
                    <a:cubicBezTo>
                      <a:pt x="5715" y="16288"/>
                      <a:pt x="6477" y="17050"/>
                      <a:pt x="7525" y="17621"/>
                    </a:cubicBezTo>
                    <a:cubicBezTo>
                      <a:pt x="8477" y="18193"/>
                      <a:pt x="9620" y="18479"/>
                      <a:pt x="10859" y="18479"/>
                    </a:cubicBezTo>
                    <a:cubicBezTo>
                      <a:pt x="12668" y="18479"/>
                      <a:pt x="14097" y="18002"/>
                      <a:pt x="15049" y="17050"/>
                    </a:cubicBezTo>
                    <a:cubicBezTo>
                      <a:pt x="16002" y="16097"/>
                      <a:pt x="16669" y="14859"/>
                      <a:pt x="16859" y="13335"/>
                    </a:cubicBezTo>
                    <a:lnTo>
                      <a:pt x="21146" y="14288"/>
                    </a:lnTo>
                    <a:cubicBezTo>
                      <a:pt x="20765" y="15716"/>
                      <a:pt x="20193" y="17050"/>
                      <a:pt x="19336" y="18288"/>
                    </a:cubicBezTo>
                    <a:cubicBezTo>
                      <a:pt x="18479" y="19526"/>
                      <a:pt x="17336" y="20479"/>
                      <a:pt x="15907" y="21241"/>
                    </a:cubicBezTo>
                    <a:cubicBezTo>
                      <a:pt x="14478" y="22003"/>
                      <a:pt x="12764" y="22384"/>
                      <a:pt x="10763" y="22384"/>
                    </a:cubicBezTo>
                  </a:path>
                </a:pathLst>
              </a:custGeom>
              <a:solidFill>
                <a:srgbClr val="1F1F1F"/>
              </a:solidFill>
              <a:ln w="0"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CA7C61F5-769C-A3DC-328B-13FFF282E9CA}"/>
                  </a:ext>
                </a:extLst>
              </p:cNvPr>
              <p:cNvSpPr/>
              <p:nvPr/>
            </p:nvSpPr>
            <p:spPr>
              <a:xfrm>
                <a:off x="291733" y="6742673"/>
                <a:ext cx="20619" cy="22296"/>
              </a:xfrm>
              <a:custGeom>
                <a:avLst/>
                <a:gdLst>
                  <a:gd name="connsiteX0" fmla="*/ 8287 w 19907"/>
                  <a:gd name="connsiteY0" fmla="*/ 21431 h 21526"/>
                  <a:gd name="connsiteX1" fmla="*/ 4001 w 19907"/>
                  <a:gd name="connsiteY1" fmla="*/ 20384 h 21526"/>
                  <a:gd name="connsiteX2" fmla="*/ 1048 w 19907"/>
                  <a:gd name="connsiteY2" fmla="*/ 17335 h 21526"/>
                  <a:gd name="connsiteX3" fmla="*/ 0 w 19907"/>
                  <a:gd name="connsiteY3" fmla="*/ 12668 h 21526"/>
                  <a:gd name="connsiteX4" fmla="*/ 0 w 19907"/>
                  <a:gd name="connsiteY4" fmla="*/ 0 h 21526"/>
                  <a:gd name="connsiteX5" fmla="*/ 4382 w 19907"/>
                  <a:gd name="connsiteY5" fmla="*/ 0 h 21526"/>
                  <a:gd name="connsiteX6" fmla="*/ 4382 w 19907"/>
                  <a:gd name="connsiteY6" fmla="*/ 12383 h 21526"/>
                  <a:gd name="connsiteX7" fmla="*/ 5715 w 19907"/>
                  <a:gd name="connsiteY7" fmla="*/ 16383 h 21526"/>
                  <a:gd name="connsiteX8" fmla="*/ 9525 w 19907"/>
                  <a:gd name="connsiteY8" fmla="*/ 17717 h 21526"/>
                  <a:gd name="connsiteX9" fmla="*/ 13907 w 19907"/>
                  <a:gd name="connsiteY9" fmla="*/ 15907 h 21526"/>
                  <a:gd name="connsiteX10" fmla="*/ 15526 w 19907"/>
                  <a:gd name="connsiteY10" fmla="*/ 10668 h 21526"/>
                  <a:gd name="connsiteX11" fmla="*/ 15526 w 19907"/>
                  <a:gd name="connsiteY11" fmla="*/ 0 h 21526"/>
                  <a:gd name="connsiteX12" fmla="*/ 19907 w 19907"/>
                  <a:gd name="connsiteY12" fmla="*/ 0 h 21526"/>
                  <a:gd name="connsiteX13" fmla="*/ 19907 w 19907"/>
                  <a:gd name="connsiteY13" fmla="*/ 21146 h 21526"/>
                  <a:gd name="connsiteX14" fmla="*/ 15526 w 19907"/>
                  <a:gd name="connsiteY14" fmla="*/ 21146 h 21526"/>
                  <a:gd name="connsiteX15" fmla="*/ 15526 w 19907"/>
                  <a:gd name="connsiteY15" fmla="*/ 18002 h 21526"/>
                  <a:gd name="connsiteX16" fmla="*/ 14859 w 19907"/>
                  <a:gd name="connsiteY16" fmla="*/ 18002 h 21526"/>
                  <a:gd name="connsiteX17" fmla="*/ 12668 w 19907"/>
                  <a:gd name="connsiteY17" fmla="*/ 20384 h 21526"/>
                  <a:gd name="connsiteX18" fmla="*/ 8096 w 19907"/>
                  <a:gd name="connsiteY18" fmla="*/ 21527 h 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07" h="21526">
                    <a:moveTo>
                      <a:pt x="8287" y="21431"/>
                    </a:moveTo>
                    <a:cubicBezTo>
                      <a:pt x="6668" y="21431"/>
                      <a:pt x="5239" y="21050"/>
                      <a:pt x="4001" y="20384"/>
                    </a:cubicBezTo>
                    <a:cubicBezTo>
                      <a:pt x="2762" y="19717"/>
                      <a:pt x="1715" y="18669"/>
                      <a:pt x="1048" y="17335"/>
                    </a:cubicBezTo>
                    <a:cubicBezTo>
                      <a:pt x="381" y="16002"/>
                      <a:pt x="0" y="14478"/>
                      <a:pt x="0" y="12668"/>
                    </a:cubicBezTo>
                    <a:lnTo>
                      <a:pt x="0" y="0"/>
                    </a:lnTo>
                    <a:lnTo>
                      <a:pt x="4382" y="0"/>
                    </a:lnTo>
                    <a:lnTo>
                      <a:pt x="4382" y="12383"/>
                    </a:lnTo>
                    <a:cubicBezTo>
                      <a:pt x="4382" y="14192"/>
                      <a:pt x="4858" y="15526"/>
                      <a:pt x="5715" y="16383"/>
                    </a:cubicBezTo>
                    <a:cubicBezTo>
                      <a:pt x="6668" y="17240"/>
                      <a:pt x="7906" y="17717"/>
                      <a:pt x="9525" y="17717"/>
                    </a:cubicBezTo>
                    <a:cubicBezTo>
                      <a:pt x="11335" y="17717"/>
                      <a:pt x="12764" y="17145"/>
                      <a:pt x="13907" y="15907"/>
                    </a:cubicBezTo>
                    <a:cubicBezTo>
                      <a:pt x="15049" y="14669"/>
                      <a:pt x="15526" y="12954"/>
                      <a:pt x="15526" y="10668"/>
                    </a:cubicBezTo>
                    <a:lnTo>
                      <a:pt x="15526" y="0"/>
                    </a:lnTo>
                    <a:lnTo>
                      <a:pt x="19907" y="0"/>
                    </a:lnTo>
                    <a:lnTo>
                      <a:pt x="19907" y="21146"/>
                    </a:lnTo>
                    <a:lnTo>
                      <a:pt x="15526" y="21146"/>
                    </a:lnTo>
                    <a:lnTo>
                      <a:pt x="15526" y="18002"/>
                    </a:lnTo>
                    <a:lnTo>
                      <a:pt x="14859" y="18002"/>
                    </a:lnTo>
                    <a:cubicBezTo>
                      <a:pt x="14478" y="18859"/>
                      <a:pt x="13716" y="19717"/>
                      <a:pt x="12668" y="20384"/>
                    </a:cubicBezTo>
                    <a:cubicBezTo>
                      <a:pt x="11621" y="21146"/>
                      <a:pt x="10097" y="21527"/>
                      <a:pt x="8096" y="21527"/>
                    </a:cubicBezTo>
                  </a:path>
                </a:pathLst>
              </a:custGeom>
              <a:solidFill>
                <a:srgbClr val="1F1F1F"/>
              </a:solidFill>
              <a:ln w="0"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6CE4C54D-8CF5-48F8-C41D-870BF2D5F9C0}"/>
                  </a:ext>
                </a:extLst>
              </p:cNvPr>
              <p:cNvSpPr/>
              <p:nvPr/>
            </p:nvSpPr>
            <p:spPr>
              <a:xfrm>
                <a:off x="319259" y="6742378"/>
                <a:ext cx="12332" cy="22098"/>
              </a:xfrm>
              <a:custGeom>
                <a:avLst/>
                <a:gdLst>
                  <a:gd name="connsiteX0" fmla="*/ 0 w 11906"/>
                  <a:gd name="connsiteY0" fmla="*/ 21336 h 21335"/>
                  <a:gd name="connsiteX1" fmla="*/ 0 w 11906"/>
                  <a:gd name="connsiteY1" fmla="*/ 190 h 21335"/>
                  <a:gd name="connsiteX2" fmla="*/ 4382 w 11906"/>
                  <a:gd name="connsiteY2" fmla="*/ 190 h 21335"/>
                  <a:gd name="connsiteX3" fmla="*/ 4382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2 w 11906"/>
                  <a:gd name="connsiteY11" fmla="*/ 8763 h 21335"/>
                  <a:gd name="connsiteX12" fmla="*/ 4382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2" y="190"/>
                    </a:lnTo>
                    <a:lnTo>
                      <a:pt x="4382"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1" y="4001"/>
                      <a:pt x="6667" y="4381"/>
                      <a:pt x="5715" y="5143"/>
                    </a:cubicBezTo>
                    <a:cubicBezTo>
                      <a:pt x="4763" y="5905"/>
                      <a:pt x="4382" y="7144"/>
                      <a:pt x="4382" y="8763"/>
                    </a:cubicBezTo>
                    <a:lnTo>
                      <a:pt x="4382" y="21241"/>
                    </a:lnTo>
                    <a:lnTo>
                      <a:pt x="0" y="21241"/>
                    </a:lnTo>
                    <a:close/>
                  </a:path>
                </a:pathLst>
              </a:custGeom>
              <a:solidFill>
                <a:srgbClr val="1F1F1F"/>
              </a:solidFill>
              <a:ln w="0"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C8659F31-B8E5-5A4D-0BD2-6FD0784FA14D}"/>
                  </a:ext>
                </a:extLst>
              </p:cNvPr>
              <p:cNvSpPr/>
              <p:nvPr/>
            </p:nvSpPr>
            <p:spPr>
              <a:xfrm>
                <a:off x="335537" y="6733302"/>
                <a:ext cx="6313" cy="31274"/>
              </a:xfrm>
              <a:custGeom>
                <a:avLst/>
                <a:gdLst>
                  <a:gd name="connsiteX0" fmla="*/ 857 w 6095"/>
                  <a:gd name="connsiteY0" fmla="*/ 9049 h 30194"/>
                  <a:gd name="connsiteX1" fmla="*/ 5239 w 6095"/>
                  <a:gd name="connsiteY1" fmla="*/ 9049 h 30194"/>
                  <a:gd name="connsiteX2" fmla="*/ 5239 w 6095"/>
                  <a:gd name="connsiteY2" fmla="*/ 30194 h 30194"/>
                  <a:gd name="connsiteX3" fmla="*/ 857 w 6095"/>
                  <a:gd name="connsiteY3" fmla="*/ 30194 h 30194"/>
                  <a:gd name="connsiteX4" fmla="*/ 857 w 6095"/>
                  <a:gd name="connsiteY4" fmla="*/ 9049 h 30194"/>
                  <a:gd name="connsiteX5" fmla="*/ 3048 w 6095"/>
                  <a:gd name="connsiteY5" fmla="*/ 6096 h 30194"/>
                  <a:gd name="connsiteX6" fmla="*/ 857 w 6095"/>
                  <a:gd name="connsiteY6" fmla="*/ 5239 h 30194"/>
                  <a:gd name="connsiteX7" fmla="*/ 0 w 6095"/>
                  <a:gd name="connsiteY7" fmla="*/ 3048 h 30194"/>
                  <a:gd name="connsiteX8" fmla="*/ 857 w 6095"/>
                  <a:gd name="connsiteY8" fmla="*/ 857 h 30194"/>
                  <a:gd name="connsiteX9" fmla="*/ 3048 w 6095"/>
                  <a:gd name="connsiteY9" fmla="*/ 0 h 30194"/>
                  <a:gd name="connsiteX10" fmla="*/ 5239 w 6095"/>
                  <a:gd name="connsiteY10" fmla="*/ 857 h 30194"/>
                  <a:gd name="connsiteX11" fmla="*/ 6096 w 6095"/>
                  <a:gd name="connsiteY11" fmla="*/ 3048 h 30194"/>
                  <a:gd name="connsiteX12" fmla="*/ 5239 w 6095"/>
                  <a:gd name="connsiteY12" fmla="*/ 5239 h 30194"/>
                  <a:gd name="connsiteX13" fmla="*/ 3048 w 6095"/>
                  <a:gd name="connsiteY13" fmla="*/ 6096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 h="30194">
                    <a:moveTo>
                      <a:pt x="857" y="9049"/>
                    </a:moveTo>
                    <a:lnTo>
                      <a:pt x="5239" y="9049"/>
                    </a:lnTo>
                    <a:lnTo>
                      <a:pt x="5239" y="30194"/>
                    </a:lnTo>
                    <a:lnTo>
                      <a:pt x="857" y="30194"/>
                    </a:lnTo>
                    <a:lnTo>
                      <a:pt x="857" y="9049"/>
                    </a:lnTo>
                    <a:close/>
                    <a:moveTo>
                      <a:pt x="3048" y="6096"/>
                    </a:moveTo>
                    <a:cubicBezTo>
                      <a:pt x="2191" y="6096"/>
                      <a:pt x="1429" y="5810"/>
                      <a:pt x="857" y="5239"/>
                    </a:cubicBezTo>
                    <a:cubicBezTo>
                      <a:pt x="286" y="4667"/>
                      <a:pt x="0" y="4001"/>
                      <a:pt x="0" y="3048"/>
                    </a:cubicBezTo>
                    <a:cubicBezTo>
                      <a:pt x="0" y="2095"/>
                      <a:pt x="286" y="1429"/>
                      <a:pt x="857" y="857"/>
                    </a:cubicBezTo>
                    <a:cubicBezTo>
                      <a:pt x="1429" y="286"/>
                      <a:pt x="2191" y="0"/>
                      <a:pt x="3048" y="0"/>
                    </a:cubicBezTo>
                    <a:cubicBezTo>
                      <a:pt x="3905" y="0"/>
                      <a:pt x="4667" y="286"/>
                      <a:pt x="5239" y="857"/>
                    </a:cubicBezTo>
                    <a:cubicBezTo>
                      <a:pt x="5810" y="1429"/>
                      <a:pt x="6096" y="2095"/>
                      <a:pt x="6096" y="3048"/>
                    </a:cubicBezTo>
                    <a:cubicBezTo>
                      <a:pt x="6096" y="4001"/>
                      <a:pt x="5810" y="4667"/>
                      <a:pt x="5239" y="5239"/>
                    </a:cubicBezTo>
                    <a:cubicBezTo>
                      <a:pt x="4667" y="5810"/>
                      <a:pt x="3905" y="6096"/>
                      <a:pt x="3048" y="6096"/>
                    </a:cubicBezTo>
                  </a:path>
                </a:pathLst>
              </a:custGeom>
              <a:solidFill>
                <a:srgbClr val="1F1F1F"/>
              </a:solidFill>
              <a:ln w="0"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036FC408-859F-6446-8FA6-206775349D9E}"/>
                  </a:ext>
                </a:extLst>
              </p:cNvPr>
              <p:cNvSpPr/>
              <p:nvPr/>
            </p:nvSpPr>
            <p:spPr>
              <a:xfrm>
                <a:off x="345601"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F0A4D695-B9EA-2850-A739-6E87604404BD}"/>
                  </a:ext>
                </a:extLst>
              </p:cNvPr>
              <p:cNvSpPr/>
              <p:nvPr/>
            </p:nvSpPr>
            <p:spPr>
              <a:xfrm>
                <a:off x="368095" y="6742378"/>
                <a:ext cx="20619" cy="30978"/>
              </a:xfrm>
              <a:custGeom>
                <a:avLst/>
                <a:gdLst>
                  <a:gd name="connsiteX0" fmla="*/ 2477 w 19907"/>
                  <a:gd name="connsiteY0" fmla="*/ 29908 h 29908"/>
                  <a:gd name="connsiteX1" fmla="*/ 2477 w 19907"/>
                  <a:gd name="connsiteY1" fmla="*/ 26003 h 29908"/>
                  <a:gd name="connsiteX2" fmla="*/ 14288 w 19907"/>
                  <a:gd name="connsiteY2" fmla="*/ 26003 h 29908"/>
                  <a:gd name="connsiteX3" fmla="*/ 15526 w 19907"/>
                  <a:gd name="connsiteY3" fmla="*/ 24765 h 29908"/>
                  <a:gd name="connsiteX4" fmla="*/ 15526 w 19907"/>
                  <a:gd name="connsiteY4" fmla="*/ 18193 h 29908"/>
                  <a:gd name="connsiteX5" fmla="*/ 14859 w 19907"/>
                  <a:gd name="connsiteY5" fmla="*/ 18193 h 29908"/>
                  <a:gd name="connsiteX6" fmla="*/ 13716 w 19907"/>
                  <a:gd name="connsiteY6" fmla="*/ 19812 h 29908"/>
                  <a:gd name="connsiteX7" fmla="*/ 11621 w 19907"/>
                  <a:gd name="connsiteY7" fmla="*/ 21145 h 29908"/>
                  <a:gd name="connsiteX8" fmla="*/ 8287 w 19907"/>
                  <a:gd name="connsiteY8" fmla="*/ 21622 h 29908"/>
                  <a:gd name="connsiteX9" fmla="*/ 4001 w 19907"/>
                  <a:gd name="connsiteY9" fmla="*/ 20574 h 29908"/>
                  <a:gd name="connsiteX10" fmla="*/ 1048 w 19907"/>
                  <a:gd name="connsiteY10" fmla="*/ 17526 h 29908"/>
                  <a:gd name="connsiteX11" fmla="*/ 0 w 19907"/>
                  <a:gd name="connsiteY11" fmla="*/ 12859 h 29908"/>
                  <a:gd name="connsiteX12" fmla="*/ 0 w 19907"/>
                  <a:gd name="connsiteY12" fmla="*/ 95 h 29908"/>
                  <a:gd name="connsiteX13" fmla="*/ 4382 w 19907"/>
                  <a:gd name="connsiteY13" fmla="*/ 95 h 29908"/>
                  <a:gd name="connsiteX14" fmla="*/ 4382 w 19907"/>
                  <a:gd name="connsiteY14" fmla="*/ 12478 h 29908"/>
                  <a:gd name="connsiteX15" fmla="*/ 5715 w 19907"/>
                  <a:gd name="connsiteY15" fmla="*/ 16478 h 29908"/>
                  <a:gd name="connsiteX16" fmla="*/ 9525 w 19907"/>
                  <a:gd name="connsiteY16" fmla="*/ 17812 h 29908"/>
                  <a:gd name="connsiteX17" fmla="*/ 13907 w 19907"/>
                  <a:gd name="connsiteY17" fmla="*/ 16002 h 29908"/>
                  <a:gd name="connsiteX18" fmla="*/ 15526 w 19907"/>
                  <a:gd name="connsiteY18" fmla="*/ 10763 h 29908"/>
                  <a:gd name="connsiteX19" fmla="*/ 15526 w 19907"/>
                  <a:gd name="connsiteY19" fmla="*/ 0 h 29908"/>
                  <a:gd name="connsiteX20" fmla="*/ 19907 w 19907"/>
                  <a:gd name="connsiteY20" fmla="*/ 0 h 29908"/>
                  <a:gd name="connsiteX21" fmla="*/ 19907 w 19907"/>
                  <a:gd name="connsiteY21" fmla="*/ 25432 h 29908"/>
                  <a:gd name="connsiteX22" fmla="*/ 18764 w 19907"/>
                  <a:gd name="connsiteY22" fmla="*/ 28480 h 29908"/>
                  <a:gd name="connsiteX23" fmla="*/ 15621 w 19907"/>
                  <a:gd name="connsiteY23" fmla="*/ 29623 h 29908"/>
                  <a:gd name="connsiteX24" fmla="*/ 2477 w 19907"/>
                  <a:gd name="connsiteY24" fmla="*/ 2962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7" h="29908">
                    <a:moveTo>
                      <a:pt x="2477" y="29908"/>
                    </a:moveTo>
                    <a:lnTo>
                      <a:pt x="2477" y="26003"/>
                    </a:lnTo>
                    <a:lnTo>
                      <a:pt x="14288" y="26003"/>
                    </a:lnTo>
                    <a:cubicBezTo>
                      <a:pt x="15049" y="26003"/>
                      <a:pt x="15526" y="25622"/>
                      <a:pt x="15526" y="24765"/>
                    </a:cubicBezTo>
                    <a:lnTo>
                      <a:pt x="15526" y="18193"/>
                    </a:lnTo>
                    <a:lnTo>
                      <a:pt x="14859" y="18193"/>
                    </a:lnTo>
                    <a:cubicBezTo>
                      <a:pt x="14573" y="18764"/>
                      <a:pt x="14192" y="19336"/>
                      <a:pt x="13716" y="19812"/>
                    </a:cubicBezTo>
                    <a:cubicBezTo>
                      <a:pt x="13145" y="20288"/>
                      <a:pt x="12478" y="20764"/>
                      <a:pt x="11621" y="21145"/>
                    </a:cubicBezTo>
                    <a:cubicBezTo>
                      <a:pt x="10763" y="21526"/>
                      <a:pt x="9620" y="21622"/>
                      <a:pt x="8287" y="21622"/>
                    </a:cubicBezTo>
                    <a:cubicBezTo>
                      <a:pt x="6668" y="21622"/>
                      <a:pt x="5239" y="21241"/>
                      <a:pt x="4001" y="20574"/>
                    </a:cubicBezTo>
                    <a:cubicBezTo>
                      <a:pt x="2762" y="19907"/>
                      <a:pt x="1810" y="18859"/>
                      <a:pt x="1048" y="17526"/>
                    </a:cubicBezTo>
                    <a:cubicBezTo>
                      <a:pt x="286" y="16192"/>
                      <a:pt x="0" y="14668"/>
                      <a:pt x="0" y="12859"/>
                    </a:cubicBezTo>
                    <a:lnTo>
                      <a:pt x="0" y="95"/>
                    </a:lnTo>
                    <a:lnTo>
                      <a:pt x="4382" y="95"/>
                    </a:lnTo>
                    <a:lnTo>
                      <a:pt x="4382" y="12478"/>
                    </a:lnTo>
                    <a:cubicBezTo>
                      <a:pt x="4382" y="14288"/>
                      <a:pt x="4858" y="15621"/>
                      <a:pt x="5715" y="16478"/>
                    </a:cubicBezTo>
                    <a:cubicBezTo>
                      <a:pt x="6668" y="17335"/>
                      <a:pt x="7906" y="17812"/>
                      <a:pt x="9525" y="17812"/>
                    </a:cubicBezTo>
                    <a:cubicBezTo>
                      <a:pt x="11335" y="17812"/>
                      <a:pt x="12764" y="17240"/>
                      <a:pt x="13907" y="16002"/>
                    </a:cubicBezTo>
                    <a:cubicBezTo>
                      <a:pt x="15049" y="14859"/>
                      <a:pt x="15526" y="13049"/>
                      <a:pt x="15526" y="10763"/>
                    </a:cubicBezTo>
                    <a:lnTo>
                      <a:pt x="15526" y="0"/>
                    </a:lnTo>
                    <a:lnTo>
                      <a:pt x="19907" y="0"/>
                    </a:lnTo>
                    <a:lnTo>
                      <a:pt x="19907" y="25432"/>
                    </a:lnTo>
                    <a:cubicBezTo>
                      <a:pt x="19907" y="26765"/>
                      <a:pt x="19526" y="27718"/>
                      <a:pt x="18764" y="28480"/>
                    </a:cubicBezTo>
                    <a:cubicBezTo>
                      <a:pt x="18002" y="29242"/>
                      <a:pt x="16955" y="29623"/>
                      <a:pt x="15621" y="29623"/>
                    </a:cubicBezTo>
                    <a:lnTo>
                      <a:pt x="2477" y="29623"/>
                    </a:lnTo>
                    <a:close/>
                  </a:path>
                </a:pathLst>
              </a:custGeom>
              <a:solidFill>
                <a:srgbClr val="1F1F1F"/>
              </a:solidFill>
              <a:ln w="0"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6EA37A63-3598-DD14-16DE-E6CA4129C873}"/>
                  </a:ext>
                </a:extLst>
              </p:cNvPr>
              <p:cNvSpPr/>
              <p:nvPr/>
            </p:nvSpPr>
            <p:spPr>
              <a:xfrm>
                <a:off x="404499" y="6733400"/>
                <a:ext cx="16968" cy="31176"/>
              </a:xfrm>
              <a:custGeom>
                <a:avLst/>
                <a:gdLst>
                  <a:gd name="connsiteX0" fmla="*/ 5906 w 16382"/>
                  <a:gd name="connsiteY0" fmla="*/ 30004 h 30099"/>
                  <a:gd name="connsiteX1" fmla="*/ 5906 w 16382"/>
                  <a:gd name="connsiteY1" fmla="*/ 12573 h 30099"/>
                  <a:gd name="connsiteX2" fmla="*/ 0 w 16382"/>
                  <a:gd name="connsiteY2" fmla="*/ 12573 h 30099"/>
                  <a:gd name="connsiteX3" fmla="*/ 0 w 16382"/>
                  <a:gd name="connsiteY3" fmla="*/ 8858 h 30099"/>
                  <a:gd name="connsiteX4" fmla="*/ 5906 w 16382"/>
                  <a:gd name="connsiteY4" fmla="*/ 8858 h 30099"/>
                  <a:gd name="connsiteX5" fmla="*/ 5906 w 16382"/>
                  <a:gd name="connsiteY5" fmla="*/ 4191 h 30099"/>
                  <a:gd name="connsiteX6" fmla="*/ 7048 w 16382"/>
                  <a:gd name="connsiteY6" fmla="*/ 1143 h 30099"/>
                  <a:gd name="connsiteX7" fmla="*/ 10096 w 16382"/>
                  <a:gd name="connsiteY7" fmla="*/ 0 h 30099"/>
                  <a:gd name="connsiteX8" fmla="*/ 15526 w 16382"/>
                  <a:gd name="connsiteY8" fmla="*/ 0 h 30099"/>
                  <a:gd name="connsiteX9" fmla="*/ 15526 w 16382"/>
                  <a:gd name="connsiteY9" fmla="*/ 3715 h 30099"/>
                  <a:gd name="connsiteX10" fmla="*/ 11525 w 16382"/>
                  <a:gd name="connsiteY10" fmla="*/ 3715 h 30099"/>
                  <a:gd name="connsiteX11" fmla="*/ 10287 w 16382"/>
                  <a:gd name="connsiteY11" fmla="*/ 5048 h 30099"/>
                  <a:gd name="connsiteX12" fmla="*/ 10287 w 16382"/>
                  <a:gd name="connsiteY12" fmla="*/ 8954 h 30099"/>
                  <a:gd name="connsiteX13" fmla="*/ 16383 w 16382"/>
                  <a:gd name="connsiteY13" fmla="*/ 8954 h 30099"/>
                  <a:gd name="connsiteX14" fmla="*/ 16383 w 16382"/>
                  <a:gd name="connsiteY14" fmla="*/ 12668 h 30099"/>
                  <a:gd name="connsiteX15" fmla="*/ 10287 w 16382"/>
                  <a:gd name="connsiteY15" fmla="*/ 12668 h 30099"/>
                  <a:gd name="connsiteX16" fmla="*/ 10287 w 16382"/>
                  <a:gd name="connsiteY16" fmla="*/ 30099 h 30099"/>
                  <a:gd name="connsiteX17" fmla="*/ 5906 w 16382"/>
                  <a:gd name="connsiteY17" fmla="*/ 30099 h 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 h="30099">
                    <a:moveTo>
                      <a:pt x="5906" y="30004"/>
                    </a:moveTo>
                    <a:lnTo>
                      <a:pt x="5906" y="12573"/>
                    </a:lnTo>
                    <a:lnTo>
                      <a:pt x="0" y="12573"/>
                    </a:lnTo>
                    <a:lnTo>
                      <a:pt x="0" y="8858"/>
                    </a:lnTo>
                    <a:lnTo>
                      <a:pt x="5906" y="8858"/>
                    </a:lnTo>
                    <a:lnTo>
                      <a:pt x="5906" y="4191"/>
                    </a:lnTo>
                    <a:cubicBezTo>
                      <a:pt x="5906" y="2953"/>
                      <a:pt x="6286" y="1905"/>
                      <a:pt x="7048" y="1143"/>
                    </a:cubicBezTo>
                    <a:cubicBezTo>
                      <a:pt x="7810" y="381"/>
                      <a:pt x="8858" y="0"/>
                      <a:pt x="10096" y="0"/>
                    </a:cubicBezTo>
                    <a:lnTo>
                      <a:pt x="15526" y="0"/>
                    </a:lnTo>
                    <a:lnTo>
                      <a:pt x="15526" y="3715"/>
                    </a:lnTo>
                    <a:lnTo>
                      <a:pt x="11525" y="3715"/>
                    </a:lnTo>
                    <a:cubicBezTo>
                      <a:pt x="10668" y="3715"/>
                      <a:pt x="10287" y="4191"/>
                      <a:pt x="10287" y="5048"/>
                    </a:cubicBezTo>
                    <a:lnTo>
                      <a:pt x="10287" y="8954"/>
                    </a:lnTo>
                    <a:lnTo>
                      <a:pt x="16383" y="8954"/>
                    </a:lnTo>
                    <a:lnTo>
                      <a:pt x="16383" y="12668"/>
                    </a:lnTo>
                    <a:lnTo>
                      <a:pt x="10287" y="12668"/>
                    </a:lnTo>
                    <a:lnTo>
                      <a:pt x="10287" y="30099"/>
                    </a:lnTo>
                    <a:lnTo>
                      <a:pt x="5906" y="30099"/>
                    </a:lnTo>
                    <a:close/>
                  </a:path>
                </a:pathLst>
              </a:custGeom>
              <a:solidFill>
                <a:srgbClr val="1F1F1F"/>
              </a:solidFill>
              <a:ln w="0"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C55F5C45-4D5E-ACA4-BD40-C59612767708}"/>
                  </a:ext>
                </a:extLst>
              </p:cNvPr>
              <p:cNvSpPr/>
              <p:nvPr/>
            </p:nvSpPr>
            <p:spPr>
              <a:xfrm>
                <a:off x="424132"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3 w 21907"/>
                  <a:gd name="connsiteY19" fmla="*/ 1333 h 22383"/>
                  <a:gd name="connsiteX20" fmla="*/ 20479 w 21907"/>
                  <a:gd name="connsiteY20" fmla="*/ 5048 h 22383"/>
                  <a:gd name="connsiteX21" fmla="*/ 21908 w 21907"/>
                  <a:gd name="connsiteY21" fmla="*/ 10858 h 22383"/>
                  <a:gd name="connsiteX22" fmla="*/ 21908 w 21907"/>
                  <a:gd name="connsiteY22" fmla="*/ 11525 h 22383"/>
                  <a:gd name="connsiteX23" fmla="*/ 20479 w 21907"/>
                  <a:gd name="connsiteY23" fmla="*/ 17335 h 22383"/>
                  <a:gd name="connsiteX24" fmla="*/ 16573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4"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3" y="1333"/>
                    </a:cubicBezTo>
                    <a:cubicBezTo>
                      <a:pt x="18193" y="2191"/>
                      <a:pt x="19526" y="3429"/>
                      <a:pt x="20479" y="5048"/>
                    </a:cubicBezTo>
                    <a:cubicBezTo>
                      <a:pt x="21431" y="6668"/>
                      <a:pt x="21908" y="8572"/>
                      <a:pt x="21908" y="10858"/>
                    </a:cubicBezTo>
                    <a:lnTo>
                      <a:pt x="21908" y="11525"/>
                    </a:lnTo>
                    <a:cubicBezTo>
                      <a:pt x="21908" y="13716"/>
                      <a:pt x="21431" y="15716"/>
                      <a:pt x="20479" y="17335"/>
                    </a:cubicBezTo>
                    <a:cubicBezTo>
                      <a:pt x="19526" y="18955"/>
                      <a:pt x="18193" y="20193"/>
                      <a:pt x="16573"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55281D92-4408-425D-303A-AA2389CEE7DD}"/>
                  </a:ext>
                </a:extLst>
              </p:cNvPr>
              <p:cNvSpPr/>
              <p:nvPr/>
            </p:nvSpPr>
            <p:spPr>
              <a:xfrm>
                <a:off x="452545"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7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7" y="667"/>
                    </a:cubicBezTo>
                    <a:cubicBezTo>
                      <a:pt x="7429" y="286"/>
                      <a:pt x="8382" y="0"/>
                      <a:pt x="9430" y="0"/>
                    </a:cubicBezTo>
                    <a:lnTo>
                      <a:pt x="11906" y="0"/>
                    </a:lnTo>
                    <a:lnTo>
                      <a:pt x="11906" y="4001"/>
                    </a:lnTo>
                    <a:lnTo>
                      <a:pt x="9239" y="4001"/>
                    </a:lnTo>
                    <a:cubicBezTo>
                      <a:pt x="7810" y="4001"/>
                      <a:pt x="6667"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6CF7C97B-935D-C7FA-158B-85A722EC386F}"/>
                  </a:ext>
                </a:extLst>
              </p:cNvPr>
              <p:cNvSpPr/>
              <p:nvPr/>
            </p:nvSpPr>
            <p:spPr>
              <a:xfrm>
                <a:off x="478886"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CB20FBED-8CE8-6AE8-E553-A0E2655525A1}"/>
                  </a:ext>
                </a:extLst>
              </p:cNvPr>
              <p:cNvSpPr/>
              <p:nvPr/>
            </p:nvSpPr>
            <p:spPr>
              <a:xfrm>
                <a:off x="501381" y="6733400"/>
                <a:ext cx="20718" cy="31076"/>
              </a:xfrm>
              <a:custGeom>
                <a:avLst/>
                <a:gdLst>
                  <a:gd name="connsiteX0" fmla="*/ 0 w 20002"/>
                  <a:gd name="connsiteY0" fmla="*/ 30004 h 30003"/>
                  <a:gd name="connsiteX1" fmla="*/ 0 w 20002"/>
                  <a:gd name="connsiteY1" fmla="*/ 0 h 30003"/>
                  <a:gd name="connsiteX2" fmla="*/ 4381 w 20002"/>
                  <a:gd name="connsiteY2" fmla="*/ 0 h 30003"/>
                  <a:gd name="connsiteX3" fmla="*/ 4381 w 20002"/>
                  <a:gd name="connsiteY3" fmla="*/ 11906 h 30003"/>
                  <a:gd name="connsiteX4" fmla="*/ 5048 w 20002"/>
                  <a:gd name="connsiteY4" fmla="*/ 11906 h 30003"/>
                  <a:gd name="connsiteX5" fmla="*/ 6286 w 20002"/>
                  <a:gd name="connsiteY5" fmla="*/ 10287 h 30003"/>
                  <a:gd name="connsiteX6" fmla="*/ 8382 w 20002"/>
                  <a:gd name="connsiteY6" fmla="*/ 9049 h 30003"/>
                  <a:gd name="connsiteX7" fmla="*/ 11716 w 20002"/>
                  <a:gd name="connsiteY7" fmla="*/ 8573 h 30003"/>
                  <a:gd name="connsiteX8" fmla="*/ 16002 w 20002"/>
                  <a:gd name="connsiteY8" fmla="*/ 9620 h 30003"/>
                  <a:gd name="connsiteX9" fmla="*/ 18955 w 20002"/>
                  <a:gd name="connsiteY9" fmla="*/ 12668 h 30003"/>
                  <a:gd name="connsiteX10" fmla="*/ 20002 w 20002"/>
                  <a:gd name="connsiteY10" fmla="*/ 17336 h 30003"/>
                  <a:gd name="connsiteX11" fmla="*/ 20002 w 20002"/>
                  <a:gd name="connsiteY11" fmla="*/ 30004 h 30003"/>
                  <a:gd name="connsiteX12" fmla="*/ 15621 w 20002"/>
                  <a:gd name="connsiteY12" fmla="*/ 30004 h 30003"/>
                  <a:gd name="connsiteX13" fmla="*/ 15621 w 20002"/>
                  <a:gd name="connsiteY13" fmla="*/ 17621 h 30003"/>
                  <a:gd name="connsiteX14" fmla="*/ 14288 w 20002"/>
                  <a:gd name="connsiteY14" fmla="*/ 13621 h 30003"/>
                  <a:gd name="connsiteX15" fmla="*/ 10477 w 20002"/>
                  <a:gd name="connsiteY15" fmla="*/ 12287 h 30003"/>
                  <a:gd name="connsiteX16" fmla="*/ 6096 w 20002"/>
                  <a:gd name="connsiteY16" fmla="*/ 14097 h 30003"/>
                  <a:gd name="connsiteX17" fmla="*/ 4477 w 20002"/>
                  <a:gd name="connsiteY17" fmla="*/ 19336 h 30003"/>
                  <a:gd name="connsiteX18" fmla="*/ 4477 w 20002"/>
                  <a:gd name="connsiteY18" fmla="*/ 30004 h 30003"/>
                  <a:gd name="connsiteX19" fmla="*/ 95 w 20002"/>
                  <a:gd name="connsiteY19" fmla="*/ 30004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02" h="30003">
                    <a:moveTo>
                      <a:pt x="0" y="30004"/>
                    </a:moveTo>
                    <a:lnTo>
                      <a:pt x="0" y="0"/>
                    </a:lnTo>
                    <a:lnTo>
                      <a:pt x="4381" y="0"/>
                    </a:lnTo>
                    <a:lnTo>
                      <a:pt x="4381" y="11906"/>
                    </a:lnTo>
                    <a:lnTo>
                      <a:pt x="5048" y="11906"/>
                    </a:lnTo>
                    <a:cubicBezTo>
                      <a:pt x="5334" y="11335"/>
                      <a:pt x="5715" y="10859"/>
                      <a:pt x="6286" y="10287"/>
                    </a:cubicBezTo>
                    <a:cubicBezTo>
                      <a:pt x="6763" y="9811"/>
                      <a:pt x="7525" y="9335"/>
                      <a:pt x="8382" y="9049"/>
                    </a:cubicBezTo>
                    <a:cubicBezTo>
                      <a:pt x="9239" y="8668"/>
                      <a:pt x="10382" y="8573"/>
                      <a:pt x="11716" y="8573"/>
                    </a:cubicBezTo>
                    <a:cubicBezTo>
                      <a:pt x="13335" y="8573"/>
                      <a:pt x="14764" y="8954"/>
                      <a:pt x="16002" y="9620"/>
                    </a:cubicBezTo>
                    <a:cubicBezTo>
                      <a:pt x="17240" y="10382"/>
                      <a:pt x="18193" y="11335"/>
                      <a:pt x="18955" y="12668"/>
                    </a:cubicBezTo>
                    <a:cubicBezTo>
                      <a:pt x="19621" y="14002"/>
                      <a:pt x="20002" y="15526"/>
                      <a:pt x="20002" y="17336"/>
                    </a:cubicBezTo>
                    <a:lnTo>
                      <a:pt x="20002" y="30004"/>
                    </a:lnTo>
                    <a:lnTo>
                      <a:pt x="15621" y="30004"/>
                    </a:lnTo>
                    <a:lnTo>
                      <a:pt x="15621" y="17621"/>
                    </a:lnTo>
                    <a:cubicBezTo>
                      <a:pt x="15621" y="15812"/>
                      <a:pt x="15145" y="14478"/>
                      <a:pt x="14288" y="13621"/>
                    </a:cubicBezTo>
                    <a:cubicBezTo>
                      <a:pt x="13335" y="12764"/>
                      <a:pt x="12097" y="12287"/>
                      <a:pt x="10477" y="12287"/>
                    </a:cubicBezTo>
                    <a:cubicBezTo>
                      <a:pt x="8668" y="12287"/>
                      <a:pt x="7144" y="12859"/>
                      <a:pt x="6096" y="14097"/>
                    </a:cubicBezTo>
                    <a:cubicBezTo>
                      <a:pt x="4953" y="15335"/>
                      <a:pt x="4477" y="17050"/>
                      <a:pt x="4477" y="19336"/>
                    </a:cubicBezTo>
                    <a:lnTo>
                      <a:pt x="4477" y="30004"/>
                    </a:lnTo>
                    <a:lnTo>
                      <a:pt x="95" y="30004"/>
                    </a:lnTo>
                    <a:close/>
                  </a:path>
                </a:pathLst>
              </a:custGeom>
              <a:solidFill>
                <a:srgbClr val="1F1F1F"/>
              </a:solidFill>
              <a:ln w="0"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7581EF4E-E998-9A46-788E-D12386F4F3FB}"/>
                  </a:ext>
                </a:extLst>
              </p:cNvPr>
              <p:cNvSpPr/>
              <p:nvPr/>
            </p:nvSpPr>
            <p:spPr>
              <a:xfrm>
                <a:off x="527722"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4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669" y="3524"/>
                      <a:pt x="19526" y="5048"/>
                    </a:cubicBezTo>
                    <a:cubicBezTo>
                      <a:pt x="20383" y="6572"/>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4"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E5540542-40C3-8D5A-0C8C-F1EB5F77C1C4}"/>
                  </a:ext>
                </a:extLst>
              </p:cNvPr>
              <p:cNvSpPr/>
              <p:nvPr/>
            </p:nvSpPr>
            <p:spPr>
              <a:xfrm>
                <a:off x="564817" y="6742082"/>
                <a:ext cx="22789" cy="31274"/>
              </a:xfrm>
              <a:custGeom>
                <a:avLst/>
                <a:gdLst>
                  <a:gd name="connsiteX0" fmla="*/ 11049 w 22002"/>
                  <a:gd name="connsiteY0" fmla="*/ 17907 h 30194"/>
                  <a:gd name="connsiteX1" fmla="*/ 15811 w 22002"/>
                  <a:gd name="connsiteY1" fmla="*/ 16097 h 30194"/>
                  <a:gd name="connsiteX2" fmla="*/ 17621 w 22002"/>
                  <a:gd name="connsiteY2" fmla="*/ 11049 h 30194"/>
                  <a:gd name="connsiteX3" fmla="*/ 17621 w 22002"/>
                  <a:gd name="connsiteY3" fmla="*/ 10668 h 30194"/>
                  <a:gd name="connsiteX4" fmla="*/ 15811 w 22002"/>
                  <a:gd name="connsiteY4" fmla="*/ 5620 h 30194"/>
                  <a:gd name="connsiteX5" fmla="*/ 11049 w 22002"/>
                  <a:gd name="connsiteY5" fmla="*/ 3810 h 30194"/>
                  <a:gd name="connsiteX6" fmla="*/ 6382 w 22002"/>
                  <a:gd name="connsiteY6" fmla="*/ 5620 h 30194"/>
                  <a:gd name="connsiteX7" fmla="*/ 4477 w 22002"/>
                  <a:gd name="connsiteY7" fmla="*/ 10668 h 30194"/>
                  <a:gd name="connsiteX8" fmla="*/ 4477 w 22002"/>
                  <a:gd name="connsiteY8" fmla="*/ 11049 h 30194"/>
                  <a:gd name="connsiteX9" fmla="*/ 6382 w 22002"/>
                  <a:gd name="connsiteY9" fmla="*/ 16097 h 30194"/>
                  <a:gd name="connsiteX10" fmla="*/ 11049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8 w 22002"/>
                  <a:gd name="connsiteY16" fmla="*/ 1143 h 30194"/>
                  <a:gd name="connsiteX17" fmla="*/ 17050 w 22002"/>
                  <a:gd name="connsiteY17" fmla="*/ 3619 h 30194"/>
                  <a:gd name="connsiteX18" fmla="*/ 17716 w 22002"/>
                  <a:gd name="connsiteY18" fmla="*/ 3619 h 30194"/>
                  <a:gd name="connsiteX19" fmla="*/ 17716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6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049" y="17907"/>
                    </a:moveTo>
                    <a:cubicBezTo>
                      <a:pt x="12954" y="17907"/>
                      <a:pt x="14573" y="17335"/>
                      <a:pt x="15811" y="16097"/>
                    </a:cubicBezTo>
                    <a:cubicBezTo>
                      <a:pt x="17050" y="14859"/>
                      <a:pt x="17621" y="13240"/>
                      <a:pt x="17621" y="11049"/>
                    </a:cubicBezTo>
                    <a:lnTo>
                      <a:pt x="17621" y="10668"/>
                    </a:lnTo>
                    <a:cubicBezTo>
                      <a:pt x="17621" y="8477"/>
                      <a:pt x="17050" y="6763"/>
                      <a:pt x="15811" y="5620"/>
                    </a:cubicBezTo>
                    <a:cubicBezTo>
                      <a:pt x="14573" y="4477"/>
                      <a:pt x="12954" y="3810"/>
                      <a:pt x="11049" y="3810"/>
                    </a:cubicBezTo>
                    <a:cubicBezTo>
                      <a:pt x="9144" y="3810"/>
                      <a:pt x="7620" y="4381"/>
                      <a:pt x="6382" y="5620"/>
                    </a:cubicBezTo>
                    <a:cubicBezTo>
                      <a:pt x="5143" y="6763"/>
                      <a:pt x="4477" y="8477"/>
                      <a:pt x="4477" y="10668"/>
                    </a:cubicBezTo>
                    <a:lnTo>
                      <a:pt x="4477" y="11049"/>
                    </a:lnTo>
                    <a:cubicBezTo>
                      <a:pt x="4477" y="13240"/>
                      <a:pt x="5143" y="14859"/>
                      <a:pt x="6382" y="16097"/>
                    </a:cubicBezTo>
                    <a:cubicBezTo>
                      <a:pt x="7620" y="17335"/>
                      <a:pt x="9144" y="17907"/>
                      <a:pt x="11049" y="17907"/>
                    </a:cubicBezTo>
                    <a:moveTo>
                      <a:pt x="95" y="11240"/>
                    </a:moveTo>
                    <a:lnTo>
                      <a:pt x="95" y="10573"/>
                    </a:lnTo>
                    <a:cubicBezTo>
                      <a:pt x="95" y="8382"/>
                      <a:pt x="571" y="6477"/>
                      <a:pt x="1429" y="4858"/>
                    </a:cubicBezTo>
                    <a:cubicBezTo>
                      <a:pt x="2286" y="3334"/>
                      <a:pt x="3524" y="2095"/>
                      <a:pt x="5048" y="1238"/>
                    </a:cubicBezTo>
                    <a:cubicBezTo>
                      <a:pt x="6572" y="381"/>
                      <a:pt x="8191" y="0"/>
                      <a:pt x="9906" y="0"/>
                    </a:cubicBezTo>
                    <a:cubicBezTo>
                      <a:pt x="11906" y="0"/>
                      <a:pt x="13525" y="381"/>
                      <a:pt x="14668" y="1143"/>
                    </a:cubicBezTo>
                    <a:cubicBezTo>
                      <a:pt x="15811" y="1905"/>
                      <a:pt x="16573" y="2762"/>
                      <a:pt x="17050" y="3619"/>
                    </a:cubicBezTo>
                    <a:lnTo>
                      <a:pt x="17716" y="3619"/>
                    </a:lnTo>
                    <a:lnTo>
                      <a:pt x="17716" y="571"/>
                    </a:lnTo>
                    <a:lnTo>
                      <a:pt x="22003" y="571"/>
                    </a:lnTo>
                    <a:lnTo>
                      <a:pt x="22003" y="26003"/>
                    </a:lnTo>
                    <a:cubicBezTo>
                      <a:pt x="22003" y="27242"/>
                      <a:pt x="21622" y="28289"/>
                      <a:pt x="20860" y="29051"/>
                    </a:cubicBezTo>
                    <a:cubicBezTo>
                      <a:pt x="20098" y="29813"/>
                      <a:pt x="19050" y="30194"/>
                      <a:pt x="17716"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2" y="19336"/>
                      <a:pt x="15621" y="19907"/>
                    </a:cubicBezTo>
                    <a:cubicBezTo>
                      <a:pt x="15049" y="20479"/>
                      <a:pt x="14288" y="20860"/>
                      <a:pt x="13335" y="21241"/>
                    </a:cubicBezTo>
                    <a:cubicBezTo>
                      <a:pt x="12382" y="21622"/>
                      <a:pt x="11239"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B14C7935-E67A-22BD-CA4C-C2A3AA4375F8}"/>
                  </a:ext>
                </a:extLst>
              </p:cNvPr>
              <p:cNvSpPr/>
              <p:nvPr/>
            </p:nvSpPr>
            <p:spPr>
              <a:xfrm>
                <a:off x="594316" y="6742378"/>
                <a:ext cx="12332" cy="22098"/>
              </a:xfrm>
              <a:custGeom>
                <a:avLst/>
                <a:gdLst>
                  <a:gd name="connsiteX0" fmla="*/ 0 w 11906"/>
                  <a:gd name="connsiteY0" fmla="*/ 21336 h 21335"/>
                  <a:gd name="connsiteX1" fmla="*/ 0 w 11906"/>
                  <a:gd name="connsiteY1" fmla="*/ 190 h 21335"/>
                  <a:gd name="connsiteX2" fmla="*/ 4381 w 11906"/>
                  <a:gd name="connsiteY2" fmla="*/ 190 h 21335"/>
                  <a:gd name="connsiteX3" fmla="*/ 4381 w 11906"/>
                  <a:gd name="connsiteY3" fmla="*/ 2667 h 21335"/>
                  <a:gd name="connsiteX4" fmla="*/ 5048 w 11906"/>
                  <a:gd name="connsiteY4" fmla="*/ 2667 h 21335"/>
                  <a:gd name="connsiteX5" fmla="*/ 6668 w 11906"/>
                  <a:gd name="connsiteY5" fmla="*/ 667 h 21335"/>
                  <a:gd name="connsiteX6" fmla="*/ 9430 w 11906"/>
                  <a:gd name="connsiteY6" fmla="*/ 0 h 21335"/>
                  <a:gd name="connsiteX7" fmla="*/ 11906 w 11906"/>
                  <a:gd name="connsiteY7" fmla="*/ 0 h 21335"/>
                  <a:gd name="connsiteX8" fmla="*/ 11906 w 11906"/>
                  <a:gd name="connsiteY8" fmla="*/ 4001 h 21335"/>
                  <a:gd name="connsiteX9" fmla="*/ 9239 w 11906"/>
                  <a:gd name="connsiteY9" fmla="*/ 4001 h 21335"/>
                  <a:gd name="connsiteX10" fmla="*/ 5715 w 11906"/>
                  <a:gd name="connsiteY10" fmla="*/ 5143 h 21335"/>
                  <a:gd name="connsiteX11" fmla="*/ 4381 w 11906"/>
                  <a:gd name="connsiteY11" fmla="*/ 8763 h 21335"/>
                  <a:gd name="connsiteX12" fmla="*/ 4381 w 11906"/>
                  <a:gd name="connsiteY12" fmla="*/ 21241 h 21335"/>
                  <a:gd name="connsiteX13" fmla="*/ 0 w 11906"/>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6" h="21335">
                    <a:moveTo>
                      <a:pt x="0" y="21336"/>
                    </a:moveTo>
                    <a:lnTo>
                      <a:pt x="0" y="190"/>
                    </a:lnTo>
                    <a:lnTo>
                      <a:pt x="4381" y="190"/>
                    </a:lnTo>
                    <a:lnTo>
                      <a:pt x="4381" y="2667"/>
                    </a:lnTo>
                    <a:lnTo>
                      <a:pt x="5048" y="2667"/>
                    </a:lnTo>
                    <a:cubicBezTo>
                      <a:pt x="5429" y="1810"/>
                      <a:pt x="5905" y="1143"/>
                      <a:pt x="6668" y="667"/>
                    </a:cubicBezTo>
                    <a:cubicBezTo>
                      <a:pt x="7429" y="286"/>
                      <a:pt x="8382" y="0"/>
                      <a:pt x="9430" y="0"/>
                    </a:cubicBezTo>
                    <a:lnTo>
                      <a:pt x="11906" y="0"/>
                    </a:lnTo>
                    <a:lnTo>
                      <a:pt x="11906" y="4001"/>
                    </a:lnTo>
                    <a:lnTo>
                      <a:pt x="9239" y="4001"/>
                    </a:lnTo>
                    <a:cubicBezTo>
                      <a:pt x="7810" y="4001"/>
                      <a:pt x="6668" y="4381"/>
                      <a:pt x="5715" y="5143"/>
                    </a:cubicBezTo>
                    <a:cubicBezTo>
                      <a:pt x="4763" y="5905"/>
                      <a:pt x="4381" y="7144"/>
                      <a:pt x="4381" y="8763"/>
                    </a:cubicBezTo>
                    <a:lnTo>
                      <a:pt x="4381" y="21241"/>
                    </a:lnTo>
                    <a:lnTo>
                      <a:pt x="0" y="21241"/>
                    </a:lnTo>
                    <a:close/>
                  </a:path>
                </a:pathLst>
              </a:custGeom>
              <a:solidFill>
                <a:srgbClr val="1F1F1F"/>
              </a:solidFill>
              <a:ln w="0"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C63FD3AC-8192-6348-E0DE-E83B82F4F143}"/>
                  </a:ext>
                </a:extLst>
              </p:cNvPr>
              <p:cNvSpPr/>
              <p:nvPr/>
            </p:nvSpPr>
            <p:spPr>
              <a:xfrm>
                <a:off x="609706"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572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572" y="12382"/>
                    </a:lnTo>
                    <a:cubicBezTo>
                      <a:pt x="4572" y="14288"/>
                      <a:pt x="5239"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65" name="Forme libre : forme 64">
                <a:extLst>
                  <a:ext uri="{FF2B5EF4-FFF2-40B4-BE49-F238E27FC236}">
                    <a16:creationId xmlns:a16="http://schemas.microsoft.com/office/drawing/2014/main" id="{F649900E-0686-E424-1A61-AD419DB6DB98}"/>
                  </a:ext>
                </a:extLst>
              </p:cNvPr>
              <p:cNvSpPr/>
              <p:nvPr/>
            </p:nvSpPr>
            <p:spPr>
              <a:xfrm>
                <a:off x="635259" y="6741884"/>
                <a:ext cx="22592" cy="23382"/>
              </a:xfrm>
              <a:custGeom>
                <a:avLst/>
                <a:gdLst>
                  <a:gd name="connsiteX0" fmla="*/ 8572 w 21812"/>
                  <a:gd name="connsiteY0" fmla="*/ 18764 h 22574"/>
                  <a:gd name="connsiteX1" fmla="*/ 12859 w 21812"/>
                  <a:gd name="connsiteY1" fmla="*/ 17240 h 22574"/>
                  <a:gd name="connsiteX2" fmla="*/ 14478 w 21812"/>
                  <a:gd name="connsiteY2" fmla="*/ 13049 h 22574"/>
                  <a:gd name="connsiteX3" fmla="*/ 14478 w 21812"/>
                  <a:gd name="connsiteY3" fmla="*/ 12573 h 22574"/>
                  <a:gd name="connsiteX4" fmla="*/ 8287 w 21812"/>
                  <a:gd name="connsiteY4" fmla="*/ 12573 h 22574"/>
                  <a:gd name="connsiteX5" fmla="*/ 5429 w 21812"/>
                  <a:gd name="connsiteY5" fmla="*/ 13335 h 22574"/>
                  <a:gd name="connsiteX6" fmla="*/ 4381 w 21812"/>
                  <a:gd name="connsiteY6" fmla="*/ 15526 h 22574"/>
                  <a:gd name="connsiteX7" fmla="*/ 5524 w 21812"/>
                  <a:gd name="connsiteY7" fmla="*/ 17812 h 22574"/>
                  <a:gd name="connsiteX8" fmla="*/ 8572 w 21812"/>
                  <a:gd name="connsiteY8" fmla="*/ 18669 h 22574"/>
                  <a:gd name="connsiteX9" fmla="*/ 7906 w 21812"/>
                  <a:gd name="connsiteY9" fmla="*/ 22479 h 22574"/>
                  <a:gd name="connsiteX10" fmla="*/ 3905 w 21812"/>
                  <a:gd name="connsiteY10" fmla="*/ 21717 h 22574"/>
                  <a:gd name="connsiteX11" fmla="*/ 1048 w 21812"/>
                  <a:gd name="connsiteY11" fmla="*/ 19431 h 22574"/>
                  <a:gd name="connsiteX12" fmla="*/ 0 w 21812"/>
                  <a:gd name="connsiteY12" fmla="*/ 15811 h 22574"/>
                  <a:gd name="connsiteX13" fmla="*/ 1048 w 21812"/>
                  <a:gd name="connsiteY13" fmla="*/ 12192 h 22574"/>
                  <a:gd name="connsiteX14" fmla="*/ 3905 w 21812"/>
                  <a:gd name="connsiteY14" fmla="*/ 10001 h 22574"/>
                  <a:gd name="connsiteX15" fmla="*/ 8001 w 21812"/>
                  <a:gd name="connsiteY15" fmla="*/ 9239 h 22574"/>
                  <a:gd name="connsiteX16" fmla="*/ 14383 w 21812"/>
                  <a:gd name="connsiteY16" fmla="*/ 9239 h 22574"/>
                  <a:gd name="connsiteX17" fmla="*/ 14383 w 21812"/>
                  <a:gd name="connsiteY17" fmla="*/ 7906 h 22574"/>
                  <a:gd name="connsiteX18" fmla="*/ 13240 w 21812"/>
                  <a:gd name="connsiteY18" fmla="*/ 4953 h 22574"/>
                  <a:gd name="connsiteX19" fmla="*/ 9811 w 21812"/>
                  <a:gd name="connsiteY19" fmla="*/ 3810 h 22574"/>
                  <a:gd name="connsiteX20" fmla="*/ 6382 w 21812"/>
                  <a:gd name="connsiteY20" fmla="*/ 4858 h 22574"/>
                  <a:gd name="connsiteX21" fmla="*/ 4763 w 21812"/>
                  <a:gd name="connsiteY21" fmla="*/ 7620 h 22574"/>
                  <a:gd name="connsiteX22" fmla="*/ 667 w 21812"/>
                  <a:gd name="connsiteY22" fmla="*/ 6286 h 22574"/>
                  <a:gd name="connsiteX23" fmla="*/ 2286 w 21812"/>
                  <a:gd name="connsiteY23" fmla="*/ 3143 h 22574"/>
                  <a:gd name="connsiteX24" fmla="*/ 5334 w 21812"/>
                  <a:gd name="connsiteY24" fmla="*/ 857 h 22574"/>
                  <a:gd name="connsiteX25" fmla="*/ 9906 w 21812"/>
                  <a:gd name="connsiteY25" fmla="*/ 0 h 22574"/>
                  <a:gd name="connsiteX26" fmla="*/ 16383 w 21812"/>
                  <a:gd name="connsiteY26" fmla="*/ 2096 h 22574"/>
                  <a:gd name="connsiteX27" fmla="*/ 18764 w 21812"/>
                  <a:gd name="connsiteY27" fmla="*/ 8001 h 22574"/>
                  <a:gd name="connsiteX28" fmla="*/ 18764 w 21812"/>
                  <a:gd name="connsiteY28" fmla="*/ 16764 h 22574"/>
                  <a:gd name="connsiteX29" fmla="*/ 20002 w 21812"/>
                  <a:gd name="connsiteY29" fmla="*/ 18097 h 22574"/>
                  <a:gd name="connsiteX30" fmla="*/ 21812 w 21812"/>
                  <a:gd name="connsiteY30" fmla="*/ 18097 h 22574"/>
                  <a:gd name="connsiteX31" fmla="*/ 21812 w 21812"/>
                  <a:gd name="connsiteY31" fmla="*/ 21812 h 22574"/>
                  <a:gd name="connsiteX32" fmla="*/ 18478 w 21812"/>
                  <a:gd name="connsiteY32" fmla="*/ 21812 h 22574"/>
                  <a:gd name="connsiteX33" fmla="*/ 16002 w 21812"/>
                  <a:gd name="connsiteY33" fmla="*/ 21050 h 22574"/>
                  <a:gd name="connsiteX34" fmla="*/ 15049 w 21812"/>
                  <a:gd name="connsiteY34" fmla="*/ 18955 h 22574"/>
                  <a:gd name="connsiteX35" fmla="*/ 15049 w 21812"/>
                  <a:gd name="connsiteY35" fmla="*/ 18955 h 22574"/>
                  <a:gd name="connsiteX36" fmla="*/ 14383 w 21812"/>
                  <a:gd name="connsiteY36" fmla="*/ 18859 h 22574"/>
                  <a:gd name="connsiteX37" fmla="*/ 13335 w 21812"/>
                  <a:gd name="connsiteY37" fmla="*/ 20383 h 22574"/>
                  <a:gd name="connsiteX38" fmla="*/ 11335 w 21812"/>
                  <a:gd name="connsiteY38" fmla="*/ 21908 h 22574"/>
                  <a:gd name="connsiteX39" fmla="*/ 7810 w 21812"/>
                  <a:gd name="connsiteY39" fmla="*/ 22574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12" h="22574">
                    <a:moveTo>
                      <a:pt x="8572" y="18764"/>
                    </a:moveTo>
                    <a:cubicBezTo>
                      <a:pt x="10382" y="18764"/>
                      <a:pt x="11811" y="18288"/>
                      <a:pt x="12859" y="17240"/>
                    </a:cubicBezTo>
                    <a:cubicBezTo>
                      <a:pt x="13906" y="16193"/>
                      <a:pt x="14478" y="14859"/>
                      <a:pt x="14478" y="13049"/>
                    </a:cubicBezTo>
                    <a:lnTo>
                      <a:pt x="14478" y="12573"/>
                    </a:lnTo>
                    <a:lnTo>
                      <a:pt x="8287" y="12573"/>
                    </a:lnTo>
                    <a:cubicBezTo>
                      <a:pt x="7144" y="12573"/>
                      <a:pt x="6191" y="12859"/>
                      <a:pt x="5429" y="13335"/>
                    </a:cubicBezTo>
                    <a:cubicBezTo>
                      <a:pt x="4667" y="13811"/>
                      <a:pt x="4381" y="14573"/>
                      <a:pt x="4381" y="15526"/>
                    </a:cubicBezTo>
                    <a:cubicBezTo>
                      <a:pt x="4381" y="16478"/>
                      <a:pt x="4763" y="17240"/>
                      <a:pt x="5524" y="17812"/>
                    </a:cubicBezTo>
                    <a:cubicBezTo>
                      <a:pt x="6286" y="18383"/>
                      <a:pt x="7239" y="18669"/>
                      <a:pt x="8572" y="18669"/>
                    </a:cubicBezTo>
                    <a:moveTo>
                      <a:pt x="7906" y="22479"/>
                    </a:moveTo>
                    <a:cubicBezTo>
                      <a:pt x="6382" y="22479"/>
                      <a:pt x="5048" y="22193"/>
                      <a:pt x="3905" y="21717"/>
                    </a:cubicBezTo>
                    <a:cubicBezTo>
                      <a:pt x="2762" y="21241"/>
                      <a:pt x="1810" y="20479"/>
                      <a:pt x="1048" y="19431"/>
                    </a:cubicBezTo>
                    <a:cubicBezTo>
                      <a:pt x="286" y="18383"/>
                      <a:pt x="0" y="17240"/>
                      <a:pt x="0" y="15811"/>
                    </a:cubicBezTo>
                    <a:cubicBezTo>
                      <a:pt x="0" y="14383"/>
                      <a:pt x="381" y="13145"/>
                      <a:pt x="1048" y="12192"/>
                    </a:cubicBezTo>
                    <a:cubicBezTo>
                      <a:pt x="1715" y="11240"/>
                      <a:pt x="2667" y="10478"/>
                      <a:pt x="3905" y="10001"/>
                    </a:cubicBezTo>
                    <a:cubicBezTo>
                      <a:pt x="5143" y="9525"/>
                      <a:pt x="6477" y="9239"/>
                      <a:pt x="8001" y="9239"/>
                    </a:cubicBezTo>
                    <a:lnTo>
                      <a:pt x="14383" y="9239"/>
                    </a:lnTo>
                    <a:lnTo>
                      <a:pt x="14383" y="7906"/>
                    </a:lnTo>
                    <a:cubicBezTo>
                      <a:pt x="14383" y="6668"/>
                      <a:pt x="14002" y="5715"/>
                      <a:pt x="13240" y="4953"/>
                    </a:cubicBezTo>
                    <a:cubicBezTo>
                      <a:pt x="12478" y="4191"/>
                      <a:pt x="11335" y="3810"/>
                      <a:pt x="9811" y="3810"/>
                    </a:cubicBezTo>
                    <a:cubicBezTo>
                      <a:pt x="8287" y="3810"/>
                      <a:pt x="7144" y="4191"/>
                      <a:pt x="6382" y="4858"/>
                    </a:cubicBezTo>
                    <a:cubicBezTo>
                      <a:pt x="5524" y="5524"/>
                      <a:pt x="5048" y="6477"/>
                      <a:pt x="4763" y="7620"/>
                    </a:cubicBezTo>
                    <a:lnTo>
                      <a:pt x="667" y="6286"/>
                    </a:lnTo>
                    <a:cubicBezTo>
                      <a:pt x="1048" y="5144"/>
                      <a:pt x="1524" y="4096"/>
                      <a:pt x="2286" y="3143"/>
                    </a:cubicBezTo>
                    <a:cubicBezTo>
                      <a:pt x="3048" y="2191"/>
                      <a:pt x="4096" y="1429"/>
                      <a:pt x="5334" y="857"/>
                    </a:cubicBezTo>
                    <a:cubicBezTo>
                      <a:pt x="6572" y="286"/>
                      <a:pt x="8096" y="0"/>
                      <a:pt x="9906" y="0"/>
                    </a:cubicBezTo>
                    <a:cubicBezTo>
                      <a:pt x="12668" y="0"/>
                      <a:pt x="14764" y="667"/>
                      <a:pt x="16383" y="2096"/>
                    </a:cubicBezTo>
                    <a:cubicBezTo>
                      <a:pt x="17907" y="3524"/>
                      <a:pt x="18764" y="5429"/>
                      <a:pt x="18764" y="8001"/>
                    </a:cubicBezTo>
                    <a:lnTo>
                      <a:pt x="18764" y="16764"/>
                    </a:lnTo>
                    <a:cubicBezTo>
                      <a:pt x="18764" y="17621"/>
                      <a:pt x="19145" y="18097"/>
                      <a:pt x="20002" y="18097"/>
                    </a:cubicBezTo>
                    <a:lnTo>
                      <a:pt x="21812" y="18097"/>
                    </a:lnTo>
                    <a:lnTo>
                      <a:pt x="21812" y="21812"/>
                    </a:lnTo>
                    <a:lnTo>
                      <a:pt x="18478" y="21812"/>
                    </a:lnTo>
                    <a:cubicBezTo>
                      <a:pt x="17526" y="21812"/>
                      <a:pt x="16669" y="21527"/>
                      <a:pt x="16002" y="21050"/>
                    </a:cubicBezTo>
                    <a:cubicBezTo>
                      <a:pt x="15335" y="20574"/>
                      <a:pt x="15049" y="19812"/>
                      <a:pt x="15049" y="18955"/>
                    </a:cubicBezTo>
                    <a:lnTo>
                      <a:pt x="15049" y="18955"/>
                    </a:lnTo>
                    <a:cubicBezTo>
                      <a:pt x="15049" y="18955"/>
                      <a:pt x="14383" y="18859"/>
                      <a:pt x="14383" y="18859"/>
                    </a:cubicBezTo>
                    <a:cubicBezTo>
                      <a:pt x="14192" y="19336"/>
                      <a:pt x="13811" y="19812"/>
                      <a:pt x="13335" y="20383"/>
                    </a:cubicBezTo>
                    <a:cubicBezTo>
                      <a:pt x="12859" y="20955"/>
                      <a:pt x="12192" y="21431"/>
                      <a:pt x="11335" y="21908"/>
                    </a:cubicBezTo>
                    <a:cubicBezTo>
                      <a:pt x="10477" y="22289"/>
                      <a:pt x="9239" y="22574"/>
                      <a:pt x="7810" y="22574"/>
                    </a:cubicBezTo>
                  </a:path>
                </a:pathLst>
              </a:custGeom>
              <a:solidFill>
                <a:srgbClr val="1F1F1F"/>
              </a:solidFill>
              <a:ln w="0" cap="flat">
                <a:no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id="{06D09F4E-C75B-0938-AF93-95D03CDF480F}"/>
                  </a:ext>
                </a:extLst>
              </p:cNvPr>
              <p:cNvSpPr/>
              <p:nvPr/>
            </p:nvSpPr>
            <p:spPr>
              <a:xfrm>
                <a:off x="658640" y="6735472"/>
                <a:ext cx="17067" cy="29103"/>
              </a:xfrm>
              <a:custGeom>
                <a:avLst/>
                <a:gdLst>
                  <a:gd name="connsiteX0" fmla="*/ 10001 w 16478"/>
                  <a:gd name="connsiteY0" fmla="*/ 28004 h 28098"/>
                  <a:gd name="connsiteX1" fmla="*/ 6953 w 16478"/>
                  <a:gd name="connsiteY1" fmla="*/ 26860 h 28098"/>
                  <a:gd name="connsiteX2" fmla="*/ 5810 w 16478"/>
                  <a:gd name="connsiteY2" fmla="*/ 23813 h 28098"/>
                  <a:gd name="connsiteX3" fmla="*/ 5810 w 16478"/>
                  <a:gd name="connsiteY3" fmla="*/ 10668 h 28098"/>
                  <a:gd name="connsiteX4" fmla="*/ 0 w 16478"/>
                  <a:gd name="connsiteY4" fmla="*/ 10668 h 28098"/>
                  <a:gd name="connsiteX5" fmla="*/ 0 w 16478"/>
                  <a:gd name="connsiteY5" fmla="*/ 6953 h 28098"/>
                  <a:gd name="connsiteX6" fmla="*/ 5810 w 16478"/>
                  <a:gd name="connsiteY6" fmla="*/ 6953 h 28098"/>
                  <a:gd name="connsiteX7" fmla="*/ 5810 w 16478"/>
                  <a:gd name="connsiteY7" fmla="*/ 0 h 28098"/>
                  <a:gd name="connsiteX8" fmla="*/ 10192 w 16478"/>
                  <a:gd name="connsiteY8" fmla="*/ 0 h 28098"/>
                  <a:gd name="connsiteX9" fmla="*/ 10192 w 16478"/>
                  <a:gd name="connsiteY9" fmla="*/ 6953 h 28098"/>
                  <a:gd name="connsiteX10" fmla="*/ 16478 w 16478"/>
                  <a:gd name="connsiteY10" fmla="*/ 6953 h 28098"/>
                  <a:gd name="connsiteX11" fmla="*/ 16478 w 16478"/>
                  <a:gd name="connsiteY11" fmla="*/ 10668 h 28098"/>
                  <a:gd name="connsiteX12" fmla="*/ 10192 w 16478"/>
                  <a:gd name="connsiteY12" fmla="*/ 10668 h 28098"/>
                  <a:gd name="connsiteX13" fmla="*/ 10192 w 16478"/>
                  <a:gd name="connsiteY13" fmla="*/ 23051 h 28098"/>
                  <a:gd name="connsiteX14" fmla="*/ 11335 w 16478"/>
                  <a:gd name="connsiteY14" fmla="*/ 24384 h 28098"/>
                  <a:gd name="connsiteX15" fmla="*/ 15716 w 16478"/>
                  <a:gd name="connsiteY15" fmla="*/ 24384 h 28098"/>
                  <a:gd name="connsiteX16" fmla="*/ 15716 w 16478"/>
                  <a:gd name="connsiteY16" fmla="*/ 28099 h 28098"/>
                  <a:gd name="connsiteX17" fmla="*/ 9906 w 16478"/>
                  <a:gd name="connsiteY17" fmla="*/ 28099 h 2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78" h="28098">
                    <a:moveTo>
                      <a:pt x="10001" y="28004"/>
                    </a:moveTo>
                    <a:cubicBezTo>
                      <a:pt x="8668" y="28004"/>
                      <a:pt x="7715" y="27622"/>
                      <a:pt x="6953" y="26860"/>
                    </a:cubicBezTo>
                    <a:cubicBezTo>
                      <a:pt x="6191" y="26098"/>
                      <a:pt x="5810" y="25051"/>
                      <a:pt x="5810" y="23813"/>
                    </a:cubicBezTo>
                    <a:lnTo>
                      <a:pt x="5810" y="10668"/>
                    </a:lnTo>
                    <a:lnTo>
                      <a:pt x="0" y="10668"/>
                    </a:lnTo>
                    <a:lnTo>
                      <a:pt x="0" y="6953"/>
                    </a:lnTo>
                    <a:lnTo>
                      <a:pt x="5810" y="6953"/>
                    </a:lnTo>
                    <a:lnTo>
                      <a:pt x="5810" y="0"/>
                    </a:lnTo>
                    <a:lnTo>
                      <a:pt x="10192" y="0"/>
                    </a:lnTo>
                    <a:lnTo>
                      <a:pt x="10192" y="6953"/>
                    </a:lnTo>
                    <a:lnTo>
                      <a:pt x="16478" y="6953"/>
                    </a:lnTo>
                    <a:lnTo>
                      <a:pt x="16478" y="10668"/>
                    </a:lnTo>
                    <a:lnTo>
                      <a:pt x="10192" y="10668"/>
                    </a:lnTo>
                    <a:lnTo>
                      <a:pt x="10192" y="23051"/>
                    </a:lnTo>
                    <a:cubicBezTo>
                      <a:pt x="10192" y="23908"/>
                      <a:pt x="10573" y="24384"/>
                      <a:pt x="11335" y="24384"/>
                    </a:cubicBezTo>
                    <a:lnTo>
                      <a:pt x="15716" y="24384"/>
                    </a:lnTo>
                    <a:lnTo>
                      <a:pt x="15716" y="28099"/>
                    </a:lnTo>
                    <a:lnTo>
                      <a:pt x="9906" y="28099"/>
                    </a:lnTo>
                    <a:close/>
                  </a:path>
                </a:pathLst>
              </a:custGeom>
              <a:solidFill>
                <a:srgbClr val="1F1F1F"/>
              </a:solidFill>
              <a:ln w="0" cap="flat">
                <a:noFill/>
                <a:prstDash val="solid"/>
                <a:miter/>
              </a:ln>
            </p:spPr>
            <p:txBody>
              <a:bodyPr rtlCol="0" anchor="ctr"/>
              <a:lstStyle/>
              <a:p>
                <a:endParaRPr lang="fr-FR"/>
              </a:p>
            </p:txBody>
          </p:sp>
          <p:sp>
            <p:nvSpPr>
              <p:cNvPr id="67" name="Forme libre : forme 66">
                <a:extLst>
                  <a:ext uri="{FF2B5EF4-FFF2-40B4-BE49-F238E27FC236}">
                    <a16:creationId xmlns:a16="http://schemas.microsoft.com/office/drawing/2014/main" id="{2F7B315A-5D75-4409-9AE0-8EE6A7BA1B5F}"/>
                  </a:ext>
                </a:extLst>
              </p:cNvPr>
              <p:cNvSpPr/>
              <p:nvPr/>
            </p:nvSpPr>
            <p:spPr>
              <a:xfrm>
                <a:off x="679259" y="6742082"/>
                <a:ext cx="21507" cy="23085"/>
              </a:xfrm>
              <a:custGeom>
                <a:avLst/>
                <a:gdLst>
                  <a:gd name="connsiteX0" fmla="*/ 4477 w 20764"/>
                  <a:gd name="connsiteY0" fmla="*/ 8954 h 22288"/>
                  <a:gd name="connsiteX1" fmla="*/ 16193 w 20764"/>
                  <a:gd name="connsiteY1" fmla="*/ 8954 h 22288"/>
                  <a:gd name="connsiteX2" fmla="*/ 14478 w 20764"/>
                  <a:gd name="connsiteY2" fmla="*/ 5239 h 22288"/>
                  <a:gd name="connsiteX3" fmla="*/ 10477 w 20764"/>
                  <a:gd name="connsiteY3" fmla="*/ 3905 h 22288"/>
                  <a:gd name="connsiteX4" fmla="*/ 6477 w 20764"/>
                  <a:gd name="connsiteY4" fmla="*/ 5239 h 22288"/>
                  <a:gd name="connsiteX5" fmla="*/ 4572 w 20764"/>
                  <a:gd name="connsiteY5" fmla="*/ 8954 h 22288"/>
                  <a:gd name="connsiteX6" fmla="*/ 10668 w 20764"/>
                  <a:gd name="connsiteY6" fmla="*/ 22289 h 22288"/>
                  <a:gd name="connsiteX7" fmla="*/ 5048 w 20764"/>
                  <a:gd name="connsiteY7" fmla="*/ 20955 h 22288"/>
                  <a:gd name="connsiteX8" fmla="*/ 1333 w 20764"/>
                  <a:gd name="connsiteY8" fmla="*/ 17145 h 22288"/>
                  <a:gd name="connsiteX9" fmla="*/ 0 w 20764"/>
                  <a:gd name="connsiteY9" fmla="*/ 11430 h 22288"/>
                  <a:gd name="connsiteX10" fmla="*/ 0 w 20764"/>
                  <a:gd name="connsiteY10" fmla="*/ 10954 h 22288"/>
                  <a:gd name="connsiteX11" fmla="*/ 1333 w 20764"/>
                  <a:gd name="connsiteY11" fmla="*/ 5143 h 22288"/>
                  <a:gd name="connsiteX12" fmla="*/ 5048 w 20764"/>
                  <a:gd name="connsiteY12" fmla="*/ 1333 h 22288"/>
                  <a:gd name="connsiteX13" fmla="*/ 10573 w 20764"/>
                  <a:gd name="connsiteY13" fmla="*/ 0 h 22288"/>
                  <a:gd name="connsiteX14" fmla="*/ 15907 w 20764"/>
                  <a:gd name="connsiteY14" fmla="*/ 1333 h 22288"/>
                  <a:gd name="connsiteX15" fmla="*/ 19526 w 20764"/>
                  <a:gd name="connsiteY15" fmla="*/ 5048 h 22288"/>
                  <a:gd name="connsiteX16" fmla="*/ 20765 w 20764"/>
                  <a:gd name="connsiteY16" fmla="*/ 10668 h 22288"/>
                  <a:gd name="connsiteX17" fmla="*/ 20765 w 20764"/>
                  <a:gd name="connsiteY17" fmla="*/ 12382 h 22288"/>
                  <a:gd name="connsiteX18" fmla="*/ 4477 w 20764"/>
                  <a:gd name="connsiteY18" fmla="*/ 12382 h 22288"/>
                  <a:gd name="connsiteX19" fmla="*/ 6382 w 20764"/>
                  <a:gd name="connsiteY19" fmla="*/ 16859 h 22288"/>
                  <a:gd name="connsiteX20" fmla="*/ 10858 w 20764"/>
                  <a:gd name="connsiteY20" fmla="*/ 18479 h 22288"/>
                  <a:gd name="connsiteX21" fmla="*/ 14573 w 20764"/>
                  <a:gd name="connsiteY21" fmla="*/ 17335 h 22288"/>
                  <a:gd name="connsiteX22" fmla="*/ 16573 w 20764"/>
                  <a:gd name="connsiteY22" fmla="*/ 14764 h 22288"/>
                  <a:gd name="connsiteX23" fmla="*/ 20193 w 20764"/>
                  <a:gd name="connsiteY23" fmla="*/ 16669 h 22288"/>
                  <a:gd name="connsiteX24" fmla="*/ 18478 w 20764"/>
                  <a:gd name="connsiteY24" fmla="*/ 19145 h 22288"/>
                  <a:gd name="connsiteX25" fmla="*/ 15526 w 20764"/>
                  <a:gd name="connsiteY25" fmla="*/ 21336 h 22288"/>
                  <a:gd name="connsiteX26" fmla="*/ 10858 w 20764"/>
                  <a:gd name="connsiteY26" fmla="*/ 2219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4" h="22288">
                    <a:moveTo>
                      <a:pt x="4477" y="8954"/>
                    </a:moveTo>
                    <a:lnTo>
                      <a:pt x="16193" y="8954"/>
                    </a:lnTo>
                    <a:cubicBezTo>
                      <a:pt x="16097" y="7334"/>
                      <a:pt x="15526" y="6096"/>
                      <a:pt x="14478" y="5239"/>
                    </a:cubicBezTo>
                    <a:cubicBezTo>
                      <a:pt x="13430" y="4286"/>
                      <a:pt x="12097" y="3905"/>
                      <a:pt x="10477" y="3905"/>
                    </a:cubicBezTo>
                    <a:cubicBezTo>
                      <a:pt x="8858" y="3905"/>
                      <a:pt x="7429" y="4381"/>
                      <a:pt x="6477" y="5239"/>
                    </a:cubicBezTo>
                    <a:cubicBezTo>
                      <a:pt x="5429" y="6096"/>
                      <a:pt x="4763" y="7334"/>
                      <a:pt x="4572" y="8954"/>
                    </a:cubicBezTo>
                    <a:moveTo>
                      <a:pt x="10668" y="22289"/>
                    </a:moveTo>
                    <a:cubicBezTo>
                      <a:pt x="8477" y="22289"/>
                      <a:pt x="6668" y="21812"/>
                      <a:pt x="5048" y="20955"/>
                    </a:cubicBezTo>
                    <a:cubicBezTo>
                      <a:pt x="3429" y="20098"/>
                      <a:pt x="2191" y="18764"/>
                      <a:pt x="1333" y="17145"/>
                    </a:cubicBezTo>
                    <a:cubicBezTo>
                      <a:pt x="476" y="15526"/>
                      <a:pt x="0" y="13621"/>
                      <a:pt x="0" y="11430"/>
                    </a:cubicBezTo>
                    <a:lnTo>
                      <a:pt x="0" y="10954"/>
                    </a:lnTo>
                    <a:cubicBezTo>
                      <a:pt x="0" y="8763"/>
                      <a:pt x="476" y="6858"/>
                      <a:pt x="1333" y="5143"/>
                    </a:cubicBezTo>
                    <a:cubicBezTo>
                      <a:pt x="2191" y="3524"/>
                      <a:pt x="3429" y="2191"/>
                      <a:pt x="5048" y="1333"/>
                    </a:cubicBezTo>
                    <a:cubicBezTo>
                      <a:pt x="6668" y="476"/>
                      <a:pt x="8477" y="0"/>
                      <a:pt x="10573" y="0"/>
                    </a:cubicBezTo>
                    <a:cubicBezTo>
                      <a:pt x="12668" y="0"/>
                      <a:pt x="14383" y="476"/>
                      <a:pt x="15907" y="1333"/>
                    </a:cubicBezTo>
                    <a:cubicBezTo>
                      <a:pt x="17431" y="2191"/>
                      <a:pt x="18574" y="3524"/>
                      <a:pt x="19526" y="5048"/>
                    </a:cubicBezTo>
                    <a:cubicBezTo>
                      <a:pt x="20383" y="6668"/>
                      <a:pt x="20765" y="8477"/>
                      <a:pt x="20765" y="10668"/>
                    </a:cubicBezTo>
                    <a:lnTo>
                      <a:pt x="20765" y="12382"/>
                    </a:lnTo>
                    <a:lnTo>
                      <a:pt x="4477" y="12382"/>
                    </a:lnTo>
                    <a:cubicBezTo>
                      <a:pt x="4477" y="14288"/>
                      <a:pt x="5144" y="15716"/>
                      <a:pt x="6382" y="16859"/>
                    </a:cubicBezTo>
                    <a:cubicBezTo>
                      <a:pt x="7525" y="18002"/>
                      <a:pt x="9049" y="18479"/>
                      <a:pt x="10858" y="18479"/>
                    </a:cubicBezTo>
                    <a:cubicBezTo>
                      <a:pt x="12478" y="18479"/>
                      <a:pt x="13716" y="18097"/>
                      <a:pt x="14573" y="17335"/>
                    </a:cubicBezTo>
                    <a:cubicBezTo>
                      <a:pt x="15430" y="16573"/>
                      <a:pt x="16097" y="15716"/>
                      <a:pt x="16573" y="14764"/>
                    </a:cubicBezTo>
                    <a:lnTo>
                      <a:pt x="20193" y="16669"/>
                    </a:lnTo>
                    <a:cubicBezTo>
                      <a:pt x="19812" y="17431"/>
                      <a:pt x="19241" y="18288"/>
                      <a:pt x="18478" y="19145"/>
                    </a:cubicBezTo>
                    <a:cubicBezTo>
                      <a:pt x="17717" y="20003"/>
                      <a:pt x="16764" y="20765"/>
                      <a:pt x="15526" y="21336"/>
                    </a:cubicBezTo>
                    <a:cubicBezTo>
                      <a:pt x="14288" y="21907"/>
                      <a:pt x="12764" y="22193"/>
                      <a:pt x="10858" y="22193"/>
                    </a:cubicBezTo>
                  </a:path>
                </a:pathLst>
              </a:custGeom>
              <a:solidFill>
                <a:srgbClr val="1F1F1F"/>
              </a:solidFill>
              <a:ln w="0"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D0C5E49B-80D8-0E49-AFE1-5A6AB4688CDB}"/>
                  </a:ext>
                </a:extLst>
              </p:cNvPr>
              <p:cNvSpPr/>
              <p:nvPr/>
            </p:nvSpPr>
            <p:spPr>
              <a:xfrm>
                <a:off x="706192" y="6742378"/>
                <a:ext cx="12430" cy="22098"/>
              </a:xfrm>
              <a:custGeom>
                <a:avLst/>
                <a:gdLst>
                  <a:gd name="connsiteX0" fmla="*/ 0 w 12001"/>
                  <a:gd name="connsiteY0" fmla="*/ 21336 h 21335"/>
                  <a:gd name="connsiteX1" fmla="*/ 0 w 12001"/>
                  <a:gd name="connsiteY1" fmla="*/ 190 h 21335"/>
                  <a:gd name="connsiteX2" fmla="*/ 4381 w 12001"/>
                  <a:gd name="connsiteY2" fmla="*/ 190 h 21335"/>
                  <a:gd name="connsiteX3" fmla="*/ 4381 w 12001"/>
                  <a:gd name="connsiteY3" fmla="*/ 2667 h 21335"/>
                  <a:gd name="connsiteX4" fmla="*/ 5048 w 12001"/>
                  <a:gd name="connsiteY4" fmla="*/ 2667 h 21335"/>
                  <a:gd name="connsiteX5" fmla="*/ 6668 w 12001"/>
                  <a:gd name="connsiteY5" fmla="*/ 667 h 21335"/>
                  <a:gd name="connsiteX6" fmla="*/ 9525 w 12001"/>
                  <a:gd name="connsiteY6" fmla="*/ 0 h 21335"/>
                  <a:gd name="connsiteX7" fmla="*/ 12001 w 12001"/>
                  <a:gd name="connsiteY7" fmla="*/ 0 h 21335"/>
                  <a:gd name="connsiteX8" fmla="*/ 12001 w 12001"/>
                  <a:gd name="connsiteY8" fmla="*/ 4001 h 21335"/>
                  <a:gd name="connsiteX9" fmla="*/ 9334 w 12001"/>
                  <a:gd name="connsiteY9" fmla="*/ 4001 h 21335"/>
                  <a:gd name="connsiteX10" fmla="*/ 5810 w 12001"/>
                  <a:gd name="connsiteY10" fmla="*/ 5143 h 21335"/>
                  <a:gd name="connsiteX11" fmla="*/ 4477 w 12001"/>
                  <a:gd name="connsiteY11" fmla="*/ 8763 h 21335"/>
                  <a:gd name="connsiteX12" fmla="*/ 4477 w 12001"/>
                  <a:gd name="connsiteY12" fmla="*/ 21241 h 21335"/>
                  <a:gd name="connsiteX13" fmla="*/ 95 w 12001"/>
                  <a:gd name="connsiteY13" fmla="*/ 21241 h 2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1" h="21335">
                    <a:moveTo>
                      <a:pt x="0" y="21336"/>
                    </a:moveTo>
                    <a:lnTo>
                      <a:pt x="0" y="190"/>
                    </a:lnTo>
                    <a:lnTo>
                      <a:pt x="4381" y="190"/>
                    </a:lnTo>
                    <a:lnTo>
                      <a:pt x="4381" y="2667"/>
                    </a:lnTo>
                    <a:lnTo>
                      <a:pt x="5048" y="2667"/>
                    </a:lnTo>
                    <a:cubicBezTo>
                      <a:pt x="5429" y="1810"/>
                      <a:pt x="5905" y="1143"/>
                      <a:pt x="6668" y="667"/>
                    </a:cubicBezTo>
                    <a:cubicBezTo>
                      <a:pt x="7429" y="286"/>
                      <a:pt x="8382" y="0"/>
                      <a:pt x="9525" y="0"/>
                    </a:cubicBezTo>
                    <a:lnTo>
                      <a:pt x="12001" y="0"/>
                    </a:lnTo>
                    <a:lnTo>
                      <a:pt x="12001" y="4001"/>
                    </a:lnTo>
                    <a:lnTo>
                      <a:pt x="9334" y="4001"/>
                    </a:lnTo>
                    <a:cubicBezTo>
                      <a:pt x="7906" y="4001"/>
                      <a:pt x="6763" y="4381"/>
                      <a:pt x="5810" y="5143"/>
                    </a:cubicBezTo>
                    <a:cubicBezTo>
                      <a:pt x="4858" y="5905"/>
                      <a:pt x="4477" y="7144"/>
                      <a:pt x="4477" y="8763"/>
                    </a:cubicBezTo>
                    <a:lnTo>
                      <a:pt x="4477" y="21241"/>
                    </a:lnTo>
                    <a:lnTo>
                      <a:pt x="95" y="21241"/>
                    </a:lnTo>
                    <a:close/>
                  </a:path>
                </a:pathLst>
              </a:custGeom>
              <a:solidFill>
                <a:srgbClr val="1F1F1F"/>
              </a:solidFill>
              <a:ln w="0" cap="flat">
                <a:noFill/>
                <a:prstDash val="solid"/>
                <a:miter/>
              </a:ln>
            </p:spPr>
            <p:txBody>
              <a:bodyPr rtlCol="0" anchor="ctr"/>
              <a:lstStyle/>
              <a:p>
                <a:endParaRPr lang="fr-FR"/>
              </a:p>
            </p:txBody>
          </p:sp>
          <p:sp>
            <p:nvSpPr>
              <p:cNvPr id="69" name="Forme libre : forme 68">
                <a:extLst>
                  <a:ext uri="{FF2B5EF4-FFF2-40B4-BE49-F238E27FC236}">
                    <a16:creationId xmlns:a16="http://schemas.microsoft.com/office/drawing/2014/main" id="{4361BB36-558B-C2BD-E6B4-5C5D230127E5}"/>
                  </a:ext>
                </a:extLst>
              </p:cNvPr>
              <p:cNvSpPr/>
              <p:nvPr/>
            </p:nvSpPr>
            <p:spPr>
              <a:xfrm>
                <a:off x="733521" y="6742082"/>
                <a:ext cx="22789" cy="31274"/>
              </a:xfrm>
              <a:custGeom>
                <a:avLst/>
                <a:gdLst>
                  <a:gd name="connsiteX0" fmla="*/ 11144 w 22002"/>
                  <a:gd name="connsiteY0" fmla="*/ 17907 h 30194"/>
                  <a:gd name="connsiteX1" fmla="*/ 15907 w 22002"/>
                  <a:gd name="connsiteY1" fmla="*/ 16097 h 30194"/>
                  <a:gd name="connsiteX2" fmla="*/ 17717 w 22002"/>
                  <a:gd name="connsiteY2" fmla="*/ 11049 h 30194"/>
                  <a:gd name="connsiteX3" fmla="*/ 17717 w 22002"/>
                  <a:gd name="connsiteY3" fmla="*/ 10668 h 30194"/>
                  <a:gd name="connsiteX4" fmla="*/ 15907 w 22002"/>
                  <a:gd name="connsiteY4" fmla="*/ 5620 h 30194"/>
                  <a:gd name="connsiteX5" fmla="*/ 11144 w 22002"/>
                  <a:gd name="connsiteY5" fmla="*/ 3810 h 30194"/>
                  <a:gd name="connsiteX6" fmla="*/ 6477 w 22002"/>
                  <a:gd name="connsiteY6" fmla="*/ 5620 h 30194"/>
                  <a:gd name="connsiteX7" fmla="*/ 4572 w 22002"/>
                  <a:gd name="connsiteY7" fmla="*/ 10668 h 30194"/>
                  <a:gd name="connsiteX8" fmla="*/ 4572 w 22002"/>
                  <a:gd name="connsiteY8" fmla="*/ 11049 h 30194"/>
                  <a:gd name="connsiteX9" fmla="*/ 6477 w 22002"/>
                  <a:gd name="connsiteY9" fmla="*/ 16097 h 30194"/>
                  <a:gd name="connsiteX10" fmla="*/ 11144 w 22002"/>
                  <a:gd name="connsiteY10" fmla="*/ 17907 h 30194"/>
                  <a:gd name="connsiteX11" fmla="*/ 95 w 22002"/>
                  <a:gd name="connsiteY11" fmla="*/ 11240 h 30194"/>
                  <a:gd name="connsiteX12" fmla="*/ 95 w 22002"/>
                  <a:gd name="connsiteY12" fmla="*/ 10573 h 30194"/>
                  <a:gd name="connsiteX13" fmla="*/ 1429 w 22002"/>
                  <a:gd name="connsiteY13" fmla="*/ 4858 h 30194"/>
                  <a:gd name="connsiteX14" fmla="*/ 5048 w 22002"/>
                  <a:gd name="connsiteY14" fmla="*/ 1238 h 30194"/>
                  <a:gd name="connsiteX15" fmla="*/ 9906 w 22002"/>
                  <a:gd name="connsiteY15" fmla="*/ 0 h 30194"/>
                  <a:gd name="connsiteX16" fmla="*/ 14669 w 22002"/>
                  <a:gd name="connsiteY16" fmla="*/ 1143 h 30194"/>
                  <a:gd name="connsiteX17" fmla="*/ 17050 w 22002"/>
                  <a:gd name="connsiteY17" fmla="*/ 3619 h 30194"/>
                  <a:gd name="connsiteX18" fmla="*/ 17717 w 22002"/>
                  <a:gd name="connsiteY18" fmla="*/ 3619 h 30194"/>
                  <a:gd name="connsiteX19" fmla="*/ 17717 w 22002"/>
                  <a:gd name="connsiteY19" fmla="*/ 571 h 30194"/>
                  <a:gd name="connsiteX20" fmla="*/ 22003 w 22002"/>
                  <a:gd name="connsiteY20" fmla="*/ 571 h 30194"/>
                  <a:gd name="connsiteX21" fmla="*/ 22003 w 22002"/>
                  <a:gd name="connsiteY21" fmla="*/ 26003 h 30194"/>
                  <a:gd name="connsiteX22" fmla="*/ 20860 w 22002"/>
                  <a:gd name="connsiteY22" fmla="*/ 29051 h 30194"/>
                  <a:gd name="connsiteX23" fmla="*/ 17717 w 22002"/>
                  <a:gd name="connsiteY23" fmla="*/ 30194 h 30194"/>
                  <a:gd name="connsiteX24" fmla="*/ 3524 w 22002"/>
                  <a:gd name="connsiteY24" fmla="*/ 30194 h 30194"/>
                  <a:gd name="connsiteX25" fmla="*/ 3524 w 22002"/>
                  <a:gd name="connsiteY25" fmla="*/ 26289 h 30194"/>
                  <a:gd name="connsiteX26" fmla="*/ 16383 w 22002"/>
                  <a:gd name="connsiteY26" fmla="*/ 26289 h 30194"/>
                  <a:gd name="connsiteX27" fmla="*/ 17621 w 22002"/>
                  <a:gd name="connsiteY27" fmla="*/ 25051 h 30194"/>
                  <a:gd name="connsiteX28" fmla="*/ 17621 w 22002"/>
                  <a:gd name="connsiteY28" fmla="*/ 18288 h 30194"/>
                  <a:gd name="connsiteX29" fmla="*/ 16954 w 22002"/>
                  <a:gd name="connsiteY29" fmla="*/ 18288 h 30194"/>
                  <a:gd name="connsiteX30" fmla="*/ 15621 w 22002"/>
                  <a:gd name="connsiteY30" fmla="*/ 19907 h 30194"/>
                  <a:gd name="connsiteX31" fmla="*/ 13335 w 22002"/>
                  <a:gd name="connsiteY31" fmla="*/ 21241 h 30194"/>
                  <a:gd name="connsiteX32" fmla="*/ 9811 w 22002"/>
                  <a:gd name="connsiteY32" fmla="*/ 21717 h 30194"/>
                  <a:gd name="connsiteX33" fmla="*/ 4858 w 22002"/>
                  <a:gd name="connsiteY33" fmla="*/ 20479 h 30194"/>
                  <a:gd name="connsiteX34" fmla="*/ 1333 w 22002"/>
                  <a:gd name="connsiteY34" fmla="*/ 16859 h 30194"/>
                  <a:gd name="connsiteX35" fmla="*/ 0 w 22002"/>
                  <a:gd name="connsiteY35" fmla="*/ 11144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02" h="30194">
                    <a:moveTo>
                      <a:pt x="11144" y="17907"/>
                    </a:moveTo>
                    <a:cubicBezTo>
                      <a:pt x="13049" y="17907"/>
                      <a:pt x="14669" y="17335"/>
                      <a:pt x="15907" y="16097"/>
                    </a:cubicBezTo>
                    <a:cubicBezTo>
                      <a:pt x="17145" y="14859"/>
                      <a:pt x="17717" y="13240"/>
                      <a:pt x="17717" y="11049"/>
                    </a:cubicBezTo>
                    <a:lnTo>
                      <a:pt x="17717" y="10668"/>
                    </a:lnTo>
                    <a:cubicBezTo>
                      <a:pt x="17717" y="8477"/>
                      <a:pt x="17145" y="6763"/>
                      <a:pt x="15907" y="5620"/>
                    </a:cubicBezTo>
                    <a:cubicBezTo>
                      <a:pt x="14669" y="4477"/>
                      <a:pt x="13049" y="3810"/>
                      <a:pt x="11144" y="3810"/>
                    </a:cubicBezTo>
                    <a:cubicBezTo>
                      <a:pt x="9239" y="3810"/>
                      <a:pt x="7715" y="4381"/>
                      <a:pt x="6477" y="5620"/>
                    </a:cubicBezTo>
                    <a:cubicBezTo>
                      <a:pt x="5239" y="6763"/>
                      <a:pt x="4572" y="8477"/>
                      <a:pt x="4572" y="10668"/>
                    </a:cubicBezTo>
                    <a:lnTo>
                      <a:pt x="4572" y="11049"/>
                    </a:lnTo>
                    <a:cubicBezTo>
                      <a:pt x="4572" y="13240"/>
                      <a:pt x="5239" y="14859"/>
                      <a:pt x="6477" y="16097"/>
                    </a:cubicBezTo>
                    <a:cubicBezTo>
                      <a:pt x="7715" y="17335"/>
                      <a:pt x="9239" y="17907"/>
                      <a:pt x="11144" y="17907"/>
                    </a:cubicBezTo>
                    <a:moveTo>
                      <a:pt x="95" y="11240"/>
                    </a:moveTo>
                    <a:lnTo>
                      <a:pt x="95" y="10573"/>
                    </a:lnTo>
                    <a:cubicBezTo>
                      <a:pt x="95" y="8382"/>
                      <a:pt x="572" y="6477"/>
                      <a:pt x="1429" y="4858"/>
                    </a:cubicBezTo>
                    <a:cubicBezTo>
                      <a:pt x="2286" y="3334"/>
                      <a:pt x="3524" y="2095"/>
                      <a:pt x="5048" y="1238"/>
                    </a:cubicBezTo>
                    <a:cubicBezTo>
                      <a:pt x="6572" y="381"/>
                      <a:pt x="8192" y="0"/>
                      <a:pt x="9906" y="0"/>
                    </a:cubicBezTo>
                    <a:cubicBezTo>
                      <a:pt x="11906" y="0"/>
                      <a:pt x="13525" y="381"/>
                      <a:pt x="14669" y="1143"/>
                    </a:cubicBezTo>
                    <a:cubicBezTo>
                      <a:pt x="15811" y="1905"/>
                      <a:pt x="16573" y="2762"/>
                      <a:pt x="17050" y="3619"/>
                    </a:cubicBezTo>
                    <a:lnTo>
                      <a:pt x="17717" y="3619"/>
                    </a:lnTo>
                    <a:lnTo>
                      <a:pt x="17717" y="571"/>
                    </a:lnTo>
                    <a:lnTo>
                      <a:pt x="22003" y="571"/>
                    </a:lnTo>
                    <a:lnTo>
                      <a:pt x="22003" y="26003"/>
                    </a:lnTo>
                    <a:cubicBezTo>
                      <a:pt x="22003" y="27242"/>
                      <a:pt x="21622" y="28289"/>
                      <a:pt x="20860" y="29051"/>
                    </a:cubicBezTo>
                    <a:cubicBezTo>
                      <a:pt x="20098" y="29813"/>
                      <a:pt x="19050" y="30194"/>
                      <a:pt x="17717" y="30194"/>
                    </a:cubicBezTo>
                    <a:lnTo>
                      <a:pt x="3524" y="30194"/>
                    </a:lnTo>
                    <a:lnTo>
                      <a:pt x="3524" y="26289"/>
                    </a:lnTo>
                    <a:lnTo>
                      <a:pt x="16383" y="26289"/>
                    </a:lnTo>
                    <a:cubicBezTo>
                      <a:pt x="17240" y="26289"/>
                      <a:pt x="17621" y="25908"/>
                      <a:pt x="17621" y="25051"/>
                    </a:cubicBezTo>
                    <a:lnTo>
                      <a:pt x="17621" y="18288"/>
                    </a:lnTo>
                    <a:lnTo>
                      <a:pt x="16954" y="18288"/>
                    </a:lnTo>
                    <a:cubicBezTo>
                      <a:pt x="16669" y="18764"/>
                      <a:pt x="16193" y="19336"/>
                      <a:pt x="15621" y="19907"/>
                    </a:cubicBezTo>
                    <a:cubicBezTo>
                      <a:pt x="15049" y="20479"/>
                      <a:pt x="14288" y="20860"/>
                      <a:pt x="13335" y="21241"/>
                    </a:cubicBezTo>
                    <a:cubicBezTo>
                      <a:pt x="12382" y="21622"/>
                      <a:pt x="11240" y="21717"/>
                      <a:pt x="9811" y="21717"/>
                    </a:cubicBezTo>
                    <a:cubicBezTo>
                      <a:pt x="8001" y="21717"/>
                      <a:pt x="6382" y="21336"/>
                      <a:pt x="4858" y="20479"/>
                    </a:cubicBezTo>
                    <a:cubicBezTo>
                      <a:pt x="3334" y="19621"/>
                      <a:pt x="2191" y="18383"/>
                      <a:pt x="1333" y="16859"/>
                    </a:cubicBezTo>
                    <a:cubicBezTo>
                      <a:pt x="476" y="15240"/>
                      <a:pt x="0" y="13335"/>
                      <a:pt x="0" y="11144"/>
                    </a:cubicBezTo>
                  </a:path>
                </a:pathLst>
              </a:custGeom>
              <a:solidFill>
                <a:srgbClr val="1F1F1F"/>
              </a:solidFill>
              <a:ln w="0" cap="flat">
                <a:noFill/>
                <a:prstDash val="solid"/>
                <a:miter/>
              </a:ln>
            </p:spPr>
            <p:txBody>
              <a:bodyPr rtlCol="0" anchor="ctr"/>
              <a:lstStyle/>
              <a:p>
                <a:endParaRPr lang="fr-FR"/>
              </a:p>
            </p:txBody>
          </p:sp>
          <p:sp>
            <p:nvSpPr>
              <p:cNvPr id="70" name="Forme libre : forme 69">
                <a:extLst>
                  <a:ext uri="{FF2B5EF4-FFF2-40B4-BE49-F238E27FC236}">
                    <a16:creationId xmlns:a16="http://schemas.microsoft.com/office/drawing/2014/main" id="{C873A4CD-7276-218B-A6AF-C4917D58BDFA}"/>
                  </a:ext>
                </a:extLst>
              </p:cNvPr>
              <p:cNvSpPr/>
              <p:nvPr userDrawn="1"/>
            </p:nvSpPr>
            <p:spPr>
              <a:xfrm>
                <a:off x="762033"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4" y="15240"/>
                      <a:pt x="17526" y="13526"/>
                      <a:pt x="17526" y="11335"/>
                    </a:cubicBezTo>
                    <a:lnTo>
                      <a:pt x="17526" y="10954"/>
                    </a:lnTo>
                    <a:cubicBezTo>
                      <a:pt x="17526" y="8763"/>
                      <a:pt x="16954" y="7048"/>
                      <a:pt x="15716" y="5810"/>
                    </a:cubicBezTo>
                    <a:cubicBezTo>
                      <a:pt x="14478" y="4572"/>
                      <a:pt x="12954" y="3905"/>
                      <a:pt x="10954" y="3905"/>
                    </a:cubicBezTo>
                    <a:cubicBezTo>
                      <a:pt x="8953" y="3905"/>
                      <a:pt x="7429"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620"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71" name="Forme libre : forme 70">
                <a:extLst>
                  <a:ext uri="{FF2B5EF4-FFF2-40B4-BE49-F238E27FC236}">
                    <a16:creationId xmlns:a16="http://schemas.microsoft.com/office/drawing/2014/main" id="{D49AA858-4D21-20C1-DB18-79E1EDB2C008}"/>
                  </a:ext>
                </a:extLst>
              </p:cNvPr>
              <p:cNvSpPr/>
              <p:nvPr userDrawn="1"/>
            </p:nvSpPr>
            <p:spPr>
              <a:xfrm>
                <a:off x="789361" y="6741982"/>
                <a:ext cx="22691" cy="23184"/>
              </a:xfrm>
              <a:custGeom>
                <a:avLst/>
                <a:gdLst>
                  <a:gd name="connsiteX0" fmla="*/ 10954 w 21907"/>
                  <a:gd name="connsiteY0" fmla="*/ 18383 h 22383"/>
                  <a:gd name="connsiteX1" fmla="*/ 15716 w 21907"/>
                  <a:gd name="connsiteY1" fmla="*/ 16478 h 22383"/>
                  <a:gd name="connsiteX2" fmla="*/ 17526 w 21907"/>
                  <a:gd name="connsiteY2" fmla="*/ 11335 h 22383"/>
                  <a:gd name="connsiteX3" fmla="*/ 17526 w 21907"/>
                  <a:gd name="connsiteY3" fmla="*/ 10954 h 22383"/>
                  <a:gd name="connsiteX4" fmla="*/ 15716 w 21907"/>
                  <a:gd name="connsiteY4" fmla="*/ 5810 h 22383"/>
                  <a:gd name="connsiteX5" fmla="*/ 10954 w 21907"/>
                  <a:gd name="connsiteY5" fmla="*/ 3905 h 22383"/>
                  <a:gd name="connsiteX6" fmla="*/ 6286 w 21907"/>
                  <a:gd name="connsiteY6" fmla="*/ 5810 h 22383"/>
                  <a:gd name="connsiteX7" fmla="*/ 4477 w 21907"/>
                  <a:gd name="connsiteY7" fmla="*/ 10954 h 22383"/>
                  <a:gd name="connsiteX8" fmla="*/ 4477 w 21907"/>
                  <a:gd name="connsiteY8" fmla="*/ 11335 h 22383"/>
                  <a:gd name="connsiteX9" fmla="*/ 6286 w 21907"/>
                  <a:gd name="connsiteY9" fmla="*/ 16478 h 22383"/>
                  <a:gd name="connsiteX10" fmla="*/ 10954 w 21907"/>
                  <a:gd name="connsiteY10" fmla="*/ 18383 h 22383"/>
                  <a:gd name="connsiteX11" fmla="*/ 10954 w 21907"/>
                  <a:gd name="connsiteY11" fmla="*/ 22384 h 22383"/>
                  <a:gd name="connsiteX12" fmla="*/ 5334 w 21907"/>
                  <a:gd name="connsiteY12" fmla="*/ 21050 h 22383"/>
                  <a:gd name="connsiteX13" fmla="*/ 1429 w 21907"/>
                  <a:gd name="connsiteY13" fmla="*/ 17335 h 22383"/>
                  <a:gd name="connsiteX14" fmla="*/ 0 w 21907"/>
                  <a:gd name="connsiteY14" fmla="*/ 11525 h 22383"/>
                  <a:gd name="connsiteX15" fmla="*/ 0 w 21907"/>
                  <a:gd name="connsiteY15" fmla="*/ 10858 h 22383"/>
                  <a:gd name="connsiteX16" fmla="*/ 1429 w 21907"/>
                  <a:gd name="connsiteY16" fmla="*/ 5048 h 22383"/>
                  <a:gd name="connsiteX17" fmla="*/ 5334 w 21907"/>
                  <a:gd name="connsiteY17" fmla="*/ 1333 h 22383"/>
                  <a:gd name="connsiteX18" fmla="*/ 10954 w 21907"/>
                  <a:gd name="connsiteY18" fmla="*/ 0 h 22383"/>
                  <a:gd name="connsiteX19" fmla="*/ 16574 w 21907"/>
                  <a:gd name="connsiteY19" fmla="*/ 1333 h 22383"/>
                  <a:gd name="connsiteX20" fmla="*/ 20479 w 21907"/>
                  <a:gd name="connsiteY20" fmla="*/ 5048 h 22383"/>
                  <a:gd name="connsiteX21" fmla="*/ 21907 w 21907"/>
                  <a:gd name="connsiteY21" fmla="*/ 10858 h 22383"/>
                  <a:gd name="connsiteX22" fmla="*/ 21907 w 21907"/>
                  <a:gd name="connsiteY22" fmla="*/ 11525 h 22383"/>
                  <a:gd name="connsiteX23" fmla="*/ 20479 w 21907"/>
                  <a:gd name="connsiteY23" fmla="*/ 17335 h 22383"/>
                  <a:gd name="connsiteX24" fmla="*/ 16574 w 21907"/>
                  <a:gd name="connsiteY24" fmla="*/ 21050 h 22383"/>
                  <a:gd name="connsiteX25" fmla="*/ 10954 w 21907"/>
                  <a:gd name="connsiteY2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7" h="22383">
                    <a:moveTo>
                      <a:pt x="10954" y="18383"/>
                    </a:moveTo>
                    <a:cubicBezTo>
                      <a:pt x="12859" y="18383"/>
                      <a:pt x="14478" y="17717"/>
                      <a:pt x="15716" y="16478"/>
                    </a:cubicBezTo>
                    <a:cubicBezTo>
                      <a:pt x="16955" y="15240"/>
                      <a:pt x="17526" y="13526"/>
                      <a:pt x="17526" y="11335"/>
                    </a:cubicBezTo>
                    <a:lnTo>
                      <a:pt x="17526" y="10954"/>
                    </a:lnTo>
                    <a:cubicBezTo>
                      <a:pt x="17526" y="8763"/>
                      <a:pt x="16955" y="7048"/>
                      <a:pt x="15716" y="5810"/>
                    </a:cubicBezTo>
                    <a:cubicBezTo>
                      <a:pt x="14478" y="4572"/>
                      <a:pt x="12954" y="3905"/>
                      <a:pt x="10954" y="3905"/>
                    </a:cubicBezTo>
                    <a:cubicBezTo>
                      <a:pt x="8953" y="3905"/>
                      <a:pt x="7430" y="4572"/>
                      <a:pt x="6286" y="5810"/>
                    </a:cubicBezTo>
                    <a:cubicBezTo>
                      <a:pt x="5048" y="7048"/>
                      <a:pt x="4477" y="8763"/>
                      <a:pt x="4477" y="10954"/>
                    </a:cubicBezTo>
                    <a:lnTo>
                      <a:pt x="4477" y="11335"/>
                    </a:lnTo>
                    <a:cubicBezTo>
                      <a:pt x="4477" y="13526"/>
                      <a:pt x="5048" y="15240"/>
                      <a:pt x="6286" y="16478"/>
                    </a:cubicBezTo>
                    <a:cubicBezTo>
                      <a:pt x="7525" y="17717"/>
                      <a:pt x="9049" y="18383"/>
                      <a:pt x="10954" y="18383"/>
                    </a:cubicBezTo>
                    <a:moveTo>
                      <a:pt x="10954" y="22384"/>
                    </a:moveTo>
                    <a:cubicBezTo>
                      <a:pt x="8858" y="22384"/>
                      <a:pt x="6953" y="21907"/>
                      <a:pt x="5334" y="21050"/>
                    </a:cubicBezTo>
                    <a:cubicBezTo>
                      <a:pt x="3715" y="20193"/>
                      <a:pt x="2381" y="18955"/>
                      <a:pt x="1429" y="17335"/>
                    </a:cubicBezTo>
                    <a:cubicBezTo>
                      <a:pt x="476" y="15716"/>
                      <a:pt x="0" y="13811"/>
                      <a:pt x="0" y="11525"/>
                    </a:cubicBezTo>
                    <a:lnTo>
                      <a:pt x="0" y="10858"/>
                    </a:lnTo>
                    <a:cubicBezTo>
                      <a:pt x="0" y="8668"/>
                      <a:pt x="476" y="6668"/>
                      <a:pt x="1429" y="5048"/>
                    </a:cubicBezTo>
                    <a:cubicBezTo>
                      <a:pt x="2381" y="3429"/>
                      <a:pt x="3715" y="2191"/>
                      <a:pt x="5334" y="1333"/>
                    </a:cubicBezTo>
                    <a:cubicBezTo>
                      <a:pt x="6953" y="476"/>
                      <a:pt x="8858" y="0"/>
                      <a:pt x="10954" y="0"/>
                    </a:cubicBezTo>
                    <a:cubicBezTo>
                      <a:pt x="13049" y="0"/>
                      <a:pt x="14954" y="476"/>
                      <a:pt x="16574" y="1333"/>
                    </a:cubicBezTo>
                    <a:cubicBezTo>
                      <a:pt x="18193" y="2191"/>
                      <a:pt x="19526" y="3429"/>
                      <a:pt x="20479" y="5048"/>
                    </a:cubicBezTo>
                    <a:cubicBezTo>
                      <a:pt x="21431" y="6668"/>
                      <a:pt x="21907" y="8572"/>
                      <a:pt x="21907" y="10858"/>
                    </a:cubicBezTo>
                    <a:lnTo>
                      <a:pt x="21907" y="11525"/>
                    </a:lnTo>
                    <a:cubicBezTo>
                      <a:pt x="21907" y="13716"/>
                      <a:pt x="21431" y="15716"/>
                      <a:pt x="20479" y="17335"/>
                    </a:cubicBezTo>
                    <a:cubicBezTo>
                      <a:pt x="19526" y="18955"/>
                      <a:pt x="18193" y="20193"/>
                      <a:pt x="16574" y="21050"/>
                    </a:cubicBezTo>
                    <a:cubicBezTo>
                      <a:pt x="14954" y="21907"/>
                      <a:pt x="13049" y="22384"/>
                      <a:pt x="10954" y="22384"/>
                    </a:cubicBezTo>
                  </a:path>
                </a:pathLst>
              </a:custGeom>
              <a:solidFill>
                <a:srgbClr val="1F1F1F"/>
              </a:solidFill>
              <a:ln w="0" cap="flat">
                <a:noFill/>
                <a:prstDash val="solid"/>
                <a:miter/>
              </a:ln>
            </p:spPr>
            <p:txBody>
              <a:bodyPr rtlCol="0" anchor="ctr"/>
              <a:lstStyle/>
              <a:p>
                <a:endParaRPr lang="fr-FR"/>
              </a:p>
            </p:txBody>
          </p:sp>
          <p:sp>
            <p:nvSpPr>
              <p:cNvPr id="72" name="Forme libre : forme 71">
                <a:extLst>
                  <a:ext uri="{FF2B5EF4-FFF2-40B4-BE49-F238E27FC236}">
                    <a16:creationId xmlns:a16="http://schemas.microsoft.com/office/drawing/2014/main" id="{5AE59D6E-0644-B698-5750-7E8C5A0A4B8D}"/>
                  </a:ext>
                </a:extLst>
              </p:cNvPr>
              <p:cNvSpPr/>
              <p:nvPr userDrawn="1"/>
            </p:nvSpPr>
            <p:spPr>
              <a:xfrm>
                <a:off x="816590" y="6733302"/>
                <a:ext cx="22592" cy="31866"/>
              </a:xfrm>
              <a:custGeom>
                <a:avLst/>
                <a:gdLst>
                  <a:gd name="connsiteX0" fmla="*/ 11049 w 21812"/>
                  <a:gd name="connsiteY0" fmla="*/ 26860 h 30765"/>
                  <a:gd name="connsiteX1" fmla="*/ 15812 w 21812"/>
                  <a:gd name="connsiteY1" fmla="*/ 25051 h 30765"/>
                  <a:gd name="connsiteX2" fmla="*/ 17621 w 21812"/>
                  <a:gd name="connsiteY2" fmla="*/ 19812 h 30765"/>
                  <a:gd name="connsiteX3" fmla="*/ 17621 w 21812"/>
                  <a:gd name="connsiteY3" fmla="*/ 19431 h 30765"/>
                  <a:gd name="connsiteX4" fmla="*/ 15812 w 21812"/>
                  <a:gd name="connsiteY4" fmla="*/ 14192 h 30765"/>
                  <a:gd name="connsiteX5" fmla="*/ 11049 w 21812"/>
                  <a:gd name="connsiteY5" fmla="*/ 12382 h 30765"/>
                  <a:gd name="connsiteX6" fmla="*/ 6382 w 21812"/>
                  <a:gd name="connsiteY6" fmla="*/ 14192 h 30765"/>
                  <a:gd name="connsiteX7" fmla="*/ 4572 w 21812"/>
                  <a:gd name="connsiteY7" fmla="*/ 19431 h 30765"/>
                  <a:gd name="connsiteX8" fmla="*/ 4572 w 21812"/>
                  <a:gd name="connsiteY8" fmla="*/ 19812 h 30765"/>
                  <a:gd name="connsiteX9" fmla="*/ 6382 w 21812"/>
                  <a:gd name="connsiteY9" fmla="*/ 25051 h 30765"/>
                  <a:gd name="connsiteX10" fmla="*/ 11049 w 21812"/>
                  <a:gd name="connsiteY10" fmla="*/ 26860 h 30765"/>
                  <a:gd name="connsiteX11" fmla="*/ 9811 w 21812"/>
                  <a:gd name="connsiteY11" fmla="*/ 30766 h 30765"/>
                  <a:gd name="connsiteX12" fmla="*/ 4953 w 21812"/>
                  <a:gd name="connsiteY12" fmla="*/ 29432 h 30765"/>
                  <a:gd name="connsiteX13" fmla="*/ 1333 w 21812"/>
                  <a:gd name="connsiteY13" fmla="*/ 25717 h 30765"/>
                  <a:gd name="connsiteX14" fmla="*/ 0 w 21812"/>
                  <a:gd name="connsiteY14" fmla="*/ 19812 h 30765"/>
                  <a:gd name="connsiteX15" fmla="*/ 0 w 21812"/>
                  <a:gd name="connsiteY15" fmla="*/ 19145 h 30765"/>
                  <a:gd name="connsiteX16" fmla="*/ 1333 w 21812"/>
                  <a:gd name="connsiteY16" fmla="*/ 13335 h 30765"/>
                  <a:gd name="connsiteX17" fmla="*/ 4858 w 21812"/>
                  <a:gd name="connsiteY17" fmla="*/ 9620 h 30765"/>
                  <a:gd name="connsiteX18" fmla="*/ 9716 w 21812"/>
                  <a:gd name="connsiteY18" fmla="*/ 8287 h 30765"/>
                  <a:gd name="connsiteX19" fmla="*/ 13145 w 21812"/>
                  <a:gd name="connsiteY19" fmla="*/ 8763 h 30765"/>
                  <a:gd name="connsiteX20" fmla="*/ 15431 w 21812"/>
                  <a:gd name="connsiteY20" fmla="*/ 10096 h 30765"/>
                  <a:gd name="connsiteX21" fmla="*/ 16764 w 21812"/>
                  <a:gd name="connsiteY21" fmla="*/ 11716 h 30765"/>
                  <a:gd name="connsiteX22" fmla="*/ 17431 w 21812"/>
                  <a:gd name="connsiteY22" fmla="*/ 11716 h 30765"/>
                  <a:gd name="connsiteX23" fmla="*/ 17431 w 21812"/>
                  <a:gd name="connsiteY23" fmla="*/ 0 h 30765"/>
                  <a:gd name="connsiteX24" fmla="*/ 21812 w 21812"/>
                  <a:gd name="connsiteY24" fmla="*/ 0 h 30765"/>
                  <a:gd name="connsiteX25" fmla="*/ 21812 w 21812"/>
                  <a:gd name="connsiteY25" fmla="*/ 30004 h 30765"/>
                  <a:gd name="connsiteX26" fmla="*/ 17526 w 21812"/>
                  <a:gd name="connsiteY26" fmla="*/ 30004 h 30765"/>
                  <a:gd name="connsiteX27" fmla="*/ 17526 w 21812"/>
                  <a:gd name="connsiteY27" fmla="*/ 26956 h 30765"/>
                  <a:gd name="connsiteX28" fmla="*/ 16859 w 21812"/>
                  <a:gd name="connsiteY28" fmla="*/ 26956 h 30765"/>
                  <a:gd name="connsiteX29" fmla="*/ 14383 w 21812"/>
                  <a:gd name="connsiteY29" fmla="*/ 29432 h 30765"/>
                  <a:gd name="connsiteX30" fmla="*/ 9620 w 21812"/>
                  <a:gd name="connsiteY30" fmla="*/ 30575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12" h="30765">
                    <a:moveTo>
                      <a:pt x="11049" y="26860"/>
                    </a:moveTo>
                    <a:cubicBezTo>
                      <a:pt x="12954" y="26860"/>
                      <a:pt x="14573" y="26194"/>
                      <a:pt x="15812" y="25051"/>
                    </a:cubicBezTo>
                    <a:cubicBezTo>
                      <a:pt x="17050" y="23813"/>
                      <a:pt x="17621" y="22098"/>
                      <a:pt x="17621" y="19812"/>
                    </a:cubicBezTo>
                    <a:lnTo>
                      <a:pt x="17621" y="19431"/>
                    </a:lnTo>
                    <a:cubicBezTo>
                      <a:pt x="17621" y="17145"/>
                      <a:pt x="17050" y="15430"/>
                      <a:pt x="15812" y="14192"/>
                    </a:cubicBezTo>
                    <a:cubicBezTo>
                      <a:pt x="14573" y="12954"/>
                      <a:pt x="12954" y="12382"/>
                      <a:pt x="11049" y="12382"/>
                    </a:cubicBezTo>
                    <a:cubicBezTo>
                      <a:pt x="9144" y="12382"/>
                      <a:pt x="7620" y="13049"/>
                      <a:pt x="6382" y="14192"/>
                    </a:cubicBezTo>
                    <a:cubicBezTo>
                      <a:pt x="5144" y="15430"/>
                      <a:pt x="4572" y="17145"/>
                      <a:pt x="4572" y="19431"/>
                    </a:cubicBezTo>
                    <a:lnTo>
                      <a:pt x="4572" y="19812"/>
                    </a:lnTo>
                    <a:cubicBezTo>
                      <a:pt x="4572" y="22098"/>
                      <a:pt x="5239" y="23813"/>
                      <a:pt x="6382" y="25051"/>
                    </a:cubicBezTo>
                    <a:cubicBezTo>
                      <a:pt x="7620" y="26289"/>
                      <a:pt x="9239" y="26860"/>
                      <a:pt x="11049" y="26860"/>
                    </a:cubicBezTo>
                    <a:moveTo>
                      <a:pt x="9811" y="30766"/>
                    </a:moveTo>
                    <a:cubicBezTo>
                      <a:pt x="8096" y="30766"/>
                      <a:pt x="6477" y="30289"/>
                      <a:pt x="4953" y="29432"/>
                    </a:cubicBezTo>
                    <a:cubicBezTo>
                      <a:pt x="3429" y="28575"/>
                      <a:pt x="2286" y="27337"/>
                      <a:pt x="1333" y="25717"/>
                    </a:cubicBezTo>
                    <a:cubicBezTo>
                      <a:pt x="476" y="24098"/>
                      <a:pt x="0" y="22193"/>
                      <a:pt x="0" y="19812"/>
                    </a:cubicBezTo>
                    <a:lnTo>
                      <a:pt x="0" y="19145"/>
                    </a:lnTo>
                    <a:cubicBezTo>
                      <a:pt x="0" y="16859"/>
                      <a:pt x="476" y="14954"/>
                      <a:pt x="1333" y="13335"/>
                    </a:cubicBezTo>
                    <a:cubicBezTo>
                      <a:pt x="2191" y="11716"/>
                      <a:pt x="3429" y="10477"/>
                      <a:pt x="4858" y="9620"/>
                    </a:cubicBezTo>
                    <a:cubicBezTo>
                      <a:pt x="6382" y="8763"/>
                      <a:pt x="8001" y="8287"/>
                      <a:pt x="9716" y="8287"/>
                    </a:cubicBezTo>
                    <a:cubicBezTo>
                      <a:pt x="11049" y="8287"/>
                      <a:pt x="12192" y="8477"/>
                      <a:pt x="13145" y="8763"/>
                    </a:cubicBezTo>
                    <a:cubicBezTo>
                      <a:pt x="14097" y="9144"/>
                      <a:pt x="14859" y="9525"/>
                      <a:pt x="15431" y="10096"/>
                    </a:cubicBezTo>
                    <a:cubicBezTo>
                      <a:pt x="16002" y="10668"/>
                      <a:pt x="16478" y="11144"/>
                      <a:pt x="16764" y="11716"/>
                    </a:cubicBezTo>
                    <a:lnTo>
                      <a:pt x="17431" y="11716"/>
                    </a:lnTo>
                    <a:lnTo>
                      <a:pt x="17431" y="0"/>
                    </a:lnTo>
                    <a:lnTo>
                      <a:pt x="21812" y="0"/>
                    </a:lnTo>
                    <a:lnTo>
                      <a:pt x="21812" y="30004"/>
                    </a:lnTo>
                    <a:lnTo>
                      <a:pt x="17526" y="30004"/>
                    </a:lnTo>
                    <a:lnTo>
                      <a:pt x="17526" y="26956"/>
                    </a:lnTo>
                    <a:lnTo>
                      <a:pt x="16859" y="26956"/>
                    </a:lnTo>
                    <a:cubicBezTo>
                      <a:pt x="16288" y="27908"/>
                      <a:pt x="15526" y="28670"/>
                      <a:pt x="14383" y="29432"/>
                    </a:cubicBezTo>
                    <a:cubicBezTo>
                      <a:pt x="13240" y="30194"/>
                      <a:pt x="11716" y="30575"/>
                      <a:pt x="9620" y="30575"/>
                    </a:cubicBezTo>
                  </a:path>
                </a:pathLst>
              </a:custGeom>
              <a:solidFill>
                <a:srgbClr val="1F1F1F"/>
              </a:solidFill>
              <a:ln w="0" cap="flat">
                <a:noFill/>
                <a:prstDash val="solid"/>
                <a:miter/>
              </a:ln>
            </p:spPr>
            <p:txBody>
              <a:bodyPr rtlCol="0" anchor="ctr"/>
              <a:lstStyle/>
              <a:p>
                <a:endParaRPr lang="fr-FR"/>
              </a:p>
            </p:txBody>
          </p:sp>
        </p:grpSp>
      </p:grpSp>
      <p:sp>
        <p:nvSpPr>
          <p:cNvPr id="3" name="Espace réservé de la date 3">
            <a:extLst>
              <a:ext uri="{FF2B5EF4-FFF2-40B4-BE49-F238E27FC236}">
                <a16:creationId xmlns:a16="http://schemas.microsoft.com/office/drawing/2014/main" id="{95A77BB2-CA5E-7F09-C016-CA17E9F46B5E}"/>
              </a:ext>
            </a:extLst>
          </p:cNvPr>
          <p:cNvSpPr>
            <a:spLocks noGrp="1"/>
          </p:cNvSpPr>
          <p:nvPr>
            <p:ph type="dt" sz="half" idx="2"/>
          </p:nvPr>
        </p:nvSpPr>
        <p:spPr>
          <a:xfrm>
            <a:off x="496186" y="1"/>
            <a:ext cx="737191" cy="347330"/>
          </a:xfrm>
          <a:prstGeom prst="rect">
            <a:avLst/>
          </a:prstGeom>
        </p:spPr>
        <p:txBody>
          <a:bodyPr vert="horz" lIns="0" tIns="0" rIns="0" bIns="0" rtlCol="0" anchor="ctr"/>
          <a:lstStyle>
            <a:lvl1pPr algn="l">
              <a:defRPr sz="800" b="0">
                <a:solidFill>
                  <a:schemeClr val="tx1"/>
                </a:solidFill>
              </a:defRPr>
            </a:lvl1pPr>
          </a:lstStyle>
          <a:p>
            <a:fld id="{8C4C3ED5-DE1B-464F-A615-B2814D8BAFA7}" type="datetime1">
              <a:rPr lang="fr-FR" smtClean="0"/>
              <a:t>22/04/2025</a:t>
            </a:fld>
            <a:endParaRPr lang="en-GB"/>
          </a:p>
        </p:txBody>
      </p:sp>
      <p:sp>
        <p:nvSpPr>
          <p:cNvPr id="9" name="Espace réservé du pied de page 4">
            <a:extLst>
              <a:ext uri="{FF2B5EF4-FFF2-40B4-BE49-F238E27FC236}">
                <a16:creationId xmlns:a16="http://schemas.microsoft.com/office/drawing/2014/main" id="{3689D276-2F3E-157E-C60B-B7AB7CA3838E}"/>
              </a:ext>
            </a:extLst>
          </p:cNvPr>
          <p:cNvSpPr>
            <a:spLocks noGrp="1"/>
          </p:cNvSpPr>
          <p:nvPr>
            <p:ph type="ftr" sz="quarter" idx="3"/>
          </p:nvPr>
        </p:nvSpPr>
        <p:spPr>
          <a:xfrm>
            <a:off x="1235727" y="1"/>
            <a:ext cx="3941218" cy="347330"/>
          </a:xfrm>
          <a:prstGeom prst="rect">
            <a:avLst/>
          </a:prstGeom>
        </p:spPr>
        <p:txBody>
          <a:bodyPr vert="horz" lIns="0" tIns="0" rIns="0" bIns="0" rtlCol="0" anchor="ctr" anchorCtr="0"/>
          <a:lstStyle>
            <a:lvl1pPr algn="l">
              <a:defRPr sz="800">
                <a:solidFill>
                  <a:schemeClr val="tx1"/>
                </a:solidFill>
              </a:defRPr>
            </a:lvl1pPr>
          </a:lstStyle>
          <a:p>
            <a:r>
              <a:rPr lang="fr-FR"/>
              <a:t>ADVN Client  I  Nom du document  I  CONFIDENTIEL  </a:t>
            </a:r>
            <a:endParaRPr lang="en-GB"/>
          </a:p>
        </p:txBody>
      </p:sp>
    </p:spTree>
    <p:extLst>
      <p:ext uri="{BB962C8B-B14F-4D97-AF65-F5344CB8AC3E}">
        <p14:creationId xmlns:p14="http://schemas.microsoft.com/office/powerpoint/2010/main" val="231654022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Lst>
  <p:hf hdr="0"/>
  <p:txStyles>
    <p:titleStyle>
      <a:lvl1pPr algn="l" defTabSz="914400" rtl="0" eaLnBrk="1" latinLnBrk="0" hangingPunct="1">
        <a:lnSpc>
          <a:spcPct val="80000"/>
        </a:lnSpc>
        <a:spcBef>
          <a:spcPct val="0"/>
        </a:spcBef>
        <a:spcAft>
          <a:spcPts val="1200"/>
        </a:spcAft>
        <a:buNone/>
        <a:defRPr lang="fr-FR" sz="3200" b="0" kern="1200">
          <a:solidFill>
            <a:schemeClr val="tx1"/>
          </a:solidFill>
          <a:latin typeface="Aptos ExtraBold" panose="020B0004020202020204" pitchFamily="34" charset="0"/>
          <a:ea typeface="+mj-ea"/>
          <a:cs typeface="Aptos ExtraBold" panose="020B0004020202020204" pitchFamily="34" charset="0"/>
        </a:defRPr>
      </a:lvl1pPr>
    </p:titleStyle>
    <p:bodyStyle>
      <a:lvl1pPr marL="228600" indent="-228600" algn="l" defTabSz="914400" rtl="0" eaLnBrk="1" latinLnBrk="0" hangingPunct="1">
        <a:lnSpc>
          <a:spcPct val="100000"/>
        </a:lnSpc>
        <a:spcBef>
          <a:spcPts val="1000"/>
        </a:spcBef>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jpeg"/><Relationship Id="rId21" Type="http://schemas.openxmlformats.org/officeDocument/2006/relationships/image" Target="../media/image42.jpe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8.jpeg"/><Relationship Id="rId25" Type="http://schemas.openxmlformats.org/officeDocument/2006/relationships/image" Target="../media/image46.png"/><Relationship Id="rId2" Type="http://schemas.openxmlformats.org/officeDocument/2006/relationships/notesSlide" Target="../notesSlides/notesSlide1.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60.xml"/><Relationship Id="rId6" Type="http://schemas.openxmlformats.org/officeDocument/2006/relationships/image" Target="../media/image27.jpeg"/><Relationship Id="rId11" Type="http://schemas.openxmlformats.org/officeDocument/2006/relationships/image" Target="../media/image32.jpeg"/><Relationship Id="rId24" Type="http://schemas.openxmlformats.org/officeDocument/2006/relationships/image" Target="../media/image45.png"/><Relationship Id="rId5" Type="http://schemas.openxmlformats.org/officeDocument/2006/relationships/image" Target="../media/image26.jpeg"/><Relationship Id="rId15" Type="http://schemas.openxmlformats.org/officeDocument/2006/relationships/image" Target="../media/image36.jpe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1.jpe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advens.com/" TargetMode="External"/><Relationship Id="rId7"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7B3AE4-646D-A6FA-5B63-4FD28931EA79}"/>
              </a:ext>
            </a:extLst>
          </p:cNvPr>
          <p:cNvSpPr>
            <a:spLocks noGrp="1"/>
          </p:cNvSpPr>
          <p:nvPr>
            <p:ph type="body" sz="quarter" idx="11"/>
          </p:nvPr>
        </p:nvSpPr>
        <p:spPr>
          <a:xfrm>
            <a:off x="2881935" y="1144937"/>
            <a:ext cx="7779780" cy="334515"/>
          </a:xfrm>
        </p:spPr>
        <p:txBody>
          <a:bodyPr rtlCol="0"/>
          <a:lstStyle/>
          <a:p>
            <a:pPr rtl="0"/>
            <a:r>
              <a:rPr lang="en-GB"/>
              <a:t>Made in Europe: Cybersecurity Services &amp; SOC Services </a:t>
            </a:r>
          </a:p>
        </p:txBody>
      </p:sp>
      <p:sp>
        <p:nvSpPr>
          <p:cNvPr id="4" name="Title 3">
            <a:extLst>
              <a:ext uri="{FF2B5EF4-FFF2-40B4-BE49-F238E27FC236}">
                <a16:creationId xmlns:a16="http://schemas.microsoft.com/office/drawing/2014/main" id="{A4169F0F-FC8B-C08E-72B9-63E0F5ECD9A3}"/>
              </a:ext>
            </a:extLst>
          </p:cNvPr>
          <p:cNvSpPr>
            <a:spLocks noGrp="1"/>
          </p:cNvSpPr>
          <p:nvPr>
            <p:ph type="title"/>
          </p:nvPr>
        </p:nvSpPr>
        <p:spPr/>
        <p:txBody>
          <a:bodyPr rtlCol="0"/>
          <a:lstStyle/>
          <a:p>
            <a:pPr rtl="0"/>
            <a:r>
              <a:rPr lang="en-GB" sz="3600"/>
              <a:t>From Vulnerable to ahead. Together.</a:t>
            </a:r>
          </a:p>
        </p:txBody>
      </p:sp>
      <p:sp>
        <p:nvSpPr>
          <p:cNvPr id="6" name="Footer placeholder 5">
            <a:extLst>
              <a:ext uri="{FF2B5EF4-FFF2-40B4-BE49-F238E27FC236}">
                <a16:creationId xmlns:a16="http://schemas.microsoft.com/office/drawing/2014/main" id="{7D037C91-DD4C-28A8-939E-3194480D008B}"/>
              </a:ext>
            </a:extLst>
          </p:cNvPr>
          <p:cNvSpPr>
            <a:spLocks noGrp="1"/>
          </p:cNvSpPr>
          <p:nvPr>
            <p:ph type="ftr" sz="quarter" idx="3"/>
          </p:nvPr>
        </p:nvSpPr>
        <p:spPr/>
        <p:txBody>
          <a:bodyPr rtlCol="0"/>
          <a:lstStyle/>
          <a:p>
            <a:pPr rtl="0"/>
            <a:r>
              <a:rPr lang="en-gb"/>
              <a:t>PUBLIC  </a:t>
            </a:r>
            <a:endParaRPr lang="en-GB"/>
          </a:p>
        </p:txBody>
      </p:sp>
      <p:grpSp>
        <p:nvGrpSpPr>
          <p:cNvPr id="15" name="Group 14">
            <a:extLst>
              <a:ext uri="{FF2B5EF4-FFF2-40B4-BE49-F238E27FC236}">
                <a16:creationId xmlns:a16="http://schemas.microsoft.com/office/drawing/2014/main" id="{2004F313-0F59-6DBC-ADB2-CB769A6A19E2}"/>
              </a:ext>
            </a:extLst>
          </p:cNvPr>
          <p:cNvGrpSpPr/>
          <p:nvPr/>
        </p:nvGrpSpPr>
        <p:grpSpPr>
          <a:xfrm>
            <a:off x="0" y="4165324"/>
            <a:ext cx="2479249" cy="714375"/>
            <a:chOff x="0" y="3665701"/>
            <a:chExt cx="2479249" cy="714375"/>
          </a:xfrm>
        </p:grpSpPr>
        <p:sp>
          <p:nvSpPr>
            <p:cNvPr id="14" name="Rectangle 13">
              <a:extLst>
                <a:ext uri="{FF2B5EF4-FFF2-40B4-BE49-F238E27FC236}">
                  <a16:creationId xmlns:a16="http://schemas.microsoft.com/office/drawing/2014/main" id="{39CD5D4D-A8E6-E366-E793-7B51CD528D32}"/>
                </a:ext>
              </a:extLst>
            </p:cNvPr>
            <p:cNvSpPr/>
            <p:nvPr/>
          </p:nvSpPr>
          <p:spPr>
            <a:xfrm>
              <a:off x="0" y="3667028"/>
              <a:ext cx="2479249" cy="71280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78763428-EC9D-A586-AC22-B4B38D120D51}"/>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55429" y="3665701"/>
              <a:ext cx="1428750" cy="714375"/>
            </a:xfrm>
            <a:prstGeom prst="rect">
              <a:avLst/>
            </a:prstGeom>
          </p:spPr>
        </p:pic>
      </p:grpSp>
    </p:spTree>
    <p:extLst>
      <p:ext uri="{BB962C8B-B14F-4D97-AF65-F5344CB8AC3E}">
        <p14:creationId xmlns:p14="http://schemas.microsoft.com/office/powerpoint/2010/main" val="317798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99CA0-DFB2-F234-FE55-3EEEBA87C891}"/>
            </a:ext>
          </a:extLst>
        </p:cNvPr>
        <p:cNvGrpSpPr/>
        <p:nvPr/>
      </p:nvGrpSpPr>
      <p:grpSpPr>
        <a:xfrm>
          <a:off x="0" y="0"/>
          <a:ext cx="0" cy="0"/>
          <a:chOff x="0" y="0"/>
          <a:chExt cx="0" cy="0"/>
        </a:xfrm>
      </p:grpSpPr>
      <p:pic>
        <p:nvPicPr>
          <p:cNvPr id="13" name="Espace réservé pour une image  15">
            <a:extLst>
              <a:ext uri="{FF2B5EF4-FFF2-40B4-BE49-F238E27FC236}">
                <a16:creationId xmlns:a16="http://schemas.microsoft.com/office/drawing/2014/main" id="{923DB2A8-8C54-6710-D191-229C1CAA4348}"/>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p:blipFill>
        <p:spPr>
          <a:xfrm>
            <a:off x="6270625" y="0"/>
            <a:ext cx="5921375" cy="6858000"/>
          </a:xfrm>
          <a:prstGeom prst="rect">
            <a:avLst/>
          </a:prstGeom>
        </p:spPr>
      </p:pic>
      <p:sp>
        <p:nvSpPr>
          <p:cNvPr id="14" name="Repère Arrondi" hidden="1">
            <a:extLst>
              <a:ext uri="{FF2B5EF4-FFF2-40B4-BE49-F238E27FC236}">
                <a16:creationId xmlns:a16="http://schemas.microsoft.com/office/drawing/2014/main" id="{9AB7E5EB-39CD-2A98-63C8-C389FCBE48CD}"/>
              </a:ext>
            </a:extLst>
          </p:cNvPr>
          <p:cNvSpPr>
            <a:spLocks noChangeAspect="1"/>
          </p:cNvSpPr>
          <p:nvPr/>
        </p:nvSpPr>
        <p:spPr>
          <a:xfrm>
            <a:off x="7420831" y="4150257"/>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a:ea typeface="+mn-ea"/>
              <a:cs typeface="+mn-cs"/>
            </a:endParaRPr>
          </a:p>
        </p:txBody>
      </p:sp>
      <p:sp>
        <p:nvSpPr>
          <p:cNvPr id="16" name="Espace réservé du texte 8">
            <a:extLst>
              <a:ext uri="{FF2B5EF4-FFF2-40B4-BE49-F238E27FC236}">
                <a16:creationId xmlns:a16="http://schemas.microsoft.com/office/drawing/2014/main" id="{48F0AAD7-CB28-70D8-433D-596073CA98DA}"/>
              </a:ext>
            </a:extLst>
          </p:cNvPr>
          <p:cNvSpPr txBox="1">
            <a:spLocks/>
          </p:cNvSpPr>
          <p:nvPr/>
        </p:nvSpPr>
        <p:spPr>
          <a:xfrm>
            <a:off x="503998" y="1080000"/>
            <a:ext cx="5592564" cy="1140106"/>
          </a:xfrm>
          <a:prstGeom prst="rect">
            <a:avLst/>
          </a:prstGeom>
        </p:spPr>
        <p:txBody>
          <a:bodyPr wrap="square" bIns="108000">
            <a:spAutoFit/>
          </a:bodyPr>
          <a:lstStyle>
            <a:lvl1pPr marL="0" indent="0" algn="l" defTabSz="914400" rtl="0" eaLnBrk="1" latinLnBrk="0" hangingPunct="1">
              <a:lnSpc>
                <a:spcPct val="100000"/>
              </a:lnSpc>
              <a:spcBef>
                <a:spcPts val="1000"/>
              </a:spcBef>
              <a:buClr>
                <a:srgbClr val="0070FA"/>
              </a:buClr>
              <a:buFont typeface="Aptos" panose="020B0004020202020204" pitchFamily="34" charset="0"/>
              <a:buNone/>
              <a:defRPr sz="1600" b="1" kern="1200">
                <a:solidFill>
                  <a:schemeClr val="bg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r>
              <a:rPr lang="en-GB"/>
              <a:t>Social Impact is in our DNA since the beginning 25 years ago. But in April 2024, ADVENS became </a:t>
            </a:r>
            <a:r>
              <a:rPr lang="en-US"/>
              <a:t>the first European company founded in France</a:t>
            </a:r>
            <a:r>
              <a:rPr lang="en-GB"/>
              <a:t> to place vulnerability at the heart of its mission and written into our bylaws.</a:t>
            </a:r>
          </a:p>
        </p:txBody>
      </p:sp>
      <p:sp>
        <p:nvSpPr>
          <p:cNvPr id="17" name="Titre 7">
            <a:extLst>
              <a:ext uri="{FF2B5EF4-FFF2-40B4-BE49-F238E27FC236}">
                <a16:creationId xmlns:a16="http://schemas.microsoft.com/office/drawing/2014/main" id="{DBEF5EFD-2F8A-0DA1-FF30-E87EC7232793}"/>
              </a:ext>
            </a:extLst>
          </p:cNvPr>
          <p:cNvSpPr>
            <a:spLocks noGrp="1"/>
          </p:cNvSpPr>
          <p:nvPr>
            <p:ph type="title"/>
          </p:nvPr>
        </p:nvSpPr>
        <p:spPr>
          <a:xfrm>
            <a:off x="503999" y="540000"/>
            <a:ext cx="5592001" cy="476853"/>
          </a:xfrm>
        </p:spPr>
        <p:txBody>
          <a:bodyPr/>
          <a:lstStyle/>
          <a:p>
            <a:r>
              <a:rPr lang="en-GB" sz="2800" b="1">
                <a:latin typeface="+mn-lt"/>
              </a:rPr>
              <a:t>Our </a:t>
            </a:r>
            <a:r>
              <a:rPr lang="en-GB" sz="2800" b="1">
                <a:solidFill>
                  <a:schemeClr val="accent1"/>
                </a:solidFill>
                <a:latin typeface="+mn-lt"/>
              </a:rPr>
              <a:t>purpose</a:t>
            </a:r>
            <a:r>
              <a:rPr lang="en-GB" sz="2800" b="1">
                <a:latin typeface="+mn-lt"/>
              </a:rPr>
              <a:t>.</a:t>
            </a:r>
          </a:p>
        </p:txBody>
      </p:sp>
      <p:sp>
        <p:nvSpPr>
          <p:cNvPr id="18" name="Espace réservé du texte 10">
            <a:extLst>
              <a:ext uri="{FF2B5EF4-FFF2-40B4-BE49-F238E27FC236}">
                <a16:creationId xmlns:a16="http://schemas.microsoft.com/office/drawing/2014/main" id="{975C9EBF-A2B8-36A3-24A1-E5085A8F5C8A}"/>
              </a:ext>
            </a:extLst>
          </p:cNvPr>
          <p:cNvSpPr txBox="1">
            <a:spLocks/>
          </p:cNvSpPr>
          <p:nvPr/>
        </p:nvSpPr>
        <p:spPr>
          <a:xfrm>
            <a:off x="503999" y="2600318"/>
            <a:ext cx="5592001" cy="1090789"/>
          </a:xfrm>
          <a:prstGeom prst="rect">
            <a:avLst/>
          </a:prstGeom>
        </p:spPr>
        <p:txBody>
          <a:bodyPr wrap="square" lIns="90000" tIns="46800" rIns="90000" bIns="180000">
            <a:spAutoFit/>
          </a:bodyPr>
          <a:lstStyle>
            <a:lvl1pPr marL="180975" indent="-176400" algn="l" defTabSz="914400" rtl="0" eaLnBrk="1" fontAlgn="auto" latinLnBrk="0" hangingPunct="1">
              <a:lnSpc>
                <a:spcPct val="100000"/>
              </a:lnSpc>
              <a:spcBef>
                <a:spcPts val="0"/>
              </a:spcBef>
              <a:spcAft>
                <a:spcPts val="600"/>
              </a:spcAft>
              <a:buClr>
                <a:srgbClr val="0070FA"/>
              </a:buClr>
              <a:buFont typeface="Aptos" panose="020B0004020202020204" pitchFamily="34" charset="0"/>
              <a:buChar char="+"/>
              <a:defRPr sz="1200" kern="1200">
                <a:solidFill>
                  <a:schemeClr val="bg1"/>
                </a:solidFill>
                <a:latin typeface="+mn-lt"/>
                <a:ea typeface="+mn-ea"/>
                <a:cs typeface="+mn-cs"/>
              </a:defRPr>
            </a:lvl1pPr>
            <a:lvl2pPr marL="361950" indent="-176400" algn="l" defTabSz="914400" rtl="0" eaLnBrk="1" fontAlgn="auto" latinLnBrk="0" hangingPunct="1">
              <a:lnSpc>
                <a:spcPct val="100000"/>
              </a:lnSpc>
              <a:spcBef>
                <a:spcPts val="0"/>
              </a:spcBef>
              <a:spcAft>
                <a:spcPts val="600"/>
              </a:spcAft>
              <a:buClr>
                <a:srgbClr val="0070FA"/>
              </a:buClr>
              <a:buFont typeface="Aptos" panose="020B0004020202020204" pitchFamily="34" charset="0"/>
              <a:buChar char="─"/>
              <a:defRPr sz="1000" kern="1200">
                <a:solidFill>
                  <a:schemeClr val="bg1"/>
                </a:solidFill>
                <a:latin typeface="+mn-lt"/>
                <a:ea typeface="+mn-ea"/>
                <a:cs typeface="+mn-cs"/>
              </a:defRPr>
            </a:lvl2pPr>
            <a:lvl3pPr marL="542925" indent="-176400" algn="l" defTabSz="914400" rtl="0" eaLnBrk="1" fontAlgn="auto" latinLnBrk="0" hangingPunct="1">
              <a:lnSpc>
                <a:spcPct val="100000"/>
              </a:lnSpc>
              <a:spcBef>
                <a:spcPts val="0"/>
              </a:spcBef>
              <a:spcAft>
                <a:spcPts val="600"/>
              </a:spcAft>
              <a:buClr>
                <a:srgbClr val="0070FA"/>
              </a:buClr>
              <a:buFont typeface="Aptos" panose="020B0004020202020204" pitchFamily="34" charset="0"/>
              <a:buChar char="→"/>
              <a:defRPr sz="900" kern="1200">
                <a:solidFill>
                  <a:schemeClr val="bg1"/>
                </a:solidFill>
                <a:latin typeface="+mn-lt"/>
                <a:ea typeface="+mn-ea"/>
                <a:cs typeface="+mn-cs"/>
              </a:defRPr>
            </a:lvl3pPr>
            <a:lvl4pPr marL="714375" indent="-176400" algn="l" defTabSz="914400" rtl="0" eaLnBrk="1" fontAlgn="auto" latinLnBrk="0" hangingPunct="1">
              <a:lnSpc>
                <a:spcPct val="100000"/>
              </a:lnSpc>
              <a:spcBef>
                <a:spcPts val="0"/>
              </a:spcBef>
              <a:spcAft>
                <a:spcPts val="600"/>
              </a:spcAft>
              <a:buClr>
                <a:srgbClr val="0070FA"/>
              </a:buClr>
              <a:buSzPct val="120000"/>
              <a:buFont typeface="Aptos" panose="020B0004020202020204" pitchFamily="34" charset="0"/>
              <a:buChar char="•"/>
              <a:defRPr sz="800" kern="1200">
                <a:solidFill>
                  <a:schemeClr val="bg1"/>
                </a:solidFill>
                <a:latin typeface="+mn-lt"/>
                <a:ea typeface="+mn-ea"/>
                <a:cs typeface="+mn-cs"/>
              </a:defRPr>
            </a:lvl4pPr>
            <a:lvl5pPr marL="895350" indent="-176400" algn="l" defTabSz="914400" rtl="0" eaLnBrk="1" fontAlgn="auto" latinLnBrk="0" hangingPunct="1">
              <a:lnSpc>
                <a:spcPct val="100000"/>
              </a:lnSpc>
              <a:spcBef>
                <a:spcPts val="0"/>
              </a:spcBef>
              <a:spcAft>
                <a:spcPts val="600"/>
              </a:spcAft>
              <a:buClr>
                <a:srgbClr val="0070FA"/>
              </a:buClr>
              <a:buSzPct val="80000"/>
              <a:buFont typeface="Courier New" panose="02070309020205020404" pitchFamily="49" charset="0"/>
              <a:buChar char="o"/>
              <a:defRPr sz="7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marL="4575" indent="0" algn="ctr">
              <a:buNone/>
            </a:pPr>
            <a:r>
              <a:rPr lang="en-GB" sz="2800" b="1">
                <a:solidFill>
                  <a:schemeClr val="accent1"/>
                </a:solidFill>
              </a:rPr>
              <a:t>Making vulnerability a strength for Cyber, People and the planet.</a:t>
            </a:r>
            <a:endParaRPr lang="en-GB" sz="2400" b="1">
              <a:solidFill>
                <a:schemeClr val="accent1"/>
              </a:solidFill>
            </a:endParaRPr>
          </a:p>
        </p:txBody>
      </p:sp>
      <p:sp>
        <p:nvSpPr>
          <p:cNvPr id="19" name="Espace réservé du texte 11">
            <a:extLst>
              <a:ext uri="{FF2B5EF4-FFF2-40B4-BE49-F238E27FC236}">
                <a16:creationId xmlns:a16="http://schemas.microsoft.com/office/drawing/2014/main" id="{5CB3C0B4-59FF-3EE8-99B2-CE9934C5FC80}"/>
              </a:ext>
            </a:extLst>
          </p:cNvPr>
          <p:cNvSpPr txBox="1">
            <a:spLocks/>
          </p:cNvSpPr>
          <p:nvPr/>
        </p:nvSpPr>
        <p:spPr>
          <a:xfrm>
            <a:off x="578129" y="4150258"/>
            <a:ext cx="5592001" cy="875346"/>
          </a:xfrm>
          <a:prstGeom prst="rect">
            <a:avLst/>
          </a:prstGeom>
        </p:spPr>
        <p:txBody>
          <a:bodyPr/>
          <a:lstStyle>
            <a:lvl1pPr marL="228600" indent="-228600" algn="l" defTabSz="914400" rtl="0" eaLnBrk="1" latinLnBrk="0" hangingPunct="1">
              <a:lnSpc>
                <a:spcPct val="100000"/>
              </a:lnSpc>
              <a:spcBef>
                <a:spcPts val="1000"/>
              </a:spcBef>
              <a:buClr>
                <a:srgbClr val="0070FA"/>
              </a:buClr>
              <a:buFont typeface="Aptos" panose="020B0004020202020204" pitchFamily="34" charset="0"/>
              <a:buChar char="+"/>
              <a:defRPr sz="1800" kern="1200">
                <a:solidFill>
                  <a:schemeClr val="tx1"/>
                </a:solidFill>
                <a:latin typeface="Aptos" panose="020B0004020202020204" pitchFamily="34" charset="0"/>
                <a:ea typeface="+mn-ea"/>
                <a:cs typeface="+mn-cs"/>
              </a:defRPr>
            </a:lvl1pPr>
            <a:lvl2pPr marL="542925" indent="-228600" algn="l" defTabSz="914400" rtl="0" eaLnBrk="1" latinLnBrk="0" hangingPunct="1">
              <a:lnSpc>
                <a:spcPct val="100000"/>
              </a:lnSpc>
              <a:spcBef>
                <a:spcPts val="500"/>
              </a:spcBef>
              <a:buClr>
                <a:srgbClr val="0070FA"/>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809625" indent="-228600" algn="l" defTabSz="914400" rtl="0" eaLnBrk="1" latinLnBrk="0" hangingPunct="1">
              <a:lnSpc>
                <a:spcPct val="100000"/>
              </a:lnSpc>
              <a:spcBef>
                <a:spcPts val="500"/>
              </a:spcBef>
              <a:buClr>
                <a:srgbClr val="0070FA"/>
              </a:buClr>
              <a:buFont typeface="Aptos" panose="020B0004020202020204" pitchFamily="34" charset="0"/>
              <a:buChar char="→"/>
              <a:defRPr sz="1400" kern="1200">
                <a:solidFill>
                  <a:schemeClr val="tx1"/>
                </a:solidFill>
                <a:latin typeface="Aptos" panose="020B0004020202020204" pitchFamily="34" charset="0"/>
                <a:ea typeface="+mn-ea"/>
                <a:cs typeface="+mn-cs"/>
              </a:defRPr>
            </a:lvl3pPr>
            <a:lvl4pPr marL="1076325" indent="-228600" algn="l" defTabSz="914400" rtl="0" eaLnBrk="1" latinLnBrk="0" hangingPunct="1">
              <a:lnSpc>
                <a:spcPct val="100000"/>
              </a:lnSpc>
              <a:spcBef>
                <a:spcPts val="500"/>
              </a:spcBef>
              <a:buClr>
                <a:srgbClr val="0070FA"/>
              </a:buClr>
              <a:buFont typeface="Aptos" panose="020B0004020202020204" pitchFamily="34" charset="0"/>
              <a:buChar char="•"/>
              <a:defRPr sz="1200" kern="1200">
                <a:solidFill>
                  <a:schemeClr val="tx1"/>
                </a:solidFill>
                <a:latin typeface="Aptos" panose="020B0004020202020204" pitchFamily="34" charset="0"/>
                <a:ea typeface="+mn-ea"/>
                <a:cs typeface="+mn-cs"/>
              </a:defRPr>
            </a:lvl4pPr>
            <a:lvl5pPr marL="1343025" indent="-228600" algn="l" defTabSz="914400" rtl="0" eaLnBrk="1" latinLnBrk="0" hangingPunct="1">
              <a:lnSpc>
                <a:spcPct val="100000"/>
              </a:lnSpc>
              <a:spcBef>
                <a:spcPts val="500"/>
              </a:spcBef>
              <a:buClr>
                <a:srgbClr val="0070FA"/>
              </a:buClr>
              <a:buFont typeface="Aptos" panose="020B0004020202020204" pitchFamily="34" charset="0"/>
              <a:buChar char="•"/>
              <a:defRPr sz="105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ptos" panose="020B0004020202020204" pitchFamily="34" charset="0"/>
              <a:buChar char="•"/>
              <a:defRPr sz="1800" kern="1200">
                <a:solidFill>
                  <a:schemeClr val="tx1"/>
                </a:solidFill>
                <a:latin typeface="+mn-lt"/>
                <a:ea typeface="+mn-ea"/>
                <a:cs typeface="+mn-cs"/>
              </a:defRPr>
            </a:lvl9pPr>
          </a:lstStyle>
          <a:p>
            <a:pPr marL="4575" indent="0" algn="ctr">
              <a:buFont typeface="Aptos" panose="020B0004020202020204" pitchFamily="34" charset="0"/>
              <a:buNone/>
            </a:pPr>
            <a:r>
              <a:rPr lang="en-US" sz="1600">
                <a:solidFill>
                  <a:schemeClr val="bg1"/>
                </a:solidFill>
              </a:rPr>
              <a:t>Vulnerability defines both our business and our mission: </a:t>
            </a:r>
            <a:br>
              <a:rPr lang="en-US" sz="1600">
                <a:solidFill>
                  <a:schemeClr val="bg1"/>
                </a:solidFill>
              </a:rPr>
            </a:br>
            <a:r>
              <a:rPr lang="en-US" sz="1600">
                <a:solidFill>
                  <a:schemeClr val="bg1"/>
                </a:solidFill>
              </a:rPr>
              <a:t>we protect against its risks, combat those who exploit it, and harness it as a source of value creation for individuals and communities.</a:t>
            </a:r>
            <a:endParaRPr lang="en-GB" sz="1600">
              <a:solidFill>
                <a:schemeClr val="bg1"/>
              </a:solidFill>
            </a:endParaRPr>
          </a:p>
        </p:txBody>
      </p:sp>
      <p:pic>
        <p:nvPicPr>
          <p:cNvPr id="20" name="Image 11" descr="Une image contenant capture d’écran, texte, Graphique, Police&#10;&#10;Description générée automatiquement">
            <a:extLst>
              <a:ext uri="{FF2B5EF4-FFF2-40B4-BE49-F238E27FC236}">
                <a16:creationId xmlns:a16="http://schemas.microsoft.com/office/drawing/2014/main" id="{267DEB64-12DE-2141-981B-DA00AF290F7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35312" y="2688471"/>
            <a:ext cx="2592000" cy="1002636"/>
          </a:xfrm>
          <a:prstGeom prst="rect">
            <a:avLst/>
          </a:prstGeom>
        </p:spPr>
      </p:pic>
      <p:pic>
        <p:nvPicPr>
          <p:cNvPr id="21" name="Image 15" descr="Une image contenant capture d’écran, Graphique, Police, logo&#10;&#10;Description générée automatiquement">
            <a:extLst>
              <a:ext uri="{FF2B5EF4-FFF2-40B4-BE49-F238E27FC236}">
                <a16:creationId xmlns:a16="http://schemas.microsoft.com/office/drawing/2014/main" id="{E872E083-B76D-289D-0B80-BE0E25FEB4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35312" y="4155017"/>
            <a:ext cx="2592000" cy="898868"/>
          </a:xfrm>
          <a:prstGeom prst="rect">
            <a:avLst/>
          </a:prstGeom>
        </p:spPr>
      </p:pic>
      <p:grpSp>
        <p:nvGrpSpPr>
          <p:cNvPr id="27" name="Group 26">
            <a:extLst>
              <a:ext uri="{FF2B5EF4-FFF2-40B4-BE49-F238E27FC236}">
                <a16:creationId xmlns:a16="http://schemas.microsoft.com/office/drawing/2014/main" id="{C79FA817-7C30-835B-AAAE-971BE0E4728C}"/>
              </a:ext>
            </a:extLst>
          </p:cNvPr>
          <p:cNvGrpSpPr>
            <a:grpSpLocks noChangeAspect="1"/>
          </p:cNvGrpSpPr>
          <p:nvPr/>
        </p:nvGrpSpPr>
        <p:grpSpPr>
          <a:xfrm>
            <a:off x="9048545" y="3740374"/>
            <a:ext cx="365534" cy="365376"/>
            <a:chOff x="234316" y="240125"/>
            <a:chExt cx="219551" cy="219455"/>
          </a:xfrm>
        </p:grpSpPr>
        <p:sp>
          <p:nvSpPr>
            <p:cNvPr id="24" name="Forme libre : forme 85">
              <a:extLst>
                <a:ext uri="{FF2B5EF4-FFF2-40B4-BE49-F238E27FC236}">
                  <a16:creationId xmlns:a16="http://schemas.microsoft.com/office/drawing/2014/main" id="{3DC35D35-8487-7545-BD48-64DFF1BCA9E0}"/>
                </a:ext>
              </a:extLst>
            </p:cNvPr>
            <p:cNvSpPr/>
            <p:nvPr/>
          </p:nvSpPr>
          <p:spPr>
            <a:xfrm>
              <a:off x="234316" y="333851"/>
              <a:ext cx="219551" cy="32099"/>
            </a:xfrm>
            <a:custGeom>
              <a:avLst/>
              <a:gdLst>
                <a:gd name="connsiteX0" fmla="*/ 0 w 219551"/>
                <a:gd name="connsiteY0" fmla="*/ 0 h 32099"/>
                <a:gd name="connsiteX1" fmla="*/ 219551 w 219551"/>
                <a:gd name="connsiteY1" fmla="*/ 0 h 32099"/>
                <a:gd name="connsiteX2" fmla="*/ 219551 w 219551"/>
                <a:gd name="connsiteY2" fmla="*/ 32099 h 32099"/>
                <a:gd name="connsiteX3" fmla="*/ 0 w 219551"/>
                <a:gd name="connsiteY3" fmla="*/ 32099 h 32099"/>
              </a:gdLst>
              <a:ahLst/>
              <a:cxnLst>
                <a:cxn ang="0">
                  <a:pos x="connsiteX0" y="connsiteY0"/>
                </a:cxn>
                <a:cxn ang="0">
                  <a:pos x="connsiteX1" y="connsiteY1"/>
                </a:cxn>
                <a:cxn ang="0">
                  <a:pos x="connsiteX2" y="connsiteY2"/>
                </a:cxn>
                <a:cxn ang="0">
                  <a:pos x="connsiteX3" y="connsiteY3"/>
                </a:cxn>
              </a:cxnLst>
              <a:rect l="l" t="t" r="r" b="b"/>
              <a:pathLst>
                <a:path w="219551" h="32099">
                  <a:moveTo>
                    <a:pt x="0" y="0"/>
                  </a:moveTo>
                  <a:lnTo>
                    <a:pt x="219551" y="0"/>
                  </a:lnTo>
                  <a:lnTo>
                    <a:pt x="219551" y="32099"/>
                  </a:lnTo>
                  <a:lnTo>
                    <a:pt x="0" y="32099"/>
                  </a:lnTo>
                  <a:close/>
                </a:path>
              </a:pathLst>
            </a:custGeom>
            <a:solidFill>
              <a:srgbClr val="0070FA"/>
            </a:solidFill>
            <a:ln w="0" cap="flat">
              <a:noFill/>
              <a:prstDash val="solid"/>
              <a:miter/>
            </a:ln>
          </p:spPr>
          <p:txBody>
            <a:bodyPr rtlCol="0" anchor="ctr"/>
            <a:lstStyle/>
            <a:p>
              <a:endParaRPr lang="fr-FR"/>
            </a:p>
          </p:txBody>
        </p:sp>
        <p:sp>
          <p:nvSpPr>
            <p:cNvPr id="25" name="Forme libre : forme 86">
              <a:extLst>
                <a:ext uri="{FF2B5EF4-FFF2-40B4-BE49-F238E27FC236}">
                  <a16:creationId xmlns:a16="http://schemas.microsoft.com/office/drawing/2014/main" id="{0FC07456-32EA-C6CA-76F3-F2A33581C87C}"/>
                </a:ext>
              </a:extLst>
            </p:cNvPr>
            <p:cNvSpPr/>
            <p:nvPr/>
          </p:nvSpPr>
          <p:spPr>
            <a:xfrm>
              <a:off x="328042" y="381571"/>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rgbClr val="1F1F1F"/>
            </a:solidFill>
            <a:ln w="0" cap="flat">
              <a:noFill/>
              <a:prstDash val="solid"/>
              <a:miter/>
            </a:ln>
          </p:spPr>
          <p:txBody>
            <a:bodyPr rtlCol="0" anchor="ctr"/>
            <a:lstStyle/>
            <a:p>
              <a:endParaRPr lang="fr-FR"/>
            </a:p>
          </p:txBody>
        </p:sp>
        <p:sp>
          <p:nvSpPr>
            <p:cNvPr id="26" name="Forme libre : forme 87">
              <a:extLst>
                <a:ext uri="{FF2B5EF4-FFF2-40B4-BE49-F238E27FC236}">
                  <a16:creationId xmlns:a16="http://schemas.microsoft.com/office/drawing/2014/main" id="{F56F789E-01B5-B23C-20A8-45CA991DBC84}"/>
                </a:ext>
              </a:extLst>
            </p:cNvPr>
            <p:cNvSpPr/>
            <p:nvPr/>
          </p:nvSpPr>
          <p:spPr>
            <a:xfrm>
              <a:off x="328042" y="240125"/>
              <a:ext cx="32099" cy="78009"/>
            </a:xfrm>
            <a:custGeom>
              <a:avLst/>
              <a:gdLst>
                <a:gd name="connsiteX0" fmla="*/ 0 w 32099"/>
                <a:gd name="connsiteY0" fmla="*/ 0 h 78009"/>
                <a:gd name="connsiteX1" fmla="*/ 32099 w 32099"/>
                <a:gd name="connsiteY1" fmla="*/ 0 h 78009"/>
                <a:gd name="connsiteX2" fmla="*/ 32099 w 32099"/>
                <a:gd name="connsiteY2" fmla="*/ 78010 h 78009"/>
                <a:gd name="connsiteX3" fmla="*/ 0 w 32099"/>
                <a:gd name="connsiteY3" fmla="*/ 78010 h 78009"/>
              </a:gdLst>
              <a:ahLst/>
              <a:cxnLst>
                <a:cxn ang="0">
                  <a:pos x="connsiteX0" y="connsiteY0"/>
                </a:cxn>
                <a:cxn ang="0">
                  <a:pos x="connsiteX1" y="connsiteY1"/>
                </a:cxn>
                <a:cxn ang="0">
                  <a:pos x="connsiteX2" y="connsiteY2"/>
                </a:cxn>
                <a:cxn ang="0">
                  <a:pos x="connsiteX3" y="connsiteY3"/>
                </a:cxn>
              </a:cxnLst>
              <a:rect l="l" t="t" r="r" b="b"/>
              <a:pathLst>
                <a:path w="32099" h="78009">
                  <a:moveTo>
                    <a:pt x="0" y="0"/>
                  </a:moveTo>
                  <a:lnTo>
                    <a:pt x="32099" y="0"/>
                  </a:lnTo>
                  <a:lnTo>
                    <a:pt x="32099" y="78010"/>
                  </a:lnTo>
                  <a:lnTo>
                    <a:pt x="0" y="78010"/>
                  </a:lnTo>
                  <a:close/>
                </a:path>
              </a:pathLst>
            </a:custGeom>
            <a:solidFill>
              <a:srgbClr val="1F1F1F"/>
            </a:solidFill>
            <a:ln w="0" cap="flat">
              <a:noFill/>
              <a:prstDash val="solid"/>
              <a:miter/>
            </a:ln>
          </p:spPr>
          <p:txBody>
            <a:bodyPr rtlCol="0" anchor="ctr"/>
            <a:lstStyle/>
            <a:p>
              <a:endParaRPr lang="fr-FR"/>
            </a:p>
          </p:txBody>
        </p:sp>
      </p:grpSp>
    </p:spTree>
    <p:extLst>
      <p:ext uri="{BB962C8B-B14F-4D97-AF65-F5344CB8AC3E}">
        <p14:creationId xmlns:p14="http://schemas.microsoft.com/office/powerpoint/2010/main" val="3929083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A9519-8295-D53E-0B23-89998413F5C4}"/>
            </a:ext>
          </a:extLst>
        </p:cNvPr>
        <p:cNvGrpSpPr/>
        <p:nvPr/>
      </p:nvGrpSpPr>
      <p:grpSpPr>
        <a:xfrm>
          <a:off x="0" y="0"/>
          <a:ext cx="0" cy="0"/>
          <a:chOff x="0" y="0"/>
          <a:chExt cx="0" cy="0"/>
        </a:xfrm>
      </p:grpSpPr>
      <p:grpSp>
        <p:nvGrpSpPr>
          <p:cNvPr id="113" name="Groupe 112">
            <a:extLst>
              <a:ext uri="{FF2B5EF4-FFF2-40B4-BE49-F238E27FC236}">
                <a16:creationId xmlns:a16="http://schemas.microsoft.com/office/drawing/2014/main" id="{5CFDCA63-55F0-8BE0-50AB-F8B8A1A4D70E}"/>
              </a:ext>
            </a:extLst>
          </p:cNvPr>
          <p:cNvGrpSpPr/>
          <p:nvPr/>
        </p:nvGrpSpPr>
        <p:grpSpPr>
          <a:xfrm>
            <a:off x="4985216" y="2227480"/>
            <a:ext cx="5400000" cy="5400000"/>
            <a:chOff x="4705763" y="1912398"/>
            <a:chExt cx="5400000" cy="5400000"/>
          </a:xfrm>
        </p:grpSpPr>
        <p:sp>
          <p:nvSpPr>
            <p:cNvPr id="19" name="Arc 18">
              <a:extLst>
                <a:ext uri="{FF2B5EF4-FFF2-40B4-BE49-F238E27FC236}">
                  <a16:creationId xmlns:a16="http://schemas.microsoft.com/office/drawing/2014/main" id="{0163C9BB-AC73-035A-2016-A7997FDAA4CD}"/>
                </a:ext>
              </a:extLst>
            </p:cNvPr>
            <p:cNvSpPr>
              <a:spLocks noChangeAspect="1"/>
            </p:cNvSpPr>
            <p:nvPr/>
          </p:nvSpPr>
          <p:spPr>
            <a:xfrm rot="18028270" flipH="1">
              <a:off x="4705763" y="1912398"/>
              <a:ext cx="5400000" cy="5400000"/>
            </a:xfrm>
            <a:prstGeom prst="arc">
              <a:avLst/>
            </a:prstGeom>
            <a:ln>
              <a:solidFill>
                <a:srgbClr val="0070F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84" name="Groupe 83">
              <a:extLst>
                <a:ext uri="{FF2B5EF4-FFF2-40B4-BE49-F238E27FC236}">
                  <a16:creationId xmlns:a16="http://schemas.microsoft.com/office/drawing/2014/main" id="{FF3CADAD-DE50-3B04-7279-7BCAD3B48961}"/>
                </a:ext>
              </a:extLst>
            </p:cNvPr>
            <p:cNvGrpSpPr>
              <a:grpSpLocks noChangeAspect="1"/>
            </p:cNvGrpSpPr>
            <p:nvPr/>
          </p:nvGrpSpPr>
          <p:grpSpPr>
            <a:xfrm flipH="1">
              <a:off x="5057775" y="2911192"/>
              <a:ext cx="360000" cy="360000"/>
              <a:chOff x="3952070" y="2709796"/>
              <a:chExt cx="288000" cy="288000"/>
            </a:xfrm>
          </p:grpSpPr>
          <p:sp>
            <p:nvSpPr>
              <p:cNvPr id="81" name="Forme libre : forme 80">
                <a:extLst>
                  <a:ext uri="{FF2B5EF4-FFF2-40B4-BE49-F238E27FC236}">
                    <a16:creationId xmlns:a16="http://schemas.microsoft.com/office/drawing/2014/main" id="{6C7CB70C-B4CD-E5EE-71A1-44131A558523}"/>
                  </a:ext>
                </a:extLst>
              </p:cNvPr>
              <p:cNvSpPr/>
              <p:nvPr/>
            </p:nvSpPr>
            <p:spPr>
              <a:xfrm>
                <a:off x="3952070" y="2833800"/>
                <a:ext cx="288000" cy="42006"/>
              </a:xfrm>
              <a:custGeom>
                <a:avLst/>
                <a:gdLst>
                  <a:gd name="connsiteX0" fmla="*/ 0 w 585787"/>
                  <a:gd name="connsiteY0" fmla="*/ 0 h 85439"/>
                  <a:gd name="connsiteX1" fmla="*/ 585788 w 585787"/>
                  <a:gd name="connsiteY1" fmla="*/ 0 h 85439"/>
                  <a:gd name="connsiteX2" fmla="*/ 585788 w 585787"/>
                  <a:gd name="connsiteY2" fmla="*/ 85439 h 85439"/>
                  <a:gd name="connsiteX3" fmla="*/ 0 w 585787"/>
                  <a:gd name="connsiteY3" fmla="*/ 85439 h 85439"/>
                  <a:gd name="connsiteX4" fmla="*/ 0 w 585787"/>
                  <a:gd name="connsiteY4" fmla="*/ 0 h 85439"/>
                  <a:gd name="connsiteX5" fmla="*/ 0 w 585787"/>
                  <a:gd name="connsiteY5" fmla="*/ 0 h 8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 h="85439">
                    <a:moveTo>
                      <a:pt x="0" y="0"/>
                    </a:moveTo>
                    <a:lnTo>
                      <a:pt x="585788" y="0"/>
                    </a:lnTo>
                    <a:lnTo>
                      <a:pt x="585788" y="85439"/>
                    </a:lnTo>
                    <a:lnTo>
                      <a:pt x="0" y="85439"/>
                    </a:lnTo>
                    <a:lnTo>
                      <a:pt x="0" y="0"/>
                    </a:lnTo>
                    <a:lnTo>
                      <a:pt x="0" y="0"/>
                    </a:lnTo>
                    <a:close/>
                  </a:path>
                </a:pathLst>
              </a:custGeom>
              <a:solidFill>
                <a:srgbClr val="0070FA"/>
              </a:solidFill>
              <a:ln w="9525" cap="flat">
                <a:noFill/>
                <a:prstDash val="solid"/>
                <a:miter/>
              </a:ln>
            </p:spPr>
            <p:txBody>
              <a:bodyPr rtlCol="0" anchor="ctr"/>
              <a:lstStyle/>
              <a:p>
                <a:endParaRPr lang="en-GB"/>
              </a:p>
            </p:txBody>
          </p:sp>
          <p:sp>
            <p:nvSpPr>
              <p:cNvPr id="82" name="Forme libre : forme 81">
                <a:extLst>
                  <a:ext uri="{FF2B5EF4-FFF2-40B4-BE49-F238E27FC236}">
                    <a16:creationId xmlns:a16="http://schemas.microsoft.com/office/drawing/2014/main" id="{7736E581-348F-4933-8744-D5A55C49E309}"/>
                  </a:ext>
                </a:extLst>
              </p:cNvPr>
              <p:cNvSpPr/>
              <p:nvPr/>
            </p:nvSpPr>
            <p:spPr>
              <a:xfrm>
                <a:off x="4076074" y="2895802"/>
                <a:ext cx="42006" cy="101994"/>
              </a:xfrm>
              <a:custGeom>
                <a:avLst/>
                <a:gdLst>
                  <a:gd name="connsiteX0" fmla="*/ 0 w 85439"/>
                  <a:gd name="connsiteY0" fmla="*/ 0 h 207454"/>
                  <a:gd name="connsiteX1" fmla="*/ 85439 w 85439"/>
                  <a:gd name="connsiteY1" fmla="*/ 0 h 207454"/>
                  <a:gd name="connsiteX2" fmla="*/ 85439 w 85439"/>
                  <a:gd name="connsiteY2" fmla="*/ 207454 h 207454"/>
                  <a:gd name="connsiteX3" fmla="*/ 0 w 85439"/>
                  <a:gd name="connsiteY3" fmla="*/ 207454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4"/>
                    </a:lnTo>
                    <a:lnTo>
                      <a:pt x="0" y="207454"/>
                    </a:lnTo>
                    <a:lnTo>
                      <a:pt x="0" y="0"/>
                    </a:lnTo>
                    <a:lnTo>
                      <a:pt x="0" y="0"/>
                    </a:lnTo>
                    <a:close/>
                  </a:path>
                </a:pathLst>
              </a:custGeom>
              <a:solidFill>
                <a:schemeClr val="bg1"/>
              </a:solidFill>
              <a:ln w="9525" cap="flat">
                <a:noFill/>
                <a:prstDash val="solid"/>
                <a:miter/>
              </a:ln>
            </p:spPr>
            <p:txBody>
              <a:bodyPr rtlCol="0" anchor="ctr"/>
              <a:lstStyle/>
              <a:p>
                <a:endParaRPr lang="en-GB"/>
              </a:p>
            </p:txBody>
          </p:sp>
          <p:sp>
            <p:nvSpPr>
              <p:cNvPr id="83" name="Forme libre : forme 82">
                <a:extLst>
                  <a:ext uri="{FF2B5EF4-FFF2-40B4-BE49-F238E27FC236}">
                    <a16:creationId xmlns:a16="http://schemas.microsoft.com/office/drawing/2014/main" id="{91A5C2B0-D77C-E30B-7379-6050B562E0CB}"/>
                  </a:ext>
                </a:extLst>
              </p:cNvPr>
              <p:cNvSpPr/>
              <p:nvPr/>
            </p:nvSpPr>
            <p:spPr>
              <a:xfrm>
                <a:off x="4076074" y="2709796"/>
                <a:ext cx="42006" cy="101994"/>
              </a:xfrm>
              <a:custGeom>
                <a:avLst/>
                <a:gdLst>
                  <a:gd name="connsiteX0" fmla="*/ 0 w 85439"/>
                  <a:gd name="connsiteY0" fmla="*/ 0 h 207454"/>
                  <a:gd name="connsiteX1" fmla="*/ 85439 w 85439"/>
                  <a:gd name="connsiteY1" fmla="*/ 0 h 207454"/>
                  <a:gd name="connsiteX2" fmla="*/ 85439 w 85439"/>
                  <a:gd name="connsiteY2" fmla="*/ 207455 h 207454"/>
                  <a:gd name="connsiteX3" fmla="*/ 0 w 85439"/>
                  <a:gd name="connsiteY3" fmla="*/ 207455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5"/>
                    </a:lnTo>
                    <a:lnTo>
                      <a:pt x="0" y="207455"/>
                    </a:lnTo>
                    <a:lnTo>
                      <a:pt x="0" y="0"/>
                    </a:lnTo>
                    <a:lnTo>
                      <a:pt x="0" y="0"/>
                    </a:lnTo>
                    <a:close/>
                  </a:path>
                </a:pathLst>
              </a:custGeom>
              <a:solidFill>
                <a:schemeClr val="bg1"/>
              </a:solidFill>
              <a:ln w="9525" cap="flat">
                <a:noFill/>
                <a:prstDash val="solid"/>
                <a:miter/>
              </a:ln>
            </p:spPr>
            <p:txBody>
              <a:bodyPr rtlCol="0" anchor="ctr"/>
              <a:lstStyle/>
              <a:p>
                <a:endParaRPr lang="en-GB"/>
              </a:p>
            </p:txBody>
          </p:sp>
        </p:grpSp>
      </p:grpSp>
      <p:grpSp>
        <p:nvGrpSpPr>
          <p:cNvPr id="111" name="Groupe 110">
            <a:extLst>
              <a:ext uri="{FF2B5EF4-FFF2-40B4-BE49-F238E27FC236}">
                <a16:creationId xmlns:a16="http://schemas.microsoft.com/office/drawing/2014/main" id="{8076382F-6C85-3FA9-66AB-1A30F9D410C4}"/>
              </a:ext>
            </a:extLst>
          </p:cNvPr>
          <p:cNvGrpSpPr/>
          <p:nvPr/>
        </p:nvGrpSpPr>
        <p:grpSpPr>
          <a:xfrm>
            <a:off x="1441314" y="5413745"/>
            <a:ext cx="4201364" cy="4159118"/>
            <a:chOff x="878643" y="5197395"/>
            <a:chExt cx="4334057" cy="4395211"/>
          </a:xfrm>
        </p:grpSpPr>
        <p:sp>
          <p:nvSpPr>
            <p:cNvPr id="105" name="Arc 104">
              <a:extLst>
                <a:ext uri="{FF2B5EF4-FFF2-40B4-BE49-F238E27FC236}">
                  <a16:creationId xmlns:a16="http://schemas.microsoft.com/office/drawing/2014/main" id="{0B4DFF88-41B5-E3E0-4A84-A1CB7DF0466A}"/>
                </a:ext>
              </a:extLst>
            </p:cNvPr>
            <p:cNvSpPr/>
            <p:nvPr/>
          </p:nvSpPr>
          <p:spPr>
            <a:xfrm rot="21301577">
              <a:off x="878643" y="5316450"/>
              <a:ext cx="4334057" cy="4276156"/>
            </a:xfrm>
            <a:prstGeom prst="arc">
              <a:avLst>
                <a:gd name="adj1" fmla="val 16200000"/>
                <a:gd name="adj2" fmla="val 132566"/>
              </a:avLst>
            </a:prstGeom>
            <a:ln>
              <a:solidFill>
                <a:srgbClr val="0070F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06" name="Groupe 105">
              <a:extLst>
                <a:ext uri="{FF2B5EF4-FFF2-40B4-BE49-F238E27FC236}">
                  <a16:creationId xmlns:a16="http://schemas.microsoft.com/office/drawing/2014/main" id="{9DF06C29-A6E4-4B29-FAF1-B8A4D9A979FB}"/>
                </a:ext>
              </a:extLst>
            </p:cNvPr>
            <p:cNvGrpSpPr>
              <a:grpSpLocks noChangeAspect="1"/>
            </p:cNvGrpSpPr>
            <p:nvPr/>
          </p:nvGrpSpPr>
          <p:grpSpPr>
            <a:xfrm>
              <a:off x="2451258" y="5197395"/>
              <a:ext cx="252000" cy="252000"/>
              <a:chOff x="3952070" y="2709796"/>
              <a:chExt cx="288000" cy="288000"/>
            </a:xfrm>
          </p:grpSpPr>
          <p:sp>
            <p:nvSpPr>
              <p:cNvPr id="107" name="Forme libre : forme 106">
                <a:extLst>
                  <a:ext uri="{FF2B5EF4-FFF2-40B4-BE49-F238E27FC236}">
                    <a16:creationId xmlns:a16="http://schemas.microsoft.com/office/drawing/2014/main" id="{616EC88B-D5A7-FDF0-D29C-E3B19DDCF19F}"/>
                  </a:ext>
                </a:extLst>
              </p:cNvPr>
              <p:cNvSpPr/>
              <p:nvPr/>
            </p:nvSpPr>
            <p:spPr>
              <a:xfrm>
                <a:off x="3952070" y="2833800"/>
                <a:ext cx="288000" cy="42006"/>
              </a:xfrm>
              <a:custGeom>
                <a:avLst/>
                <a:gdLst>
                  <a:gd name="connsiteX0" fmla="*/ 0 w 585787"/>
                  <a:gd name="connsiteY0" fmla="*/ 0 h 85439"/>
                  <a:gd name="connsiteX1" fmla="*/ 585788 w 585787"/>
                  <a:gd name="connsiteY1" fmla="*/ 0 h 85439"/>
                  <a:gd name="connsiteX2" fmla="*/ 585788 w 585787"/>
                  <a:gd name="connsiteY2" fmla="*/ 85439 h 85439"/>
                  <a:gd name="connsiteX3" fmla="*/ 0 w 585787"/>
                  <a:gd name="connsiteY3" fmla="*/ 85439 h 85439"/>
                  <a:gd name="connsiteX4" fmla="*/ 0 w 585787"/>
                  <a:gd name="connsiteY4" fmla="*/ 0 h 85439"/>
                  <a:gd name="connsiteX5" fmla="*/ 0 w 585787"/>
                  <a:gd name="connsiteY5" fmla="*/ 0 h 8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 h="85439">
                    <a:moveTo>
                      <a:pt x="0" y="0"/>
                    </a:moveTo>
                    <a:lnTo>
                      <a:pt x="585788" y="0"/>
                    </a:lnTo>
                    <a:lnTo>
                      <a:pt x="585788" y="85439"/>
                    </a:lnTo>
                    <a:lnTo>
                      <a:pt x="0" y="85439"/>
                    </a:lnTo>
                    <a:lnTo>
                      <a:pt x="0" y="0"/>
                    </a:lnTo>
                    <a:lnTo>
                      <a:pt x="0" y="0"/>
                    </a:lnTo>
                    <a:close/>
                  </a:path>
                </a:pathLst>
              </a:custGeom>
              <a:solidFill>
                <a:srgbClr val="0070FA"/>
              </a:solidFill>
              <a:ln w="9525" cap="flat">
                <a:noFill/>
                <a:prstDash val="solid"/>
                <a:miter/>
              </a:ln>
            </p:spPr>
            <p:txBody>
              <a:bodyPr rtlCol="0" anchor="ctr"/>
              <a:lstStyle/>
              <a:p>
                <a:endParaRPr lang="en-GB"/>
              </a:p>
            </p:txBody>
          </p:sp>
          <p:sp>
            <p:nvSpPr>
              <p:cNvPr id="108" name="Forme libre : forme 107">
                <a:extLst>
                  <a:ext uri="{FF2B5EF4-FFF2-40B4-BE49-F238E27FC236}">
                    <a16:creationId xmlns:a16="http://schemas.microsoft.com/office/drawing/2014/main" id="{323AEE16-8785-3101-DC2A-A9C9B83D7581}"/>
                  </a:ext>
                </a:extLst>
              </p:cNvPr>
              <p:cNvSpPr/>
              <p:nvPr/>
            </p:nvSpPr>
            <p:spPr>
              <a:xfrm>
                <a:off x="4076074" y="2895802"/>
                <a:ext cx="42006" cy="101994"/>
              </a:xfrm>
              <a:custGeom>
                <a:avLst/>
                <a:gdLst>
                  <a:gd name="connsiteX0" fmla="*/ 0 w 85439"/>
                  <a:gd name="connsiteY0" fmla="*/ 0 h 207454"/>
                  <a:gd name="connsiteX1" fmla="*/ 85439 w 85439"/>
                  <a:gd name="connsiteY1" fmla="*/ 0 h 207454"/>
                  <a:gd name="connsiteX2" fmla="*/ 85439 w 85439"/>
                  <a:gd name="connsiteY2" fmla="*/ 207454 h 207454"/>
                  <a:gd name="connsiteX3" fmla="*/ 0 w 85439"/>
                  <a:gd name="connsiteY3" fmla="*/ 207454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4"/>
                    </a:lnTo>
                    <a:lnTo>
                      <a:pt x="0" y="207454"/>
                    </a:lnTo>
                    <a:lnTo>
                      <a:pt x="0" y="0"/>
                    </a:lnTo>
                    <a:lnTo>
                      <a:pt x="0" y="0"/>
                    </a:lnTo>
                    <a:close/>
                  </a:path>
                </a:pathLst>
              </a:custGeom>
              <a:solidFill>
                <a:schemeClr val="bg1"/>
              </a:solidFill>
              <a:ln w="9525" cap="flat">
                <a:noFill/>
                <a:prstDash val="solid"/>
                <a:miter/>
              </a:ln>
            </p:spPr>
            <p:txBody>
              <a:bodyPr rtlCol="0" anchor="ctr"/>
              <a:lstStyle/>
              <a:p>
                <a:endParaRPr lang="en-GB"/>
              </a:p>
            </p:txBody>
          </p:sp>
          <p:sp>
            <p:nvSpPr>
              <p:cNvPr id="109" name="Forme libre : forme 108">
                <a:extLst>
                  <a:ext uri="{FF2B5EF4-FFF2-40B4-BE49-F238E27FC236}">
                    <a16:creationId xmlns:a16="http://schemas.microsoft.com/office/drawing/2014/main" id="{671C7F6E-553D-A8EE-F5D7-079F43F0155A}"/>
                  </a:ext>
                </a:extLst>
              </p:cNvPr>
              <p:cNvSpPr/>
              <p:nvPr/>
            </p:nvSpPr>
            <p:spPr>
              <a:xfrm>
                <a:off x="4076074" y="2709796"/>
                <a:ext cx="42006" cy="101994"/>
              </a:xfrm>
              <a:custGeom>
                <a:avLst/>
                <a:gdLst>
                  <a:gd name="connsiteX0" fmla="*/ 0 w 85439"/>
                  <a:gd name="connsiteY0" fmla="*/ 0 h 207454"/>
                  <a:gd name="connsiteX1" fmla="*/ 85439 w 85439"/>
                  <a:gd name="connsiteY1" fmla="*/ 0 h 207454"/>
                  <a:gd name="connsiteX2" fmla="*/ 85439 w 85439"/>
                  <a:gd name="connsiteY2" fmla="*/ 207455 h 207454"/>
                  <a:gd name="connsiteX3" fmla="*/ 0 w 85439"/>
                  <a:gd name="connsiteY3" fmla="*/ 207455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5"/>
                    </a:lnTo>
                    <a:lnTo>
                      <a:pt x="0" y="207455"/>
                    </a:lnTo>
                    <a:lnTo>
                      <a:pt x="0" y="0"/>
                    </a:lnTo>
                    <a:lnTo>
                      <a:pt x="0" y="0"/>
                    </a:lnTo>
                    <a:close/>
                  </a:path>
                </a:pathLst>
              </a:custGeom>
              <a:solidFill>
                <a:schemeClr val="bg1"/>
              </a:solidFill>
              <a:ln w="9525" cap="flat">
                <a:noFill/>
                <a:prstDash val="solid"/>
                <a:miter/>
              </a:ln>
            </p:spPr>
            <p:txBody>
              <a:bodyPr rtlCol="0" anchor="ctr"/>
              <a:lstStyle/>
              <a:p>
                <a:endParaRPr lang="en-GB"/>
              </a:p>
            </p:txBody>
          </p:sp>
        </p:grpSp>
      </p:grpSp>
      <p:sp>
        <p:nvSpPr>
          <p:cNvPr id="94" name="Arc 93">
            <a:extLst>
              <a:ext uri="{FF2B5EF4-FFF2-40B4-BE49-F238E27FC236}">
                <a16:creationId xmlns:a16="http://schemas.microsoft.com/office/drawing/2014/main" id="{7ADE3B66-8858-0C10-D007-7D5AE5CC9B77}"/>
              </a:ext>
            </a:extLst>
          </p:cNvPr>
          <p:cNvSpPr/>
          <p:nvPr/>
        </p:nvSpPr>
        <p:spPr>
          <a:xfrm rot="16004245">
            <a:off x="-1381598" y="4123552"/>
            <a:ext cx="7559009" cy="6414786"/>
          </a:xfrm>
          <a:prstGeom prst="arc">
            <a:avLst>
              <a:gd name="adj1" fmla="val 16525544"/>
              <a:gd name="adj2" fmla="val 0"/>
            </a:avLst>
          </a:prstGeom>
          <a:ln>
            <a:solidFill>
              <a:srgbClr val="0070F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03" name="Groupe 102">
            <a:extLst>
              <a:ext uri="{FF2B5EF4-FFF2-40B4-BE49-F238E27FC236}">
                <a16:creationId xmlns:a16="http://schemas.microsoft.com/office/drawing/2014/main" id="{D5A7295C-7867-57B0-7DBD-2BD0CDF81AA7}"/>
              </a:ext>
            </a:extLst>
          </p:cNvPr>
          <p:cNvGrpSpPr/>
          <p:nvPr/>
        </p:nvGrpSpPr>
        <p:grpSpPr>
          <a:xfrm flipH="1">
            <a:off x="3622038" y="1325573"/>
            <a:ext cx="8719475" cy="6349929"/>
            <a:chOff x="10428565" y="940421"/>
            <a:chExt cx="8728270" cy="6349929"/>
          </a:xfrm>
        </p:grpSpPr>
        <p:sp>
          <p:nvSpPr>
            <p:cNvPr id="87" name="Arc 86">
              <a:extLst>
                <a:ext uri="{FF2B5EF4-FFF2-40B4-BE49-F238E27FC236}">
                  <a16:creationId xmlns:a16="http://schemas.microsoft.com/office/drawing/2014/main" id="{4FB555F8-81A5-1B18-7D2B-F67E18706637}"/>
                </a:ext>
              </a:extLst>
            </p:cNvPr>
            <p:cNvSpPr/>
            <p:nvPr/>
          </p:nvSpPr>
          <p:spPr>
            <a:xfrm rot="18437898" flipH="1">
              <a:off x="11617735" y="-248749"/>
              <a:ext cx="6349929" cy="8728270"/>
            </a:xfrm>
            <a:prstGeom prst="arc">
              <a:avLst>
                <a:gd name="adj1" fmla="val 16296583"/>
                <a:gd name="adj2" fmla="val 21422212"/>
              </a:avLst>
            </a:prstGeom>
            <a:ln>
              <a:solidFill>
                <a:srgbClr val="0070F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88" name="Groupe 87">
              <a:extLst>
                <a:ext uri="{FF2B5EF4-FFF2-40B4-BE49-F238E27FC236}">
                  <a16:creationId xmlns:a16="http://schemas.microsoft.com/office/drawing/2014/main" id="{B401691B-F585-5E4F-53E2-AA5582C07455}"/>
                </a:ext>
              </a:extLst>
            </p:cNvPr>
            <p:cNvGrpSpPr>
              <a:grpSpLocks noChangeAspect="1"/>
            </p:cNvGrpSpPr>
            <p:nvPr/>
          </p:nvGrpSpPr>
          <p:grpSpPr>
            <a:xfrm flipH="1">
              <a:off x="11183275" y="1128157"/>
              <a:ext cx="432000" cy="432000"/>
              <a:chOff x="3952070" y="2709796"/>
              <a:chExt cx="288000" cy="288000"/>
            </a:xfrm>
          </p:grpSpPr>
          <p:sp>
            <p:nvSpPr>
              <p:cNvPr id="89" name="Forme libre : forme 88">
                <a:extLst>
                  <a:ext uri="{FF2B5EF4-FFF2-40B4-BE49-F238E27FC236}">
                    <a16:creationId xmlns:a16="http://schemas.microsoft.com/office/drawing/2014/main" id="{BD82D516-7B41-7E27-37EF-AD3CD84E2506}"/>
                  </a:ext>
                </a:extLst>
              </p:cNvPr>
              <p:cNvSpPr/>
              <p:nvPr/>
            </p:nvSpPr>
            <p:spPr>
              <a:xfrm>
                <a:off x="3952070" y="2833800"/>
                <a:ext cx="288000" cy="42006"/>
              </a:xfrm>
              <a:custGeom>
                <a:avLst/>
                <a:gdLst>
                  <a:gd name="connsiteX0" fmla="*/ 0 w 585787"/>
                  <a:gd name="connsiteY0" fmla="*/ 0 h 85439"/>
                  <a:gd name="connsiteX1" fmla="*/ 585788 w 585787"/>
                  <a:gd name="connsiteY1" fmla="*/ 0 h 85439"/>
                  <a:gd name="connsiteX2" fmla="*/ 585788 w 585787"/>
                  <a:gd name="connsiteY2" fmla="*/ 85439 h 85439"/>
                  <a:gd name="connsiteX3" fmla="*/ 0 w 585787"/>
                  <a:gd name="connsiteY3" fmla="*/ 85439 h 85439"/>
                  <a:gd name="connsiteX4" fmla="*/ 0 w 585787"/>
                  <a:gd name="connsiteY4" fmla="*/ 0 h 85439"/>
                  <a:gd name="connsiteX5" fmla="*/ 0 w 585787"/>
                  <a:gd name="connsiteY5" fmla="*/ 0 h 8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 h="85439">
                    <a:moveTo>
                      <a:pt x="0" y="0"/>
                    </a:moveTo>
                    <a:lnTo>
                      <a:pt x="585788" y="0"/>
                    </a:lnTo>
                    <a:lnTo>
                      <a:pt x="585788" y="85439"/>
                    </a:lnTo>
                    <a:lnTo>
                      <a:pt x="0" y="85439"/>
                    </a:lnTo>
                    <a:lnTo>
                      <a:pt x="0" y="0"/>
                    </a:lnTo>
                    <a:lnTo>
                      <a:pt x="0" y="0"/>
                    </a:lnTo>
                    <a:close/>
                  </a:path>
                </a:pathLst>
              </a:custGeom>
              <a:solidFill>
                <a:srgbClr val="0070FA"/>
              </a:solidFill>
              <a:ln w="9525" cap="flat">
                <a:noFill/>
                <a:prstDash val="solid"/>
                <a:miter/>
              </a:ln>
            </p:spPr>
            <p:txBody>
              <a:bodyPr rtlCol="0" anchor="ctr"/>
              <a:lstStyle/>
              <a:p>
                <a:endParaRPr lang="en-GB"/>
              </a:p>
            </p:txBody>
          </p:sp>
          <p:sp>
            <p:nvSpPr>
              <p:cNvPr id="90" name="Forme libre : forme 89">
                <a:extLst>
                  <a:ext uri="{FF2B5EF4-FFF2-40B4-BE49-F238E27FC236}">
                    <a16:creationId xmlns:a16="http://schemas.microsoft.com/office/drawing/2014/main" id="{4F2C9015-D2E5-8DD3-B3B0-6CF70499A6D9}"/>
                  </a:ext>
                </a:extLst>
              </p:cNvPr>
              <p:cNvSpPr/>
              <p:nvPr/>
            </p:nvSpPr>
            <p:spPr>
              <a:xfrm>
                <a:off x="4076074" y="2895802"/>
                <a:ext cx="42006" cy="101994"/>
              </a:xfrm>
              <a:custGeom>
                <a:avLst/>
                <a:gdLst>
                  <a:gd name="connsiteX0" fmla="*/ 0 w 85439"/>
                  <a:gd name="connsiteY0" fmla="*/ 0 h 207454"/>
                  <a:gd name="connsiteX1" fmla="*/ 85439 w 85439"/>
                  <a:gd name="connsiteY1" fmla="*/ 0 h 207454"/>
                  <a:gd name="connsiteX2" fmla="*/ 85439 w 85439"/>
                  <a:gd name="connsiteY2" fmla="*/ 207454 h 207454"/>
                  <a:gd name="connsiteX3" fmla="*/ 0 w 85439"/>
                  <a:gd name="connsiteY3" fmla="*/ 207454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4"/>
                    </a:lnTo>
                    <a:lnTo>
                      <a:pt x="0" y="207454"/>
                    </a:lnTo>
                    <a:lnTo>
                      <a:pt x="0" y="0"/>
                    </a:lnTo>
                    <a:lnTo>
                      <a:pt x="0" y="0"/>
                    </a:lnTo>
                    <a:close/>
                  </a:path>
                </a:pathLst>
              </a:custGeom>
              <a:solidFill>
                <a:schemeClr val="bg1"/>
              </a:solidFill>
              <a:ln w="9525" cap="flat">
                <a:noFill/>
                <a:prstDash val="solid"/>
                <a:miter/>
              </a:ln>
            </p:spPr>
            <p:txBody>
              <a:bodyPr rtlCol="0" anchor="ctr"/>
              <a:lstStyle/>
              <a:p>
                <a:endParaRPr lang="en-GB"/>
              </a:p>
            </p:txBody>
          </p:sp>
          <p:sp>
            <p:nvSpPr>
              <p:cNvPr id="91" name="Forme libre : forme 90">
                <a:extLst>
                  <a:ext uri="{FF2B5EF4-FFF2-40B4-BE49-F238E27FC236}">
                    <a16:creationId xmlns:a16="http://schemas.microsoft.com/office/drawing/2014/main" id="{3181616C-FE1C-70D6-0052-7A6F7370520E}"/>
                  </a:ext>
                </a:extLst>
              </p:cNvPr>
              <p:cNvSpPr/>
              <p:nvPr/>
            </p:nvSpPr>
            <p:spPr>
              <a:xfrm>
                <a:off x="4076074" y="2709796"/>
                <a:ext cx="42006" cy="101994"/>
              </a:xfrm>
              <a:custGeom>
                <a:avLst/>
                <a:gdLst>
                  <a:gd name="connsiteX0" fmla="*/ 0 w 85439"/>
                  <a:gd name="connsiteY0" fmla="*/ 0 h 207454"/>
                  <a:gd name="connsiteX1" fmla="*/ 85439 w 85439"/>
                  <a:gd name="connsiteY1" fmla="*/ 0 h 207454"/>
                  <a:gd name="connsiteX2" fmla="*/ 85439 w 85439"/>
                  <a:gd name="connsiteY2" fmla="*/ 207455 h 207454"/>
                  <a:gd name="connsiteX3" fmla="*/ 0 w 85439"/>
                  <a:gd name="connsiteY3" fmla="*/ 207455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5"/>
                    </a:lnTo>
                    <a:lnTo>
                      <a:pt x="0" y="207455"/>
                    </a:lnTo>
                    <a:lnTo>
                      <a:pt x="0" y="0"/>
                    </a:lnTo>
                    <a:lnTo>
                      <a:pt x="0" y="0"/>
                    </a:lnTo>
                    <a:close/>
                  </a:path>
                </a:pathLst>
              </a:custGeom>
              <a:solidFill>
                <a:schemeClr val="bg1"/>
              </a:solidFill>
              <a:ln w="9525" cap="flat">
                <a:noFill/>
                <a:prstDash val="solid"/>
                <a:miter/>
              </a:ln>
            </p:spPr>
            <p:txBody>
              <a:bodyPr rtlCol="0" anchor="ctr"/>
              <a:lstStyle/>
              <a:p>
                <a:endParaRPr lang="en-GB"/>
              </a:p>
            </p:txBody>
          </p:sp>
        </p:grpSp>
      </p:grpSp>
      <p:sp>
        <p:nvSpPr>
          <p:cNvPr id="12" name="TextBox 11">
            <a:extLst>
              <a:ext uri="{FF2B5EF4-FFF2-40B4-BE49-F238E27FC236}">
                <a16:creationId xmlns:a16="http://schemas.microsoft.com/office/drawing/2014/main" id="{984B3A0E-469A-7E59-651D-DDF7412F0FFF}"/>
              </a:ext>
            </a:extLst>
          </p:cNvPr>
          <p:cNvSpPr txBox="1"/>
          <p:nvPr/>
        </p:nvSpPr>
        <p:spPr>
          <a:xfrm>
            <a:off x="1075247" y="644767"/>
            <a:ext cx="3688760" cy="2553891"/>
          </a:xfrm>
          <a:prstGeom prst="wedgeRoundRectCallout">
            <a:avLst>
              <a:gd name="adj1" fmla="val 323"/>
              <a:gd name="adj2" fmla="val 61393"/>
              <a:gd name="adj3" fmla="val 16667"/>
            </a:avLst>
          </a:prstGeom>
          <a:noFill/>
          <a:ln w="6350">
            <a:solidFill>
              <a:srgbClr val="0070FA"/>
            </a:solidFill>
          </a:ln>
        </p:spPr>
        <p:txBody>
          <a:bodyPr wrap="square">
            <a:spAutoFit/>
          </a:bodyPr>
          <a:lstStyle>
            <a:defPPr rtl="0">
              <a:defRPr lang="en-GB"/>
            </a:defPPr>
            <a:lvl1pPr>
              <a:defRPr sz="2000" b="1">
                <a:solidFill>
                  <a:schemeClr val="accent1"/>
                </a:solidFill>
                <a:latin typeface="Aptos" panose="020B0004020202020204" pitchFamily="34" charset="0"/>
              </a:defRPr>
            </a:lvl1pPr>
            <a:lvl2pPr lvl="1">
              <a:defRPr/>
            </a:lvl2pPr>
            <a:lvl3pPr lvl="2">
              <a:defRPr/>
            </a:lvl3pPr>
          </a:lstStyle>
          <a:p>
            <a:endParaRPr lang="en-US" sz="1800"/>
          </a:p>
          <a:p>
            <a:endParaRPr lang="en-US" sz="1800"/>
          </a:p>
          <a:p>
            <a:endParaRPr lang="en-US" sz="1800"/>
          </a:p>
          <a:p>
            <a:endParaRPr lang="en-US" sz="1800"/>
          </a:p>
          <a:p>
            <a:endParaRPr lang="en-US" sz="1800"/>
          </a:p>
          <a:p>
            <a:endParaRPr lang="en-US" sz="1800"/>
          </a:p>
          <a:p>
            <a:endParaRPr lang="en-US" sz="1800"/>
          </a:p>
          <a:p>
            <a:endParaRPr lang="en-US" sz="1800"/>
          </a:p>
        </p:txBody>
      </p:sp>
      <p:grpSp>
        <p:nvGrpSpPr>
          <p:cNvPr id="67" name="plus plus" hidden="1">
            <a:extLst>
              <a:ext uri="{FF2B5EF4-FFF2-40B4-BE49-F238E27FC236}">
                <a16:creationId xmlns:a16="http://schemas.microsoft.com/office/drawing/2014/main" id="{E4E4AAFE-E159-672F-FE2E-4B1BF20EBAE7}"/>
              </a:ext>
            </a:extLst>
          </p:cNvPr>
          <p:cNvGrpSpPr/>
          <p:nvPr/>
        </p:nvGrpSpPr>
        <p:grpSpPr>
          <a:xfrm>
            <a:off x="2142417" y="876062"/>
            <a:ext cx="9284822" cy="4857471"/>
            <a:chOff x="2142417" y="876062"/>
            <a:chExt cx="9284822" cy="4857471"/>
          </a:xfrm>
        </p:grpSpPr>
        <p:grpSp>
          <p:nvGrpSpPr>
            <p:cNvPr id="40" name="+">
              <a:extLst>
                <a:ext uri="{FF2B5EF4-FFF2-40B4-BE49-F238E27FC236}">
                  <a16:creationId xmlns:a16="http://schemas.microsoft.com/office/drawing/2014/main" id="{EF5EE43F-350C-4B97-EB1D-44929A6265B8}"/>
                </a:ext>
              </a:extLst>
            </p:cNvPr>
            <p:cNvGrpSpPr>
              <a:grpSpLocks noChangeAspect="1"/>
            </p:cNvGrpSpPr>
            <p:nvPr/>
          </p:nvGrpSpPr>
          <p:grpSpPr>
            <a:xfrm>
              <a:off x="10841452" y="876062"/>
              <a:ext cx="585787" cy="585787"/>
              <a:chOff x="3174430" y="4197386"/>
              <a:chExt cx="585787" cy="585787"/>
            </a:xfrm>
            <a:effectLst>
              <a:outerShdw blurRad="508000" dist="12700" dir="5400000" algn="t" rotWithShape="0">
                <a:prstClr val="black">
                  <a:alpha val="80000"/>
                </a:prstClr>
              </a:outerShdw>
            </a:effectLst>
          </p:grpSpPr>
          <p:sp>
            <p:nvSpPr>
              <p:cNvPr id="36" name="Forme libre : forme 35">
                <a:extLst>
                  <a:ext uri="{FF2B5EF4-FFF2-40B4-BE49-F238E27FC236}">
                    <a16:creationId xmlns:a16="http://schemas.microsoft.com/office/drawing/2014/main" id="{4F5BB000-D4B7-D53E-EF73-D1E7C498611A}"/>
                  </a:ext>
                </a:extLst>
              </p:cNvPr>
              <p:cNvSpPr/>
              <p:nvPr/>
            </p:nvSpPr>
            <p:spPr>
              <a:xfrm>
                <a:off x="3174430" y="4449607"/>
                <a:ext cx="585787" cy="85439"/>
              </a:xfrm>
              <a:custGeom>
                <a:avLst/>
                <a:gdLst>
                  <a:gd name="connsiteX0" fmla="*/ 0 w 585787"/>
                  <a:gd name="connsiteY0" fmla="*/ 0 h 85439"/>
                  <a:gd name="connsiteX1" fmla="*/ 585788 w 585787"/>
                  <a:gd name="connsiteY1" fmla="*/ 0 h 85439"/>
                  <a:gd name="connsiteX2" fmla="*/ 585788 w 585787"/>
                  <a:gd name="connsiteY2" fmla="*/ 85439 h 85439"/>
                  <a:gd name="connsiteX3" fmla="*/ 0 w 585787"/>
                  <a:gd name="connsiteY3" fmla="*/ 85439 h 85439"/>
                  <a:gd name="connsiteX4" fmla="*/ 0 w 585787"/>
                  <a:gd name="connsiteY4" fmla="*/ 0 h 85439"/>
                  <a:gd name="connsiteX5" fmla="*/ 0 w 585787"/>
                  <a:gd name="connsiteY5" fmla="*/ 0 h 8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 h="85439">
                    <a:moveTo>
                      <a:pt x="0" y="0"/>
                    </a:moveTo>
                    <a:lnTo>
                      <a:pt x="585788" y="0"/>
                    </a:lnTo>
                    <a:lnTo>
                      <a:pt x="585788" y="85439"/>
                    </a:lnTo>
                    <a:lnTo>
                      <a:pt x="0" y="85439"/>
                    </a:lnTo>
                    <a:lnTo>
                      <a:pt x="0" y="0"/>
                    </a:lnTo>
                    <a:lnTo>
                      <a:pt x="0" y="0"/>
                    </a:lnTo>
                    <a:close/>
                  </a:path>
                </a:pathLst>
              </a:custGeom>
              <a:solidFill>
                <a:srgbClr val="0070FA"/>
              </a:solidFill>
              <a:ln w="9525" cap="flat">
                <a:noFill/>
                <a:prstDash val="solid"/>
                <a:miter/>
              </a:ln>
            </p:spPr>
            <p:txBody>
              <a:bodyPr rtlCol="0" anchor="ctr"/>
              <a:lstStyle/>
              <a:p>
                <a:endParaRPr lang="fr-FR"/>
              </a:p>
            </p:txBody>
          </p:sp>
          <p:grpSp>
            <p:nvGrpSpPr>
              <p:cNvPr id="37" name="Graphique 33">
                <a:extLst>
                  <a:ext uri="{FF2B5EF4-FFF2-40B4-BE49-F238E27FC236}">
                    <a16:creationId xmlns:a16="http://schemas.microsoft.com/office/drawing/2014/main" id="{BED2543A-60A7-7271-7DC1-A81B959C017B}"/>
                  </a:ext>
                </a:extLst>
              </p:cNvPr>
              <p:cNvGrpSpPr/>
              <p:nvPr/>
            </p:nvGrpSpPr>
            <p:grpSpPr>
              <a:xfrm>
                <a:off x="3426651" y="4197386"/>
                <a:ext cx="85439" cy="585787"/>
                <a:chOff x="3426651" y="4197386"/>
                <a:chExt cx="85439" cy="585787"/>
              </a:xfrm>
              <a:solidFill>
                <a:schemeClr val="bg1"/>
              </a:solidFill>
            </p:grpSpPr>
            <p:sp>
              <p:nvSpPr>
                <p:cNvPr id="38" name="Forme libre : forme 37">
                  <a:extLst>
                    <a:ext uri="{FF2B5EF4-FFF2-40B4-BE49-F238E27FC236}">
                      <a16:creationId xmlns:a16="http://schemas.microsoft.com/office/drawing/2014/main" id="{C32F1369-A31D-E9E0-C473-A214F1197782}"/>
                    </a:ext>
                  </a:extLst>
                </p:cNvPr>
                <p:cNvSpPr/>
                <p:nvPr/>
              </p:nvSpPr>
              <p:spPr>
                <a:xfrm>
                  <a:off x="3426651" y="4575719"/>
                  <a:ext cx="85439" cy="207454"/>
                </a:xfrm>
                <a:custGeom>
                  <a:avLst/>
                  <a:gdLst>
                    <a:gd name="connsiteX0" fmla="*/ 0 w 85439"/>
                    <a:gd name="connsiteY0" fmla="*/ 0 h 207454"/>
                    <a:gd name="connsiteX1" fmla="*/ 85439 w 85439"/>
                    <a:gd name="connsiteY1" fmla="*/ 0 h 207454"/>
                    <a:gd name="connsiteX2" fmla="*/ 85439 w 85439"/>
                    <a:gd name="connsiteY2" fmla="*/ 207454 h 207454"/>
                    <a:gd name="connsiteX3" fmla="*/ 0 w 85439"/>
                    <a:gd name="connsiteY3" fmla="*/ 207454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4"/>
                      </a:lnTo>
                      <a:lnTo>
                        <a:pt x="0" y="207454"/>
                      </a:lnTo>
                      <a:lnTo>
                        <a:pt x="0" y="0"/>
                      </a:lnTo>
                      <a:lnTo>
                        <a:pt x="0" y="0"/>
                      </a:ln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AAE02848-DA8B-F725-800E-81CE343CE312}"/>
                    </a:ext>
                  </a:extLst>
                </p:cNvPr>
                <p:cNvSpPr/>
                <p:nvPr/>
              </p:nvSpPr>
              <p:spPr>
                <a:xfrm>
                  <a:off x="3426651" y="4197386"/>
                  <a:ext cx="85439" cy="207454"/>
                </a:xfrm>
                <a:custGeom>
                  <a:avLst/>
                  <a:gdLst>
                    <a:gd name="connsiteX0" fmla="*/ 0 w 85439"/>
                    <a:gd name="connsiteY0" fmla="*/ 0 h 207454"/>
                    <a:gd name="connsiteX1" fmla="*/ 85439 w 85439"/>
                    <a:gd name="connsiteY1" fmla="*/ 0 h 207454"/>
                    <a:gd name="connsiteX2" fmla="*/ 85439 w 85439"/>
                    <a:gd name="connsiteY2" fmla="*/ 207455 h 207454"/>
                    <a:gd name="connsiteX3" fmla="*/ 0 w 85439"/>
                    <a:gd name="connsiteY3" fmla="*/ 207455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5"/>
                      </a:lnTo>
                      <a:lnTo>
                        <a:pt x="0" y="207455"/>
                      </a:lnTo>
                      <a:lnTo>
                        <a:pt x="0" y="0"/>
                      </a:lnTo>
                      <a:lnTo>
                        <a:pt x="0" y="0"/>
                      </a:lnTo>
                      <a:close/>
                    </a:path>
                  </a:pathLst>
                </a:custGeom>
                <a:grpFill/>
                <a:ln w="9525" cap="flat">
                  <a:noFill/>
                  <a:prstDash val="solid"/>
                  <a:miter/>
                </a:ln>
              </p:spPr>
              <p:txBody>
                <a:bodyPr rtlCol="0" anchor="ctr"/>
                <a:lstStyle/>
                <a:p>
                  <a:endParaRPr lang="fr-FR"/>
                </a:p>
              </p:txBody>
            </p:sp>
          </p:grpSp>
        </p:grpSp>
        <p:grpSp>
          <p:nvGrpSpPr>
            <p:cNvPr id="41" name="+">
              <a:extLst>
                <a:ext uri="{FF2B5EF4-FFF2-40B4-BE49-F238E27FC236}">
                  <a16:creationId xmlns:a16="http://schemas.microsoft.com/office/drawing/2014/main" id="{72EB30DB-F761-1441-0534-DD4645C0F6C1}"/>
                </a:ext>
              </a:extLst>
            </p:cNvPr>
            <p:cNvGrpSpPr>
              <a:grpSpLocks noChangeAspect="1"/>
            </p:cNvGrpSpPr>
            <p:nvPr/>
          </p:nvGrpSpPr>
          <p:grpSpPr>
            <a:xfrm>
              <a:off x="4882254" y="3838635"/>
              <a:ext cx="360000" cy="360000"/>
              <a:chOff x="3174430" y="4197386"/>
              <a:chExt cx="585787" cy="585787"/>
            </a:xfrm>
            <a:effectLst>
              <a:outerShdw blurRad="508000" dist="12700" dir="5400000" algn="t" rotWithShape="0">
                <a:prstClr val="black">
                  <a:alpha val="80000"/>
                </a:prstClr>
              </a:outerShdw>
            </a:effectLst>
          </p:grpSpPr>
          <p:sp>
            <p:nvSpPr>
              <p:cNvPr id="42" name="Forme libre : forme 41">
                <a:extLst>
                  <a:ext uri="{FF2B5EF4-FFF2-40B4-BE49-F238E27FC236}">
                    <a16:creationId xmlns:a16="http://schemas.microsoft.com/office/drawing/2014/main" id="{48D3A46C-2280-CF2E-F0C1-0BB7A8C4C35C}"/>
                  </a:ext>
                </a:extLst>
              </p:cNvPr>
              <p:cNvSpPr/>
              <p:nvPr/>
            </p:nvSpPr>
            <p:spPr>
              <a:xfrm>
                <a:off x="3174430" y="4449607"/>
                <a:ext cx="585787" cy="85439"/>
              </a:xfrm>
              <a:custGeom>
                <a:avLst/>
                <a:gdLst>
                  <a:gd name="connsiteX0" fmla="*/ 0 w 585787"/>
                  <a:gd name="connsiteY0" fmla="*/ 0 h 85439"/>
                  <a:gd name="connsiteX1" fmla="*/ 585788 w 585787"/>
                  <a:gd name="connsiteY1" fmla="*/ 0 h 85439"/>
                  <a:gd name="connsiteX2" fmla="*/ 585788 w 585787"/>
                  <a:gd name="connsiteY2" fmla="*/ 85439 h 85439"/>
                  <a:gd name="connsiteX3" fmla="*/ 0 w 585787"/>
                  <a:gd name="connsiteY3" fmla="*/ 85439 h 85439"/>
                  <a:gd name="connsiteX4" fmla="*/ 0 w 585787"/>
                  <a:gd name="connsiteY4" fmla="*/ 0 h 85439"/>
                  <a:gd name="connsiteX5" fmla="*/ 0 w 585787"/>
                  <a:gd name="connsiteY5" fmla="*/ 0 h 8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 h="85439">
                    <a:moveTo>
                      <a:pt x="0" y="0"/>
                    </a:moveTo>
                    <a:lnTo>
                      <a:pt x="585788" y="0"/>
                    </a:lnTo>
                    <a:lnTo>
                      <a:pt x="585788" y="85439"/>
                    </a:lnTo>
                    <a:lnTo>
                      <a:pt x="0" y="85439"/>
                    </a:lnTo>
                    <a:lnTo>
                      <a:pt x="0" y="0"/>
                    </a:lnTo>
                    <a:lnTo>
                      <a:pt x="0" y="0"/>
                    </a:lnTo>
                    <a:close/>
                  </a:path>
                </a:pathLst>
              </a:custGeom>
              <a:solidFill>
                <a:srgbClr val="0070FA"/>
              </a:solidFill>
              <a:ln w="9525" cap="flat">
                <a:noFill/>
                <a:prstDash val="solid"/>
                <a:miter/>
              </a:ln>
            </p:spPr>
            <p:txBody>
              <a:bodyPr rtlCol="0" anchor="ctr"/>
              <a:lstStyle/>
              <a:p>
                <a:endParaRPr lang="fr-FR"/>
              </a:p>
            </p:txBody>
          </p:sp>
          <p:grpSp>
            <p:nvGrpSpPr>
              <p:cNvPr id="43" name="Graphique 33">
                <a:extLst>
                  <a:ext uri="{FF2B5EF4-FFF2-40B4-BE49-F238E27FC236}">
                    <a16:creationId xmlns:a16="http://schemas.microsoft.com/office/drawing/2014/main" id="{E1878868-DDD9-12A5-C7BF-6D2B729098A4}"/>
                  </a:ext>
                </a:extLst>
              </p:cNvPr>
              <p:cNvGrpSpPr/>
              <p:nvPr/>
            </p:nvGrpSpPr>
            <p:grpSpPr>
              <a:xfrm>
                <a:off x="3426651" y="4197386"/>
                <a:ext cx="85439" cy="585787"/>
                <a:chOff x="3426651" y="4197386"/>
                <a:chExt cx="85439" cy="585787"/>
              </a:xfrm>
              <a:solidFill>
                <a:schemeClr val="bg1"/>
              </a:solidFill>
            </p:grpSpPr>
            <p:sp>
              <p:nvSpPr>
                <p:cNvPr id="44" name="Forme libre : forme 43">
                  <a:extLst>
                    <a:ext uri="{FF2B5EF4-FFF2-40B4-BE49-F238E27FC236}">
                      <a16:creationId xmlns:a16="http://schemas.microsoft.com/office/drawing/2014/main" id="{283E004A-5A23-9609-E0EC-7ED8286E722E}"/>
                    </a:ext>
                  </a:extLst>
                </p:cNvPr>
                <p:cNvSpPr/>
                <p:nvPr/>
              </p:nvSpPr>
              <p:spPr>
                <a:xfrm>
                  <a:off x="3426651" y="4575719"/>
                  <a:ext cx="85439" cy="207454"/>
                </a:xfrm>
                <a:custGeom>
                  <a:avLst/>
                  <a:gdLst>
                    <a:gd name="connsiteX0" fmla="*/ 0 w 85439"/>
                    <a:gd name="connsiteY0" fmla="*/ 0 h 207454"/>
                    <a:gd name="connsiteX1" fmla="*/ 85439 w 85439"/>
                    <a:gd name="connsiteY1" fmla="*/ 0 h 207454"/>
                    <a:gd name="connsiteX2" fmla="*/ 85439 w 85439"/>
                    <a:gd name="connsiteY2" fmla="*/ 207454 h 207454"/>
                    <a:gd name="connsiteX3" fmla="*/ 0 w 85439"/>
                    <a:gd name="connsiteY3" fmla="*/ 207454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4"/>
                      </a:lnTo>
                      <a:lnTo>
                        <a:pt x="0" y="207454"/>
                      </a:lnTo>
                      <a:lnTo>
                        <a:pt x="0" y="0"/>
                      </a:lnTo>
                      <a:lnTo>
                        <a:pt x="0" y="0"/>
                      </a:lnTo>
                      <a:close/>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06879CE6-FF7D-E853-2F9E-C4893E5B038F}"/>
                    </a:ext>
                  </a:extLst>
                </p:cNvPr>
                <p:cNvSpPr/>
                <p:nvPr/>
              </p:nvSpPr>
              <p:spPr>
                <a:xfrm>
                  <a:off x="3426651" y="4197386"/>
                  <a:ext cx="85439" cy="207454"/>
                </a:xfrm>
                <a:custGeom>
                  <a:avLst/>
                  <a:gdLst>
                    <a:gd name="connsiteX0" fmla="*/ 0 w 85439"/>
                    <a:gd name="connsiteY0" fmla="*/ 0 h 207454"/>
                    <a:gd name="connsiteX1" fmla="*/ 85439 w 85439"/>
                    <a:gd name="connsiteY1" fmla="*/ 0 h 207454"/>
                    <a:gd name="connsiteX2" fmla="*/ 85439 w 85439"/>
                    <a:gd name="connsiteY2" fmla="*/ 207455 h 207454"/>
                    <a:gd name="connsiteX3" fmla="*/ 0 w 85439"/>
                    <a:gd name="connsiteY3" fmla="*/ 207455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5"/>
                      </a:lnTo>
                      <a:lnTo>
                        <a:pt x="0" y="207455"/>
                      </a:lnTo>
                      <a:lnTo>
                        <a:pt x="0" y="0"/>
                      </a:lnTo>
                      <a:lnTo>
                        <a:pt x="0" y="0"/>
                      </a:lnTo>
                      <a:close/>
                    </a:path>
                  </a:pathLst>
                </a:custGeom>
                <a:grpFill/>
                <a:ln w="9525" cap="flat">
                  <a:noFill/>
                  <a:prstDash val="solid"/>
                  <a:miter/>
                </a:ln>
              </p:spPr>
              <p:txBody>
                <a:bodyPr rtlCol="0" anchor="ctr"/>
                <a:lstStyle/>
                <a:p>
                  <a:endParaRPr lang="fr-FR"/>
                </a:p>
              </p:txBody>
            </p:sp>
          </p:grpSp>
        </p:grpSp>
        <p:grpSp>
          <p:nvGrpSpPr>
            <p:cNvPr id="46" name="+">
              <a:extLst>
                <a:ext uri="{FF2B5EF4-FFF2-40B4-BE49-F238E27FC236}">
                  <a16:creationId xmlns:a16="http://schemas.microsoft.com/office/drawing/2014/main" id="{72451763-1BA1-D8DB-912C-AFD09F660F28}"/>
                </a:ext>
              </a:extLst>
            </p:cNvPr>
            <p:cNvGrpSpPr>
              <a:grpSpLocks noChangeAspect="1"/>
            </p:cNvGrpSpPr>
            <p:nvPr/>
          </p:nvGrpSpPr>
          <p:grpSpPr>
            <a:xfrm>
              <a:off x="10661452" y="5481533"/>
              <a:ext cx="252000" cy="252000"/>
              <a:chOff x="3174430" y="4197386"/>
              <a:chExt cx="585787" cy="585787"/>
            </a:xfrm>
            <a:effectLst>
              <a:outerShdw blurRad="508000" dist="12700" dir="5400000" algn="t" rotWithShape="0">
                <a:prstClr val="black">
                  <a:alpha val="80000"/>
                </a:prstClr>
              </a:outerShdw>
            </a:effectLst>
          </p:grpSpPr>
          <p:sp>
            <p:nvSpPr>
              <p:cNvPr id="47" name="Forme libre : forme 46">
                <a:extLst>
                  <a:ext uri="{FF2B5EF4-FFF2-40B4-BE49-F238E27FC236}">
                    <a16:creationId xmlns:a16="http://schemas.microsoft.com/office/drawing/2014/main" id="{8F7EF96E-EF2F-EABF-B690-D67FACE595D2}"/>
                  </a:ext>
                </a:extLst>
              </p:cNvPr>
              <p:cNvSpPr/>
              <p:nvPr/>
            </p:nvSpPr>
            <p:spPr>
              <a:xfrm>
                <a:off x="3174430" y="4449607"/>
                <a:ext cx="585787" cy="85439"/>
              </a:xfrm>
              <a:custGeom>
                <a:avLst/>
                <a:gdLst>
                  <a:gd name="connsiteX0" fmla="*/ 0 w 585787"/>
                  <a:gd name="connsiteY0" fmla="*/ 0 h 85439"/>
                  <a:gd name="connsiteX1" fmla="*/ 585788 w 585787"/>
                  <a:gd name="connsiteY1" fmla="*/ 0 h 85439"/>
                  <a:gd name="connsiteX2" fmla="*/ 585788 w 585787"/>
                  <a:gd name="connsiteY2" fmla="*/ 85439 h 85439"/>
                  <a:gd name="connsiteX3" fmla="*/ 0 w 585787"/>
                  <a:gd name="connsiteY3" fmla="*/ 85439 h 85439"/>
                  <a:gd name="connsiteX4" fmla="*/ 0 w 585787"/>
                  <a:gd name="connsiteY4" fmla="*/ 0 h 85439"/>
                  <a:gd name="connsiteX5" fmla="*/ 0 w 585787"/>
                  <a:gd name="connsiteY5" fmla="*/ 0 h 8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 h="85439">
                    <a:moveTo>
                      <a:pt x="0" y="0"/>
                    </a:moveTo>
                    <a:lnTo>
                      <a:pt x="585788" y="0"/>
                    </a:lnTo>
                    <a:lnTo>
                      <a:pt x="585788" y="85439"/>
                    </a:lnTo>
                    <a:lnTo>
                      <a:pt x="0" y="85439"/>
                    </a:lnTo>
                    <a:lnTo>
                      <a:pt x="0" y="0"/>
                    </a:lnTo>
                    <a:lnTo>
                      <a:pt x="0" y="0"/>
                    </a:lnTo>
                    <a:close/>
                  </a:path>
                </a:pathLst>
              </a:custGeom>
              <a:solidFill>
                <a:srgbClr val="0070FA"/>
              </a:solidFill>
              <a:ln w="9525" cap="flat">
                <a:noFill/>
                <a:prstDash val="solid"/>
                <a:miter/>
              </a:ln>
            </p:spPr>
            <p:txBody>
              <a:bodyPr rtlCol="0" anchor="ctr"/>
              <a:lstStyle/>
              <a:p>
                <a:endParaRPr lang="fr-FR"/>
              </a:p>
            </p:txBody>
          </p:sp>
          <p:grpSp>
            <p:nvGrpSpPr>
              <p:cNvPr id="48" name="Graphique 33">
                <a:extLst>
                  <a:ext uri="{FF2B5EF4-FFF2-40B4-BE49-F238E27FC236}">
                    <a16:creationId xmlns:a16="http://schemas.microsoft.com/office/drawing/2014/main" id="{6EB2C717-6347-526B-A683-1570A3038A83}"/>
                  </a:ext>
                </a:extLst>
              </p:cNvPr>
              <p:cNvGrpSpPr/>
              <p:nvPr/>
            </p:nvGrpSpPr>
            <p:grpSpPr>
              <a:xfrm>
                <a:off x="3426651" y="4197386"/>
                <a:ext cx="85439" cy="585787"/>
                <a:chOff x="3426651" y="4197386"/>
                <a:chExt cx="85439" cy="585787"/>
              </a:xfrm>
              <a:solidFill>
                <a:schemeClr val="bg1"/>
              </a:solidFill>
            </p:grpSpPr>
            <p:sp>
              <p:nvSpPr>
                <p:cNvPr id="49" name="Forme libre : forme 48">
                  <a:extLst>
                    <a:ext uri="{FF2B5EF4-FFF2-40B4-BE49-F238E27FC236}">
                      <a16:creationId xmlns:a16="http://schemas.microsoft.com/office/drawing/2014/main" id="{58F4D4E9-73FF-6042-529D-E571BFCEC62E}"/>
                    </a:ext>
                  </a:extLst>
                </p:cNvPr>
                <p:cNvSpPr/>
                <p:nvPr/>
              </p:nvSpPr>
              <p:spPr>
                <a:xfrm>
                  <a:off x="3426651" y="4575719"/>
                  <a:ext cx="85439" cy="207454"/>
                </a:xfrm>
                <a:custGeom>
                  <a:avLst/>
                  <a:gdLst>
                    <a:gd name="connsiteX0" fmla="*/ 0 w 85439"/>
                    <a:gd name="connsiteY0" fmla="*/ 0 h 207454"/>
                    <a:gd name="connsiteX1" fmla="*/ 85439 w 85439"/>
                    <a:gd name="connsiteY1" fmla="*/ 0 h 207454"/>
                    <a:gd name="connsiteX2" fmla="*/ 85439 w 85439"/>
                    <a:gd name="connsiteY2" fmla="*/ 207454 h 207454"/>
                    <a:gd name="connsiteX3" fmla="*/ 0 w 85439"/>
                    <a:gd name="connsiteY3" fmla="*/ 207454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4"/>
                      </a:lnTo>
                      <a:lnTo>
                        <a:pt x="0" y="207454"/>
                      </a:lnTo>
                      <a:lnTo>
                        <a:pt x="0" y="0"/>
                      </a:lnTo>
                      <a:lnTo>
                        <a:pt x="0" y="0"/>
                      </a:lnTo>
                      <a:close/>
                    </a:path>
                  </a:pathLst>
                </a:custGeom>
                <a:grpFill/>
                <a:ln w="9525"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41275A9E-AC5E-680E-079B-E3DC7D170EE5}"/>
                    </a:ext>
                  </a:extLst>
                </p:cNvPr>
                <p:cNvSpPr/>
                <p:nvPr/>
              </p:nvSpPr>
              <p:spPr>
                <a:xfrm>
                  <a:off x="3426651" y="4197386"/>
                  <a:ext cx="85439" cy="207454"/>
                </a:xfrm>
                <a:custGeom>
                  <a:avLst/>
                  <a:gdLst>
                    <a:gd name="connsiteX0" fmla="*/ 0 w 85439"/>
                    <a:gd name="connsiteY0" fmla="*/ 0 h 207454"/>
                    <a:gd name="connsiteX1" fmla="*/ 85439 w 85439"/>
                    <a:gd name="connsiteY1" fmla="*/ 0 h 207454"/>
                    <a:gd name="connsiteX2" fmla="*/ 85439 w 85439"/>
                    <a:gd name="connsiteY2" fmla="*/ 207455 h 207454"/>
                    <a:gd name="connsiteX3" fmla="*/ 0 w 85439"/>
                    <a:gd name="connsiteY3" fmla="*/ 207455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5"/>
                      </a:lnTo>
                      <a:lnTo>
                        <a:pt x="0" y="207455"/>
                      </a:lnTo>
                      <a:lnTo>
                        <a:pt x="0" y="0"/>
                      </a:lnTo>
                      <a:lnTo>
                        <a:pt x="0" y="0"/>
                      </a:lnTo>
                      <a:close/>
                    </a:path>
                  </a:pathLst>
                </a:custGeom>
                <a:grpFill/>
                <a:ln w="9525" cap="flat">
                  <a:noFill/>
                  <a:prstDash val="solid"/>
                  <a:miter/>
                </a:ln>
              </p:spPr>
              <p:txBody>
                <a:bodyPr rtlCol="0" anchor="ctr"/>
                <a:lstStyle/>
                <a:p>
                  <a:endParaRPr lang="fr-FR"/>
                </a:p>
              </p:txBody>
            </p:sp>
          </p:grpSp>
        </p:grpSp>
        <p:grpSp>
          <p:nvGrpSpPr>
            <p:cNvPr id="57" name="+">
              <a:extLst>
                <a:ext uri="{FF2B5EF4-FFF2-40B4-BE49-F238E27FC236}">
                  <a16:creationId xmlns:a16="http://schemas.microsoft.com/office/drawing/2014/main" id="{B810A1F2-6EDD-62EA-5C33-61356738626E}"/>
                </a:ext>
              </a:extLst>
            </p:cNvPr>
            <p:cNvGrpSpPr>
              <a:grpSpLocks noChangeAspect="1"/>
            </p:cNvGrpSpPr>
            <p:nvPr/>
          </p:nvGrpSpPr>
          <p:grpSpPr>
            <a:xfrm>
              <a:off x="2142417" y="5229945"/>
              <a:ext cx="396000" cy="396000"/>
              <a:chOff x="3174430" y="4197386"/>
              <a:chExt cx="585787" cy="585787"/>
            </a:xfrm>
            <a:effectLst>
              <a:outerShdw blurRad="508000" dist="12700" dir="5400000" algn="t" rotWithShape="0">
                <a:prstClr val="black">
                  <a:alpha val="80000"/>
                </a:prstClr>
              </a:outerShdw>
            </a:effectLst>
          </p:grpSpPr>
          <p:sp>
            <p:nvSpPr>
              <p:cNvPr id="58" name="Forme libre : forme 57">
                <a:extLst>
                  <a:ext uri="{FF2B5EF4-FFF2-40B4-BE49-F238E27FC236}">
                    <a16:creationId xmlns:a16="http://schemas.microsoft.com/office/drawing/2014/main" id="{26CB3954-683F-9B53-BD6D-909868DC40CD}"/>
                  </a:ext>
                </a:extLst>
              </p:cNvPr>
              <p:cNvSpPr/>
              <p:nvPr/>
            </p:nvSpPr>
            <p:spPr>
              <a:xfrm>
                <a:off x="3174430" y="4449607"/>
                <a:ext cx="585787" cy="85439"/>
              </a:xfrm>
              <a:custGeom>
                <a:avLst/>
                <a:gdLst>
                  <a:gd name="connsiteX0" fmla="*/ 0 w 585787"/>
                  <a:gd name="connsiteY0" fmla="*/ 0 h 85439"/>
                  <a:gd name="connsiteX1" fmla="*/ 585788 w 585787"/>
                  <a:gd name="connsiteY1" fmla="*/ 0 h 85439"/>
                  <a:gd name="connsiteX2" fmla="*/ 585788 w 585787"/>
                  <a:gd name="connsiteY2" fmla="*/ 85439 h 85439"/>
                  <a:gd name="connsiteX3" fmla="*/ 0 w 585787"/>
                  <a:gd name="connsiteY3" fmla="*/ 85439 h 85439"/>
                  <a:gd name="connsiteX4" fmla="*/ 0 w 585787"/>
                  <a:gd name="connsiteY4" fmla="*/ 0 h 85439"/>
                  <a:gd name="connsiteX5" fmla="*/ 0 w 585787"/>
                  <a:gd name="connsiteY5" fmla="*/ 0 h 8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 h="85439">
                    <a:moveTo>
                      <a:pt x="0" y="0"/>
                    </a:moveTo>
                    <a:lnTo>
                      <a:pt x="585788" y="0"/>
                    </a:lnTo>
                    <a:lnTo>
                      <a:pt x="585788" y="85439"/>
                    </a:lnTo>
                    <a:lnTo>
                      <a:pt x="0" y="85439"/>
                    </a:lnTo>
                    <a:lnTo>
                      <a:pt x="0" y="0"/>
                    </a:lnTo>
                    <a:lnTo>
                      <a:pt x="0" y="0"/>
                    </a:lnTo>
                    <a:close/>
                  </a:path>
                </a:pathLst>
              </a:custGeom>
              <a:solidFill>
                <a:srgbClr val="0070FA"/>
              </a:solidFill>
              <a:ln w="9525" cap="flat">
                <a:noFill/>
                <a:prstDash val="solid"/>
                <a:miter/>
              </a:ln>
            </p:spPr>
            <p:txBody>
              <a:bodyPr rtlCol="0" anchor="ctr"/>
              <a:lstStyle/>
              <a:p>
                <a:endParaRPr lang="fr-FR"/>
              </a:p>
            </p:txBody>
          </p:sp>
          <p:grpSp>
            <p:nvGrpSpPr>
              <p:cNvPr id="60" name="Graphique 33">
                <a:extLst>
                  <a:ext uri="{FF2B5EF4-FFF2-40B4-BE49-F238E27FC236}">
                    <a16:creationId xmlns:a16="http://schemas.microsoft.com/office/drawing/2014/main" id="{A12C2F32-7049-88CF-236E-7DE8C9F4438F}"/>
                  </a:ext>
                </a:extLst>
              </p:cNvPr>
              <p:cNvGrpSpPr/>
              <p:nvPr/>
            </p:nvGrpSpPr>
            <p:grpSpPr>
              <a:xfrm>
                <a:off x="3426651" y="4197386"/>
                <a:ext cx="85439" cy="585787"/>
                <a:chOff x="3426651" y="4197386"/>
                <a:chExt cx="85439" cy="585787"/>
              </a:xfrm>
              <a:solidFill>
                <a:schemeClr val="bg1"/>
              </a:solidFill>
            </p:grpSpPr>
            <p:sp>
              <p:nvSpPr>
                <p:cNvPr id="63" name="Forme libre : forme 62">
                  <a:extLst>
                    <a:ext uri="{FF2B5EF4-FFF2-40B4-BE49-F238E27FC236}">
                      <a16:creationId xmlns:a16="http://schemas.microsoft.com/office/drawing/2014/main" id="{1E510BC9-EF34-5733-41CA-D0A192CB8D76}"/>
                    </a:ext>
                  </a:extLst>
                </p:cNvPr>
                <p:cNvSpPr/>
                <p:nvPr/>
              </p:nvSpPr>
              <p:spPr>
                <a:xfrm>
                  <a:off x="3426651" y="4575719"/>
                  <a:ext cx="85439" cy="207454"/>
                </a:xfrm>
                <a:custGeom>
                  <a:avLst/>
                  <a:gdLst>
                    <a:gd name="connsiteX0" fmla="*/ 0 w 85439"/>
                    <a:gd name="connsiteY0" fmla="*/ 0 h 207454"/>
                    <a:gd name="connsiteX1" fmla="*/ 85439 w 85439"/>
                    <a:gd name="connsiteY1" fmla="*/ 0 h 207454"/>
                    <a:gd name="connsiteX2" fmla="*/ 85439 w 85439"/>
                    <a:gd name="connsiteY2" fmla="*/ 207454 h 207454"/>
                    <a:gd name="connsiteX3" fmla="*/ 0 w 85439"/>
                    <a:gd name="connsiteY3" fmla="*/ 207454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4"/>
                      </a:lnTo>
                      <a:lnTo>
                        <a:pt x="0" y="207454"/>
                      </a:lnTo>
                      <a:lnTo>
                        <a:pt x="0" y="0"/>
                      </a:lnTo>
                      <a:lnTo>
                        <a:pt x="0" y="0"/>
                      </a:lnTo>
                      <a:close/>
                    </a:path>
                  </a:pathLst>
                </a:custGeom>
                <a:grpFill/>
                <a:ln w="9525"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09965E3F-1B40-F16F-9220-61ED7AF6706B}"/>
                    </a:ext>
                  </a:extLst>
                </p:cNvPr>
                <p:cNvSpPr/>
                <p:nvPr/>
              </p:nvSpPr>
              <p:spPr>
                <a:xfrm>
                  <a:off x="3426651" y="4197386"/>
                  <a:ext cx="85439" cy="207454"/>
                </a:xfrm>
                <a:custGeom>
                  <a:avLst/>
                  <a:gdLst>
                    <a:gd name="connsiteX0" fmla="*/ 0 w 85439"/>
                    <a:gd name="connsiteY0" fmla="*/ 0 h 207454"/>
                    <a:gd name="connsiteX1" fmla="*/ 85439 w 85439"/>
                    <a:gd name="connsiteY1" fmla="*/ 0 h 207454"/>
                    <a:gd name="connsiteX2" fmla="*/ 85439 w 85439"/>
                    <a:gd name="connsiteY2" fmla="*/ 207455 h 207454"/>
                    <a:gd name="connsiteX3" fmla="*/ 0 w 85439"/>
                    <a:gd name="connsiteY3" fmla="*/ 207455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5"/>
                      </a:lnTo>
                      <a:lnTo>
                        <a:pt x="0" y="207455"/>
                      </a:lnTo>
                      <a:lnTo>
                        <a:pt x="0" y="0"/>
                      </a:lnTo>
                      <a:lnTo>
                        <a:pt x="0" y="0"/>
                      </a:lnTo>
                      <a:close/>
                    </a:path>
                  </a:pathLst>
                </a:custGeom>
                <a:grpFill/>
                <a:ln w="9525" cap="flat">
                  <a:noFill/>
                  <a:prstDash val="solid"/>
                  <a:miter/>
                </a:ln>
              </p:spPr>
              <p:txBody>
                <a:bodyPr rtlCol="0" anchor="ctr"/>
                <a:lstStyle/>
                <a:p>
                  <a:endParaRPr lang="fr-FR"/>
                </a:p>
              </p:txBody>
            </p:sp>
          </p:grpSp>
        </p:grpSp>
      </p:grpSp>
      <p:grpSp>
        <p:nvGrpSpPr>
          <p:cNvPr id="17" name="Textes dégradés" hidden="1">
            <a:extLst>
              <a:ext uri="{FF2B5EF4-FFF2-40B4-BE49-F238E27FC236}">
                <a16:creationId xmlns:a16="http://schemas.microsoft.com/office/drawing/2014/main" id="{8DF85BEF-6442-F793-12A9-A9668AD623F7}"/>
              </a:ext>
            </a:extLst>
          </p:cNvPr>
          <p:cNvGrpSpPr/>
          <p:nvPr/>
        </p:nvGrpSpPr>
        <p:grpSpPr>
          <a:xfrm>
            <a:off x="417137" y="435849"/>
            <a:ext cx="5334000" cy="3267485"/>
            <a:chOff x="824913" y="827735"/>
            <a:chExt cx="5334000" cy="3267485"/>
          </a:xfrm>
        </p:grpSpPr>
        <p:sp>
          <p:nvSpPr>
            <p:cNvPr id="8" name="Texte dégradé Big">
              <a:extLst>
                <a:ext uri="{FF2B5EF4-FFF2-40B4-BE49-F238E27FC236}">
                  <a16:creationId xmlns:a16="http://schemas.microsoft.com/office/drawing/2014/main" id="{D2878CDA-7B1E-B970-63A4-677CB268B187}"/>
                </a:ext>
              </a:extLst>
            </p:cNvPr>
            <p:cNvSpPr txBox="1"/>
            <p:nvPr/>
          </p:nvSpPr>
          <p:spPr>
            <a:xfrm>
              <a:off x="824913" y="827735"/>
              <a:ext cx="5334000" cy="1040017"/>
            </a:xfrm>
            <a:prstGeom prst="rect">
              <a:avLst/>
            </a:prstGeom>
            <a:noFill/>
          </p:spPr>
          <p:txBody>
            <a:bodyPr wrap="square" rtlCol="0" anchor="ctr" anchorCtr="0">
              <a:noAutofit/>
            </a:bodyPr>
            <a:lstStyle/>
            <a:p>
              <a:r>
                <a:rPr lang="fr-FR" sz="8800" spc="-150">
                  <a:gradFill flip="none" rotWithShape="1">
                    <a:gsLst>
                      <a:gs pos="40000">
                        <a:schemeClr val="bg1"/>
                      </a:gs>
                      <a:gs pos="80000">
                        <a:schemeClr val="bg1">
                          <a:alpha val="0"/>
                        </a:schemeClr>
                      </a:gs>
                    </a:gsLst>
                    <a:lin ang="5400000" scaled="1"/>
                    <a:tileRect/>
                  </a:gradFill>
                  <a:latin typeface="Aptos SemiBold" panose="020B0004020202020204" pitchFamily="34" charset="0"/>
                </a:rPr>
                <a:t>Honnêteté</a:t>
              </a:r>
            </a:p>
          </p:txBody>
        </p:sp>
        <p:sp>
          <p:nvSpPr>
            <p:cNvPr id="13" name="Texte dégradé Big">
              <a:extLst>
                <a:ext uri="{FF2B5EF4-FFF2-40B4-BE49-F238E27FC236}">
                  <a16:creationId xmlns:a16="http://schemas.microsoft.com/office/drawing/2014/main" id="{3C3C3BEA-F303-E210-760B-AE27C8C99577}"/>
                </a:ext>
              </a:extLst>
            </p:cNvPr>
            <p:cNvSpPr txBox="1"/>
            <p:nvPr/>
          </p:nvSpPr>
          <p:spPr>
            <a:xfrm>
              <a:off x="824913" y="1564844"/>
              <a:ext cx="5334000" cy="1040017"/>
            </a:xfrm>
            <a:prstGeom prst="rect">
              <a:avLst/>
            </a:prstGeom>
            <a:noFill/>
          </p:spPr>
          <p:txBody>
            <a:bodyPr wrap="square" rtlCol="0" anchor="ctr" anchorCtr="0">
              <a:noAutofit/>
            </a:bodyPr>
            <a:lstStyle/>
            <a:p>
              <a:r>
                <a:rPr lang="fr-FR" sz="8800" spc="-150">
                  <a:gradFill flip="none" rotWithShape="1">
                    <a:gsLst>
                      <a:gs pos="40000">
                        <a:schemeClr val="bg1"/>
                      </a:gs>
                      <a:gs pos="80000">
                        <a:schemeClr val="bg1">
                          <a:alpha val="0"/>
                        </a:schemeClr>
                      </a:gs>
                    </a:gsLst>
                    <a:lin ang="5400000" scaled="1"/>
                    <a:tileRect/>
                  </a:gradFill>
                  <a:latin typeface="Aptos SemiBold" panose="020B0004020202020204" pitchFamily="34" charset="0"/>
                </a:rPr>
                <a:t>Impact</a:t>
              </a:r>
            </a:p>
          </p:txBody>
        </p:sp>
        <p:sp>
          <p:nvSpPr>
            <p:cNvPr id="14" name="Texte dégradé Big">
              <a:extLst>
                <a:ext uri="{FF2B5EF4-FFF2-40B4-BE49-F238E27FC236}">
                  <a16:creationId xmlns:a16="http://schemas.microsoft.com/office/drawing/2014/main" id="{D07058FC-AEFF-B23F-8A03-DBE6EB7BAD7A}"/>
                </a:ext>
              </a:extLst>
            </p:cNvPr>
            <p:cNvSpPr txBox="1"/>
            <p:nvPr/>
          </p:nvSpPr>
          <p:spPr>
            <a:xfrm>
              <a:off x="824913" y="2310939"/>
              <a:ext cx="5334000" cy="1040017"/>
            </a:xfrm>
            <a:prstGeom prst="rect">
              <a:avLst/>
            </a:prstGeom>
            <a:noFill/>
          </p:spPr>
          <p:txBody>
            <a:bodyPr wrap="square" rtlCol="0" anchor="ctr" anchorCtr="0">
              <a:noAutofit/>
            </a:bodyPr>
            <a:lstStyle/>
            <a:p>
              <a:r>
                <a:rPr lang="fr-FR" sz="8800" spc="-150">
                  <a:gradFill flip="none" rotWithShape="1">
                    <a:gsLst>
                      <a:gs pos="40000">
                        <a:schemeClr val="bg1"/>
                      </a:gs>
                      <a:gs pos="80000">
                        <a:schemeClr val="bg1">
                          <a:alpha val="0"/>
                        </a:schemeClr>
                      </a:gs>
                    </a:gsLst>
                    <a:lin ang="5400000" scaled="1"/>
                    <a:tileRect/>
                  </a:gradFill>
                  <a:latin typeface="Aptos SemiBold" panose="020B0004020202020204" pitchFamily="34" charset="0"/>
                </a:rPr>
                <a:t>Collectif</a:t>
              </a:r>
            </a:p>
          </p:txBody>
        </p:sp>
        <p:sp>
          <p:nvSpPr>
            <p:cNvPr id="15" name="Texte dégradé Big">
              <a:extLst>
                <a:ext uri="{FF2B5EF4-FFF2-40B4-BE49-F238E27FC236}">
                  <a16:creationId xmlns:a16="http://schemas.microsoft.com/office/drawing/2014/main" id="{8AF1DE2B-7981-9B23-79FA-866468EC4D09}"/>
                </a:ext>
              </a:extLst>
            </p:cNvPr>
            <p:cNvSpPr txBox="1"/>
            <p:nvPr/>
          </p:nvSpPr>
          <p:spPr>
            <a:xfrm>
              <a:off x="824913" y="3055203"/>
              <a:ext cx="5334000" cy="1040017"/>
            </a:xfrm>
            <a:prstGeom prst="rect">
              <a:avLst/>
            </a:prstGeom>
            <a:noFill/>
          </p:spPr>
          <p:txBody>
            <a:bodyPr wrap="square" rtlCol="0" anchor="ctr" anchorCtr="0">
              <a:noAutofit/>
            </a:bodyPr>
            <a:lstStyle/>
            <a:p>
              <a:r>
                <a:rPr lang="fr-FR" sz="8800" spc="-150">
                  <a:gradFill flip="none" rotWithShape="1">
                    <a:gsLst>
                      <a:gs pos="40000">
                        <a:schemeClr val="bg1"/>
                      </a:gs>
                      <a:gs pos="80000">
                        <a:schemeClr val="bg1">
                          <a:alpha val="0"/>
                        </a:schemeClr>
                      </a:gs>
                    </a:gsLst>
                    <a:lin ang="5400000" scaled="1"/>
                    <a:tileRect/>
                  </a:gradFill>
                  <a:latin typeface="Aptos SemiBold" panose="020B0004020202020204" pitchFamily="34" charset="0"/>
                </a:rPr>
                <a:t>Audace</a:t>
              </a:r>
            </a:p>
          </p:txBody>
        </p:sp>
      </p:grpSp>
      <p:sp>
        <p:nvSpPr>
          <p:cNvPr id="23" name="Texte dégradé Big" hidden="1">
            <a:extLst>
              <a:ext uri="{FF2B5EF4-FFF2-40B4-BE49-F238E27FC236}">
                <a16:creationId xmlns:a16="http://schemas.microsoft.com/office/drawing/2014/main" id="{59316B93-6C38-8BA8-BF9F-1CB583546A5D}"/>
              </a:ext>
            </a:extLst>
          </p:cNvPr>
          <p:cNvSpPr txBox="1"/>
          <p:nvPr/>
        </p:nvSpPr>
        <p:spPr>
          <a:xfrm>
            <a:off x="762000" y="500128"/>
            <a:ext cx="8351406" cy="5943085"/>
          </a:xfrm>
          <a:prstGeom prst="rect">
            <a:avLst/>
          </a:prstGeom>
          <a:noFill/>
        </p:spPr>
        <p:txBody>
          <a:bodyPr wrap="square" rtlCol="0" anchor="ctr" anchorCtr="0">
            <a:noAutofit/>
          </a:bodyPr>
          <a:lstStyle/>
          <a:p>
            <a:r>
              <a:rPr lang="fr-FR" sz="8800">
                <a:gradFill flip="none" rotWithShape="1">
                  <a:gsLst>
                    <a:gs pos="5000">
                      <a:srgbClr val="0AF6FF"/>
                    </a:gs>
                    <a:gs pos="95000">
                      <a:srgbClr val="0070FA"/>
                    </a:gs>
                  </a:gsLst>
                  <a:lin ang="10800000" scaled="1"/>
                  <a:tileRect/>
                </a:gradFill>
              </a:rPr>
              <a:t>Honnêteté</a:t>
            </a:r>
          </a:p>
          <a:p>
            <a:r>
              <a:rPr lang="fr-FR" sz="8800">
                <a:gradFill flip="none" rotWithShape="1">
                  <a:gsLst>
                    <a:gs pos="5000">
                      <a:srgbClr val="0AF6FF"/>
                    </a:gs>
                    <a:gs pos="95000">
                      <a:srgbClr val="0070FA"/>
                    </a:gs>
                  </a:gsLst>
                  <a:lin ang="10800000" scaled="1"/>
                  <a:tileRect/>
                </a:gradFill>
              </a:rPr>
              <a:t>Collectif</a:t>
            </a:r>
          </a:p>
          <a:p>
            <a:r>
              <a:rPr lang="fr-FR" sz="8800">
                <a:gradFill flip="none" rotWithShape="1">
                  <a:gsLst>
                    <a:gs pos="5000">
                      <a:srgbClr val="0AF6FF"/>
                    </a:gs>
                    <a:gs pos="95000">
                      <a:srgbClr val="0070FA"/>
                    </a:gs>
                  </a:gsLst>
                  <a:lin ang="10800000" scaled="1"/>
                  <a:tileRect/>
                </a:gradFill>
              </a:rPr>
              <a:t>Audace</a:t>
            </a:r>
          </a:p>
          <a:p>
            <a:r>
              <a:rPr lang="fr-FR" sz="8800">
                <a:gradFill flip="none" rotWithShape="1">
                  <a:gsLst>
                    <a:gs pos="5000">
                      <a:srgbClr val="0AF6FF"/>
                    </a:gs>
                    <a:gs pos="95000">
                      <a:srgbClr val="0070FA"/>
                    </a:gs>
                  </a:gsLst>
                  <a:lin ang="10800000" scaled="1"/>
                  <a:tileRect/>
                </a:gradFill>
              </a:rPr>
              <a:t>Utilité</a:t>
            </a:r>
          </a:p>
        </p:txBody>
      </p:sp>
      <p:sp>
        <p:nvSpPr>
          <p:cNvPr id="7" name="Texte dégradé Big" hidden="1">
            <a:extLst>
              <a:ext uri="{FF2B5EF4-FFF2-40B4-BE49-F238E27FC236}">
                <a16:creationId xmlns:a16="http://schemas.microsoft.com/office/drawing/2014/main" id="{046AA038-2FE8-9F1A-72B7-AD12D8856460}"/>
              </a:ext>
            </a:extLst>
          </p:cNvPr>
          <p:cNvSpPr txBox="1">
            <a:spLocks/>
          </p:cNvSpPr>
          <p:nvPr/>
        </p:nvSpPr>
        <p:spPr>
          <a:xfrm>
            <a:off x="503999" y="557783"/>
            <a:ext cx="8351406" cy="4121321"/>
          </a:xfrm>
          <a:prstGeom prst="rect">
            <a:avLst/>
          </a:prstGeom>
          <a:noFill/>
        </p:spPr>
        <p:txBody>
          <a:bodyPr wrap="square" lIns="0" tIns="0" rIns="0" bIns="0" rtlCol="0" anchor="t" anchorCtr="0">
            <a:spAutoFit/>
          </a:bodyPr>
          <a:lstStyle/>
          <a:p>
            <a:pPr>
              <a:lnSpc>
                <a:spcPct val="75000"/>
              </a:lnSpc>
            </a:pPr>
            <a:r>
              <a:rPr lang="fr-FR" sz="8800">
                <a:gradFill flip="none" rotWithShape="1">
                  <a:gsLst>
                    <a:gs pos="30000">
                      <a:schemeClr val="bg1"/>
                    </a:gs>
                    <a:gs pos="95000">
                      <a:srgbClr val="0070FA"/>
                    </a:gs>
                  </a:gsLst>
                  <a:lin ang="10800000" scaled="1"/>
                  <a:tileRect/>
                </a:gradFill>
              </a:rPr>
              <a:t>Honnêteté</a:t>
            </a:r>
          </a:p>
          <a:p>
            <a:pPr>
              <a:lnSpc>
                <a:spcPct val="75000"/>
              </a:lnSpc>
            </a:pPr>
            <a:r>
              <a:rPr lang="fr-FR" sz="8800">
                <a:gradFill flip="none" rotWithShape="1">
                  <a:gsLst>
                    <a:gs pos="30000">
                      <a:schemeClr val="bg1"/>
                    </a:gs>
                    <a:gs pos="95000">
                      <a:srgbClr val="0070FA"/>
                    </a:gs>
                  </a:gsLst>
                  <a:lin ang="10800000" scaled="1"/>
                  <a:tileRect/>
                </a:gradFill>
              </a:rPr>
              <a:t>Collectif</a:t>
            </a:r>
          </a:p>
          <a:p>
            <a:pPr>
              <a:lnSpc>
                <a:spcPct val="75000"/>
              </a:lnSpc>
            </a:pPr>
            <a:r>
              <a:rPr lang="fr-FR" sz="8800">
                <a:gradFill flip="none" rotWithShape="1">
                  <a:gsLst>
                    <a:gs pos="30000">
                      <a:schemeClr val="bg1"/>
                    </a:gs>
                    <a:gs pos="95000">
                      <a:srgbClr val="0070FA"/>
                    </a:gs>
                  </a:gsLst>
                  <a:lin ang="10800000" scaled="1"/>
                  <a:tileRect/>
                </a:gradFill>
              </a:rPr>
              <a:t>Audace</a:t>
            </a:r>
          </a:p>
          <a:p>
            <a:pPr>
              <a:lnSpc>
                <a:spcPct val="75000"/>
              </a:lnSpc>
            </a:pPr>
            <a:r>
              <a:rPr lang="fr-FR" sz="8800">
                <a:gradFill flip="none" rotWithShape="1">
                  <a:gsLst>
                    <a:gs pos="30000">
                      <a:schemeClr val="bg1"/>
                    </a:gs>
                    <a:gs pos="95000">
                      <a:srgbClr val="0070FA"/>
                    </a:gs>
                  </a:gsLst>
                  <a:lin ang="10800000" scaled="1"/>
                  <a:tileRect/>
                </a:gradFill>
              </a:rPr>
              <a:t>Utilité</a:t>
            </a:r>
          </a:p>
        </p:txBody>
      </p:sp>
      <p:grpSp>
        <p:nvGrpSpPr>
          <p:cNvPr id="33" name="MOSAIQUE en coin ?" hidden="1">
            <a:extLst>
              <a:ext uri="{FF2B5EF4-FFF2-40B4-BE49-F238E27FC236}">
                <a16:creationId xmlns:a16="http://schemas.microsoft.com/office/drawing/2014/main" id="{3CA9DD33-D579-7209-03F5-3A636F04B6A1}"/>
              </a:ext>
            </a:extLst>
          </p:cNvPr>
          <p:cNvGrpSpPr/>
          <p:nvPr/>
        </p:nvGrpSpPr>
        <p:grpSpPr>
          <a:xfrm>
            <a:off x="4842153" y="616557"/>
            <a:ext cx="6896969" cy="5805593"/>
            <a:chOff x="5127171" y="734542"/>
            <a:chExt cx="6611951" cy="5565676"/>
          </a:xfrm>
        </p:grpSpPr>
        <p:pic>
          <p:nvPicPr>
            <p:cNvPr id="114" name="Image 113">
              <a:extLst>
                <a:ext uri="{FF2B5EF4-FFF2-40B4-BE49-F238E27FC236}">
                  <a16:creationId xmlns:a16="http://schemas.microsoft.com/office/drawing/2014/main" id="{C1C338FC-3C7D-A247-792A-FCA9A3D2074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549260" y="3188918"/>
              <a:ext cx="1269100" cy="1789044"/>
            </a:xfrm>
            <a:prstGeom prst="roundRect">
              <a:avLst>
                <a:gd name="adj" fmla="val 12365"/>
              </a:avLst>
            </a:prstGeom>
          </p:spPr>
        </p:pic>
        <p:pic>
          <p:nvPicPr>
            <p:cNvPr id="115" name="Image 114">
              <a:extLst>
                <a:ext uri="{FF2B5EF4-FFF2-40B4-BE49-F238E27FC236}">
                  <a16:creationId xmlns:a16="http://schemas.microsoft.com/office/drawing/2014/main" id="{8398BE39-87A1-CE95-6B25-3990BBAE7C1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893985" y="4524847"/>
              <a:ext cx="3013049" cy="1775371"/>
            </a:xfrm>
            <a:prstGeom prst="roundRect">
              <a:avLst>
                <a:gd name="adj" fmla="val 9221"/>
              </a:avLst>
            </a:prstGeom>
          </p:spPr>
        </p:pic>
        <p:pic>
          <p:nvPicPr>
            <p:cNvPr id="116" name="Image 115">
              <a:extLst>
                <a:ext uri="{FF2B5EF4-FFF2-40B4-BE49-F238E27FC236}">
                  <a16:creationId xmlns:a16="http://schemas.microsoft.com/office/drawing/2014/main" id="{361237C5-8907-349C-34C2-FFDFB655916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127171" y="5031118"/>
              <a:ext cx="1691189" cy="1269100"/>
            </a:xfrm>
            <a:prstGeom prst="roundRect">
              <a:avLst>
                <a:gd name="adj" fmla="val 12914"/>
              </a:avLst>
            </a:prstGeom>
          </p:spPr>
        </p:pic>
        <p:pic>
          <p:nvPicPr>
            <p:cNvPr id="118" name="Image 117">
              <a:extLst>
                <a:ext uri="{FF2B5EF4-FFF2-40B4-BE49-F238E27FC236}">
                  <a16:creationId xmlns:a16="http://schemas.microsoft.com/office/drawing/2014/main" id="{88FD0107-AA06-0643-F8FB-A9BA28E9866A}"/>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565215" y="1863099"/>
              <a:ext cx="1269100" cy="1269100"/>
            </a:xfrm>
            <a:prstGeom prst="roundRect">
              <a:avLst>
                <a:gd name="adj" fmla="val 12365"/>
              </a:avLst>
            </a:prstGeom>
          </p:spPr>
        </p:pic>
        <p:pic>
          <p:nvPicPr>
            <p:cNvPr id="120" name="Image 119">
              <a:extLst>
                <a:ext uri="{FF2B5EF4-FFF2-40B4-BE49-F238E27FC236}">
                  <a16:creationId xmlns:a16="http://schemas.microsoft.com/office/drawing/2014/main" id="{067AA317-8F72-BDF6-7E60-04DF54136FC5}"/>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0667283" y="734542"/>
              <a:ext cx="1071839" cy="1071839"/>
            </a:xfrm>
            <a:prstGeom prst="roundRect">
              <a:avLst>
                <a:gd name="adj" fmla="val 14952"/>
              </a:avLst>
            </a:prstGeom>
          </p:spPr>
        </p:pic>
        <p:pic>
          <p:nvPicPr>
            <p:cNvPr id="121" name="Image 120">
              <a:extLst>
                <a:ext uri="{FF2B5EF4-FFF2-40B4-BE49-F238E27FC236}">
                  <a16:creationId xmlns:a16="http://schemas.microsoft.com/office/drawing/2014/main" id="{8C2925BC-BC3C-C5A1-90FC-2E90EBB148B6}"/>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893985" y="3188917"/>
              <a:ext cx="1940330" cy="1269100"/>
            </a:xfrm>
            <a:prstGeom prst="roundRect">
              <a:avLst>
                <a:gd name="adj" fmla="val 12724"/>
              </a:avLst>
            </a:prstGeom>
          </p:spPr>
        </p:pic>
        <p:pic>
          <p:nvPicPr>
            <p:cNvPr id="2" name="Image 1" descr="Une image contenant plein air, voile, embarcation, voilier&#10;&#10;Description générée automatiquement">
              <a:extLst>
                <a:ext uri="{FF2B5EF4-FFF2-40B4-BE49-F238E27FC236}">
                  <a16:creationId xmlns:a16="http://schemas.microsoft.com/office/drawing/2014/main" id="{BC180812-E79E-2800-E65B-405B801200F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8894146" y="1863100"/>
              <a:ext cx="2844976" cy="2605030"/>
            </a:xfrm>
            <a:prstGeom prst="roundRect">
              <a:avLst>
                <a:gd name="adj" fmla="val 6187"/>
              </a:avLst>
            </a:prstGeom>
          </p:spPr>
        </p:pic>
        <p:pic>
          <p:nvPicPr>
            <p:cNvPr id="3" name="Image 2">
              <a:extLst>
                <a:ext uri="{FF2B5EF4-FFF2-40B4-BE49-F238E27FC236}">
                  <a16:creationId xmlns:a16="http://schemas.microsoft.com/office/drawing/2014/main" id="{A76BBBED-CE2B-169E-1CCD-E2260B60597F}"/>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9963751" y="4524847"/>
              <a:ext cx="1775371" cy="1775371"/>
            </a:xfrm>
            <a:prstGeom prst="roundRect">
              <a:avLst>
                <a:gd name="adj" fmla="val 8917"/>
              </a:avLst>
            </a:prstGeom>
          </p:spPr>
        </p:pic>
        <p:pic>
          <p:nvPicPr>
            <p:cNvPr id="4" name="Image 3">
              <a:extLst>
                <a:ext uri="{FF2B5EF4-FFF2-40B4-BE49-F238E27FC236}">
                  <a16:creationId xmlns:a16="http://schemas.microsoft.com/office/drawing/2014/main" id="{10F62DEA-35FE-26B1-A47B-C2378BB74712}"/>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8894146" y="734542"/>
              <a:ext cx="1716419" cy="1071839"/>
            </a:xfrm>
            <a:prstGeom prst="roundRect">
              <a:avLst>
                <a:gd name="adj" fmla="val 14952"/>
              </a:avLst>
            </a:prstGeom>
          </p:spPr>
        </p:pic>
      </p:grpSp>
      <p:sp>
        <p:nvSpPr>
          <p:cNvPr id="32" name="Repère Arrondi" hidden="1">
            <a:extLst>
              <a:ext uri="{FF2B5EF4-FFF2-40B4-BE49-F238E27FC236}">
                <a16:creationId xmlns:a16="http://schemas.microsoft.com/office/drawing/2014/main" id="{7646A612-5D5C-F9FD-6048-1F60ED1FAC4C}"/>
              </a:ext>
            </a:extLst>
          </p:cNvPr>
          <p:cNvSpPr>
            <a:spLocks noChangeAspect="1"/>
          </p:cNvSpPr>
          <p:nvPr/>
        </p:nvSpPr>
        <p:spPr>
          <a:xfrm>
            <a:off x="5827817" y="2110838"/>
            <a:ext cx="720000" cy="720000"/>
          </a:xfrm>
          <a:prstGeom prst="roundRect">
            <a:avLst>
              <a:gd name="adj" fmla="val 22672"/>
            </a:avLst>
          </a:prstGeom>
          <a:noFill/>
          <a:ln w="9525">
            <a:solidFill>
              <a:srgbClr val="FF0000"/>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7983619B-C19B-7A88-6A2B-DBAAA3069D4A}"/>
              </a:ext>
            </a:extLst>
          </p:cNvPr>
          <p:cNvSpPr txBox="1"/>
          <p:nvPr/>
        </p:nvSpPr>
        <p:spPr>
          <a:xfrm>
            <a:off x="5481875" y="904074"/>
            <a:ext cx="5170806" cy="1804749"/>
          </a:xfrm>
          <a:prstGeom prst="wedgeRoundRectCallout">
            <a:avLst>
              <a:gd name="adj1" fmla="val 58564"/>
              <a:gd name="adj2" fmla="val 6818"/>
              <a:gd name="adj3" fmla="val 16667"/>
            </a:avLst>
          </a:prstGeom>
          <a:noFill/>
          <a:ln w="6350">
            <a:solidFill>
              <a:srgbClr val="0070FA"/>
            </a:solidFill>
          </a:ln>
        </p:spPr>
        <p:txBody>
          <a:bodyPr wrap="square">
            <a:spAutoFit/>
          </a:bodyPr>
          <a:lstStyle>
            <a:defPPr rtl="0">
              <a:defRPr lang="en-GB"/>
            </a:defPPr>
            <a:lvl1pPr>
              <a:defRPr sz="2000" b="1">
                <a:solidFill>
                  <a:schemeClr val="accent1"/>
                </a:solidFill>
                <a:latin typeface="Aptos" panose="020B0004020202020204" pitchFamily="34" charset="0"/>
              </a:defRPr>
            </a:lvl1pPr>
            <a:lvl2pPr lvl="1">
              <a:defRPr/>
            </a:lvl2pPr>
            <a:lvl3pPr lvl="2">
              <a:defRPr/>
            </a:lvl3pPr>
          </a:lstStyle>
          <a:p>
            <a:endParaRPr lang="en-US"/>
          </a:p>
          <a:p>
            <a:endParaRPr lang="en-US"/>
          </a:p>
          <a:p>
            <a:endParaRPr lang="en-US"/>
          </a:p>
          <a:p>
            <a:endParaRPr lang="en-US"/>
          </a:p>
          <a:p>
            <a:endParaRPr lang="en-US"/>
          </a:p>
        </p:txBody>
      </p:sp>
      <p:sp>
        <p:nvSpPr>
          <p:cNvPr id="10" name="TextBox 9">
            <a:extLst>
              <a:ext uri="{FF2B5EF4-FFF2-40B4-BE49-F238E27FC236}">
                <a16:creationId xmlns:a16="http://schemas.microsoft.com/office/drawing/2014/main" id="{27E86C75-A49B-51EB-A5C0-48756CB3C552}"/>
              </a:ext>
            </a:extLst>
          </p:cNvPr>
          <p:cNvSpPr txBox="1"/>
          <p:nvPr/>
        </p:nvSpPr>
        <p:spPr>
          <a:xfrm>
            <a:off x="6226814" y="3382328"/>
            <a:ext cx="5229389" cy="1804749"/>
          </a:xfrm>
          <a:prstGeom prst="wedgeRoundRectCallout">
            <a:avLst>
              <a:gd name="adj1" fmla="val -59586"/>
              <a:gd name="adj2" fmla="val -41643"/>
              <a:gd name="adj3" fmla="val 16667"/>
            </a:avLst>
          </a:prstGeom>
          <a:noFill/>
          <a:ln w="6350">
            <a:solidFill>
              <a:srgbClr val="0070FA"/>
            </a:solidFill>
          </a:ln>
        </p:spPr>
        <p:txBody>
          <a:bodyPr wrap="square">
            <a:spAutoFit/>
          </a:bodyPr>
          <a:lstStyle>
            <a:defPPr rtl="0">
              <a:defRPr lang="en-GB"/>
            </a:defPPr>
            <a:lvl1pPr>
              <a:defRPr b="1">
                <a:solidFill>
                  <a:schemeClr val="accent1"/>
                </a:solidFill>
                <a:latin typeface="Aptos" panose="020B0004020202020204" pitchFamily="34" charset="0"/>
              </a:defRPr>
            </a:lvl1pPr>
          </a:lstStyle>
          <a:p>
            <a:endParaRPr lang="en-US" sz="2000"/>
          </a:p>
          <a:p>
            <a:endParaRPr lang="en-US" sz="2000"/>
          </a:p>
          <a:p>
            <a:endParaRPr lang="en-US" sz="2000"/>
          </a:p>
          <a:p>
            <a:endParaRPr lang="en-US" sz="2000"/>
          </a:p>
          <a:p>
            <a:endParaRPr lang="en-US" sz="2000"/>
          </a:p>
        </p:txBody>
      </p:sp>
      <p:sp>
        <p:nvSpPr>
          <p:cNvPr id="18" name="TextBox 17">
            <a:extLst>
              <a:ext uri="{FF2B5EF4-FFF2-40B4-BE49-F238E27FC236}">
                <a16:creationId xmlns:a16="http://schemas.microsoft.com/office/drawing/2014/main" id="{0308D99E-21BC-B01A-0017-A03E0E39BD4E}"/>
              </a:ext>
            </a:extLst>
          </p:cNvPr>
          <p:cNvSpPr txBox="1"/>
          <p:nvPr/>
        </p:nvSpPr>
        <p:spPr>
          <a:xfrm>
            <a:off x="1078656" y="4095603"/>
            <a:ext cx="3614759" cy="1123712"/>
          </a:xfrm>
          <a:prstGeom prst="wedgeRoundRectCallout">
            <a:avLst>
              <a:gd name="adj1" fmla="val -1918"/>
              <a:gd name="adj2" fmla="val 75087"/>
              <a:gd name="adj3" fmla="val 16667"/>
            </a:avLst>
          </a:prstGeom>
          <a:noFill/>
          <a:ln w="6350">
            <a:solidFill>
              <a:srgbClr val="0070FA"/>
            </a:solidFill>
          </a:ln>
        </p:spPr>
        <p:txBody>
          <a:bodyPr wrap="square">
            <a:spAutoFit/>
          </a:bodyPr>
          <a:lstStyle>
            <a:defPPr rtl="0">
              <a:defRPr lang="en-GB"/>
            </a:defPPr>
            <a:lvl1pPr>
              <a:defRPr sz="2000" b="1">
                <a:solidFill>
                  <a:schemeClr val="accent1"/>
                </a:solidFill>
                <a:latin typeface="Aptos" panose="020B0004020202020204" pitchFamily="34" charset="0"/>
              </a:defRPr>
            </a:lvl1pPr>
            <a:lvl2pPr lvl="1">
              <a:defRPr/>
            </a:lvl2pPr>
            <a:lvl3pPr lvl="2">
              <a:defRPr/>
            </a:lvl3pPr>
          </a:lstStyle>
          <a:p>
            <a:endParaRPr lang="de-DE"/>
          </a:p>
          <a:p>
            <a:endParaRPr lang="de-DE"/>
          </a:p>
          <a:p>
            <a:endParaRPr lang="de-DE"/>
          </a:p>
        </p:txBody>
      </p:sp>
      <p:pic>
        <p:nvPicPr>
          <p:cNvPr id="25" name="Picture 24" descr="Résultat de recherche d'images pour &quot;caih logo&quot;">
            <a:extLst>
              <a:ext uri="{FF2B5EF4-FFF2-40B4-BE49-F238E27FC236}">
                <a16:creationId xmlns:a16="http://schemas.microsoft.com/office/drawing/2014/main" id="{AEB73CE5-8F6F-7677-8F76-92D96161DCFF}"/>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5488719" y="6073665"/>
            <a:ext cx="524987" cy="17062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8AAA0C24-5908-29BC-B7A3-EA057472A0A9}"/>
              </a:ext>
            </a:extLst>
          </p:cNvPr>
          <p:cNvGrpSpPr/>
          <p:nvPr/>
        </p:nvGrpSpPr>
        <p:grpSpPr>
          <a:xfrm>
            <a:off x="6226814" y="5875796"/>
            <a:ext cx="5269590" cy="1418069"/>
            <a:chOff x="6226814" y="5875796"/>
            <a:chExt cx="5269590" cy="1418069"/>
          </a:xfrm>
        </p:grpSpPr>
        <p:sp>
          <p:nvSpPr>
            <p:cNvPr id="5" name="Rechteck: abgerundete Ecken 4">
              <a:extLst>
                <a:ext uri="{FF2B5EF4-FFF2-40B4-BE49-F238E27FC236}">
                  <a16:creationId xmlns:a16="http://schemas.microsoft.com/office/drawing/2014/main" id="{3E626475-6CD7-1A4F-C818-001613F9A671}"/>
                </a:ext>
              </a:extLst>
            </p:cNvPr>
            <p:cNvSpPr/>
            <p:nvPr/>
          </p:nvSpPr>
          <p:spPr>
            <a:xfrm>
              <a:off x="6226814" y="5875796"/>
              <a:ext cx="5269590" cy="1418069"/>
            </a:xfrm>
            <a:prstGeom prst="roundRect">
              <a:avLst>
                <a:gd name="adj" fmla="val 30368"/>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20" name="Picture 8" descr="Malakoff Humanis — Wikipédia">
              <a:extLst>
                <a:ext uri="{FF2B5EF4-FFF2-40B4-BE49-F238E27FC236}">
                  <a16:creationId xmlns:a16="http://schemas.microsoft.com/office/drawing/2014/main" id="{3DF97457-4C8D-83C0-EC80-59153CC9D439}"/>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506582" y="6053405"/>
              <a:ext cx="690212" cy="25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teve Abou Rjeily, co-fondateur de Doctolib - Direction du développement  économique, emploi &amp; relations avec les entreprises de la ville de  Courbevoie">
              <a:extLst>
                <a:ext uri="{FF2B5EF4-FFF2-40B4-BE49-F238E27FC236}">
                  <a16:creationId xmlns:a16="http://schemas.microsoft.com/office/drawing/2014/main" id="{EFD4DC21-36BC-D661-23A3-85D5C933857F}"/>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939257" y="6095376"/>
              <a:ext cx="627930" cy="1934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Ã©sultat de recherche d'images pour &quot;CACEIS&quot;">
              <a:extLst>
                <a:ext uri="{FF2B5EF4-FFF2-40B4-BE49-F238E27FC236}">
                  <a16:creationId xmlns:a16="http://schemas.microsoft.com/office/drawing/2014/main" id="{99E4D185-99C6-F97A-9260-D99ABAD2C0DA}"/>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66635" y="6438871"/>
              <a:ext cx="862398" cy="252000"/>
            </a:xfrm>
            <a:prstGeom prst="rect">
              <a:avLst/>
            </a:prstGeom>
            <a:solidFill>
              <a:schemeClr val="bg1"/>
            </a:solidFill>
          </p:spPr>
        </p:pic>
        <p:pic>
          <p:nvPicPr>
            <p:cNvPr id="24" name="Picture 6" descr="TotalEnergies fournisseur d'électricité — Qui Est Vert">
              <a:extLst>
                <a:ext uri="{FF2B5EF4-FFF2-40B4-BE49-F238E27FC236}">
                  <a16:creationId xmlns:a16="http://schemas.microsoft.com/office/drawing/2014/main" id="{54A78C8F-3F87-449A-9F13-0AD027AB38DB}"/>
                </a:ext>
              </a:extLst>
            </p:cNvPr>
            <p:cNvPicPr>
              <a:picLocks noChangeAspect="1" noChangeArrowheads="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399097" y="6433688"/>
              <a:ext cx="1243471" cy="252000"/>
            </a:xfrm>
            <a:prstGeom prst="rect">
              <a:avLst/>
            </a:prstGeom>
            <a:solidFill>
              <a:schemeClr val="bg1"/>
            </a:solidFill>
          </p:spPr>
        </p:pic>
        <p:pic>
          <p:nvPicPr>
            <p:cNvPr id="26" name="Image 115" descr="Une image contenant texte, Police, blanc, Graphique&#10;&#10;Description générée automatiquement">
              <a:extLst>
                <a:ext uri="{FF2B5EF4-FFF2-40B4-BE49-F238E27FC236}">
                  <a16:creationId xmlns:a16="http://schemas.microsoft.com/office/drawing/2014/main" id="{86988620-D503-10CD-C261-8C937848C5A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174494" y="6083987"/>
              <a:ext cx="641349" cy="217677"/>
            </a:xfrm>
            <a:prstGeom prst="rect">
              <a:avLst/>
            </a:prstGeom>
          </p:spPr>
        </p:pic>
        <p:pic>
          <p:nvPicPr>
            <p:cNvPr id="27" name="Image 117">
              <a:extLst>
                <a:ext uri="{FF2B5EF4-FFF2-40B4-BE49-F238E27FC236}">
                  <a16:creationId xmlns:a16="http://schemas.microsoft.com/office/drawing/2014/main" id="{C2F5CC0E-1354-A7A3-38AC-B4E681544BE0}"/>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376999" y="6094970"/>
              <a:ext cx="701352" cy="252000"/>
            </a:xfrm>
            <a:prstGeom prst="rect">
              <a:avLst/>
            </a:prstGeom>
          </p:spPr>
        </p:pic>
        <p:pic>
          <p:nvPicPr>
            <p:cNvPr id="28" name="Picture 2">
              <a:extLst>
                <a:ext uri="{FF2B5EF4-FFF2-40B4-BE49-F238E27FC236}">
                  <a16:creationId xmlns:a16="http://schemas.microsoft.com/office/drawing/2014/main" id="{FE8A2053-89C2-86F0-CFDE-8A858C08D821}"/>
                </a:ext>
              </a:extLst>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24158" y="6053079"/>
              <a:ext cx="252000" cy="252000"/>
            </a:xfrm>
            <a:prstGeom prst="rect">
              <a:avLst/>
            </a:prstGeom>
            <a:solidFill>
              <a:schemeClr val="bg1"/>
            </a:solidFill>
          </p:spPr>
        </p:pic>
        <p:pic>
          <p:nvPicPr>
            <p:cNvPr id="29" name="Picture 8" descr="Decathlon prend un nouveau départ avec un nouveau logo et moins de marques">
              <a:extLst>
                <a:ext uri="{FF2B5EF4-FFF2-40B4-BE49-F238E27FC236}">
                  <a16:creationId xmlns:a16="http://schemas.microsoft.com/office/drawing/2014/main" id="{F5CD2519-1B66-BC10-CD60-5B86D66FD58C}"/>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9430209" y="6398106"/>
              <a:ext cx="839660" cy="327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Fives (entreprise) — Wikipédia">
              <a:extLst>
                <a:ext uri="{FF2B5EF4-FFF2-40B4-BE49-F238E27FC236}">
                  <a16:creationId xmlns:a16="http://schemas.microsoft.com/office/drawing/2014/main" id="{B79D6466-1BC8-2A96-8930-7DA51FEE7F2F}"/>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21537" y="6044766"/>
              <a:ext cx="328185" cy="252000"/>
            </a:xfrm>
            <a:prstGeom prst="rect">
              <a:avLst/>
            </a:prstGeom>
            <a:solidFill>
              <a:schemeClr val="bg1"/>
            </a:solidFill>
          </p:spPr>
        </p:pic>
        <p:pic>
          <p:nvPicPr>
            <p:cNvPr id="34" name="Picture 24" descr="Résultat de recherche d'images pour &quot;caih logo&quot;">
              <a:extLst>
                <a:ext uri="{FF2B5EF4-FFF2-40B4-BE49-F238E27FC236}">
                  <a16:creationId xmlns:a16="http://schemas.microsoft.com/office/drawing/2014/main" id="{A183271D-DCF3-4BC4-84B6-170429D606FA}"/>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396847" y="6416941"/>
              <a:ext cx="775384" cy="252000"/>
            </a:xfrm>
            <a:prstGeom prst="rect">
              <a:avLst/>
            </a:prstGeom>
            <a:solidFill>
              <a:schemeClr val="bg1"/>
            </a:solidFill>
          </p:spPr>
        </p:pic>
        <p:pic>
          <p:nvPicPr>
            <p:cNvPr id="35" name="Image 116" descr="Une image contenant Police, logo, Graphique, texte&#10;&#10;Description générée automatiquement">
              <a:extLst>
                <a:ext uri="{FF2B5EF4-FFF2-40B4-BE49-F238E27FC236}">
                  <a16:creationId xmlns:a16="http://schemas.microsoft.com/office/drawing/2014/main" id="{D891D43A-9A11-BCE3-AB70-50328F023F6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626908" y="6433429"/>
              <a:ext cx="907269" cy="277097"/>
            </a:xfrm>
            <a:prstGeom prst="rect">
              <a:avLst/>
            </a:prstGeom>
          </p:spPr>
        </p:pic>
        <p:pic>
          <p:nvPicPr>
            <p:cNvPr id="65" name="Picture 4" descr="Programme de recyclage des emballages L'OCCITANE EN PROVENCE® | TerraCycle  France · TerraCycle">
              <a:extLst>
                <a:ext uri="{FF2B5EF4-FFF2-40B4-BE49-F238E27FC236}">
                  <a16:creationId xmlns:a16="http://schemas.microsoft.com/office/drawing/2014/main" id="{0E68966E-E11E-CB67-37DF-9388CDBFD9BD}"/>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168513" y="6108935"/>
              <a:ext cx="900613" cy="207485"/>
            </a:xfrm>
            <a:prstGeom prst="rect">
              <a:avLst/>
            </a:prstGeom>
            <a:solidFill>
              <a:schemeClr val="bg1"/>
            </a:solidFill>
          </p:spPr>
        </p:pic>
      </p:grpSp>
      <p:sp>
        <p:nvSpPr>
          <p:cNvPr id="6" name="Textfeld 5">
            <a:extLst>
              <a:ext uri="{FF2B5EF4-FFF2-40B4-BE49-F238E27FC236}">
                <a16:creationId xmlns:a16="http://schemas.microsoft.com/office/drawing/2014/main" id="{0B53C997-AD79-BEB7-94E2-C409E9383B28}"/>
              </a:ext>
            </a:extLst>
          </p:cNvPr>
          <p:cNvSpPr txBox="1"/>
          <p:nvPr/>
        </p:nvSpPr>
        <p:spPr>
          <a:xfrm>
            <a:off x="6394925" y="3482060"/>
            <a:ext cx="5140755" cy="1877437"/>
          </a:xfrm>
          <a:prstGeom prst="rect">
            <a:avLst/>
          </a:prstGeom>
          <a:noFill/>
        </p:spPr>
        <p:txBody>
          <a:bodyPr wrap="square" rtlCol="0">
            <a:spAutoFit/>
          </a:bodyPr>
          <a:lstStyle/>
          <a:p>
            <a:r>
              <a:rPr lang="en-US" b="1">
                <a:solidFill>
                  <a:srgbClr val="0070FA"/>
                </a:solidFill>
                <a:latin typeface="Aptos" panose="020B0004020202020204" pitchFamily="34" charset="0"/>
              </a:rPr>
              <a:t>Our experience</a:t>
            </a:r>
          </a:p>
          <a:p>
            <a:endParaRPr lang="en-US" sz="800" b="1">
              <a:solidFill>
                <a:schemeClr val="bg1"/>
              </a:solidFill>
              <a:latin typeface="Aptos" panose="020B0004020202020204" pitchFamily="34" charset="0"/>
            </a:endParaRPr>
          </a:p>
          <a:p>
            <a:pPr marL="285750" indent="-285750">
              <a:buFont typeface="Wingdings" panose="05000000000000000000" pitchFamily="2" charset="2"/>
              <a:buChar char="§"/>
            </a:pPr>
            <a:r>
              <a:rPr lang="en-US" sz="1200">
                <a:solidFill>
                  <a:schemeClr val="bg1"/>
                </a:solidFill>
                <a:latin typeface="Aptos" panose="020B0004020202020204" pitchFamily="34" charset="0"/>
              </a:rPr>
              <a:t>Proven Cybersecurity expertise since 2000</a:t>
            </a:r>
          </a:p>
          <a:p>
            <a:pPr marL="285750" indent="-285750">
              <a:buFont typeface="Wingdings" panose="05000000000000000000" pitchFamily="2" charset="2"/>
              <a:buChar char="§"/>
            </a:pPr>
            <a:r>
              <a:rPr lang="en-US" sz="1200">
                <a:solidFill>
                  <a:schemeClr val="bg1"/>
                </a:solidFill>
                <a:latin typeface="Aptos" panose="020B0004020202020204" pitchFamily="34" charset="0"/>
              </a:rPr>
              <a:t>SOC service track record since 2016
500+ customers trust our services
600+ Cybersecurity experts, alone 280+ in </a:t>
            </a:r>
            <a:r>
              <a:rPr lang="en-US" sz="1200" err="1">
                <a:solidFill>
                  <a:schemeClr val="bg1"/>
                </a:solidFill>
                <a:latin typeface="Aptos" panose="020B0004020202020204" pitchFamily="34" charset="0"/>
              </a:rPr>
              <a:t>mySOC</a:t>
            </a:r>
            <a:endParaRPr lang="en-US" sz="1200">
              <a:solidFill>
                <a:schemeClr val="bg1"/>
              </a:solidFill>
              <a:latin typeface="Aptos" panose="020B0004020202020204" pitchFamily="34" charset="0"/>
            </a:endParaRPr>
          </a:p>
          <a:p>
            <a:pPr marL="285750" indent="-285750">
              <a:buFont typeface="Wingdings" panose="05000000000000000000" pitchFamily="2" charset="2"/>
              <a:buChar char="§"/>
            </a:pPr>
            <a:r>
              <a:rPr lang="en-US" sz="1200">
                <a:solidFill>
                  <a:schemeClr val="bg1"/>
                </a:solidFill>
                <a:latin typeface="Aptos" panose="020B0004020202020204" pitchFamily="34" charset="0"/>
              </a:rPr>
              <a:t>Client base spans private business from various verticals, critical infrastructure operators, 150+ hospitals &amp; public organizations </a:t>
            </a:r>
            <a:endParaRPr lang="en-US" sz="1200">
              <a:solidFill>
                <a:schemeClr val="bg1"/>
              </a:solidFill>
            </a:endParaRPr>
          </a:p>
          <a:p>
            <a:endParaRPr lang="de-DE"/>
          </a:p>
        </p:txBody>
      </p:sp>
      <p:sp>
        <p:nvSpPr>
          <p:cNvPr id="16" name="Textfeld 15">
            <a:extLst>
              <a:ext uri="{FF2B5EF4-FFF2-40B4-BE49-F238E27FC236}">
                <a16:creationId xmlns:a16="http://schemas.microsoft.com/office/drawing/2014/main" id="{5C289D50-8FBC-E4B2-DAA1-6BCE34350FE9}"/>
              </a:ext>
            </a:extLst>
          </p:cNvPr>
          <p:cNvSpPr txBox="1"/>
          <p:nvPr/>
        </p:nvSpPr>
        <p:spPr>
          <a:xfrm>
            <a:off x="1174718" y="4243329"/>
            <a:ext cx="3794770" cy="769441"/>
          </a:xfrm>
          <a:prstGeom prst="rect">
            <a:avLst/>
          </a:prstGeom>
          <a:noFill/>
          <a:ln w="6350">
            <a:noFill/>
          </a:ln>
        </p:spPr>
        <p:txBody>
          <a:bodyPr wrap="square">
            <a:spAutoFit/>
          </a:bodyPr>
          <a:lstStyle>
            <a:defPPr rtl="0">
              <a:defRPr lang="en-GB"/>
            </a:defPPr>
            <a:lvl1pPr>
              <a:defRPr sz="2000" b="1">
                <a:solidFill>
                  <a:schemeClr val="accent1"/>
                </a:solidFill>
                <a:latin typeface="Aptos" panose="020B0004020202020204" pitchFamily="34" charset="0"/>
              </a:defRPr>
            </a:lvl1pPr>
            <a:lvl2pPr lvl="1">
              <a:defRPr/>
            </a:lvl2pPr>
            <a:lvl3pPr lvl="2">
              <a:defRPr/>
            </a:lvl3pPr>
          </a:lstStyle>
          <a:p>
            <a:r>
              <a:rPr lang="en-US" sz="1800" b="1">
                <a:solidFill>
                  <a:schemeClr val="accent1"/>
                </a:solidFill>
                <a:latin typeface="Aptos" panose="020B0004020202020204" pitchFamily="34" charset="0"/>
              </a:rPr>
              <a:t>Global reach, local touch </a:t>
            </a:r>
            <a:r>
              <a:rPr lang="en-US" sz="2000" b="1" u="sng">
                <a:solidFill>
                  <a:schemeClr val="bg1"/>
                </a:solidFill>
                <a:latin typeface="Aptos" panose="020B0004020202020204" pitchFamily="34" charset="0"/>
              </a:rPr>
              <a:t>
</a:t>
            </a:r>
            <a:r>
              <a:rPr lang="en-US" sz="1200" b="0">
                <a:solidFill>
                  <a:schemeClr val="bg1"/>
                </a:solidFill>
                <a:latin typeface="Aptos" panose="020B0004020202020204" pitchFamily="34" charset="0"/>
              </a:rPr>
              <a:t>While providing global ability to execute, regional teams ensure client proximity and market fit.  </a:t>
            </a:r>
            <a:endParaRPr lang="de-DE" sz="1200" b="0">
              <a:solidFill>
                <a:schemeClr val="bg1"/>
              </a:solidFill>
              <a:latin typeface="Aptos" panose="020B0004020202020204" pitchFamily="34" charset="0"/>
            </a:endParaRPr>
          </a:p>
        </p:txBody>
      </p:sp>
      <p:sp>
        <p:nvSpPr>
          <p:cNvPr id="51" name="Textfeld 50">
            <a:extLst>
              <a:ext uri="{FF2B5EF4-FFF2-40B4-BE49-F238E27FC236}">
                <a16:creationId xmlns:a16="http://schemas.microsoft.com/office/drawing/2014/main" id="{21255E89-3091-C53F-0209-2C99FED5089E}"/>
              </a:ext>
            </a:extLst>
          </p:cNvPr>
          <p:cNvSpPr txBox="1"/>
          <p:nvPr/>
        </p:nvSpPr>
        <p:spPr>
          <a:xfrm>
            <a:off x="1262764" y="798341"/>
            <a:ext cx="5140755" cy="2215991"/>
          </a:xfrm>
          <a:prstGeom prst="rect">
            <a:avLst/>
          </a:prstGeom>
          <a:noFill/>
        </p:spPr>
        <p:txBody>
          <a:bodyPr wrap="square" rtlCol="0">
            <a:spAutoFit/>
          </a:bodyPr>
          <a:lstStyle/>
          <a:p>
            <a:r>
              <a:rPr lang="en-US" b="1">
                <a:solidFill>
                  <a:schemeClr val="accent1"/>
                </a:solidFill>
                <a:latin typeface="Aptos" panose="020B0004020202020204" pitchFamily="34" charset="0"/>
              </a:rPr>
              <a:t>Our portfolio</a:t>
            </a:r>
          </a:p>
          <a:p>
            <a:pPr marL="285750" indent="-285750">
              <a:buFont typeface="Wingdings" panose="05000000000000000000" pitchFamily="2" charset="2"/>
              <a:buChar char="§"/>
            </a:pPr>
            <a:r>
              <a:rPr lang="en-US" sz="1200">
                <a:solidFill>
                  <a:schemeClr val="bg1"/>
                </a:solidFill>
                <a:latin typeface="Aptos" panose="020B0004020202020204" pitchFamily="34" charset="0"/>
              </a:rPr>
              <a:t>Cybersecurity Consulting</a:t>
            </a:r>
          </a:p>
          <a:p>
            <a:pPr marL="742950" lvl="1" indent="-285750">
              <a:buFont typeface="Wingdings" panose="05000000000000000000" pitchFamily="2" charset="2"/>
              <a:buChar char="§"/>
            </a:pPr>
            <a:r>
              <a:rPr lang="en-US" sz="1200">
                <a:solidFill>
                  <a:schemeClr val="bg1"/>
                </a:solidFill>
                <a:latin typeface="Aptos" panose="020B0004020202020204" pitchFamily="34" charset="0"/>
              </a:rPr>
              <a:t>Strategy &amp; Organization</a:t>
            </a:r>
          </a:p>
          <a:p>
            <a:pPr marL="742950" lvl="1" indent="-285750">
              <a:buFont typeface="Wingdings" panose="05000000000000000000" pitchFamily="2" charset="2"/>
              <a:buChar char="§"/>
            </a:pPr>
            <a:r>
              <a:rPr lang="en-US" sz="1200">
                <a:solidFill>
                  <a:schemeClr val="bg1"/>
                </a:solidFill>
                <a:latin typeface="Aptos" panose="020B0004020202020204" pitchFamily="34" charset="0"/>
              </a:rPr>
              <a:t>Architecture &amp; Integration</a:t>
            </a:r>
          </a:p>
          <a:p>
            <a:pPr marL="742950" lvl="1" indent="-285750">
              <a:buFont typeface="Wingdings" panose="05000000000000000000" pitchFamily="2" charset="2"/>
              <a:buChar char="§"/>
            </a:pPr>
            <a:r>
              <a:rPr lang="en-US" sz="1200">
                <a:solidFill>
                  <a:schemeClr val="bg1"/>
                </a:solidFill>
                <a:latin typeface="Aptos" panose="020B0004020202020204" pitchFamily="34" charset="0"/>
              </a:rPr>
              <a:t>Audit &amp; Offensive Security </a:t>
            </a:r>
          </a:p>
          <a:p>
            <a:pPr marL="285750" indent="-285750">
              <a:buFont typeface="Wingdings" panose="05000000000000000000" pitchFamily="2" charset="2"/>
              <a:buChar char="§"/>
            </a:pPr>
            <a:r>
              <a:rPr lang="en-US" sz="1200">
                <a:solidFill>
                  <a:schemeClr val="bg1"/>
                </a:solidFill>
                <a:latin typeface="Aptos" panose="020B0004020202020204" pitchFamily="34" charset="0"/>
              </a:rPr>
              <a:t>Cybersecurity Technologies</a:t>
            </a:r>
          </a:p>
          <a:p>
            <a:pPr marL="285750" indent="-285750">
              <a:buFont typeface="Wingdings" panose="05000000000000000000" pitchFamily="2" charset="2"/>
              <a:buChar char="§"/>
            </a:pPr>
            <a:r>
              <a:rPr lang="en-US" sz="1200">
                <a:solidFill>
                  <a:schemeClr val="bg1"/>
                </a:solidFill>
                <a:latin typeface="Aptos" panose="020B0004020202020204" pitchFamily="34" charset="0"/>
              </a:rPr>
              <a:t>Managed Detection &amp; Response Services </a:t>
            </a:r>
          </a:p>
          <a:p>
            <a:pPr marL="742950" lvl="1" indent="-285750">
              <a:buFont typeface="Wingdings" panose="05000000000000000000" pitchFamily="2" charset="2"/>
              <a:buChar char="§"/>
            </a:pPr>
            <a:r>
              <a:rPr lang="en-US" sz="1200">
                <a:solidFill>
                  <a:schemeClr val="bg1"/>
                </a:solidFill>
                <a:latin typeface="Aptos" panose="020B0004020202020204" pitchFamily="34" charset="0"/>
              </a:rPr>
              <a:t>Holistic SOC Services for IT &amp; OT</a:t>
            </a:r>
          </a:p>
          <a:p>
            <a:pPr marL="742950" lvl="1" indent="-285750">
              <a:buFont typeface="Wingdings" panose="05000000000000000000" pitchFamily="2" charset="2"/>
              <a:buChar char="§"/>
            </a:pPr>
            <a:r>
              <a:rPr lang="en-US" sz="1200">
                <a:solidFill>
                  <a:schemeClr val="bg1"/>
                </a:solidFill>
                <a:latin typeface="Aptos" panose="020B0004020202020204" pitchFamily="34" charset="0"/>
              </a:rPr>
              <a:t>CERT </a:t>
            </a:r>
          </a:p>
          <a:p>
            <a:pPr marL="1200150" lvl="2" indent="-285750">
              <a:buFont typeface="Wingdings" panose="05000000000000000000" pitchFamily="2" charset="2"/>
              <a:buChar char="§"/>
            </a:pPr>
            <a:r>
              <a:rPr lang="en-US" sz="1200">
                <a:solidFill>
                  <a:schemeClr val="bg1"/>
                </a:solidFill>
                <a:latin typeface="Aptos" panose="020B0004020202020204" pitchFamily="34" charset="0"/>
              </a:rPr>
              <a:t>Incident Response </a:t>
            </a:r>
          </a:p>
          <a:p>
            <a:pPr marL="1200150" lvl="2" indent="-285750">
              <a:buFont typeface="Wingdings" panose="05000000000000000000" pitchFamily="2" charset="2"/>
              <a:buChar char="§"/>
            </a:pPr>
            <a:r>
              <a:rPr lang="en-US" sz="1200">
                <a:solidFill>
                  <a:schemeClr val="bg1"/>
                </a:solidFill>
                <a:latin typeface="Aptos" panose="020B0004020202020204" pitchFamily="34" charset="0"/>
              </a:rPr>
              <a:t>Cyber Threat Intelligence </a:t>
            </a:r>
            <a:endParaRPr lang="en-US" sz="1200">
              <a:solidFill>
                <a:schemeClr val="bg1"/>
              </a:solidFill>
            </a:endParaRPr>
          </a:p>
        </p:txBody>
      </p:sp>
      <p:sp>
        <p:nvSpPr>
          <p:cNvPr id="52" name="Textfeld 51">
            <a:extLst>
              <a:ext uri="{FF2B5EF4-FFF2-40B4-BE49-F238E27FC236}">
                <a16:creationId xmlns:a16="http://schemas.microsoft.com/office/drawing/2014/main" id="{0AAB2928-6BD7-05D3-03C8-F41584F62BEF}"/>
              </a:ext>
            </a:extLst>
          </p:cNvPr>
          <p:cNvSpPr txBox="1"/>
          <p:nvPr/>
        </p:nvSpPr>
        <p:spPr>
          <a:xfrm>
            <a:off x="5777485" y="956354"/>
            <a:ext cx="4942811" cy="1661993"/>
          </a:xfrm>
          <a:prstGeom prst="rect">
            <a:avLst/>
          </a:prstGeom>
          <a:noFill/>
        </p:spPr>
        <p:txBody>
          <a:bodyPr wrap="square" rtlCol="0">
            <a:spAutoFit/>
          </a:bodyPr>
          <a:lstStyle/>
          <a:p>
            <a:r>
              <a:rPr lang="en-US" b="1">
                <a:solidFill>
                  <a:schemeClr val="accent1"/>
                </a:solidFill>
                <a:latin typeface="Aptos" panose="020B0004020202020204" pitchFamily="34" charset="0"/>
              </a:rPr>
              <a:t>Our DNA </a:t>
            </a:r>
          </a:p>
          <a:p>
            <a:pPr marL="171450" indent="-171450">
              <a:buFont typeface="Wingdings" panose="05000000000000000000" pitchFamily="2" charset="2"/>
              <a:buChar char="§"/>
            </a:pPr>
            <a:r>
              <a:rPr lang="en-US" sz="1200">
                <a:solidFill>
                  <a:schemeClr val="bg1"/>
                </a:solidFill>
                <a:latin typeface="Aptos" panose="020B0004020202020204" pitchFamily="34" charset="0"/>
              </a:rPr>
              <a:t>As a European cybersecurity pure-player, ADVENS has played a decisive role in strengthening Europe in terms of digitization and sovereignty – and has been doing so for 25 years now. 
Independent and sovereign through our own </a:t>
            </a:r>
            <a:br>
              <a:rPr lang="en-US" sz="1200">
                <a:solidFill>
                  <a:schemeClr val="bg1"/>
                </a:solidFill>
                <a:latin typeface="Aptos" panose="020B0004020202020204" pitchFamily="34" charset="0"/>
              </a:rPr>
            </a:br>
            <a:r>
              <a:rPr lang="en-US" sz="1200" err="1">
                <a:solidFill>
                  <a:schemeClr val="bg1"/>
                </a:solidFill>
                <a:latin typeface="Aptos" panose="020B0004020202020204" pitchFamily="34" charset="0"/>
              </a:rPr>
              <a:t>mySOC</a:t>
            </a:r>
            <a:r>
              <a:rPr lang="en-US" sz="1200">
                <a:solidFill>
                  <a:schemeClr val="bg1"/>
                </a:solidFill>
                <a:latin typeface="Aptos" panose="020B0004020202020204" pitchFamily="34" charset="0"/>
              </a:rPr>
              <a:t> platform</a:t>
            </a:r>
          </a:p>
          <a:p>
            <a:pPr marL="171450" indent="-171450">
              <a:buFont typeface="Wingdings" panose="05000000000000000000" pitchFamily="2" charset="2"/>
              <a:buChar char="§"/>
            </a:pPr>
            <a:r>
              <a:rPr lang="en-US" sz="1200">
                <a:solidFill>
                  <a:schemeClr val="bg1"/>
                </a:solidFill>
                <a:latin typeface="Aptos" panose="020B0004020202020204" pitchFamily="34" charset="0"/>
              </a:rPr>
              <a:t>Our values: </a:t>
            </a:r>
            <a:br>
              <a:rPr lang="en-US" sz="1200">
                <a:solidFill>
                  <a:schemeClr val="bg1"/>
                </a:solidFill>
                <a:latin typeface="Aptos" panose="020B0004020202020204" pitchFamily="34" charset="0"/>
              </a:rPr>
            </a:br>
            <a:r>
              <a:rPr lang="en-US" sz="1200">
                <a:solidFill>
                  <a:schemeClr val="bg1"/>
                </a:solidFill>
                <a:latin typeface="Aptos" panose="020B0004020202020204" pitchFamily="34" charset="0"/>
              </a:rPr>
              <a:t>Boldness + Impact + Collective + Integrity</a:t>
            </a:r>
          </a:p>
        </p:txBody>
      </p:sp>
      <p:grpSp>
        <p:nvGrpSpPr>
          <p:cNvPr id="56" name="Gruppieren 55">
            <a:extLst>
              <a:ext uri="{FF2B5EF4-FFF2-40B4-BE49-F238E27FC236}">
                <a16:creationId xmlns:a16="http://schemas.microsoft.com/office/drawing/2014/main" id="{8938B9C3-2BB6-7587-2808-018EDDBA5B53}"/>
              </a:ext>
            </a:extLst>
          </p:cNvPr>
          <p:cNvGrpSpPr/>
          <p:nvPr/>
        </p:nvGrpSpPr>
        <p:grpSpPr>
          <a:xfrm>
            <a:off x="2338743" y="3366217"/>
            <a:ext cx="326777" cy="327106"/>
            <a:chOff x="1815640" y="3697405"/>
            <a:chExt cx="431565" cy="432000"/>
          </a:xfrm>
        </p:grpSpPr>
        <p:sp>
          <p:nvSpPr>
            <p:cNvPr id="53" name="Forme libre : forme 88">
              <a:extLst>
                <a:ext uri="{FF2B5EF4-FFF2-40B4-BE49-F238E27FC236}">
                  <a16:creationId xmlns:a16="http://schemas.microsoft.com/office/drawing/2014/main" id="{EDAD94D4-CD74-37B4-2E6D-3064D5CE2503}"/>
                </a:ext>
              </a:extLst>
            </p:cNvPr>
            <p:cNvSpPr/>
            <p:nvPr/>
          </p:nvSpPr>
          <p:spPr>
            <a:xfrm>
              <a:off x="1815640" y="3883411"/>
              <a:ext cx="431565" cy="63009"/>
            </a:xfrm>
            <a:custGeom>
              <a:avLst/>
              <a:gdLst>
                <a:gd name="connsiteX0" fmla="*/ 0 w 585787"/>
                <a:gd name="connsiteY0" fmla="*/ 0 h 85439"/>
                <a:gd name="connsiteX1" fmla="*/ 585788 w 585787"/>
                <a:gd name="connsiteY1" fmla="*/ 0 h 85439"/>
                <a:gd name="connsiteX2" fmla="*/ 585788 w 585787"/>
                <a:gd name="connsiteY2" fmla="*/ 85439 h 85439"/>
                <a:gd name="connsiteX3" fmla="*/ 0 w 585787"/>
                <a:gd name="connsiteY3" fmla="*/ 85439 h 85439"/>
                <a:gd name="connsiteX4" fmla="*/ 0 w 585787"/>
                <a:gd name="connsiteY4" fmla="*/ 0 h 85439"/>
                <a:gd name="connsiteX5" fmla="*/ 0 w 585787"/>
                <a:gd name="connsiteY5" fmla="*/ 0 h 8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 h="85439">
                  <a:moveTo>
                    <a:pt x="0" y="0"/>
                  </a:moveTo>
                  <a:lnTo>
                    <a:pt x="585788" y="0"/>
                  </a:lnTo>
                  <a:lnTo>
                    <a:pt x="585788" y="85439"/>
                  </a:lnTo>
                  <a:lnTo>
                    <a:pt x="0" y="85439"/>
                  </a:lnTo>
                  <a:lnTo>
                    <a:pt x="0" y="0"/>
                  </a:lnTo>
                  <a:lnTo>
                    <a:pt x="0" y="0"/>
                  </a:lnTo>
                  <a:close/>
                </a:path>
              </a:pathLst>
            </a:custGeom>
            <a:solidFill>
              <a:srgbClr val="0070FA"/>
            </a:solidFill>
            <a:ln w="9525" cap="flat">
              <a:noFill/>
              <a:prstDash val="solid"/>
              <a:miter/>
            </a:ln>
          </p:spPr>
          <p:txBody>
            <a:bodyPr rtlCol="0" anchor="ctr"/>
            <a:lstStyle/>
            <a:p>
              <a:endParaRPr lang="en-GB"/>
            </a:p>
          </p:txBody>
        </p:sp>
        <p:sp>
          <p:nvSpPr>
            <p:cNvPr id="54" name="Forme libre : forme 89">
              <a:extLst>
                <a:ext uri="{FF2B5EF4-FFF2-40B4-BE49-F238E27FC236}">
                  <a16:creationId xmlns:a16="http://schemas.microsoft.com/office/drawing/2014/main" id="{89365733-63D6-18DA-1E04-D5280847D1BC}"/>
                </a:ext>
              </a:extLst>
            </p:cNvPr>
            <p:cNvSpPr/>
            <p:nvPr/>
          </p:nvSpPr>
          <p:spPr>
            <a:xfrm>
              <a:off x="2001459" y="3976414"/>
              <a:ext cx="62946" cy="152991"/>
            </a:xfrm>
            <a:custGeom>
              <a:avLst/>
              <a:gdLst>
                <a:gd name="connsiteX0" fmla="*/ 0 w 85439"/>
                <a:gd name="connsiteY0" fmla="*/ 0 h 207454"/>
                <a:gd name="connsiteX1" fmla="*/ 85439 w 85439"/>
                <a:gd name="connsiteY1" fmla="*/ 0 h 207454"/>
                <a:gd name="connsiteX2" fmla="*/ 85439 w 85439"/>
                <a:gd name="connsiteY2" fmla="*/ 207454 h 207454"/>
                <a:gd name="connsiteX3" fmla="*/ 0 w 85439"/>
                <a:gd name="connsiteY3" fmla="*/ 207454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4"/>
                  </a:lnTo>
                  <a:lnTo>
                    <a:pt x="0" y="207454"/>
                  </a:lnTo>
                  <a:lnTo>
                    <a:pt x="0" y="0"/>
                  </a:lnTo>
                  <a:lnTo>
                    <a:pt x="0" y="0"/>
                  </a:lnTo>
                  <a:close/>
                </a:path>
              </a:pathLst>
            </a:custGeom>
            <a:solidFill>
              <a:schemeClr val="bg1"/>
            </a:solidFill>
            <a:ln w="9525" cap="flat">
              <a:noFill/>
              <a:prstDash val="solid"/>
              <a:miter/>
            </a:ln>
          </p:spPr>
          <p:txBody>
            <a:bodyPr rtlCol="0" anchor="ctr"/>
            <a:lstStyle/>
            <a:p>
              <a:endParaRPr lang="en-GB"/>
            </a:p>
          </p:txBody>
        </p:sp>
        <p:sp>
          <p:nvSpPr>
            <p:cNvPr id="55" name="Forme libre : forme 90">
              <a:extLst>
                <a:ext uri="{FF2B5EF4-FFF2-40B4-BE49-F238E27FC236}">
                  <a16:creationId xmlns:a16="http://schemas.microsoft.com/office/drawing/2014/main" id="{1842D830-F606-E0B4-0B68-F2A3BAA3D5AE}"/>
                </a:ext>
              </a:extLst>
            </p:cNvPr>
            <p:cNvSpPr/>
            <p:nvPr/>
          </p:nvSpPr>
          <p:spPr>
            <a:xfrm>
              <a:off x="2001459" y="3697405"/>
              <a:ext cx="62946" cy="152991"/>
            </a:xfrm>
            <a:custGeom>
              <a:avLst/>
              <a:gdLst>
                <a:gd name="connsiteX0" fmla="*/ 0 w 85439"/>
                <a:gd name="connsiteY0" fmla="*/ 0 h 207454"/>
                <a:gd name="connsiteX1" fmla="*/ 85439 w 85439"/>
                <a:gd name="connsiteY1" fmla="*/ 0 h 207454"/>
                <a:gd name="connsiteX2" fmla="*/ 85439 w 85439"/>
                <a:gd name="connsiteY2" fmla="*/ 207455 h 207454"/>
                <a:gd name="connsiteX3" fmla="*/ 0 w 85439"/>
                <a:gd name="connsiteY3" fmla="*/ 207455 h 207454"/>
                <a:gd name="connsiteX4" fmla="*/ 0 w 85439"/>
                <a:gd name="connsiteY4" fmla="*/ 0 h 207454"/>
                <a:gd name="connsiteX5" fmla="*/ 0 w 85439"/>
                <a:gd name="connsiteY5" fmla="*/ 0 h 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9" h="207454">
                  <a:moveTo>
                    <a:pt x="0" y="0"/>
                  </a:moveTo>
                  <a:lnTo>
                    <a:pt x="85439" y="0"/>
                  </a:lnTo>
                  <a:lnTo>
                    <a:pt x="85439" y="207455"/>
                  </a:lnTo>
                  <a:lnTo>
                    <a:pt x="0" y="207455"/>
                  </a:lnTo>
                  <a:lnTo>
                    <a:pt x="0" y="0"/>
                  </a:lnTo>
                  <a:lnTo>
                    <a:pt x="0" y="0"/>
                  </a:lnTo>
                  <a:close/>
                </a:path>
              </a:pathLst>
            </a:custGeom>
            <a:solidFill>
              <a:schemeClr val="bg1"/>
            </a:solidFill>
            <a:ln w="9525" cap="flat">
              <a:noFill/>
              <a:prstDash val="solid"/>
              <a:miter/>
            </a:ln>
          </p:spPr>
          <p:txBody>
            <a:bodyPr rtlCol="0" anchor="ctr"/>
            <a:lstStyle/>
            <a:p>
              <a:endParaRPr lang="en-GB"/>
            </a:p>
          </p:txBody>
        </p:sp>
      </p:grpSp>
      <p:grpSp>
        <p:nvGrpSpPr>
          <p:cNvPr id="11" name="Group 10">
            <a:extLst>
              <a:ext uri="{FF2B5EF4-FFF2-40B4-BE49-F238E27FC236}">
                <a16:creationId xmlns:a16="http://schemas.microsoft.com/office/drawing/2014/main" id="{94EFF3C2-3EE6-2A47-4E15-83CBAD600812}"/>
              </a:ext>
            </a:extLst>
          </p:cNvPr>
          <p:cNvGrpSpPr/>
          <p:nvPr/>
        </p:nvGrpSpPr>
        <p:grpSpPr>
          <a:xfrm>
            <a:off x="1110483" y="5875796"/>
            <a:ext cx="4973833" cy="1490092"/>
            <a:chOff x="1110483" y="5875796"/>
            <a:chExt cx="4973833" cy="1490092"/>
          </a:xfrm>
        </p:grpSpPr>
        <p:sp>
          <p:nvSpPr>
            <p:cNvPr id="59" name="Rechteck: abgerundete Ecken 58">
              <a:extLst>
                <a:ext uri="{FF2B5EF4-FFF2-40B4-BE49-F238E27FC236}">
                  <a16:creationId xmlns:a16="http://schemas.microsoft.com/office/drawing/2014/main" id="{BAB40490-9BE7-354B-271C-D53913B3FDE8}"/>
                </a:ext>
              </a:extLst>
            </p:cNvPr>
            <p:cNvSpPr/>
            <p:nvPr/>
          </p:nvSpPr>
          <p:spPr>
            <a:xfrm>
              <a:off x="1110483" y="5875796"/>
              <a:ext cx="4973833" cy="1490092"/>
            </a:xfrm>
            <a:prstGeom prst="roundRect">
              <a:avLst>
                <a:gd name="adj" fmla="val 30368"/>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1026" name="Picture 2">
              <a:extLst>
                <a:ext uri="{FF2B5EF4-FFF2-40B4-BE49-F238E27FC236}">
                  <a16:creationId xmlns:a16="http://schemas.microsoft.com/office/drawing/2014/main" id="{890BDA04-6114-B8E5-BB85-F54DF130DFB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61745" y="6126534"/>
              <a:ext cx="955165" cy="577592"/>
            </a:xfrm>
            <a:prstGeom prst="rect">
              <a:avLst/>
            </a:prstGeom>
            <a:noFill/>
          </p:spPr>
        </p:pic>
        <p:pic>
          <p:nvPicPr>
            <p:cNvPr id="77" name="Picture 76" descr="A green and orange text on a black background&#10;&#10;AI-generated content may be incorrect.">
              <a:extLst>
                <a:ext uri="{FF2B5EF4-FFF2-40B4-BE49-F238E27FC236}">
                  <a16:creationId xmlns:a16="http://schemas.microsoft.com/office/drawing/2014/main" id="{55EE6889-6C2A-227F-E5CD-B3F2FD671C0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01823" y="6218811"/>
              <a:ext cx="718857" cy="288973"/>
            </a:xfrm>
            <a:prstGeom prst="rect">
              <a:avLst/>
            </a:prstGeom>
            <a:noFill/>
          </p:spPr>
        </p:pic>
        <p:pic>
          <p:nvPicPr>
            <p:cNvPr id="1030" name="Picture 6">
              <a:extLst>
                <a:ext uri="{FF2B5EF4-FFF2-40B4-BE49-F238E27FC236}">
                  <a16:creationId xmlns:a16="http://schemas.microsoft.com/office/drawing/2014/main" id="{F08E16DD-1899-0381-8953-EE796B3742D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99960" y="6208943"/>
              <a:ext cx="421161" cy="4211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 Security Network Munich">
              <a:extLst>
                <a:ext uri="{FF2B5EF4-FFF2-40B4-BE49-F238E27FC236}">
                  <a16:creationId xmlns:a16="http://schemas.microsoft.com/office/drawing/2014/main" id="{C373E492-9403-0816-2807-A47FDE6938F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597739" y="6185349"/>
              <a:ext cx="1101917" cy="349241"/>
            </a:xfrm>
            <a:prstGeom prst="rect">
              <a:avLst/>
            </a:prstGeom>
            <a:noFill/>
            <a:extLst>
              <a:ext uri="{909E8E84-426E-40DD-AFC4-6F175D3DCCD1}">
                <a14:hiddenFill xmlns:a14="http://schemas.microsoft.com/office/drawing/2010/main">
                  <a:solidFill>
                    <a:srgbClr val="FFFFFF"/>
                  </a:solidFill>
                </a14:hiddenFill>
              </a:ext>
            </a:extLst>
          </p:spPr>
        </p:pic>
        <p:pic>
          <p:nvPicPr>
            <p:cNvPr id="66" name="Grafik 65">
              <a:extLst>
                <a:ext uri="{FF2B5EF4-FFF2-40B4-BE49-F238E27FC236}">
                  <a16:creationId xmlns:a16="http://schemas.microsoft.com/office/drawing/2014/main" id="{0C22A652-3E02-3EE8-4AC3-D21FB1B290A8}"/>
                </a:ext>
              </a:extLst>
            </p:cNvPr>
            <p:cNvPicPr>
              <a:picLocks noChangeAspect="1"/>
            </p:cNvPicPr>
            <p:nvPr/>
          </p:nvPicPr>
          <p:blipFill>
            <a:blip r:embed="rId28"/>
            <a:stretch>
              <a:fillRect/>
            </a:stretch>
          </p:blipFill>
          <p:spPr>
            <a:xfrm>
              <a:off x="4823688" y="6203501"/>
              <a:ext cx="974390" cy="375048"/>
            </a:xfrm>
            <a:prstGeom prst="rect">
              <a:avLst/>
            </a:prstGeom>
          </p:spPr>
        </p:pic>
      </p:grpSp>
    </p:spTree>
    <p:extLst>
      <p:ext uri="{BB962C8B-B14F-4D97-AF65-F5344CB8AC3E}">
        <p14:creationId xmlns:p14="http://schemas.microsoft.com/office/powerpoint/2010/main" val="2994574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EC54DE-19CD-3D64-445A-B023DA10DC21}"/>
              </a:ext>
            </a:extLst>
          </p:cNvPr>
          <p:cNvSpPr>
            <a:spLocks noGrp="1"/>
          </p:cNvSpPr>
          <p:nvPr>
            <p:ph type="body" sz="quarter" idx="11"/>
          </p:nvPr>
        </p:nvSpPr>
        <p:spPr/>
        <p:txBody>
          <a:bodyPr rtlCol="0"/>
          <a:lstStyle/>
          <a:p>
            <a:pPr rtl="0"/>
            <a:r>
              <a:rPr lang="en-GB"/>
              <a:t>Matthias ROEHR</a:t>
            </a:r>
          </a:p>
        </p:txBody>
      </p:sp>
      <p:sp>
        <p:nvSpPr>
          <p:cNvPr id="3" name="Text placeholder 2">
            <a:extLst>
              <a:ext uri="{FF2B5EF4-FFF2-40B4-BE49-F238E27FC236}">
                <a16:creationId xmlns:a16="http://schemas.microsoft.com/office/drawing/2014/main" id="{D2CA4456-568A-463F-82EA-F9810B752021}"/>
              </a:ext>
            </a:extLst>
          </p:cNvPr>
          <p:cNvSpPr>
            <a:spLocks noGrp="1"/>
          </p:cNvSpPr>
          <p:nvPr>
            <p:ph type="body" sz="quarter" idx="13"/>
          </p:nvPr>
        </p:nvSpPr>
        <p:spPr/>
        <p:txBody>
          <a:bodyPr rtlCol="0"/>
          <a:lstStyle/>
          <a:p>
            <a:pPr rtl="0"/>
            <a:r>
              <a:rPr lang="en-GB"/>
              <a:t>+49 176 189 888 01</a:t>
            </a:r>
          </a:p>
        </p:txBody>
      </p:sp>
      <p:sp>
        <p:nvSpPr>
          <p:cNvPr id="4" name="Text placeholder 3">
            <a:extLst>
              <a:ext uri="{FF2B5EF4-FFF2-40B4-BE49-F238E27FC236}">
                <a16:creationId xmlns:a16="http://schemas.microsoft.com/office/drawing/2014/main" id="{143D75B9-DB85-F1C8-BDAC-BE5441021E13}"/>
              </a:ext>
            </a:extLst>
          </p:cNvPr>
          <p:cNvSpPr>
            <a:spLocks noGrp="1"/>
          </p:cNvSpPr>
          <p:nvPr>
            <p:ph type="body" sz="quarter" idx="24"/>
          </p:nvPr>
        </p:nvSpPr>
        <p:spPr>
          <a:xfrm>
            <a:off x="720020" y="4279437"/>
            <a:ext cx="2880000" cy="192617"/>
          </a:xfrm>
        </p:spPr>
        <p:txBody>
          <a:bodyPr rtlCol="0"/>
          <a:lstStyle/>
          <a:p>
            <a:pPr rtl="0"/>
            <a:r>
              <a:rPr lang="en-GB" sz="1200"/>
              <a:t>VP Sales &amp; Business Development</a:t>
            </a:r>
          </a:p>
        </p:txBody>
      </p:sp>
      <p:sp>
        <p:nvSpPr>
          <p:cNvPr id="5" name="Text placeholder 4">
            <a:extLst>
              <a:ext uri="{FF2B5EF4-FFF2-40B4-BE49-F238E27FC236}">
                <a16:creationId xmlns:a16="http://schemas.microsoft.com/office/drawing/2014/main" id="{D1F7CDE1-2037-9E35-6A5C-7DD039B43E71}"/>
              </a:ext>
            </a:extLst>
          </p:cNvPr>
          <p:cNvSpPr>
            <a:spLocks noGrp="1"/>
          </p:cNvSpPr>
          <p:nvPr>
            <p:ph type="body" sz="quarter" idx="27"/>
          </p:nvPr>
        </p:nvSpPr>
        <p:spPr/>
        <p:txBody>
          <a:bodyPr rtlCol="0"/>
          <a:lstStyle/>
          <a:p>
            <a:pPr rtl="0"/>
            <a:r>
              <a:rPr lang="en-GB"/>
              <a:t>MATTHIAS.ROEHR@ADVENS.COM</a:t>
            </a:r>
          </a:p>
        </p:txBody>
      </p:sp>
      <p:sp>
        <p:nvSpPr>
          <p:cNvPr id="6" name="Text placeholder 5">
            <a:extLst>
              <a:ext uri="{FF2B5EF4-FFF2-40B4-BE49-F238E27FC236}">
                <a16:creationId xmlns:a16="http://schemas.microsoft.com/office/drawing/2014/main" id="{1CA7B82B-5677-3085-32B7-5B3D00E23738}"/>
              </a:ext>
            </a:extLst>
          </p:cNvPr>
          <p:cNvSpPr>
            <a:spLocks noGrp="1"/>
          </p:cNvSpPr>
          <p:nvPr>
            <p:ph type="body" sz="quarter" idx="28"/>
          </p:nvPr>
        </p:nvSpPr>
        <p:spPr>
          <a:xfrm>
            <a:off x="720019" y="5733256"/>
            <a:ext cx="2880000" cy="830997"/>
          </a:xfrm>
        </p:spPr>
        <p:txBody>
          <a:bodyPr rtlCol="0"/>
          <a:lstStyle/>
          <a:p>
            <a:pPr rtl="0"/>
            <a:r>
              <a:rPr lang="en-GB" err="1"/>
              <a:t>aDvens</a:t>
            </a:r>
            <a:r>
              <a:rPr lang="en-GB"/>
              <a:t> GmbH </a:t>
            </a:r>
            <a:br>
              <a:rPr lang="en-GB"/>
            </a:br>
            <a:r>
              <a:rPr lang="de-DE"/>
              <a:t>Weihenstephaner Str. 12</a:t>
            </a:r>
          </a:p>
          <a:p>
            <a:pPr rtl="0"/>
            <a:r>
              <a:rPr lang="de-DE"/>
              <a:t>81673 Munich</a:t>
            </a:r>
            <a:br>
              <a:rPr lang="de-DE"/>
            </a:br>
            <a:r>
              <a:rPr lang="de-DE"/>
              <a:t>GERMANY</a:t>
            </a:r>
            <a:endParaRPr lang="en-GB"/>
          </a:p>
        </p:txBody>
      </p:sp>
      <p:pic>
        <p:nvPicPr>
          <p:cNvPr id="8" name="Picture 7" descr="A person in a suit&#10;&#10;AI-generated content may be incorrect.">
            <a:extLst>
              <a:ext uri="{FF2B5EF4-FFF2-40B4-BE49-F238E27FC236}">
                <a16:creationId xmlns:a16="http://schemas.microsoft.com/office/drawing/2014/main" id="{2E67AAF3-9470-BC4E-DC14-642B38D59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9348" y="393290"/>
            <a:ext cx="1800000" cy="1800000"/>
          </a:xfrm>
          <a:prstGeom prst="rect">
            <a:avLst/>
          </a:prstGeom>
        </p:spPr>
      </p:pic>
      <p:pic>
        <p:nvPicPr>
          <p:cNvPr id="9" name="Picture 8" descr="A qr code with a black background&#10;&#10;Description automatically generated">
            <a:extLst>
              <a:ext uri="{FF2B5EF4-FFF2-40B4-BE49-F238E27FC236}">
                <a16:creationId xmlns:a16="http://schemas.microsoft.com/office/drawing/2014/main" id="{800FE751-3EED-772A-D5C3-877AF444A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0083" y="3755889"/>
            <a:ext cx="1438531" cy="1539229"/>
          </a:xfrm>
          <a:prstGeom prst="rect">
            <a:avLst/>
          </a:prstGeom>
        </p:spPr>
      </p:pic>
    </p:spTree>
    <p:extLst>
      <p:ext uri="{BB962C8B-B14F-4D97-AF65-F5344CB8AC3E}">
        <p14:creationId xmlns:p14="http://schemas.microsoft.com/office/powerpoint/2010/main" val="2436277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background with white text&#10;&#10;AI-generated content may be incorrect.">
            <a:extLst>
              <a:ext uri="{FF2B5EF4-FFF2-40B4-BE49-F238E27FC236}">
                <a16:creationId xmlns:a16="http://schemas.microsoft.com/office/drawing/2014/main" id="{93479618-612A-D2DB-75F0-DDCD14D1B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999" y="-924463"/>
            <a:ext cx="6858000" cy="6858000"/>
          </a:xfrm>
          <a:prstGeom prst="rect">
            <a:avLst/>
          </a:prstGeom>
        </p:spPr>
      </p:pic>
      <p:sp>
        <p:nvSpPr>
          <p:cNvPr id="8" name="TextBox 7">
            <a:hlinkClick r:id="rId3"/>
            <a:extLst>
              <a:ext uri="{FF2B5EF4-FFF2-40B4-BE49-F238E27FC236}">
                <a16:creationId xmlns:a16="http://schemas.microsoft.com/office/drawing/2014/main" id="{168BECE8-BC7F-9480-E517-FFF9A4A0FB7C}"/>
              </a:ext>
            </a:extLst>
          </p:cNvPr>
          <p:cNvSpPr txBox="1"/>
          <p:nvPr/>
        </p:nvSpPr>
        <p:spPr>
          <a:xfrm>
            <a:off x="3348086" y="3458364"/>
            <a:ext cx="5495827" cy="584775"/>
          </a:xfrm>
          <a:prstGeom prst="rect">
            <a:avLst/>
          </a:prstGeom>
          <a:noFill/>
        </p:spPr>
        <p:txBody>
          <a:bodyPr wrap="square" rtlCol="0">
            <a:spAutoFit/>
          </a:bodyPr>
          <a:lstStyle/>
          <a:p>
            <a:pPr algn="ctr"/>
            <a:r>
              <a:rPr lang="de-DE" sz="3200" b="1">
                <a:solidFill>
                  <a:schemeClr val="accent1"/>
                </a:solidFill>
              </a:rPr>
              <a:t>www.advens.com</a:t>
            </a:r>
            <a:endParaRPr lang="en-US" sz="3200" b="1">
              <a:solidFill>
                <a:schemeClr val="accent1"/>
              </a:solidFill>
            </a:endParaRPr>
          </a:p>
        </p:txBody>
      </p:sp>
      <p:grpSp>
        <p:nvGrpSpPr>
          <p:cNvPr id="27" name="Group 26">
            <a:extLst>
              <a:ext uri="{FF2B5EF4-FFF2-40B4-BE49-F238E27FC236}">
                <a16:creationId xmlns:a16="http://schemas.microsoft.com/office/drawing/2014/main" id="{7D68D1DA-0922-05B4-9F79-4626EAEC3C96}"/>
              </a:ext>
            </a:extLst>
          </p:cNvPr>
          <p:cNvGrpSpPr/>
          <p:nvPr/>
        </p:nvGrpSpPr>
        <p:grpSpPr>
          <a:xfrm>
            <a:off x="5362961" y="4221622"/>
            <a:ext cx="1512522" cy="360000"/>
            <a:chOff x="5362961" y="4221622"/>
            <a:chExt cx="1512522" cy="360000"/>
          </a:xfrm>
        </p:grpSpPr>
        <p:pic>
          <p:nvPicPr>
            <p:cNvPr id="19" name="Picture 18" descr="A black and white logo&#10;&#10;AI-generated content may be incorrect.">
              <a:extLst>
                <a:ext uri="{FF2B5EF4-FFF2-40B4-BE49-F238E27FC236}">
                  <a16:creationId xmlns:a16="http://schemas.microsoft.com/office/drawing/2014/main" id="{BBF17312-1E44-5E27-8C25-DFF235AC1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166" y="4221622"/>
              <a:ext cx="388190" cy="360000"/>
            </a:xfrm>
            <a:prstGeom prst="rect">
              <a:avLst/>
            </a:prstGeom>
          </p:spPr>
        </p:pic>
        <p:pic>
          <p:nvPicPr>
            <p:cNvPr id="21" name="Picture 20" descr="A black letter f in a white circle&#10;&#10;AI-generated content may be incorrect.">
              <a:extLst>
                <a:ext uri="{FF2B5EF4-FFF2-40B4-BE49-F238E27FC236}">
                  <a16:creationId xmlns:a16="http://schemas.microsoft.com/office/drawing/2014/main" id="{CA0D66EE-D601-E6D5-E9B7-928AB35F6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5483" y="4221622"/>
              <a:ext cx="360000" cy="360000"/>
            </a:xfrm>
            <a:prstGeom prst="rect">
              <a:avLst/>
            </a:prstGeom>
          </p:spPr>
        </p:pic>
        <p:pic>
          <p:nvPicPr>
            <p:cNvPr id="26" name="Graphic 25">
              <a:extLst>
                <a:ext uri="{FF2B5EF4-FFF2-40B4-BE49-F238E27FC236}">
                  <a16:creationId xmlns:a16="http://schemas.microsoft.com/office/drawing/2014/main" id="{86CBABBF-A4D7-97A2-BF68-16050FC16F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2961" y="4221622"/>
              <a:ext cx="352078" cy="360000"/>
            </a:xfrm>
            <a:prstGeom prst="rect">
              <a:avLst/>
            </a:prstGeom>
          </p:spPr>
        </p:pic>
      </p:grpSp>
    </p:spTree>
    <p:extLst>
      <p:ext uri="{BB962C8B-B14F-4D97-AF65-F5344CB8AC3E}">
        <p14:creationId xmlns:p14="http://schemas.microsoft.com/office/powerpoint/2010/main" val="1431068873"/>
      </p:ext>
    </p:extLst>
  </p:cSld>
  <p:clrMapOvr>
    <a:masterClrMapping/>
  </p:clrMapOvr>
</p:sld>
</file>

<file path=ppt/theme/theme1.xml><?xml version="1.0" encoding="utf-8"?>
<a:theme xmlns:a="http://schemas.openxmlformats.org/drawingml/2006/main" name="COVERS">
  <a:themeElements>
    <a:clrScheme name="aDvens colors 2025">
      <a:dk1>
        <a:srgbClr val="1F1F1F"/>
      </a:dk1>
      <a:lt1>
        <a:srgbClr val="FFFFFF"/>
      </a:lt1>
      <a:dk2>
        <a:srgbClr val="5B5B5B"/>
      </a:dk2>
      <a:lt2>
        <a:srgbClr val="F0F0F0"/>
      </a:lt2>
      <a:accent1>
        <a:srgbClr val="006FF9"/>
      </a:accent1>
      <a:accent2>
        <a:srgbClr val="FF7428"/>
      </a:accent2>
      <a:accent3>
        <a:srgbClr val="FE3C00"/>
      </a:accent3>
      <a:accent4>
        <a:srgbClr val="08F5FE"/>
      </a:accent4>
      <a:accent5>
        <a:srgbClr val="13DDB4"/>
      </a:accent5>
      <a:accent6>
        <a:srgbClr val="00349A"/>
      </a:accent6>
      <a:hlink>
        <a:srgbClr val="006FF9"/>
      </a:hlink>
      <a:folHlink>
        <a:srgbClr val="08F5FE"/>
      </a:folHlink>
    </a:clrScheme>
    <a:fontScheme name="Advens Aptos">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FA"/>
        </a:solidFill>
        <a:ln>
          <a:noFill/>
        </a:ln>
        <a:effectLst/>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dvens - Template PPT - Dark - Gabarit" id="{7E2CBC23-5271-4677-A8FF-3C00C8A82797}" vid="{680CD306-BE1B-4535-84B3-280F735B6B27}"/>
    </a:ext>
  </a:extLst>
</a:theme>
</file>

<file path=ppt/theme/theme2.xml><?xml version="1.0" encoding="utf-8"?>
<a:theme xmlns:a="http://schemas.openxmlformats.org/drawingml/2006/main" name="CONTENTS">
  <a:themeElements>
    <a:clrScheme name="aDvens colors 2025">
      <a:dk1>
        <a:srgbClr val="1F1F1F"/>
      </a:dk1>
      <a:lt1>
        <a:srgbClr val="FFFFFF"/>
      </a:lt1>
      <a:dk2>
        <a:srgbClr val="5B5B5B"/>
      </a:dk2>
      <a:lt2>
        <a:srgbClr val="F0F0F0"/>
      </a:lt2>
      <a:accent1>
        <a:srgbClr val="006FF9"/>
      </a:accent1>
      <a:accent2>
        <a:srgbClr val="FF7428"/>
      </a:accent2>
      <a:accent3>
        <a:srgbClr val="FE3C00"/>
      </a:accent3>
      <a:accent4>
        <a:srgbClr val="08F5FE"/>
      </a:accent4>
      <a:accent5>
        <a:srgbClr val="13DDB4"/>
      </a:accent5>
      <a:accent6>
        <a:srgbClr val="00349A"/>
      </a:accent6>
      <a:hlink>
        <a:srgbClr val="006FF9"/>
      </a:hlink>
      <a:folHlink>
        <a:srgbClr val="08F5FE"/>
      </a:folHlink>
    </a:clrScheme>
    <a:fontScheme name="Advens Aptos">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FA"/>
        </a:solidFill>
        <a:ln>
          <a:noFill/>
        </a:ln>
        <a:effectLst/>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dvens - Template PPT - Dark - Gabarit" id="{7E2CBC23-5271-4677-A8FF-3C00C8A82797}" vid="{45CFC725-7F92-4F5D-BA6A-5179C2874310}"/>
    </a:ext>
  </a:extLst>
</a:theme>
</file>

<file path=ppt/theme/theme3.xml><?xml version="1.0" encoding="utf-8"?>
<a:theme xmlns:a="http://schemas.openxmlformats.org/drawingml/2006/main" name="CHAPTERS">
  <a:themeElements>
    <a:clrScheme name="aDvens colors 2025">
      <a:dk1>
        <a:srgbClr val="1F1F1F"/>
      </a:dk1>
      <a:lt1>
        <a:srgbClr val="FFFFFF"/>
      </a:lt1>
      <a:dk2>
        <a:srgbClr val="5B5B5B"/>
      </a:dk2>
      <a:lt2>
        <a:srgbClr val="F0F0F0"/>
      </a:lt2>
      <a:accent1>
        <a:srgbClr val="006FF9"/>
      </a:accent1>
      <a:accent2>
        <a:srgbClr val="FF7428"/>
      </a:accent2>
      <a:accent3>
        <a:srgbClr val="FE3C00"/>
      </a:accent3>
      <a:accent4>
        <a:srgbClr val="08F5FE"/>
      </a:accent4>
      <a:accent5>
        <a:srgbClr val="13DDB4"/>
      </a:accent5>
      <a:accent6>
        <a:srgbClr val="00349A"/>
      </a:accent6>
      <a:hlink>
        <a:srgbClr val="006FF9"/>
      </a:hlink>
      <a:folHlink>
        <a:srgbClr val="08F5FE"/>
      </a:folHlink>
    </a:clrScheme>
    <a:fontScheme name="Advens Aptos">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FA"/>
        </a:solidFill>
        <a:ln>
          <a:noFill/>
        </a:ln>
        <a:effectLst/>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dvens - Template PPT - Dark - Gabarit" id="{7E2CBC23-5271-4677-A8FF-3C00C8A82797}" vid="{4A2CB45C-7F47-4016-A36F-388164DCE543}"/>
    </a:ext>
  </a:extLst>
</a:theme>
</file>

<file path=ppt/theme/theme4.xml><?xml version="1.0" encoding="utf-8"?>
<a:theme xmlns:a="http://schemas.openxmlformats.org/drawingml/2006/main" name="CONTENT SLIDES">
  <a:themeElements>
    <a:clrScheme name="aDvens colors 2025">
      <a:dk1>
        <a:srgbClr val="1F1F1F"/>
      </a:dk1>
      <a:lt1>
        <a:srgbClr val="FFFFFF"/>
      </a:lt1>
      <a:dk2>
        <a:srgbClr val="5B5B5B"/>
      </a:dk2>
      <a:lt2>
        <a:srgbClr val="F0F0F0"/>
      </a:lt2>
      <a:accent1>
        <a:srgbClr val="006FF9"/>
      </a:accent1>
      <a:accent2>
        <a:srgbClr val="FF7428"/>
      </a:accent2>
      <a:accent3>
        <a:srgbClr val="FE3C00"/>
      </a:accent3>
      <a:accent4>
        <a:srgbClr val="08F5FE"/>
      </a:accent4>
      <a:accent5>
        <a:srgbClr val="13DDB4"/>
      </a:accent5>
      <a:accent6>
        <a:srgbClr val="00349A"/>
      </a:accent6>
      <a:hlink>
        <a:srgbClr val="006FF9"/>
      </a:hlink>
      <a:folHlink>
        <a:srgbClr val="08F5FE"/>
      </a:folHlink>
    </a:clrScheme>
    <a:fontScheme name="Personnalisé 1">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FA"/>
        </a:solidFill>
        <a:ln>
          <a:noFill/>
        </a:ln>
        <a:effectLst/>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dvens - Template PPT - Dark - Gabarit" id="{7E2CBC23-5271-4677-A8FF-3C00C8A82797}" vid="{BAA83A3A-BCDB-400B-B0E3-115F194CBB6E}"/>
    </a:ext>
  </a:extLst>
</a:theme>
</file>

<file path=ppt/theme/theme5.xml><?xml version="1.0" encoding="utf-8"?>
<a:theme xmlns:a="http://schemas.openxmlformats.org/drawingml/2006/main" name="SLIDES CONTENUS">
  <a:themeElements>
    <a:clrScheme name="aDvens colors 2025">
      <a:dk1>
        <a:srgbClr val="1F1F1F"/>
      </a:dk1>
      <a:lt1>
        <a:srgbClr val="FFFFFF"/>
      </a:lt1>
      <a:dk2>
        <a:srgbClr val="5B5B5B"/>
      </a:dk2>
      <a:lt2>
        <a:srgbClr val="F0F0F0"/>
      </a:lt2>
      <a:accent1>
        <a:srgbClr val="006FF9"/>
      </a:accent1>
      <a:accent2>
        <a:srgbClr val="FF7428"/>
      </a:accent2>
      <a:accent3>
        <a:srgbClr val="FE3C00"/>
      </a:accent3>
      <a:accent4>
        <a:srgbClr val="08F5FE"/>
      </a:accent4>
      <a:accent5>
        <a:srgbClr val="13DDB4"/>
      </a:accent5>
      <a:accent6>
        <a:srgbClr val="00349A"/>
      </a:accent6>
      <a:hlink>
        <a:srgbClr val="006FF9"/>
      </a:hlink>
      <a:folHlink>
        <a:srgbClr val="08F5FE"/>
      </a:folHlink>
    </a:clrScheme>
    <a:fontScheme name="Personnalisé 1">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FA"/>
        </a:solidFill>
        <a:ln>
          <a:noFill/>
        </a:ln>
        <a:effectLst/>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dvens - Template PPT - Dark - Gabarit" id="{7E2CBC23-5271-4677-A8FF-3C00C8A82797}" vid="{BAA83A3A-BCDB-400B-B0E3-115F194CBB6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01510 - Advens">
    <a:dk1>
      <a:srgbClr val="000000"/>
    </a:dk1>
    <a:lt1>
      <a:srgbClr val="FFFFFF"/>
    </a:lt1>
    <a:dk2>
      <a:srgbClr val="717171"/>
    </a:dk2>
    <a:lt2>
      <a:srgbClr val="D0D0D0"/>
    </a:lt2>
    <a:accent1>
      <a:srgbClr val="29BCE1"/>
    </a:accent1>
    <a:accent2>
      <a:srgbClr val="FFA226"/>
    </a:accent2>
    <a:accent3>
      <a:srgbClr val="41CF79"/>
    </a:accent3>
    <a:accent4>
      <a:srgbClr val="B24ED8"/>
    </a:accent4>
    <a:accent5>
      <a:srgbClr val="3296CE"/>
    </a:accent5>
    <a:accent6>
      <a:srgbClr val="FF7C00"/>
    </a:accent6>
    <a:hlink>
      <a:srgbClr val="7B3599"/>
    </a:hlink>
    <a:folHlink>
      <a:srgbClr val="1CA66D"/>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201510 - Advens">
    <a:dk1>
      <a:srgbClr val="000000"/>
    </a:dk1>
    <a:lt1>
      <a:srgbClr val="FFFFFF"/>
    </a:lt1>
    <a:dk2>
      <a:srgbClr val="717171"/>
    </a:dk2>
    <a:lt2>
      <a:srgbClr val="D0D0D0"/>
    </a:lt2>
    <a:accent1>
      <a:srgbClr val="29BCE1"/>
    </a:accent1>
    <a:accent2>
      <a:srgbClr val="FFA226"/>
    </a:accent2>
    <a:accent3>
      <a:srgbClr val="41CF79"/>
    </a:accent3>
    <a:accent4>
      <a:srgbClr val="B24ED8"/>
    </a:accent4>
    <a:accent5>
      <a:srgbClr val="3296CE"/>
    </a:accent5>
    <a:accent6>
      <a:srgbClr val="FF7C00"/>
    </a:accent6>
    <a:hlink>
      <a:srgbClr val="7B3599"/>
    </a:hlink>
    <a:folHlink>
      <a:srgbClr val="1CA66D"/>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201510 - Advens">
    <a:dk1>
      <a:srgbClr val="000000"/>
    </a:dk1>
    <a:lt1>
      <a:srgbClr val="FFFFFF"/>
    </a:lt1>
    <a:dk2>
      <a:srgbClr val="717171"/>
    </a:dk2>
    <a:lt2>
      <a:srgbClr val="D0D0D0"/>
    </a:lt2>
    <a:accent1>
      <a:srgbClr val="29BCE1"/>
    </a:accent1>
    <a:accent2>
      <a:srgbClr val="FFA226"/>
    </a:accent2>
    <a:accent3>
      <a:srgbClr val="41CF79"/>
    </a:accent3>
    <a:accent4>
      <a:srgbClr val="B24ED8"/>
    </a:accent4>
    <a:accent5>
      <a:srgbClr val="3296CE"/>
    </a:accent5>
    <a:accent6>
      <a:srgbClr val="FF7C00"/>
    </a:accent6>
    <a:hlink>
      <a:srgbClr val="7B3599"/>
    </a:hlink>
    <a:folHlink>
      <a:srgbClr val="1CA66D"/>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201510 - Advens">
    <a:dk1>
      <a:srgbClr val="000000"/>
    </a:dk1>
    <a:lt1>
      <a:srgbClr val="FFFFFF"/>
    </a:lt1>
    <a:dk2>
      <a:srgbClr val="717171"/>
    </a:dk2>
    <a:lt2>
      <a:srgbClr val="D0D0D0"/>
    </a:lt2>
    <a:accent1>
      <a:srgbClr val="29BCE1"/>
    </a:accent1>
    <a:accent2>
      <a:srgbClr val="FFA226"/>
    </a:accent2>
    <a:accent3>
      <a:srgbClr val="41CF79"/>
    </a:accent3>
    <a:accent4>
      <a:srgbClr val="B24ED8"/>
    </a:accent4>
    <a:accent5>
      <a:srgbClr val="3296CE"/>
    </a:accent5>
    <a:accent6>
      <a:srgbClr val="FF7C00"/>
    </a:accent6>
    <a:hlink>
      <a:srgbClr val="7B3599"/>
    </a:hlink>
    <a:folHlink>
      <a:srgbClr val="1CA66D"/>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54C5143B01EA4698911B405C7E6E9D" ma:contentTypeVersion="13" ma:contentTypeDescription="Create a new document." ma:contentTypeScope="" ma:versionID="453643148a96c6a074fb7f9b00ced505">
  <xsd:schema xmlns:xsd="http://www.w3.org/2001/XMLSchema" xmlns:xs="http://www.w3.org/2001/XMLSchema" xmlns:p="http://schemas.microsoft.com/office/2006/metadata/properties" xmlns:ns2="116a70f9-f587-4b29-85b5-f8ddce0373e7" xmlns:ns3="28bc80ca-bc52-44ac-ad76-99a001a00a97" targetNamespace="http://schemas.microsoft.com/office/2006/metadata/properties" ma:root="true" ma:fieldsID="4bd95faa32b1cfd8f771387daad5b5b6" ns2:_="" ns3:_="">
    <xsd:import namespace="116a70f9-f587-4b29-85b5-f8ddce0373e7"/>
    <xsd:import namespace="28bc80ca-bc52-44ac-ad76-99a001a00a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DateTake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6a70f9-f587-4b29-85b5-f8ddce0373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d6af602-b429-49a7-9771-49d21e6a914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bc80ca-bc52-44ac-ad76-99a001a00a9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16a70f9-f587-4b29-85b5-f8ddce0373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36ACBB7-ACC7-4462-AF6B-AA08AA0297FF}">
  <ds:schemaRefs>
    <ds:schemaRef ds:uri="http://schemas.microsoft.com/sharepoint/v3/contenttype/forms"/>
  </ds:schemaRefs>
</ds:datastoreItem>
</file>

<file path=customXml/itemProps2.xml><?xml version="1.0" encoding="utf-8"?>
<ds:datastoreItem xmlns:ds="http://schemas.openxmlformats.org/officeDocument/2006/customXml" ds:itemID="{33D47ADA-877D-4B3D-AFA2-1167F5D6934E}">
  <ds:schemaRefs>
    <ds:schemaRef ds:uri="116a70f9-f587-4b29-85b5-f8ddce0373e7"/>
    <ds:schemaRef ds:uri="28bc80ca-bc52-44ac-ad76-99a001a00a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436B177-2CD9-4154-951A-8A0B30658719}">
  <ds:schemaRefs>
    <ds:schemaRef ds:uri="116a70f9-f587-4b29-85b5-f8ddce0373e7"/>
    <ds:schemaRef ds:uri="28bc80ca-bc52-44ac-ad76-99a001a00a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Advens - Template PPT - Dark - Template_EN</Template>
  <TotalTime>0</TotalTime>
  <Words>422</Words>
  <Application>Microsoft Office PowerPoint</Application>
  <PresentationFormat>Widescreen</PresentationFormat>
  <Paragraphs>66</Paragraphs>
  <Slides>5</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vt:i4>
      </vt:variant>
    </vt:vector>
  </HeadingPairs>
  <TitlesOfParts>
    <vt:vector size="17" baseType="lpstr">
      <vt:lpstr>Calibri</vt:lpstr>
      <vt:lpstr>Aptos ExtraBold</vt:lpstr>
      <vt:lpstr>Aptos</vt:lpstr>
      <vt:lpstr>Courier New</vt:lpstr>
      <vt:lpstr>Aptos Light</vt:lpstr>
      <vt:lpstr>Aptos SemiBold</vt:lpstr>
      <vt:lpstr>Wingdings</vt:lpstr>
      <vt:lpstr>COVERS</vt:lpstr>
      <vt:lpstr>CONTENTS</vt:lpstr>
      <vt:lpstr>CHAPTERS</vt:lpstr>
      <vt:lpstr>CONTENT SLIDES</vt:lpstr>
      <vt:lpstr>SLIDES CONTENUS</vt:lpstr>
      <vt:lpstr>From Vulnerable to ahead. Together.</vt:lpstr>
      <vt:lpstr>Our purpose.</vt:lpstr>
      <vt:lpstr>PowerPoint Presentation</vt:lpstr>
      <vt:lpstr>PowerPoint Presentation</vt:lpstr>
      <vt:lpstr>PowerPoint Presentation</vt:lpstr>
    </vt:vector>
  </TitlesOfParts>
  <Company>Advens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Matthias ROEHR</dc:creator>
  <cp:lastModifiedBy>Matthias ROEHR</cp:lastModifiedBy>
  <cp:revision>1</cp:revision>
  <dcterms:created xsi:type="dcterms:W3CDTF">2025-03-17T10:28:23Z</dcterms:created>
  <dcterms:modified xsi:type="dcterms:W3CDTF">2025-04-22T13:40:39Z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0x0101002D54C5143B01EA4698911B405C7E6E9D</vt:lpwstr>
  </property>
  <property fmtid="{D5CDD505-2E9C-101B-9397-08002B2CF9AE}" pid="3" name="MediaServiceImageTags">
    <vt:lpwstr/>
  </property>
</Properties>
</file>