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9" r:id="rId4"/>
    <p:sldMasterId id="21474837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071">
          <p15:clr>
            <a:srgbClr val="A4A3A4"/>
          </p15:clr>
        </p15:guide>
        <p15:guide id="2" orient="horz" pos="2167">
          <p15:clr>
            <a:srgbClr val="A4A3A4"/>
          </p15:clr>
        </p15:guide>
        <p15:guide id="3" orient="horz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71"/>
        <p:guide pos="2167" orient="horz"/>
        <p:guide pos="29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3e5f54249ee_0_106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3" name="Google Shape;1183;g3e5f54249ee_0_106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g3e5f54249ee_0_10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3e5ff280bbe_2_13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3e5ff280bbe_2_13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g3e5ff280bbe_2_13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3e5f54249ee_0_54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3e5f54249ee_0_54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g3e5f54249ee_0_5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e5ff280bbe_2_35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e5ff280bbe_2_35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3e5ff280bbe_2_35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3e5f54249ee_0_65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3e5f54249ee_0_65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g3e5f54249ee_0_65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d39d171dca_0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d39d171dca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g3d39d171dca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3e5ff280bbe_2_9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3e5ff280bbe_2_9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g3e5ff280bbe_2_9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3cc6e1e79e0_0_13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3cc6e1e79e0_0_13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g3cc6e1e79e0_0_13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e5f54249ee_0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3e5f54249ee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g3e5f54249ee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3e5fdf6ce19_0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3e5fdf6ce19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g3e5fdf6ce19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e5f54249ee_0_2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3e5f54249ee_0_2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g3e5f54249ee_0_2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e5ff280bbe_2_44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3e5ff280bbe_2_44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g3e5ff280bbe_2_4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e5f54249ee_0_36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3e5f54249ee_0_36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g3e5f54249ee_0_3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jpg"/><Relationship Id="rId3" Type="http://schemas.openxmlformats.org/officeDocument/2006/relationships/image" Target="../media/image55.png"/><Relationship Id="rId4" Type="http://schemas.openxmlformats.org/officeDocument/2006/relationships/image" Target="../media/image69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9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6.png"/><Relationship Id="rId3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5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6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jpg"/><Relationship Id="rId3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3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Relationship Id="rId3" Type="http://schemas.openxmlformats.org/officeDocument/2006/relationships/image" Target="../media/image44.jpg"/><Relationship Id="rId4" Type="http://schemas.openxmlformats.org/officeDocument/2006/relationships/image" Target="../media/image5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Relationship Id="rId3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jpg"/><Relationship Id="rId3" Type="http://schemas.openxmlformats.org/officeDocument/2006/relationships/image" Target="../media/image5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4.jpg"/><Relationship Id="rId3" Type="http://schemas.openxmlformats.org/officeDocument/2006/relationships/image" Target="../media/image20.jpg"/><Relationship Id="rId4" Type="http://schemas.openxmlformats.org/officeDocument/2006/relationships/image" Target="../media/image5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9.jpg"/><Relationship Id="rId3" Type="http://schemas.openxmlformats.org/officeDocument/2006/relationships/image" Target="../media/image16.jpg"/><Relationship Id="rId4" Type="http://schemas.openxmlformats.org/officeDocument/2006/relationships/image" Target="../media/image6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5.jpg"/><Relationship Id="rId3" Type="http://schemas.openxmlformats.org/officeDocument/2006/relationships/image" Target="../media/image3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3.jpg"/><Relationship Id="rId3" Type="http://schemas.openxmlformats.org/officeDocument/2006/relationships/image" Target="../media/image58.jpg"/><Relationship Id="rId4" Type="http://schemas.openxmlformats.org/officeDocument/2006/relationships/image" Target="../media/image3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0.jpg"/><Relationship Id="rId3" Type="http://schemas.openxmlformats.org/officeDocument/2006/relationships/image" Target="../media/image26.jpg"/><Relationship Id="rId4" Type="http://schemas.openxmlformats.org/officeDocument/2006/relationships/image" Target="../media/image4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0.jpg"/><Relationship Id="rId3" Type="http://schemas.openxmlformats.org/officeDocument/2006/relationships/image" Target="../media/image4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) Title slide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0" y="0"/>
            <a:ext cx="12192000" cy="5424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19" name="Google Shape;19;p2"/>
            <p:cNvSpPr/>
            <p:nvPr/>
          </p:nvSpPr>
          <p:spPr>
            <a:xfrm>
              <a:off x="0" y="3175"/>
              <a:ext cx="6733" cy="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26" y="3175"/>
              <a:ext cx="4910" cy="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3305016" y="3136668"/>
            <a:ext cx="6031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23" name="Google Shape;23;p2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24" name="Google Shape;24;p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;p2" title="Logo_Protect_Negative.png"/>
          <p:cNvPicPr preferRelativeResize="0"/>
          <p:nvPr/>
        </p:nvPicPr>
        <p:blipFill rotWithShape="1">
          <a:blip r:embed="rId3">
            <a:alphaModFix/>
          </a:blip>
          <a:srcRect b="-4035" l="0" r="0" t="-17872"/>
          <a:stretch/>
        </p:blipFill>
        <p:spPr>
          <a:xfrm>
            <a:off x="3304800" y="5624525"/>
            <a:ext cx="705975" cy="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11004550" y="356944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) Title slide- wide">
  <p:cSld name="Title slide alt customis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3625065"/>
            <a:ext cx="12192000" cy="32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1"/>
          <p:cNvGrpSpPr/>
          <p:nvPr/>
        </p:nvGrpSpPr>
        <p:grpSpPr>
          <a:xfrm>
            <a:off x="5430" y="3606831"/>
            <a:ext cx="12192000" cy="61997"/>
            <a:chOff x="3" y="1195"/>
            <a:chExt cx="6736" cy="68"/>
          </a:xfrm>
        </p:grpSpPr>
        <p:sp>
          <p:nvSpPr>
            <p:cNvPr id="81" name="Google Shape;81;p11"/>
            <p:cNvSpPr/>
            <p:nvPr/>
          </p:nvSpPr>
          <p:spPr>
            <a:xfrm>
              <a:off x="3" y="1195"/>
              <a:ext cx="6733" cy="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1829" y="1195"/>
              <a:ext cx="4910" cy="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/>
          <p:nvPr>
            <p:ph type="ctrTitle"/>
          </p:nvPr>
        </p:nvSpPr>
        <p:spPr>
          <a:xfrm>
            <a:off x="3305016" y="4143314"/>
            <a:ext cx="60312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subTitle"/>
          </p:nvPr>
        </p:nvSpPr>
        <p:spPr>
          <a:xfrm>
            <a:off x="3305016" y="5077977"/>
            <a:ext cx="6031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3305016" y="5936400"/>
            <a:ext cx="60312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6" name="Google Shape;86;p11"/>
          <p:cNvSpPr/>
          <p:nvPr>
            <p:ph idx="3" type="pic"/>
          </p:nvPr>
        </p:nvSpPr>
        <p:spPr>
          <a:xfrm>
            <a:off x="0" y="0"/>
            <a:ext cx="12192000" cy="360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7" name="Google Shape;87;p11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88" name="Google Shape;88;p11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" name="Google Shape;94;p11" title="Logo_Protect_Negative.png"/>
          <p:cNvPicPr preferRelativeResize="0"/>
          <p:nvPr/>
        </p:nvPicPr>
        <p:blipFill rotWithShape="1">
          <a:blip r:embed="rId3">
            <a:alphaModFix/>
          </a:blip>
          <a:srcRect b="-3853" l="0" r="0" t="0"/>
          <a:stretch/>
        </p:blipFill>
        <p:spPr>
          <a:xfrm>
            <a:off x="3315600" y="3808400"/>
            <a:ext cx="1100200" cy="2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SimfiaNeo)">
  <p:cSld name="Picture and wide sidebar_1_1_4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102"/>
          <p:cNvPicPr preferRelativeResize="0"/>
          <p:nvPr/>
        </p:nvPicPr>
        <p:blipFill rotWithShape="1">
          <a:blip r:embed="rId2">
            <a:alphaModFix/>
          </a:blip>
          <a:srcRect b="0" l="0" r="17471" t="0"/>
          <a:stretch/>
        </p:blipFill>
        <p:spPr>
          <a:xfrm>
            <a:off x="6572975" y="-36625"/>
            <a:ext cx="5659724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5" name="Google Shape;1155;p102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156" name="Google Shape;1156;p10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0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02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0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0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0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2" name="Google Shape;1162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810" y="4422080"/>
            <a:ext cx="767275" cy="21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0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4" name="Google Shape;1164;p102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5" name="Google Shape;1165;p102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6" name="Google Shape;116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102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with copyright/disclaimer 1">
  <p:cSld name="Closing slide with copyright/disclaimer_1">
    <p:bg>
      <p:bgPr>
        <a:solidFill>
          <a:schemeClr val="dk2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03"/>
          <p:cNvSpPr txBox="1"/>
          <p:nvPr>
            <p:ph idx="1" type="body"/>
          </p:nvPr>
        </p:nvSpPr>
        <p:spPr>
          <a:xfrm>
            <a:off x="3886247" y="3812346"/>
            <a:ext cx="65073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1170" name="Google Shape;1170;p103"/>
          <p:cNvGrpSpPr/>
          <p:nvPr/>
        </p:nvGrpSpPr>
        <p:grpSpPr>
          <a:xfrm>
            <a:off x="0" y="3592800"/>
            <a:ext cx="12193200" cy="62100"/>
            <a:chOff x="0" y="3606831"/>
            <a:chExt cx="12193200" cy="62100"/>
          </a:xfrm>
        </p:grpSpPr>
        <p:sp>
          <p:nvSpPr>
            <p:cNvPr id="1171" name="Google Shape;1171;p103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03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p103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174" name="Google Shape;1174;p10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0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0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0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0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0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0" name="Google Shape;1180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) Title slide- white">
  <p:cSld name="Title slide whit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2"/>
          <p:cNvGrpSpPr/>
          <p:nvPr/>
        </p:nvGrpSpPr>
        <p:grpSpPr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99" name="Google Shape;99;p12"/>
            <p:cNvSpPr/>
            <p:nvPr/>
          </p:nvSpPr>
          <p:spPr>
            <a:xfrm>
              <a:off x="0" y="3175"/>
              <a:ext cx="6733" cy="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1826" y="3175"/>
              <a:ext cx="4910" cy="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2"/>
          <p:cNvSpPr txBox="1"/>
          <p:nvPr>
            <p:ph type="ctrTitle"/>
          </p:nvPr>
        </p:nvSpPr>
        <p:spPr>
          <a:xfrm>
            <a:off x="3305016" y="3177694"/>
            <a:ext cx="6031200" cy="13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104" name="Google Shape;104;p12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105" name="Google Shape;105;p1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" name="Google Shape;111;p12" title="Logo_Protect_Negative.png"/>
          <p:cNvPicPr preferRelativeResize="0"/>
          <p:nvPr/>
        </p:nvPicPr>
        <p:blipFill rotWithShape="1">
          <a:blip r:embed="rId2">
            <a:alphaModFix/>
          </a:blip>
          <a:srcRect b="-4037" l="0" r="0" t="0"/>
          <a:stretch/>
        </p:blipFill>
        <p:spPr>
          <a:xfrm>
            <a:off x="3304800" y="5646925"/>
            <a:ext cx="705975" cy="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479425" y="653691"/>
            <a:ext cx="11240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" type="body"/>
          </p:nvPr>
        </p:nvSpPr>
        <p:spPr>
          <a:xfrm>
            <a:off x="479425" y="1565998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indent="-38735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indent="-38735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indent="-38735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2" type="body"/>
          </p:nvPr>
        </p:nvSpPr>
        <p:spPr>
          <a:xfrm>
            <a:off x="6301252" y="1565999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indent="-38735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indent="-38735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indent="-38735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hree columns">
  <p:cSld name="Header and three 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" type="body"/>
          </p:nvPr>
        </p:nvSpPr>
        <p:spPr>
          <a:xfrm>
            <a:off x="479425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4"/>
          <p:cNvSpPr txBox="1"/>
          <p:nvPr>
            <p:ph idx="2" type="body"/>
          </p:nvPr>
        </p:nvSpPr>
        <p:spPr>
          <a:xfrm>
            <a:off x="4294750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3" type="body"/>
          </p:nvPr>
        </p:nvSpPr>
        <p:spPr>
          <a:xfrm>
            <a:off x="8117096" y="1569245"/>
            <a:ext cx="36000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hree columns 1">
  <p:cSld name="Header and three columns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479425" y="1566000"/>
            <a:ext cx="2685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3324954" y="1566000"/>
            <a:ext cx="2685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idx="3" type="body"/>
          </p:nvPr>
        </p:nvSpPr>
        <p:spPr>
          <a:xfrm>
            <a:off x="6175720" y="1569246"/>
            <a:ext cx="26850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4" type="body"/>
          </p:nvPr>
        </p:nvSpPr>
        <p:spPr>
          <a:xfrm>
            <a:off x="9026489" y="1569246"/>
            <a:ext cx="26850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- blue logo">
  <p:cSld name="Pictur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>
            <p:ph idx="2" type="pic"/>
          </p:nvPr>
        </p:nvSpPr>
        <p:spPr>
          <a:xfrm>
            <a:off x="-7575" y="-380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16" title="Logo_Protect_Airbus-blue.png"/>
          <p:cNvPicPr preferRelativeResize="0"/>
          <p:nvPr/>
        </p:nvPicPr>
        <p:blipFill rotWithShape="1">
          <a:blip r:embed="rId2">
            <a:alphaModFix/>
          </a:blip>
          <a:srcRect b="-3864" l="0" r="0" t="0"/>
          <a:stretch/>
        </p:blipFill>
        <p:spPr>
          <a:xfrm>
            <a:off x="478800" y="337425"/>
            <a:ext cx="666625" cy="12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Monitor, Computer, sitzend, Bildschirm enthält.&#10;&#10;Automatisch generierte Beschreibung"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- white logo" showMasterSp="0">
  <p:cSld name="1_Picture - white logo">
    <p:bg>
      <p:bgPr>
        <a:solidFill>
          <a:srgbClr val="D8D8D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9" name="Google Shape;139;p17"/>
          <p:cNvGrpSpPr/>
          <p:nvPr/>
        </p:nvGrpSpPr>
        <p:grpSpPr>
          <a:xfrm>
            <a:off x="10852037" y="6462294"/>
            <a:ext cx="1080009" cy="202309"/>
            <a:chOff x="1925" y="0"/>
            <a:chExt cx="3000025" cy="3010550"/>
          </a:xfrm>
        </p:grpSpPr>
        <p:sp>
          <p:nvSpPr>
            <p:cNvPr id="140" name="Google Shape;140;p17"/>
            <p:cNvSpPr/>
            <p:nvPr/>
          </p:nvSpPr>
          <p:spPr>
            <a:xfrm>
              <a:off x="905025" y="52625"/>
              <a:ext cx="478700" cy="2894750"/>
            </a:xfrm>
            <a:custGeom>
              <a:rect b="b" l="l" r="r" t="t"/>
              <a:pathLst>
                <a:path extrusionOk="0" h="115790" w="19148">
                  <a:moveTo>
                    <a:pt x="1" y="0"/>
                  </a:moveTo>
                  <a:cubicBezTo>
                    <a:pt x="1" y="115790"/>
                    <a:pt x="1" y="115790"/>
                    <a:pt x="1" y="115790"/>
                  </a:cubicBezTo>
                  <a:lnTo>
                    <a:pt x="5194" y="115790"/>
                  </a:lnTo>
                  <a:cubicBezTo>
                    <a:pt x="5194" y="25263"/>
                    <a:pt x="5194" y="25263"/>
                    <a:pt x="5194" y="25263"/>
                  </a:cubicBezTo>
                  <a:lnTo>
                    <a:pt x="11086" y="25263"/>
                  </a:lnTo>
                  <a:cubicBezTo>
                    <a:pt x="13256" y="25263"/>
                    <a:pt x="14032" y="32000"/>
                    <a:pt x="14032" y="39579"/>
                  </a:cubicBezTo>
                  <a:cubicBezTo>
                    <a:pt x="14032" y="47579"/>
                    <a:pt x="13179" y="53895"/>
                    <a:pt x="11008" y="53895"/>
                  </a:cubicBezTo>
                  <a:lnTo>
                    <a:pt x="5970" y="53895"/>
                  </a:lnTo>
                  <a:cubicBezTo>
                    <a:pt x="13101" y="115790"/>
                    <a:pt x="13101" y="115790"/>
                    <a:pt x="13101" y="115790"/>
                  </a:cubicBezTo>
                  <a:lnTo>
                    <a:pt x="19070" y="115790"/>
                  </a:lnTo>
                  <a:cubicBezTo>
                    <a:pt x="19070" y="115790"/>
                    <a:pt x="14187" y="74527"/>
                    <a:pt x="14187" y="74527"/>
                  </a:cubicBezTo>
                  <a:cubicBezTo>
                    <a:pt x="17210" y="70316"/>
                    <a:pt x="19148" y="58948"/>
                    <a:pt x="19148" y="39158"/>
                  </a:cubicBezTo>
                  <a:cubicBezTo>
                    <a:pt x="19148" y="16842"/>
                    <a:pt x="16512" y="0"/>
                    <a:pt x="1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87975" y="52625"/>
              <a:ext cx="129875" cy="2894750"/>
            </a:xfrm>
            <a:custGeom>
              <a:rect b="b" l="l" r="r" t="t"/>
              <a:pathLst>
                <a:path extrusionOk="0" h="115790" w="5195">
                  <a:moveTo>
                    <a:pt x="0" y="0"/>
                  </a:moveTo>
                  <a:lnTo>
                    <a:pt x="0" y="115790"/>
                  </a:lnTo>
                  <a:lnTo>
                    <a:pt x="5194" y="11579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925" y="52625"/>
              <a:ext cx="657000" cy="2894750"/>
            </a:xfrm>
            <a:custGeom>
              <a:rect b="b" l="l" r="r" t="t"/>
              <a:pathLst>
                <a:path extrusionOk="0" h="115790" w="26280">
                  <a:moveTo>
                    <a:pt x="10853" y="0"/>
                  </a:moveTo>
                  <a:lnTo>
                    <a:pt x="1" y="115790"/>
                  </a:lnTo>
                  <a:lnTo>
                    <a:pt x="5814" y="115790"/>
                  </a:lnTo>
                  <a:lnTo>
                    <a:pt x="7597" y="96421"/>
                  </a:lnTo>
                  <a:lnTo>
                    <a:pt x="16357" y="96421"/>
                  </a:lnTo>
                  <a:lnTo>
                    <a:pt x="14187" y="72421"/>
                  </a:lnTo>
                  <a:lnTo>
                    <a:pt x="9768" y="72421"/>
                  </a:lnTo>
                  <a:lnTo>
                    <a:pt x="13024" y="36632"/>
                  </a:lnTo>
                  <a:lnTo>
                    <a:pt x="13101" y="36632"/>
                  </a:lnTo>
                  <a:lnTo>
                    <a:pt x="20311" y="115790"/>
                  </a:lnTo>
                  <a:lnTo>
                    <a:pt x="26280" y="115790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1445725" y="52625"/>
              <a:ext cx="498075" cy="2894750"/>
            </a:xfrm>
            <a:custGeom>
              <a:rect b="b" l="l" r="r" t="t"/>
              <a:pathLst>
                <a:path extrusionOk="0" h="115790" w="19923">
                  <a:moveTo>
                    <a:pt x="12171" y="24842"/>
                  </a:moveTo>
                  <a:cubicBezTo>
                    <a:pt x="13179" y="24842"/>
                    <a:pt x="13954" y="29053"/>
                    <a:pt x="13954" y="34948"/>
                  </a:cubicBezTo>
                  <a:cubicBezTo>
                    <a:pt x="13954" y="40842"/>
                    <a:pt x="13179" y="45053"/>
                    <a:pt x="12093" y="45053"/>
                  </a:cubicBezTo>
                  <a:lnTo>
                    <a:pt x="5194" y="45053"/>
                  </a:lnTo>
                  <a:lnTo>
                    <a:pt x="5194" y="24842"/>
                  </a:lnTo>
                  <a:close/>
                  <a:moveTo>
                    <a:pt x="12249" y="68211"/>
                  </a:moveTo>
                  <a:cubicBezTo>
                    <a:pt x="13566" y="68211"/>
                    <a:pt x="14497" y="72842"/>
                    <a:pt x="14497" y="79579"/>
                  </a:cubicBezTo>
                  <a:cubicBezTo>
                    <a:pt x="14497" y="86737"/>
                    <a:pt x="13566" y="91790"/>
                    <a:pt x="12249" y="91790"/>
                  </a:cubicBezTo>
                  <a:lnTo>
                    <a:pt x="5194" y="91790"/>
                  </a:lnTo>
                  <a:cubicBezTo>
                    <a:pt x="5194" y="68211"/>
                    <a:pt x="5194" y="68211"/>
                    <a:pt x="5194" y="68211"/>
                  </a:cubicBezTo>
                  <a:close/>
                  <a:moveTo>
                    <a:pt x="0" y="0"/>
                  </a:moveTo>
                  <a:cubicBezTo>
                    <a:pt x="0" y="115790"/>
                    <a:pt x="0" y="115790"/>
                    <a:pt x="0" y="115790"/>
                  </a:cubicBezTo>
                  <a:lnTo>
                    <a:pt x="12636" y="115790"/>
                  </a:lnTo>
                  <a:cubicBezTo>
                    <a:pt x="17055" y="115790"/>
                    <a:pt x="19923" y="103158"/>
                    <a:pt x="19923" y="83369"/>
                  </a:cubicBezTo>
                  <a:cubicBezTo>
                    <a:pt x="19923" y="69895"/>
                    <a:pt x="18528" y="59790"/>
                    <a:pt x="16512" y="56000"/>
                  </a:cubicBezTo>
                  <a:cubicBezTo>
                    <a:pt x="18140" y="50948"/>
                    <a:pt x="18993" y="42948"/>
                    <a:pt x="18993" y="31579"/>
                  </a:cubicBezTo>
                  <a:cubicBezTo>
                    <a:pt x="18993" y="12632"/>
                    <a:pt x="16435" y="0"/>
                    <a:pt x="12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000000" y="52625"/>
              <a:ext cx="486450" cy="2957925"/>
            </a:xfrm>
            <a:custGeom>
              <a:rect b="b" l="l" r="r" t="t"/>
              <a:pathLst>
                <a:path extrusionOk="0" h="118317" w="19458">
                  <a:moveTo>
                    <a:pt x="0" y="0"/>
                  </a:moveTo>
                  <a:cubicBezTo>
                    <a:pt x="0" y="62737"/>
                    <a:pt x="0" y="62737"/>
                    <a:pt x="0" y="62737"/>
                  </a:cubicBezTo>
                  <a:cubicBezTo>
                    <a:pt x="0" y="98527"/>
                    <a:pt x="3411" y="118316"/>
                    <a:pt x="9690" y="118316"/>
                  </a:cubicBezTo>
                  <a:cubicBezTo>
                    <a:pt x="15969" y="118316"/>
                    <a:pt x="19457" y="98527"/>
                    <a:pt x="19457" y="62737"/>
                  </a:cubicBezTo>
                  <a:cubicBezTo>
                    <a:pt x="19457" y="0"/>
                    <a:pt x="19457" y="0"/>
                    <a:pt x="19457" y="0"/>
                  </a:cubicBezTo>
                  <a:lnTo>
                    <a:pt x="14109" y="0"/>
                  </a:lnTo>
                  <a:lnTo>
                    <a:pt x="14109" y="64842"/>
                  </a:lnTo>
                  <a:cubicBezTo>
                    <a:pt x="14109" y="82527"/>
                    <a:pt x="12636" y="92211"/>
                    <a:pt x="9690" y="92211"/>
                  </a:cubicBezTo>
                  <a:cubicBezTo>
                    <a:pt x="6744" y="92211"/>
                    <a:pt x="5271" y="82527"/>
                    <a:pt x="5271" y="64842"/>
                  </a:cubicBezTo>
                  <a:cubicBezTo>
                    <a:pt x="5271" y="0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2531000" y="0"/>
              <a:ext cx="470950" cy="3010550"/>
            </a:xfrm>
            <a:custGeom>
              <a:rect b="b" l="l" r="r" t="t"/>
              <a:pathLst>
                <a:path extrusionOk="0" h="120422" w="18838">
                  <a:moveTo>
                    <a:pt x="9458" y="0"/>
                  </a:moveTo>
                  <a:cubicBezTo>
                    <a:pt x="3954" y="0"/>
                    <a:pt x="853" y="14737"/>
                    <a:pt x="853" y="34526"/>
                  </a:cubicBezTo>
                  <a:cubicBezTo>
                    <a:pt x="853" y="56000"/>
                    <a:pt x="3179" y="64842"/>
                    <a:pt x="8450" y="70737"/>
                  </a:cubicBezTo>
                  <a:cubicBezTo>
                    <a:pt x="12558" y="75789"/>
                    <a:pt x="13489" y="78737"/>
                    <a:pt x="13489" y="85053"/>
                  </a:cubicBezTo>
                  <a:cubicBezTo>
                    <a:pt x="13489" y="91789"/>
                    <a:pt x="12326" y="95158"/>
                    <a:pt x="10078" y="95158"/>
                  </a:cubicBezTo>
                  <a:cubicBezTo>
                    <a:pt x="6822" y="95158"/>
                    <a:pt x="3954" y="90526"/>
                    <a:pt x="1551" y="83789"/>
                  </a:cubicBezTo>
                  <a:cubicBezTo>
                    <a:pt x="0" y="108211"/>
                    <a:pt x="0" y="108211"/>
                    <a:pt x="0" y="108211"/>
                  </a:cubicBezTo>
                  <a:cubicBezTo>
                    <a:pt x="2558" y="115789"/>
                    <a:pt x="6357" y="120421"/>
                    <a:pt x="10233" y="120421"/>
                  </a:cubicBezTo>
                  <a:cubicBezTo>
                    <a:pt x="15582" y="120421"/>
                    <a:pt x="18838" y="106947"/>
                    <a:pt x="18838" y="84211"/>
                  </a:cubicBezTo>
                  <a:cubicBezTo>
                    <a:pt x="18838" y="66105"/>
                    <a:pt x="16667" y="54316"/>
                    <a:pt x="12093" y="48421"/>
                  </a:cubicBezTo>
                  <a:cubicBezTo>
                    <a:pt x="7132" y="41684"/>
                    <a:pt x="6047" y="41263"/>
                    <a:pt x="6047" y="33684"/>
                  </a:cubicBezTo>
                  <a:cubicBezTo>
                    <a:pt x="6047" y="27368"/>
                    <a:pt x="7287" y="24842"/>
                    <a:pt x="9380" y="24842"/>
                  </a:cubicBezTo>
                  <a:cubicBezTo>
                    <a:pt x="12171" y="24842"/>
                    <a:pt x="15117" y="28211"/>
                    <a:pt x="16745" y="34105"/>
                  </a:cubicBezTo>
                  <a:cubicBezTo>
                    <a:pt x="18372" y="10526"/>
                    <a:pt x="18372" y="10526"/>
                    <a:pt x="18372" y="10526"/>
                  </a:cubicBezTo>
                  <a:cubicBezTo>
                    <a:pt x="16279" y="4211"/>
                    <a:pt x="13101" y="0"/>
                    <a:pt x="9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6" name="Google Shape;146;p17" title="Logo_Protect_Negative.png"/>
          <p:cNvPicPr preferRelativeResize="0"/>
          <p:nvPr/>
        </p:nvPicPr>
        <p:blipFill rotWithShape="1">
          <a:blip r:embed="rId2">
            <a:alphaModFix/>
          </a:blip>
          <a:srcRect b="-3864" l="0" r="0" t="0"/>
          <a:stretch/>
        </p:blipFill>
        <p:spPr>
          <a:xfrm>
            <a:off x="478800" y="337425"/>
            <a:ext cx="666625" cy="1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 with text">
  <p:cSld name="Two pictures with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479425" y="1566001"/>
            <a:ext cx="5418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746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2pPr>
            <a:lvl3pPr indent="-3746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3pPr>
            <a:lvl4pPr indent="-3746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4pPr>
            <a:lvl5pPr indent="-3746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5pPr>
            <a:lvl6pPr indent="-3746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6pPr>
            <a:lvl7pPr indent="-3746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7pPr>
            <a:lvl8pPr indent="-3746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8pPr>
            <a:lvl9pPr indent="-3746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8"/>
          <p:cNvSpPr txBox="1"/>
          <p:nvPr>
            <p:ph idx="2" type="body"/>
          </p:nvPr>
        </p:nvSpPr>
        <p:spPr>
          <a:xfrm>
            <a:off x="6301252" y="1566000"/>
            <a:ext cx="5418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746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2pPr>
            <a:lvl3pPr indent="-3746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3pPr>
            <a:lvl4pPr indent="-3746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4pPr>
            <a:lvl5pPr indent="-3746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5pPr>
            <a:lvl6pPr indent="-3746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6pPr>
            <a:lvl7pPr indent="-3746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7pPr>
            <a:lvl8pPr indent="-3746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8pPr>
            <a:lvl9pPr indent="-3746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3" name="Google Shape;153;p18"/>
          <p:cNvSpPr/>
          <p:nvPr>
            <p:ph idx="3" type="pic"/>
          </p:nvPr>
        </p:nvSpPr>
        <p:spPr>
          <a:xfrm>
            <a:off x="479423" y="2060849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8"/>
          <p:cNvSpPr/>
          <p:nvPr>
            <p:ph idx="4" type="pic"/>
          </p:nvPr>
        </p:nvSpPr>
        <p:spPr>
          <a:xfrm>
            <a:off x="6299397" y="2060848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8"/>
          <p:cNvSpPr txBox="1"/>
          <p:nvPr>
            <p:ph idx="5" type="body"/>
          </p:nvPr>
        </p:nvSpPr>
        <p:spPr>
          <a:xfrm>
            <a:off x="479425" y="566639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6" type="body"/>
          </p:nvPr>
        </p:nvSpPr>
        <p:spPr>
          <a:xfrm>
            <a:off x="6299397" y="558924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 with text">
  <p:cSld name="Three pictures with 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481929" y="1566001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556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3pPr>
            <a:lvl4pPr indent="-3556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4pPr>
            <a:lvl5pPr indent="-3556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5pPr>
            <a:lvl6pPr indent="-3556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6pPr>
            <a:lvl7pPr indent="-3556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7pPr>
            <a:lvl8pPr indent="-3556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8pPr>
            <a:lvl9pPr indent="-3556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296000" y="1566000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556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3pPr>
            <a:lvl4pPr indent="-3556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4pPr>
            <a:lvl5pPr indent="-3556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5pPr>
            <a:lvl6pPr indent="-3556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6pPr>
            <a:lvl7pPr indent="-3556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7pPr>
            <a:lvl8pPr indent="-3556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8pPr>
            <a:lvl9pPr indent="-3556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2" name="Google Shape;162;p19"/>
          <p:cNvSpPr/>
          <p:nvPr>
            <p:ph idx="3" type="pic"/>
          </p:nvPr>
        </p:nvSpPr>
        <p:spPr>
          <a:xfrm>
            <a:off x="479425" y="2060849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19"/>
          <p:cNvSpPr/>
          <p:nvPr>
            <p:ph idx="4" type="pic"/>
          </p:nvPr>
        </p:nvSpPr>
        <p:spPr>
          <a:xfrm>
            <a:off x="4294145" y="2060848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19"/>
          <p:cNvSpPr txBox="1"/>
          <p:nvPr>
            <p:ph idx="5" type="body"/>
          </p:nvPr>
        </p:nvSpPr>
        <p:spPr>
          <a:xfrm>
            <a:off x="8117741" y="1568369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556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3pPr>
            <a:lvl4pPr indent="-3556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4pPr>
            <a:lvl5pPr indent="-3556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5pPr>
            <a:lvl6pPr indent="-3556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6pPr>
            <a:lvl7pPr indent="-3556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7pPr>
            <a:lvl8pPr indent="-3556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8pPr>
            <a:lvl9pPr indent="-3556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5" name="Google Shape;165;p19"/>
          <p:cNvSpPr/>
          <p:nvPr>
            <p:ph idx="6" type="pic"/>
          </p:nvPr>
        </p:nvSpPr>
        <p:spPr>
          <a:xfrm>
            <a:off x="8115886" y="2063217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9"/>
          <p:cNvSpPr txBox="1"/>
          <p:nvPr>
            <p:ph idx="7" type="body"/>
          </p:nvPr>
        </p:nvSpPr>
        <p:spPr>
          <a:xfrm>
            <a:off x="481625" y="566789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67" name="Google Shape;167;p19"/>
          <p:cNvSpPr txBox="1"/>
          <p:nvPr>
            <p:ph idx="8" type="body"/>
          </p:nvPr>
        </p:nvSpPr>
        <p:spPr>
          <a:xfrm>
            <a:off x="4294145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9" type="body"/>
          </p:nvPr>
        </p:nvSpPr>
        <p:spPr>
          <a:xfrm>
            <a:off x="8117291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sidebar">
  <p:cSld name="Picture and sidebar">
    <p:bg>
      <p:bgPr>
        <a:solidFill>
          <a:srgbClr val="D8D8D8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>
            <p:ph idx="2" type="pic"/>
          </p:nvPr>
        </p:nvSpPr>
        <p:spPr>
          <a:xfrm>
            <a:off x="0" y="0"/>
            <a:ext cx="9345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172" name="Google Shape;17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9345600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175" name="Google Shape;175;p20"/>
            <p:cNvCxnSpPr/>
            <p:nvPr/>
          </p:nvCxnSpPr>
          <p:spPr>
            <a:xfrm>
              <a:off x="9639300" y="2417713"/>
              <a:ext cx="256116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Google Shape;176;p20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78" name="Google Shape;178;p20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9" name="Google Shape;179;p20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80" name="Google Shape;180;p20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20"/>
          <p:cNvSpPr txBox="1"/>
          <p:nvPr>
            <p:ph type="title"/>
          </p:nvPr>
        </p:nvSpPr>
        <p:spPr>
          <a:xfrm>
            <a:off x="9630000" y="657226"/>
            <a:ext cx="24552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7" name="Google Shape;187;p20" title="Logo_Protect_Airbus-blue.png"/>
          <p:cNvPicPr preferRelativeResize="0"/>
          <p:nvPr/>
        </p:nvPicPr>
        <p:blipFill rotWithShape="1">
          <a:blip r:embed="rId3">
            <a:alphaModFix/>
          </a:blip>
          <a:srcRect b="-3872" l="0" r="0" t="-18287"/>
          <a:stretch/>
        </p:blipFill>
        <p:spPr>
          <a:xfrm>
            <a:off x="478800" y="315775"/>
            <a:ext cx="666625" cy="1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rbusProtect">
  <p:cSld name="Nur Titel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888888"/>
                </a:solidFill>
              </a:rPr>
              <a:t>‹#›</a:t>
            </a:fld>
            <a:endParaRPr sz="8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, text and sidebar">
  <p:cSld name="Two pictures, text and sidebar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191" name="Google Shape;1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9345492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9630834" y="2417713"/>
            <a:ext cx="2560707" cy="29114"/>
            <a:chOff x="9639300" y="2417713"/>
            <a:chExt cx="2560707" cy="29114"/>
          </a:xfrm>
        </p:grpSpPr>
        <p:cxnSp>
          <p:nvCxnSpPr>
            <p:cNvPr id="194" name="Google Shape;194;p21"/>
            <p:cNvCxnSpPr/>
            <p:nvPr/>
          </p:nvCxnSpPr>
          <p:spPr>
            <a:xfrm>
              <a:off x="9639300" y="2417713"/>
              <a:ext cx="2560707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479425" y="654051"/>
            <a:ext cx="8580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2" type="body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type="title"/>
          </p:nvPr>
        </p:nvSpPr>
        <p:spPr>
          <a:xfrm>
            <a:off x="9630835" y="654051"/>
            <a:ext cx="23103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3" type="body"/>
          </p:nvPr>
        </p:nvSpPr>
        <p:spPr>
          <a:xfrm>
            <a:off x="478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4" type="body"/>
          </p:nvPr>
        </p:nvSpPr>
        <p:spPr>
          <a:xfrm>
            <a:off x="4942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01" name="Google Shape;201;p21"/>
          <p:cNvSpPr/>
          <p:nvPr>
            <p:ph idx="5" type="pic"/>
          </p:nvPr>
        </p:nvSpPr>
        <p:spPr>
          <a:xfrm>
            <a:off x="479425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21"/>
          <p:cNvSpPr/>
          <p:nvPr>
            <p:ph idx="6" type="pic"/>
          </p:nvPr>
        </p:nvSpPr>
        <p:spPr>
          <a:xfrm>
            <a:off x="4942800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03" name="Google Shape;203;p21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4" name="Google Shape;204;p21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05" name="Google Shape;205;p21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1"/>
          <p:cNvSpPr txBox="1"/>
          <p:nvPr>
            <p:ph idx="7" type="body"/>
          </p:nvPr>
        </p:nvSpPr>
        <p:spPr>
          <a:xfrm>
            <a:off x="479575" y="56695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12" name="Google Shape;212;p21"/>
          <p:cNvSpPr txBox="1"/>
          <p:nvPr>
            <p:ph idx="8" type="body"/>
          </p:nvPr>
        </p:nvSpPr>
        <p:spPr>
          <a:xfrm>
            <a:off x="4942800" y="55956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13" name="Google Shape;213;p2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sidebar 1">
  <p:cSld name="Content and sidebar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479425" y="1566000"/>
            <a:ext cx="8577300" cy="4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16" name="Google Shape;216;p2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217" name="Google Shape;2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2"/>
          <p:cNvGrpSpPr/>
          <p:nvPr/>
        </p:nvGrpSpPr>
        <p:grpSpPr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220" name="Google Shape;220;p22"/>
            <p:cNvCxnSpPr/>
            <p:nvPr/>
          </p:nvCxnSpPr>
          <p:spPr>
            <a:xfrm>
              <a:off x="9639300" y="2417713"/>
              <a:ext cx="256116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22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2" name="Google Shape;222;p22"/>
          <p:cNvSpPr txBox="1"/>
          <p:nvPr>
            <p:ph type="title"/>
          </p:nvPr>
        </p:nvSpPr>
        <p:spPr>
          <a:xfrm>
            <a:off x="9630835" y="655200"/>
            <a:ext cx="23112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3" name="Google Shape;223;p22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24" name="Google Shape;224;p22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25" name="Google Shape;225;p2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2"/>
          <p:cNvSpPr txBox="1"/>
          <p:nvPr>
            <p:ph idx="2" type="body"/>
          </p:nvPr>
        </p:nvSpPr>
        <p:spPr>
          <a:xfrm>
            <a:off x="9630825" y="2728550"/>
            <a:ext cx="2210100" cy="18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2" name="Google Shape;232;p22"/>
          <p:cNvSpPr txBox="1"/>
          <p:nvPr>
            <p:ph idx="3" type="title"/>
          </p:nvPr>
        </p:nvSpPr>
        <p:spPr>
          <a:xfrm>
            <a:off x="511550" y="769125"/>
            <a:ext cx="84066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3" name="Google Shape;233;p22" title="Fichier 56@4x.png"/>
          <p:cNvPicPr preferRelativeResize="0"/>
          <p:nvPr/>
        </p:nvPicPr>
        <p:blipFill rotWithShape="1">
          <a:blip r:embed="rId3">
            <a:alphaModFix/>
          </a:blip>
          <a:srcRect b="2381" l="0" r="0" t="2381"/>
          <a:stretch/>
        </p:blipFill>
        <p:spPr>
          <a:xfrm>
            <a:off x="8563225" y="2417725"/>
            <a:ext cx="1255175" cy="3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sidebar 2">
  <p:cSld name="Content and sidebar_1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237" name="Google Shape;2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240" name="Google Shape;240;p23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1" name="Google Shape;241;p23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2" name="Google Shape;242;p23"/>
          <p:cNvSpPr txBox="1"/>
          <p:nvPr>
            <p:ph type="title"/>
          </p:nvPr>
        </p:nvSpPr>
        <p:spPr>
          <a:xfrm>
            <a:off x="9630835" y="655200"/>
            <a:ext cx="23112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3" name="Google Shape;243;p23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44" name="Google Shape;244;p23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45" name="Google Shape;245;p2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3"/>
          <p:cNvSpPr txBox="1"/>
          <p:nvPr>
            <p:ph idx="1" type="body"/>
          </p:nvPr>
        </p:nvSpPr>
        <p:spPr>
          <a:xfrm>
            <a:off x="9630825" y="2728550"/>
            <a:ext cx="2210100" cy="18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2" name="Google Shape;252;p23"/>
          <p:cNvSpPr txBox="1"/>
          <p:nvPr>
            <p:ph idx="2" type="title"/>
          </p:nvPr>
        </p:nvSpPr>
        <p:spPr>
          <a:xfrm>
            <a:off x="511550" y="769125"/>
            <a:ext cx="84066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3" name="Google Shape;253;p23" title="Fichier 82@4x.png"/>
          <p:cNvPicPr preferRelativeResize="0"/>
          <p:nvPr/>
        </p:nvPicPr>
        <p:blipFill rotWithShape="1">
          <a:blip r:embed="rId3">
            <a:alphaModFix/>
          </a:blip>
          <a:srcRect b="1933" l="0" r="0" t="1923"/>
          <a:stretch/>
        </p:blipFill>
        <p:spPr>
          <a:xfrm>
            <a:off x="7087220" y="2186285"/>
            <a:ext cx="883920" cy="30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 title="Fichier 82@4x.png"/>
          <p:cNvPicPr preferRelativeResize="0"/>
          <p:nvPr/>
        </p:nvPicPr>
        <p:blipFill rotWithShape="1">
          <a:blip r:embed="rId3">
            <a:alphaModFix/>
          </a:blip>
          <a:srcRect b="1933" l="0" r="0" t="1923"/>
          <a:stretch/>
        </p:blipFill>
        <p:spPr>
          <a:xfrm flipH="1">
            <a:off x="1458561" y="2186285"/>
            <a:ext cx="883920" cy="302006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>
            <p:ph idx="3" type="title"/>
          </p:nvPr>
        </p:nvSpPr>
        <p:spPr>
          <a:xfrm>
            <a:off x="2256325" y="2639000"/>
            <a:ext cx="4887600" cy="194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3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">
  <p:cSld name="Picture and wide sidebar">
    <p:bg>
      <p:bgPr>
        <a:solidFill>
          <a:srgbClr val="D8D8D8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260" name="Google Shape;26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24"/>
          <p:cNvGrpSpPr/>
          <p:nvPr/>
        </p:nvGrpSpPr>
        <p:grpSpPr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263" name="Google Shape;263;p24"/>
            <p:cNvCxnSpPr/>
            <p:nvPr/>
          </p:nvCxnSpPr>
          <p:spPr>
            <a:xfrm>
              <a:off x="9639300" y="2417713"/>
              <a:ext cx="536615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24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5" name="Google Shape;265;p24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266" name="Google Shape;266;p24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7" name="Google Shape;267;p24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68" name="Google Shape;268;p24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5" name="Google Shape;275;p24" title="Logo_Protect_Airbus-blue.png"/>
          <p:cNvPicPr preferRelativeResize="0"/>
          <p:nvPr/>
        </p:nvPicPr>
        <p:blipFill rotWithShape="1">
          <a:blip r:embed="rId3">
            <a:alphaModFix/>
          </a:blip>
          <a:srcRect b="-20" l="-5385" r="0" t="10"/>
          <a:stretch/>
        </p:blipFill>
        <p:spPr>
          <a:xfrm>
            <a:off x="442925" y="337425"/>
            <a:ext cx="702500" cy="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2">
  <p:cSld name="Picture and wide sidebar_1">
    <p:bg>
      <p:bgPr>
        <a:solidFill>
          <a:srgbClr val="D8D8D8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280" name="Google Shape;28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5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283" name="Google Shape;283;p25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4" name="Google Shape;284;p2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5" name="Google Shape;285;p25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286" name="Google Shape;286;p25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7" name="Google Shape;287;p25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88" name="Google Shape;288;p25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5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5" name="Google Shape;295;p25" title="Fichier 75@4x.png"/>
          <p:cNvPicPr preferRelativeResize="0"/>
          <p:nvPr/>
        </p:nvPicPr>
        <p:blipFill rotWithShape="1">
          <a:blip r:embed="rId3">
            <a:alphaModFix/>
          </a:blip>
          <a:srcRect b="3052" l="0" r="0" t="3052"/>
          <a:stretch/>
        </p:blipFill>
        <p:spPr>
          <a:xfrm>
            <a:off x="6135224" y="2625700"/>
            <a:ext cx="807150" cy="30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 title="Logo_Protect_Airbus-blue.png"/>
          <p:cNvPicPr preferRelativeResize="0"/>
          <p:nvPr/>
        </p:nvPicPr>
        <p:blipFill rotWithShape="1">
          <a:blip r:embed="rId4">
            <a:alphaModFix/>
          </a:blip>
          <a:srcRect b="-20" l="-5385" r="0" t="10"/>
          <a:stretch/>
        </p:blipFill>
        <p:spPr>
          <a:xfrm>
            <a:off x="442925" y="337425"/>
            <a:ext cx="702500" cy="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5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3">
  <p:cSld name="Picture and wide sidebar_1_2">
    <p:bg>
      <p:bgPr>
        <a:solidFill>
          <a:srgbClr val="D8D8D8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2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301" name="Google Shape;30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26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304" name="Google Shape;304;p26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5" name="Google Shape;305;p26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307" name="Google Shape;307;p26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08" name="Google Shape;308;p2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09" name="Google Shape;309;p2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6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6" name="Google Shape;316;p26" title="Fichier 67@4x.png"/>
          <p:cNvPicPr preferRelativeResize="0"/>
          <p:nvPr/>
        </p:nvPicPr>
        <p:blipFill rotWithShape="1">
          <a:blip r:embed="rId3">
            <a:alphaModFix/>
          </a:blip>
          <a:srcRect b="16777" l="0" r="0" t="16777"/>
          <a:stretch/>
        </p:blipFill>
        <p:spPr>
          <a:xfrm>
            <a:off x="-253512" y="3997250"/>
            <a:ext cx="1893624" cy="236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6" title="Logo_Protect_Airbus-blue.png"/>
          <p:cNvPicPr preferRelativeResize="0"/>
          <p:nvPr/>
        </p:nvPicPr>
        <p:blipFill rotWithShape="1">
          <a:blip r:embed="rId4">
            <a:alphaModFix/>
          </a:blip>
          <a:srcRect b="-20" l="-5385" r="0" t="10"/>
          <a:stretch/>
        </p:blipFill>
        <p:spPr>
          <a:xfrm>
            <a:off x="442925" y="337425"/>
            <a:ext cx="702500" cy="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SimfiaNeo)">
  <p:cSld name="Picture and wide sidebar_1_1"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7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22" name="Google Shape;322;p27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8" name="Google Shape;328;p27" title="Fichier 74@4x.png"/>
          <p:cNvPicPr preferRelativeResize="0"/>
          <p:nvPr/>
        </p:nvPicPr>
        <p:blipFill rotWithShape="1">
          <a:blip r:embed="rId2">
            <a:alphaModFix/>
          </a:blip>
          <a:srcRect b="16799" l="0" r="0" t="16799"/>
          <a:stretch/>
        </p:blipFill>
        <p:spPr>
          <a:xfrm>
            <a:off x="6172810" y="4422080"/>
            <a:ext cx="767275" cy="21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0" name="Google Shape;330;p27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1" name="Google Shape;331;p27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2" name="Google Shape;332;p27" title="Fichier 5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334" name="Google Shape;334;p27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CyberRange)">
  <p:cSld name="Picture and wide sidebar_1_1_2"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8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38" name="Google Shape;338;p28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2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28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28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7" name="Google Shape;34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pic>
        <p:nvPicPr>
          <p:cNvPr id="349" name="Google Shape;3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950" y="4129750"/>
            <a:ext cx="590900" cy="2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SmartPlanif)">
  <p:cSld name="Picture and wide sidebar_1_1_2_1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9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54" name="Google Shape;354;p29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2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1" name="Google Shape;361;p29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2" name="Google Shape;362;p29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3" name="Google Shape;3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pic>
        <p:nvPicPr>
          <p:cNvPr id="365" name="Google Shape;3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857" y="4479520"/>
            <a:ext cx="1179574" cy="2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9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Amasis)">
  <p:cSld name="Picture and wide sidebar_1_1_1"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30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70" name="Google Shape;370;p30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3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30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9" name="Google Shape;3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 title="Fichier 70@4x.png"/>
          <p:cNvPicPr preferRelativeResize="0"/>
          <p:nvPr/>
        </p:nvPicPr>
        <p:blipFill rotWithShape="1">
          <a:blip r:embed="rId3">
            <a:alphaModFix/>
          </a:blip>
          <a:srcRect b="3942" l="0" r="0" t="57292"/>
          <a:stretch/>
        </p:blipFill>
        <p:spPr>
          <a:xfrm>
            <a:off x="5746170" y="4692675"/>
            <a:ext cx="1573450" cy="14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0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382" name="Google Shape;382;p30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quare brackets">
  <p:cSld name="Nur Titel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888888"/>
                </a:solidFill>
              </a:rPr>
              <a:t>‹#›</a:t>
            </a:fld>
            <a:endParaRPr sz="800">
              <a:solidFill>
                <a:srgbClr val="888888"/>
              </a:solidFill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5900" y="1721350"/>
            <a:ext cx="610700" cy="21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173000" y="1721350"/>
            <a:ext cx="610700" cy="21883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>
            <p:ph idx="1" type="body"/>
          </p:nvPr>
        </p:nvSpPr>
        <p:spPr>
          <a:xfrm>
            <a:off x="4016600" y="2060450"/>
            <a:ext cx="41565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Fence)">
  <p:cSld name="Picture and wide sidebar_1_1_1_1"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31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86" name="Google Shape;386;p31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3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3" name="Google Shape;393;p31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31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5" name="Google Shape;395;p31" title="logo_fence_icon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746805"/>
            <a:ext cx="407919" cy="40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 title="Fichier 58@4x.png"/>
          <p:cNvPicPr preferRelativeResize="0"/>
          <p:nvPr/>
        </p:nvPicPr>
        <p:blipFill rotWithShape="1">
          <a:blip r:embed="rId3">
            <a:alphaModFix/>
          </a:blip>
          <a:srcRect b="0" l="417" r="416" t="0"/>
          <a:stretch/>
        </p:blipFill>
        <p:spPr>
          <a:xfrm flipH="1" rot="10800000">
            <a:off x="6144199" y="2992075"/>
            <a:ext cx="1009850" cy="36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1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398" name="Google Shape;398;p3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Irys)">
  <p:cSld name="Picture and wide sidebar_1_1_1_1_1"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32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402" name="Google Shape;402;p3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3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32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0" name="Google Shape;410;p32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1" name="Google Shape;411;p32" title="logo_irys_navicone.png"/>
          <p:cNvPicPr preferRelativeResize="0"/>
          <p:nvPr/>
        </p:nvPicPr>
        <p:blipFill rotWithShape="1">
          <a:blip r:embed="rId2">
            <a:alphaModFix/>
          </a:blip>
          <a:srcRect b="259" l="0" r="0" t="269"/>
          <a:stretch/>
        </p:blipFill>
        <p:spPr>
          <a:xfrm>
            <a:off x="479425" y="746805"/>
            <a:ext cx="407919" cy="40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2" title="Fichier 60@4x.png"/>
          <p:cNvPicPr preferRelativeResize="0"/>
          <p:nvPr/>
        </p:nvPicPr>
        <p:blipFill rotWithShape="1">
          <a:blip r:embed="rId3">
            <a:alphaModFix/>
          </a:blip>
          <a:srcRect b="0" l="1550" r="1550" t="0"/>
          <a:stretch/>
        </p:blipFill>
        <p:spPr>
          <a:xfrm flipH="1" rot="10800000">
            <a:off x="6054806" y="3083425"/>
            <a:ext cx="976175" cy="358007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414" name="Google Shape;414;p32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Simlog)">
  <p:cSld name="Picture and wide sidebar_1_1_1_1_1_1"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418" name="Google Shape;418;p3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3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Google Shape;425;p33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6" name="Google Shape;426;p33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7" name="Google Shape;42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 title="Fichier 56@4x.png"/>
          <p:cNvPicPr preferRelativeResize="0"/>
          <p:nvPr/>
        </p:nvPicPr>
        <p:blipFill rotWithShape="1">
          <a:blip r:embed="rId3">
            <a:alphaModFix/>
          </a:blip>
          <a:srcRect b="0" l="1296" r="1286" t="0"/>
          <a:stretch/>
        </p:blipFill>
        <p:spPr>
          <a:xfrm>
            <a:off x="5807775" y="2594550"/>
            <a:ext cx="1384325" cy="40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3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430" name="Google Shape;430;p33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, text, and wide sidebar">
  <p:cSld name="Picture, text and wide sidebar"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433" name="Google Shape;43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4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34"/>
          <p:cNvGrpSpPr/>
          <p:nvPr/>
        </p:nvGrpSpPr>
        <p:grpSpPr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436" name="Google Shape;436;p34"/>
            <p:cNvCxnSpPr/>
            <p:nvPr/>
          </p:nvCxnSpPr>
          <p:spPr>
            <a:xfrm>
              <a:off x="9639300" y="2417713"/>
              <a:ext cx="536615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7" name="Google Shape;437;p34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8" name="Google Shape;438;p34"/>
          <p:cNvSpPr txBox="1"/>
          <p:nvPr>
            <p:ph idx="1" type="body"/>
          </p:nvPr>
        </p:nvSpPr>
        <p:spPr>
          <a:xfrm>
            <a:off x="478800" y="653368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39" name="Google Shape;439;p34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type="title"/>
          </p:nvPr>
        </p:nvSpPr>
        <p:spPr>
          <a:xfrm>
            <a:off x="6825844" y="653692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34"/>
          <p:cNvSpPr txBox="1"/>
          <p:nvPr>
            <p:ph idx="3" type="body"/>
          </p:nvPr>
        </p:nvSpPr>
        <p:spPr>
          <a:xfrm>
            <a:off x="478800" y="1566001"/>
            <a:ext cx="5616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42" name="Google Shape;442;p34"/>
          <p:cNvSpPr/>
          <p:nvPr>
            <p:ph idx="4" type="pic"/>
          </p:nvPr>
        </p:nvSpPr>
        <p:spPr>
          <a:xfrm>
            <a:off x="479425" y="2060849"/>
            <a:ext cx="5616000" cy="346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43" name="Google Shape;443;p34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4" name="Google Shape;444;p34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445" name="Google Shape;445;p34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34"/>
          <p:cNvSpPr txBox="1"/>
          <p:nvPr>
            <p:ph idx="5" type="body"/>
          </p:nvPr>
        </p:nvSpPr>
        <p:spPr>
          <a:xfrm>
            <a:off x="479125" y="5669561"/>
            <a:ext cx="56166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52" name="Google Shape;452;p34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wide sidebar 1">
  <p:cSld name="Content and wide sidebar"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455" name="Google Shape;45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5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35"/>
          <p:cNvGrpSpPr/>
          <p:nvPr/>
        </p:nvGrpSpPr>
        <p:grpSpPr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458" name="Google Shape;458;p35"/>
            <p:cNvCxnSpPr/>
            <p:nvPr/>
          </p:nvCxnSpPr>
          <p:spPr>
            <a:xfrm>
              <a:off x="9639300" y="2417713"/>
              <a:ext cx="536615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35"/>
            <p:cNvCxnSpPr/>
            <p:nvPr/>
          </p:nvCxnSpPr>
          <p:spPr>
            <a:xfrm>
              <a:off x="9639300" y="2446826"/>
              <a:ext cx="1291166" cy="1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0" name="Google Shape;460;p35"/>
          <p:cNvSpPr txBox="1"/>
          <p:nvPr>
            <p:ph idx="1" type="body"/>
          </p:nvPr>
        </p:nvSpPr>
        <p:spPr>
          <a:xfrm>
            <a:off x="478800" y="655200"/>
            <a:ext cx="5616000" cy="5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61" name="Google Shape;461;p35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62" name="Google Shape;462;p35"/>
          <p:cNvSpPr txBox="1"/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35"/>
          <p:cNvSpPr txBox="1"/>
          <p:nvPr>
            <p:ph idx="3" type="body"/>
          </p:nvPr>
        </p:nvSpPr>
        <p:spPr>
          <a:xfrm>
            <a:off x="478800" y="1565275"/>
            <a:ext cx="56160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464" name="Google Shape;464;p35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65" name="Google Shape;465;p35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466" name="Google Shape;466;p35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35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wide sidebar 2">
  <p:cSld name="Content and wide sidebar_1"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6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36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478" name="Google Shape;478;p36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36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0" name="Google Shape;480;p36"/>
          <p:cNvSpPr txBox="1"/>
          <p:nvPr>
            <p:ph idx="1" type="body"/>
          </p:nvPr>
        </p:nvSpPr>
        <p:spPr>
          <a:xfrm>
            <a:off x="478800" y="655200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1pPr>
            <a:lvl2pPr indent="-4572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81" name="Google Shape;481;p36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82" name="Google Shape;482;p36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83" name="Google Shape;483;p36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84" name="Google Shape;484;p36"/>
          <p:cNvSpPr txBox="1"/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36"/>
          <p:cNvSpPr txBox="1"/>
          <p:nvPr>
            <p:ph idx="5" type="body"/>
          </p:nvPr>
        </p:nvSpPr>
        <p:spPr>
          <a:xfrm>
            <a:off x="478800" y="1565275"/>
            <a:ext cx="56160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486" name="Google Shape;486;p36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7" name="Google Shape;487;p3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488" name="Google Shape;488;p3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4" name="Google Shape;494;p36" title="Fichier 65@4x.png"/>
          <p:cNvPicPr preferRelativeResize="0"/>
          <p:nvPr/>
        </p:nvPicPr>
        <p:blipFill rotWithShape="1">
          <a:blip r:embed="rId3">
            <a:alphaModFix/>
          </a:blip>
          <a:srcRect b="23520" l="0" r="0" t="23520"/>
          <a:stretch/>
        </p:blipFill>
        <p:spPr>
          <a:xfrm>
            <a:off x="5457844" y="4341173"/>
            <a:ext cx="1157275" cy="2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6" title="Fichier 65@4x.png"/>
          <p:cNvPicPr preferRelativeResize="0"/>
          <p:nvPr/>
        </p:nvPicPr>
        <p:blipFill rotWithShape="1">
          <a:blip r:embed="rId3">
            <a:alphaModFix/>
          </a:blip>
          <a:srcRect b="23520" l="0" r="0" t="23520"/>
          <a:stretch/>
        </p:blipFill>
        <p:spPr>
          <a:xfrm>
            <a:off x="6149582" y="4341173"/>
            <a:ext cx="1157275" cy="21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6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/>
          <p:nvPr>
            <p:ph type="title"/>
          </p:nvPr>
        </p:nvSpPr>
        <p:spPr>
          <a:xfrm>
            <a:off x="3905794" y="2054627"/>
            <a:ext cx="71589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3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0" name="Google Shape;500;p37"/>
          <p:cNvSpPr txBox="1"/>
          <p:nvPr>
            <p:ph idx="1" type="body"/>
          </p:nvPr>
        </p:nvSpPr>
        <p:spPr>
          <a:xfrm>
            <a:off x="3905794" y="3430829"/>
            <a:ext cx="71568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Leer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39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39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3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) Title slide and text">
  <p:cSld name="Titelfoli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0"/>
          <p:cNvSpPr/>
          <p:nvPr>
            <p:ph idx="2" type="pic"/>
          </p:nvPr>
        </p:nvSpPr>
        <p:spPr>
          <a:xfrm>
            <a:off x="0" y="0"/>
            <a:ext cx="12192000" cy="5424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40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40"/>
          <p:cNvGrpSpPr/>
          <p:nvPr/>
        </p:nvGrpSpPr>
        <p:grpSpPr>
          <a:xfrm>
            <a:off x="0" y="5412023"/>
            <a:ext cx="11992903" cy="0"/>
            <a:chOff x="0" y="3175"/>
            <a:chExt cx="6626" cy="0"/>
          </a:xfrm>
        </p:grpSpPr>
        <p:sp>
          <p:nvSpPr>
            <p:cNvPr id="512" name="Google Shape;512;p40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40"/>
          <p:cNvSpPr txBox="1"/>
          <p:nvPr>
            <p:ph idx="1" type="body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2pPr>
            <a:lvl3pPr indent="-34925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3pPr>
            <a:lvl4pPr indent="-34925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4pPr>
            <a:lvl5pPr indent="-34925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5pPr>
            <a:lvl6pPr indent="-34925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6pPr>
            <a:lvl7pPr indent="-34925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7pPr>
            <a:lvl8pPr indent="-34925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8pPr>
            <a:lvl9pPr indent="-34925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9pPr>
          </a:lstStyle>
          <a:p/>
        </p:txBody>
      </p:sp>
      <p:sp>
        <p:nvSpPr>
          <p:cNvPr id="515" name="Google Shape;515;p40"/>
          <p:cNvSpPr txBox="1"/>
          <p:nvPr>
            <p:ph type="ctrTitle"/>
          </p:nvPr>
        </p:nvSpPr>
        <p:spPr>
          <a:xfrm>
            <a:off x="3305016" y="3136668"/>
            <a:ext cx="6031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  <a:defRPr sz="31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6" name="Google Shape;516;p40"/>
          <p:cNvSpPr txBox="1"/>
          <p:nvPr>
            <p:ph idx="3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5pPr>
            <a:lvl6pPr lvl="5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6pPr>
            <a:lvl7pPr lvl="6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7pPr>
            <a:lvl8pPr lvl="7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8pPr>
            <a:lvl9pPr lvl="8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9pPr>
          </a:lstStyle>
          <a:p/>
        </p:txBody>
      </p:sp>
      <p:grpSp>
        <p:nvGrpSpPr>
          <p:cNvPr id="517" name="Google Shape;517;p40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518" name="Google Shape;518;p40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4" name="Google Shape;524;p40" title="Logo_Protect_Negative.png"/>
          <p:cNvPicPr preferRelativeResize="0"/>
          <p:nvPr/>
        </p:nvPicPr>
        <p:blipFill rotWithShape="1">
          <a:blip r:embed="rId3">
            <a:alphaModFix/>
          </a:blip>
          <a:srcRect b="-26495" l="0" r="0" t="-19405"/>
          <a:stretch/>
        </p:blipFill>
        <p:spPr>
          <a:xfrm>
            <a:off x="3304800" y="5622600"/>
            <a:ext cx="705975" cy="1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0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1" i="0" sz="9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arrows">
  <p:cSld name="Nur Titel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888888"/>
                </a:solidFill>
              </a:rPr>
              <a:t>‹#›</a:t>
            </a:fld>
            <a:endParaRPr sz="800">
              <a:solidFill>
                <a:srgbClr val="888888"/>
              </a:solidFill>
            </a:endParaRPr>
          </a:p>
        </p:txBody>
      </p:sp>
      <p:pic>
        <p:nvPicPr>
          <p:cNvPr id="44" name="Google Shape;44;p5" title="Fichier 55@4x.png"/>
          <p:cNvPicPr preferRelativeResize="0"/>
          <p:nvPr/>
        </p:nvPicPr>
        <p:blipFill rotWithShape="1">
          <a:blip r:embed="rId2">
            <a:alphaModFix/>
          </a:blip>
          <a:srcRect b="22186" l="0" r="0" t="22181"/>
          <a:stretch/>
        </p:blipFill>
        <p:spPr>
          <a:xfrm>
            <a:off x="8664857" y="4710051"/>
            <a:ext cx="1763568" cy="18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 title="Fichier 55@4x.png"/>
          <p:cNvPicPr preferRelativeResize="0"/>
          <p:nvPr/>
        </p:nvPicPr>
        <p:blipFill rotWithShape="1">
          <a:blip r:embed="rId2">
            <a:alphaModFix/>
          </a:blip>
          <a:srcRect b="22186" l="0" r="0" t="22181"/>
          <a:stretch/>
        </p:blipFill>
        <p:spPr>
          <a:xfrm>
            <a:off x="10189907" y="4710051"/>
            <a:ext cx="1763568" cy="18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1">
  <p:cSld name="Titelfoli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/>
          <p:nvPr>
            <p:ph idx="2" type="pic"/>
          </p:nvPr>
        </p:nvSpPr>
        <p:spPr>
          <a:xfrm>
            <a:off x="0" y="0"/>
            <a:ext cx="12192000" cy="54246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42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t/>
            </a:r>
            <a:endParaRPr b="0" i="0" sz="13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Google Shape;535;p42"/>
          <p:cNvGrpSpPr/>
          <p:nvPr/>
        </p:nvGrpSpPr>
        <p:grpSpPr>
          <a:xfrm>
            <a:off x="0" y="5412023"/>
            <a:ext cx="11992902" cy="0"/>
            <a:chOff x="0" y="3175"/>
            <a:chExt cx="6626" cy="0"/>
          </a:xfrm>
        </p:grpSpPr>
        <p:sp>
          <p:nvSpPr>
            <p:cNvPr id="536" name="Google Shape;536;p42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42"/>
          <p:cNvSpPr txBox="1"/>
          <p:nvPr>
            <p:ph idx="1" type="body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39" name="Google Shape;539;p42"/>
          <p:cNvSpPr txBox="1"/>
          <p:nvPr>
            <p:ph type="ctrTitle"/>
          </p:nvPr>
        </p:nvSpPr>
        <p:spPr>
          <a:xfrm>
            <a:off x="3305016" y="3136668"/>
            <a:ext cx="6031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42"/>
          <p:cNvSpPr txBox="1"/>
          <p:nvPr>
            <p:ph idx="3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541" name="Google Shape;541;p42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542" name="Google Shape;542;p4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8" name="Google Shape;5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4800" y="5652000"/>
            <a:ext cx="705969" cy="1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1 2">
  <p:cSld name="Nur Titel_1_2">
    <p:bg>
      <p:bgPr>
        <a:solidFill>
          <a:schemeClr val="dk2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43"/>
          <p:cNvGrpSpPr/>
          <p:nvPr/>
        </p:nvGrpSpPr>
        <p:grpSpPr>
          <a:xfrm>
            <a:off x="10851450" y="6463687"/>
            <a:ext cx="1081278" cy="200180"/>
            <a:chOff x="830300" y="1716088"/>
            <a:chExt cx="10058401" cy="1862137"/>
          </a:xfrm>
        </p:grpSpPr>
        <p:sp>
          <p:nvSpPr>
            <p:cNvPr id="553" name="Google Shape;553;p4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content 1">
  <p:cSld name="1_Header and content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45"/>
          <p:cNvSpPr txBox="1"/>
          <p:nvPr>
            <p:ph idx="1" type="body"/>
          </p:nvPr>
        </p:nvSpPr>
        <p:spPr>
          <a:xfrm>
            <a:off x="478800" y="1565944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5" name="Google Shape;565;p45"/>
          <p:cNvSpPr txBox="1"/>
          <p:nvPr>
            <p:ph idx="11" type="ftr"/>
          </p:nvPr>
        </p:nvSpPr>
        <p:spPr>
          <a:xfrm>
            <a:off x="1775614" y="6444000"/>
            <a:ext cx="700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Google Shape;566;p45"/>
          <p:cNvSpPr txBox="1"/>
          <p:nvPr>
            <p:ph idx="10" type="dt"/>
          </p:nvPr>
        </p:nvSpPr>
        <p:spPr>
          <a:xfrm>
            <a:off x="797280" y="6444000"/>
            <a:ext cx="94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7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47"/>
          <p:cNvSpPr txBox="1"/>
          <p:nvPr>
            <p:ph idx="1" type="body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72" name="Google Shape;572;p47"/>
          <p:cNvSpPr txBox="1"/>
          <p:nvPr>
            <p:ph idx="10" type="dt"/>
          </p:nvPr>
        </p:nvSpPr>
        <p:spPr>
          <a:xfrm>
            <a:off x="777600" y="6444000"/>
            <a:ext cx="15294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47"/>
          <p:cNvSpPr txBox="1"/>
          <p:nvPr>
            <p:ph idx="11" type="ftr"/>
          </p:nvPr>
        </p:nvSpPr>
        <p:spPr>
          <a:xfrm>
            <a:off x="2236498" y="6444000"/>
            <a:ext cx="8296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4" name="Google Shape;574;p4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3">
  <p:cSld name="1_Nur Titel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48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48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9" name="Google Shape;579;p4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with copyright/disclaimer">
  <p:cSld name="Closing slide with copyright/disclaimer">
    <p:bg>
      <p:bgPr>
        <a:solidFill>
          <a:schemeClr val="dk2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"/>
          <p:cNvSpPr txBox="1"/>
          <p:nvPr>
            <p:ph idx="1" type="body"/>
          </p:nvPr>
        </p:nvSpPr>
        <p:spPr>
          <a:xfrm>
            <a:off x="3886247" y="3812346"/>
            <a:ext cx="65073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582" name="Google Shape;582;p49"/>
          <p:cNvGrpSpPr/>
          <p:nvPr/>
        </p:nvGrpSpPr>
        <p:grpSpPr>
          <a:xfrm>
            <a:off x="0" y="3592800"/>
            <a:ext cx="12193200" cy="62100"/>
            <a:chOff x="0" y="3606831"/>
            <a:chExt cx="12193200" cy="62100"/>
          </a:xfrm>
        </p:grpSpPr>
        <p:sp>
          <p:nvSpPr>
            <p:cNvPr id="583" name="Google Shape;583;p49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5" name="Google Shape;585;p49"/>
          <p:cNvSpPr txBox="1"/>
          <p:nvPr>
            <p:ph idx="2" type="body"/>
          </p:nvPr>
        </p:nvSpPr>
        <p:spPr>
          <a:xfrm>
            <a:off x="469900" y="6394091"/>
            <a:ext cx="4230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586" name="Google Shape;586;p49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587" name="Google Shape;587;p49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3" name="Google Shape;59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1324" y="5099975"/>
            <a:ext cx="1573450" cy="14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eer">
  <p:cSld name="5_Leer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0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Google Shape;597;p50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5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Leer">
  <p:cSld name="7_Leer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wo columns">
  <p:cSld name="Header and two 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sidebar">
  <p:cSld name="1_Content and sidebar"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2"/>
          <p:cNvSpPr txBox="1"/>
          <p:nvPr>
            <p:ph idx="1" type="body"/>
          </p:nvPr>
        </p:nvSpPr>
        <p:spPr>
          <a:xfrm>
            <a:off x="479425" y="1566000"/>
            <a:ext cx="8577300" cy="4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03" name="Google Shape;603;p52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52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5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606" name="Google Shape;60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2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8" name="Google Shape;608;p52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609" name="Google Shape;609;p52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0" name="Google Shape;610;p52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11" name="Google Shape;611;p52"/>
          <p:cNvSpPr txBox="1"/>
          <p:nvPr>
            <p:ph idx="2" type="body"/>
          </p:nvPr>
        </p:nvSpPr>
        <p:spPr>
          <a:xfrm>
            <a:off x="478800" y="655200"/>
            <a:ext cx="85824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00">
                <a:solidFill>
                  <a:schemeClr val="lt2"/>
                </a:solidFill>
              </a:defRPr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36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36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36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36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12" name="Google Shape;612;p52"/>
          <p:cNvSpPr txBox="1"/>
          <p:nvPr>
            <p:ph idx="3" type="body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13" name="Google Shape;613;p52"/>
          <p:cNvSpPr txBox="1"/>
          <p:nvPr>
            <p:ph idx="4" type="body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14" name="Google Shape;614;p52"/>
          <p:cNvSpPr txBox="1"/>
          <p:nvPr>
            <p:ph idx="5" type="body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2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15" name="Google Shape;615;p52"/>
          <p:cNvSpPr txBox="1"/>
          <p:nvPr>
            <p:ph type="title"/>
          </p:nvPr>
        </p:nvSpPr>
        <p:spPr>
          <a:xfrm>
            <a:off x="9630835" y="655200"/>
            <a:ext cx="23112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6" name="Google Shape;616;p52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17" name="Google Shape;617;p52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618" name="Google Shape;618;p5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eer">
  <p:cSld name="2_Leer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Leer">
  <p:cSld name="4_Leer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EXTE">
  <p:cSld name="03_TEXTE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5"/>
          <p:cNvSpPr txBox="1"/>
          <p:nvPr>
            <p:ph type="title"/>
          </p:nvPr>
        </p:nvSpPr>
        <p:spPr>
          <a:xfrm>
            <a:off x="1023815" y="274637"/>
            <a:ext cx="105672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75" lIns="34300" spcFirstLastPara="1" rIns="34300" wrap="square" tIns="17175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30" name="Google Shape;630;p55"/>
          <p:cNvSpPr txBox="1"/>
          <p:nvPr>
            <p:ph idx="1" type="body"/>
          </p:nvPr>
        </p:nvSpPr>
        <p:spPr>
          <a:xfrm>
            <a:off x="609759" y="1600200"/>
            <a:ext cx="1098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75" lIns="34300" spcFirstLastPara="1" rIns="34300" wrap="square" tIns="171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1pPr>
            <a:lvl2pPr indent="-323850" lvl="1" marL="9144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SzPts val="1500"/>
              <a:buChar char="◆"/>
              <a:defRPr/>
            </a:lvl2pPr>
            <a:lvl3pPr indent="-323850" lvl="2" marL="13716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SzPts val="1500"/>
              <a:buChar char="▪"/>
              <a:defRPr/>
            </a:lvl3pPr>
            <a:lvl4pPr indent="-273050" lvl="3" marL="18288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–"/>
              <a:defRPr/>
            </a:lvl4pPr>
            <a:lvl5pPr indent="-273050" lvl="4" marL="22860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»"/>
              <a:defRPr/>
            </a:lvl5pPr>
            <a:lvl6pPr indent="-273050" lvl="5" marL="27432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13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3">
  <p:cSld name="Picture and wide sidebar_1_1_3">
    <p:bg>
      <p:bgPr>
        <a:solidFill>
          <a:schemeClr val="lt1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6"/>
          <p:cNvSpPr/>
          <p:nvPr/>
        </p:nvSpPr>
        <p:spPr>
          <a:xfrm>
            <a:off x="5859850" y="0"/>
            <a:ext cx="6332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3" name="Google Shape;633;p5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634" name="Google Shape;634;p5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0" name="Google Shape;640;p5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1" name="Google Shape;641;p56"/>
          <p:cNvSpPr txBox="1"/>
          <p:nvPr>
            <p:ph type="title"/>
          </p:nvPr>
        </p:nvSpPr>
        <p:spPr>
          <a:xfrm>
            <a:off x="478800" y="769125"/>
            <a:ext cx="84393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56"/>
          <p:cNvSpPr txBox="1"/>
          <p:nvPr>
            <p:ph idx="1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, text and wide sidebar">
  <p:cSld name="Picture, text and wide sidebar"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645" name="Google Shape;64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7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7"/>
          <p:cNvSpPr txBox="1"/>
          <p:nvPr>
            <p:ph idx="1" type="body"/>
          </p:nvPr>
        </p:nvSpPr>
        <p:spPr>
          <a:xfrm>
            <a:off x="478800" y="653368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48" name="Google Shape;648;p57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49" name="Google Shape;649;p57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50" name="Google Shape;650;p57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51" name="Google Shape;651;p57"/>
          <p:cNvSpPr txBox="1"/>
          <p:nvPr>
            <p:ph type="title"/>
          </p:nvPr>
        </p:nvSpPr>
        <p:spPr>
          <a:xfrm>
            <a:off x="6825844" y="653692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57"/>
          <p:cNvSpPr txBox="1"/>
          <p:nvPr>
            <p:ph idx="5" type="body"/>
          </p:nvPr>
        </p:nvSpPr>
        <p:spPr>
          <a:xfrm>
            <a:off x="478800" y="1566001"/>
            <a:ext cx="5616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53" name="Google Shape;653;p57"/>
          <p:cNvSpPr/>
          <p:nvPr>
            <p:ph idx="6" type="pic"/>
          </p:nvPr>
        </p:nvSpPr>
        <p:spPr>
          <a:xfrm>
            <a:off x="479425" y="2060849"/>
            <a:ext cx="5616000" cy="3462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54" name="Google Shape;654;p57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655" name="Google Shape;655;p57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7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7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7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7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7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57"/>
          <p:cNvSpPr txBox="1"/>
          <p:nvPr>
            <p:ph idx="7" type="body"/>
          </p:nvPr>
        </p:nvSpPr>
        <p:spPr>
          <a:xfrm>
            <a:off x="479125" y="5669561"/>
            <a:ext cx="56166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1 1 1">
  <p:cSld name="Picture and wide sidebar_1_1_1_1_1"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58"/>
          <p:cNvPicPr preferRelativeResize="0"/>
          <p:nvPr/>
        </p:nvPicPr>
        <p:blipFill rotWithShape="1">
          <a:blip r:embed="rId2">
            <a:alphaModFix/>
          </a:blip>
          <a:srcRect b="0" l="8956" r="8956" t="0"/>
          <a:stretch/>
        </p:blipFill>
        <p:spPr>
          <a:xfrm>
            <a:off x="6572975" y="-36625"/>
            <a:ext cx="5659724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4" name="Google Shape;664;p58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665" name="Google Shape;665;p58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8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8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8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8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8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5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2" name="Google Shape;672;p58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3" name="Google Shape;673;p58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4" name="Google Shape;6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54806" y="3083425"/>
            <a:ext cx="976175" cy="358007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8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9"/>
          <p:cNvSpPr/>
          <p:nvPr>
            <p:ph idx="2" type="pic"/>
          </p:nvPr>
        </p:nvSpPr>
        <p:spPr>
          <a:xfrm>
            <a:off x="0" y="0"/>
            <a:ext cx="12192000" cy="5424600"/>
          </a:xfrm>
          <a:prstGeom prst="rect">
            <a:avLst/>
          </a:prstGeom>
          <a:noFill/>
          <a:ln>
            <a:noFill/>
          </a:ln>
        </p:spPr>
      </p:sp>
      <p:sp>
        <p:nvSpPr>
          <p:cNvPr id="679" name="Google Shape;679;p59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t/>
            </a:r>
            <a:endParaRPr b="0" i="0" sz="13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59"/>
          <p:cNvGrpSpPr/>
          <p:nvPr/>
        </p:nvGrpSpPr>
        <p:grpSpPr>
          <a:xfrm>
            <a:off x="0" y="5412023"/>
            <a:ext cx="11992902" cy="0"/>
            <a:chOff x="0" y="3175"/>
            <a:chExt cx="6626" cy="0"/>
          </a:xfrm>
        </p:grpSpPr>
        <p:sp>
          <p:nvSpPr>
            <p:cNvPr id="681" name="Google Shape;681;p59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9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59"/>
          <p:cNvSpPr txBox="1"/>
          <p:nvPr>
            <p:ph type="ctrTitle"/>
          </p:nvPr>
        </p:nvSpPr>
        <p:spPr>
          <a:xfrm>
            <a:off x="3305016" y="3136668"/>
            <a:ext cx="6031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59"/>
          <p:cNvSpPr txBox="1"/>
          <p:nvPr>
            <p:ph idx="1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685" name="Google Shape;685;p59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686" name="Google Shape;686;p59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2" name="Google Shape;6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4800" y="5652000"/>
            <a:ext cx="705969" cy="1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2">
  <p:cSld name="Nur Titel_2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0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60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987" y="2447313"/>
            <a:ext cx="791775" cy="21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58737" y="2447063"/>
            <a:ext cx="791775" cy="218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1">
  <p:cSld name="Nur Titel_1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61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1" name="Google Shape;7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8432" y="4168701"/>
            <a:ext cx="1763568" cy="18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4857" y="4168701"/>
            <a:ext cx="1763568" cy="18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wo columns Glyphs">
  <p:cSld name="Header and two 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479425" y="2012400"/>
            <a:ext cx="54183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In large paragraphs, you can make certain words </a:t>
            </a:r>
            <a:r>
              <a:rPr b="1" lang="en-GB" sz="1800">
                <a:solidFill>
                  <a:schemeClr val="dk2"/>
                </a:solidFill>
              </a:rPr>
              <a:t>bold </a:t>
            </a:r>
            <a:r>
              <a:rPr lang="en-GB" sz="1800"/>
              <a:t>and use a </a:t>
            </a:r>
            <a:r>
              <a:rPr b="1" lang="en-GB" sz="1800">
                <a:solidFill>
                  <a:schemeClr val="dk2"/>
                </a:solidFill>
              </a:rPr>
              <a:t>different colour</a:t>
            </a:r>
            <a:r>
              <a:rPr lang="en-GB" sz="1800"/>
              <a:t> to emphasise key words you’d like to highlight. </a:t>
            </a:r>
            <a:endParaRPr sz="1800"/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94776" y="3228349"/>
            <a:ext cx="496542" cy="17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219860" y="3228349"/>
            <a:ext cx="496542" cy="17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6537950" y="3383275"/>
            <a:ext cx="48918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Or simply</a:t>
            </a:r>
            <a:r>
              <a:rPr lang="en-GB" sz="1800"/>
              <a:t> </a:t>
            </a:r>
            <a:r>
              <a:rPr lang="en-GB" sz="1800"/>
              <a:t>use the Airbus Protect glyphs to highlight key text.</a:t>
            </a:r>
            <a:endParaRPr sz="180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wo columns">
  <p:cSld name="Header and two columns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2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62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06" name="Google Shape;706;p6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7" name="Google Shape;707;p62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content">
  <p:cSld name="Header and conten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3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63"/>
          <p:cNvSpPr txBox="1"/>
          <p:nvPr>
            <p:ph idx="1" type="body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11" name="Google Shape;711;p63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 2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4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6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customisable">
  <p:cSld name="Title slide alt customis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5"/>
          <p:cNvSpPr/>
          <p:nvPr/>
        </p:nvSpPr>
        <p:spPr>
          <a:xfrm>
            <a:off x="0" y="3625065"/>
            <a:ext cx="12192000" cy="32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t/>
            </a:r>
            <a:endParaRPr b="0" i="0" sz="13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65"/>
          <p:cNvGrpSpPr/>
          <p:nvPr/>
        </p:nvGrpSpPr>
        <p:grpSpPr>
          <a:xfrm>
            <a:off x="5430" y="3606831"/>
            <a:ext cx="11992902" cy="0"/>
            <a:chOff x="3" y="1195"/>
            <a:chExt cx="6626" cy="0"/>
          </a:xfrm>
        </p:grpSpPr>
        <p:sp>
          <p:nvSpPr>
            <p:cNvPr id="718" name="Google Shape;718;p65"/>
            <p:cNvSpPr/>
            <p:nvPr/>
          </p:nvSpPr>
          <p:spPr>
            <a:xfrm>
              <a:off x="3" y="119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5"/>
            <p:cNvSpPr/>
            <p:nvPr/>
          </p:nvSpPr>
          <p:spPr>
            <a:xfrm>
              <a:off x="1829" y="119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0" name="Google Shape;720;p65"/>
          <p:cNvSpPr txBox="1"/>
          <p:nvPr>
            <p:ph type="ctrTitle"/>
          </p:nvPr>
        </p:nvSpPr>
        <p:spPr>
          <a:xfrm>
            <a:off x="3305016" y="4143314"/>
            <a:ext cx="60312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65"/>
          <p:cNvSpPr txBox="1"/>
          <p:nvPr>
            <p:ph idx="1" type="subTitle"/>
          </p:nvPr>
        </p:nvSpPr>
        <p:spPr>
          <a:xfrm>
            <a:off x="3305016" y="5077977"/>
            <a:ext cx="6031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22" name="Google Shape;722;p65"/>
          <p:cNvSpPr txBox="1"/>
          <p:nvPr>
            <p:ph idx="2" type="body"/>
          </p:nvPr>
        </p:nvSpPr>
        <p:spPr>
          <a:xfrm>
            <a:off x="3305016" y="5936400"/>
            <a:ext cx="60312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23" name="Google Shape;723;p65"/>
          <p:cNvSpPr/>
          <p:nvPr>
            <p:ph idx="3" type="pic"/>
          </p:nvPr>
        </p:nvSpPr>
        <p:spPr>
          <a:xfrm>
            <a:off x="0" y="0"/>
            <a:ext cx="12192000" cy="360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4" name="Google Shape;724;p65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725" name="Google Shape;725;p65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5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5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5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1" name="Google Shape;731;p65"/>
          <p:cNvPicPr preferRelativeResize="0"/>
          <p:nvPr/>
        </p:nvPicPr>
        <p:blipFill rotWithShape="1">
          <a:blip r:embed="rId3">
            <a:alphaModFix/>
          </a:blip>
          <a:srcRect b="0" l="630" r="-630" t="0"/>
          <a:stretch/>
        </p:blipFill>
        <p:spPr>
          <a:xfrm>
            <a:off x="3315600" y="3815943"/>
            <a:ext cx="1100196" cy="18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hite">
  <p:cSld name="Title slide white">
    <p:bg>
      <p:bgPr>
        <a:solidFill>
          <a:schemeClr val="lt1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6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t/>
            </a:r>
            <a:endParaRPr b="0" i="0" sz="13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4" name="Google Shape;734;p66"/>
          <p:cNvGrpSpPr/>
          <p:nvPr/>
        </p:nvGrpSpPr>
        <p:grpSpPr>
          <a:xfrm>
            <a:off x="0" y="5412023"/>
            <a:ext cx="11992902" cy="0"/>
            <a:chOff x="0" y="3175"/>
            <a:chExt cx="6626" cy="0"/>
          </a:xfrm>
        </p:grpSpPr>
        <p:sp>
          <p:nvSpPr>
            <p:cNvPr id="735" name="Google Shape;735;p66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66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1"/>
                <a:buFont typeface="Arial"/>
                <a:buNone/>
              </a:pPr>
              <a:r>
                <a:t/>
              </a:r>
              <a:endParaRPr b="0" i="0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66"/>
          <p:cNvSpPr txBox="1"/>
          <p:nvPr>
            <p:ph type="ctrTitle"/>
          </p:nvPr>
        </p:nvSpPr>
        <p:spPr>
          <a:xfrm>
            <a:off x="3305016" y="3177694"/>
            <a:ext cx="6031200" cy="13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66"/>
          <p:cNvSpPr txBox="1"/>
          <p:nvPr>
            <p:ph idx="1" type="subTitle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39" name="Google Shape;739;p66"/>
          <p:cNvSpPr txBox="1"/>
          <p:nvPr>
            <p:ph idx="2" type="body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740" name="Google Shape;740;p66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741" name="Google Shape;741;p6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6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7" name="Google Shape;74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4800" y="5652000"/>
            <a:ext cx="705969" cy="1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1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0" name="Google Shape;750;p67"/>
          <p:cNvSpPr txBox="1"/>
          <p:nvPr>
            <p:ph type="title"/>
          </p:nvPr>
        </p:nvSpPr>
        <p:spPr>
          <a:xfrm>
            <a:off x="479425" y="653691"/>
            <a:ext cx="11240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67"/>
          <p:cNvSpPr txBox="1"/>
          <p:nvPr>
            <p:ph idx="1" type="body"/>
          </p:nvPr>
        </p:nvSpPr>
        <p:spPr>
          <a:xfrm>
            <a:off x="479425" y="1565998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indent="-38735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indent="-38735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indent="-38735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52" name="Google Shape;752;p67"/>
          <p:cNvSpPr txBox="1"/>
          <p:nvPr>
            <p:ph idx="2" type="body"/>
          </p:nvPr>
        </p:nvSpPr>
        <p:spPr>
          <a:xfrm>
            <a:off x="6301252" y="1565999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indent="-38735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indent="-38735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indent="-38735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hree columns">
  <p:cSld name="Header and three columns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8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68"/>
          <p:cNvSpPr txBox="1"/>
          <p:nvPr>
            <p:ph idx="1" type="body"/>
          </p:nvPr>
        </p:nvSpPr>
        <p:spPr>
          <a:xfrm>
            <a:off x="479425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56" name="Google Shape;756;p6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7" name="Google Shape;757;p68"/>
          <p:cNvSpPr txBox="1"/>
          <p:nvPr>
            <p:ph idx="2" type="body"/>
          </p:nvPr>
        </p:nvSpPr>
        <p:spPr>
          <a:xfrm>
            <a:off x="4294750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58" name="Google Shape;758;p68"/>
          <p:cNvSpPr txBox="1"/>
          <p:nvPr>
            <p:ph idx="3" type="body"/>
          </p:nvPr>
        </p:nvSpPr>
        <p:spPr>
          <a:xfrm>
            <a:off x="8117096" y="1569245"/>
            <a:ext cx="36000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bg>
      <p:bgPr>
        <a:solidFill>
          <a:srgbClr val="D8D8D8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6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2" name="Google Shape;76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Monitor, Computer, sitzend, Bildschirm enthält.&#10;&#10;Automatisch generierte Beschreibung" id="763" name="Google Shape;76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- white logo" showMasterSp="0">
  <p:cSld name="1_Picture - white logo">
    <p:bg>
      <p:bgPr>
        <a:solidFill>
          <a:srgbClr val="D8D8D8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6" name="Google Shape;766;p7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67" name="Google Shape;767;p70"/>
          <p:cNvGrpSpPr/>
          <p:nvPr/>
        </p:nvGrpSpPr>
        <p:grpSpPr>
          <a:xfrm>
            <a:off x="10852037" y="6462294"/>
            <a:ext cx="1080009" cy="202309"/>
            <a:chOff x="1925" y="0"/>
            <a:chExt cx="3000025" cy="3010550"/>
          </a:xfrm>
        </p:grpSpPr>
        <p:sp>
          <p:nvSpPr>
            <p:cNvPr id="768" name="Google Shape;768;p70"/>
            <p:cNvSpPr/>
            <p:nvPr/>
          </p:nvSpPr>
          <p:spPr>
            <a:xfrm>
              <a:off x="905025" y="52625"/>
              <a:ext cx="478700" cy="2894750"/>
            </a:xfrm>
            <a:custGeom>
              <a:rect b="b" l="l" r="r" t="t"/>
              <a:pathLst>
                <a:path extrusionOk="0" h="115790" w="19148">
                  <a:moveTo>
                    <a:pt x="1" y="0"/>
                  </a:moveTo>
                  <a:cubicBezTo>
                    <a:pt x="1" y="115790"/>
                    <a:pt x="1" y="115790"/>
                    <a:pt x="1" y="115790"/>
                  </a:cubicBezTo>
                  <a:lnTo>
                    <a:pt x="5194" y="115790"/>
                  </a:lnTo>
                  <a:cubicBezTo>
                    <a:pt x="5194" y="25263"/>
                    <a:pt x="5194" y="25263"/>
                    <a:pt x="5194" y="25263"/>
                  </a:cubicBezTo>
                  <a:lnTo>
                    <a:pt x="11086" y="25263"/>
                  </a:lnTo>
                  <a:cubicBezTo>
                    <a:pt x="13256" y="25263"/>
                    <a:pt x="14032" y="32000"/>
                    <a:pt x="14032" y="39579"/>
                  </a:cubicBezTo>
                  <a:cubicBezTo>
                    <a:pt x="14032" y="47579"/>
                    <a:pt x="13179" y="53895"/>
                    <a:pt x="11008" y="53895"/>
                  </a:cubicBezTo>
                  <a:lnTo>
                    <a:pt x="5970" y="53895"/>
                  </a:lnTo>
                  <a:cubicBezTo>
                    <a:pt x="13101" y="115790"/>
                    <a:pt x="13101" y="115790"/>
                    <a:pt x="13101" y="115790"/>
                  </a:cubicBezTo>
                  <a:lnTo>
                    <a:pt x="19070" y="115790"/>
                  </a:lnTo>
                  <a:cubicBezTo>
                    <a:pt x="19070" y="115790"/>
                    <a:pt x="14187" y="74527"/>
                    <a:pt x="14187" y="74527"/>
                  </a:cubicBezTo>
                  <a:cubicBezTo>
                    <a:pt x="17210" y="70316"/>
                    <a:pt x="19148" y="58948"/>
                    <a:pt x="19148" y="39158"/>
                  </a:cubicBezTo>
                  <a:cubicBezTo>
                    <a:pt x="19148" y="16842"/>
                    <a:pt x="16512" y="0"/>
                    <a:pt x="1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0"/>
            <p:cNvSpPr/>
            <p:nvPr/>
          </p:nvSpPr>
          <p:spPr>
            <a:xfrm>
              <a:off x="687975" y="52625"/>
              <a:ext cx="129875" cy="2894750"/>
            </a:xfrm>
            <a:custGeom>
              <a:rect b="b" l="l" r="r" t="t"/>
              <a:pathLst>
                <a:path extrusionOk="0" h="115790" w="5195">
                  <a:moveTo>
                    <a:pt x="0" y="0"/>
                  </a:moveTo>
                  <a:lnTo>
                    <a:pt x="0" y="115790"/>
                  </a:lnTo>
                  <a:lnTo>
                    <a:pt x="5194" y="11579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0"/>
            <p:cNvSpPr/>
            <p:nvPr/>
          </p:nvSpPr>
          <p:spPr>
            <a:xfrm>
              <a:off x="1925" y="52625"/>
              <a:ext cx="657000" cy="2894750"/>
            </a:xfrm>
            <a:custGeom>
              <a:rect b="b" l="l" r="r" t="t"/>
              <a:pathLst>
                <a:path extrusionOk="0" h="115790" w="26280">
                  <a:moveTo>
                    <a:pt x="10853" y="0"/>
                  </a:moveTo>
                  <a:lnTo>
                    <a:pt x="1" y="115790"/>
                  </a:lnTo>
                  <a:lnTo>
                    <a:pt x="5814" y="115790"/>
                  </a:lnTo>
                  <a:lnTo>
                    <a:pt x="7597" y="96421"/>
                  </a:lnTo>
                  <a:lnTo>
                    <a:pt x="16357" y="96421"/>
                  </a:lnTo>
                  <a:lnTo>
                    <a:pt x="14187" y="72421"/>
                  </a:lnTo>
                  <a:lnTo>
                    <a:pt x="9768" y="72421"/>
                  </a:lnTo>
                  <a:lnTo>
                    <a:pt x="13024" y="36632"/>
                  </a:lnTo>
                  <a:lnTo>
                    <a:pt x="13101" y="36632"/>
                  </a:lnTo>
                  <a:lnTo>
                    <a:pt x="20311" y="115790"/>
                  </a:lnTo>
                  <a:lnTo>
                    <a:pt x="26280" y="115790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0"/>
            <p:cNvSpPr/>
            <p:nvPr/>
          </p:nvSpPr>
          <p:spPr>
            <a:xfrm>
              <a:off x="1445725" y="52625"/>
              <a:ext cx="498075" cy="2894750"/>
            </a:xfrm>
            <a:custGeom>
              <a:rect b="b" l="l" r="r" t="t"/>
              <a:pathLst>
                <a:path extrusionOk="0" h="115790" w="19923">
                  <a:moveTo>
                    <a:pt x="12171" y="24842"/>
                  </a:moveTo>
                  <a:cubicBezTo>
                    <a:pt x="13179" y="24842"/>
                    <a:pt x="13954" y="29053"/>
                    <a:pt x="13954" y="34948"/>
                  </a:cubicBezTo>
                  <a:cubicBezTo>
                    <a:pt x="13954" y="40842"/>
                    <a:pt x="13179" y="45053"/>
                    <a:pt x="12093" y="45053"/>
                  </a:cubicBezTo>
                  <a:lnTo>
                    <a:pt x="5194" y="45053"/>
                  </a:lnTo>
                  <a:lnTo>
                    <a:pt x="5194" y="24842"/>
                  </a:lnTo>
                  <a:close/>
                  <a:moveTo>
                    <a:pt x="12249" y="68211"/>
                  </a:moveTo>
                  <a:cubicBezTo>
                    <a:pt x="13566" y="68211"/>
                    <a:pt x="14497" y="72842"/>
                    <a:pt x="14497" y="79579"/>
                  </a:cubicBezTo>
                  <a:cubicBezTo>
                    <a:pt x="14497" y="86737"/>
                    <a:pt x="13566" y="91790"/>
                    <a:pt x="12249" y="91790"/>
                  </a:cubicBezTo>
                  <a:lnTo>
                    <a:pt x="5194" y="91790"/>
                  </a:lnTo>
                  <a:cubicBezTo>
                    <a:pt x="5194" y="68211"/>
                    <a:pt x="5194" y="68211"/>
                    <a:pt x="5194" y="68211"/>
                  </a:cubicBezTo>
                  <a:close/>
                  <a:moveTo>
                    <a:pt x="0" y="0"/>
                  </a:moveTo>
                  <a:cubicBezTo>
                    <a:pt x="0" y="115790"/>
                    <a:pt x="0" y="115790"/>
                    <a:pt x="0" y="115790"/>
                  </a:cubicBezTo>
                  <a:lnTo>
                    <a:pt x="12636" y="115790"/>
                  </a:lnTo>
                  <a:cubicBezTo>
                    <a:pt x="17055" y="115790"/>
                    <a:pt x="19923" y="103158"/>
                    <a:pt x="19923" y="83369"/>
                  </a:cubicBezTo>
                  <a:cubicBezTo>
                    <a:pt x="19923" y="69895"/>
                    <a:pt x="18528" y="59790"/>
                    <a:pt x="16512" y="56000"/>
                  </a:cubicBezTo>
                  <a:cubicBezTo>
                    <a:pt x="18140" y="50948"/>
                    <a:pt x="18993" y="42948"/>
                    <a:pt x="18993" y="31579"/>
                  </a:cubicBezTo>
                  <a:cubicBezTo>
                    <a:pt x="18993" y="12632"/>
                    <a:pt x="16435" y="0"/>
                    <a:pt x="12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0"/>
            <p:cNvSpPr/>
            <p:nvPr/>
          </p:nvSpPr>
          <p:spPr>
            <a:xfrm>
              <a:off x="2000000" y="52625"/>
              <a:ext cx="486450" cy="2957925"/>
            </a:xfrm>
            <a:custGeom>
              <a:rect b="b" l="l" r="r" t="t"/>
              <a:pathLst>
                <a:path extrusionOk="0" h="118317" w="19458">
                  <a:moveTo>
                    <a:pt x="0" y="0"/>
                  </a:moveTo>
                  <a:cubicBezTo>
                    <a:pt x="0" y="62737"/>
                    <a:pt x="0" y="62737"/>
                    <a:pt x="0" y="62737"/>
                  </a:cubicBezTo>
                  <a:cubicBezTo>
                    <a:pt x="0" y="98527"/>
                    <a:pt x="3411" y="118316"/>
                    <a:pt x="9690" y="118316"/>
                  </a:cubicBezTo>
                  <a:cubicBezTo>
                    <a:pt x="15969" y="118316"/>
                    <a:pt x="19457" y="98527"/>
                    <a:pt x="19457" y="62737"/>
                  </a:cubicBezTo>
                  <a:cubicBezTo>
                    <a:pt x="19457" y="0"/>
                    <a:pt x="19457" y="0"/>
                    <a:pt x="19457" y="0"/>
                  </a:cubicBezTo>
                  <a:lnTo>
                    <a:pt x="14109" y="0"/>
                  </a:lnTo>
                  <a:lnTo>
                    <a:pt x="14109" y="64842"/>
                  </a:lnTo>
                  <a:cubicBezTo>
                    <a:pt x="14109" y="82527"/>
                    <a:pt x="12636" y="92211"/>
                    <a:pt x="9690" y="92211"/>
                  </a:cubicBezTo>
                  <a:cubicBezTo>
                    <a:pt x="6744" y="92211"/>
                    <a:pt x="5271" y="82527"/>
                    <a:pt x="5271" y="64842"/>
                  </a:cubicBezTo>
                  <a:cubicBezTo>
                    <a:pt x="5271" y="0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0"/>
            <p:cNvSpPr/>
            <p:nvPr/>
          </p:nvSpPr>
          <p:spPr>
            <a:xfrm>
              <a:off x="2531000" y="0"/>
              <a:ext cx="470950" cy="3010550"/>
            </a:xfrm>
            <a:custGeom>
              <a:rect b="b" l="l" r="r" t="t"/>
              <a:pathLst>
                <a:path extrusionOk="0" h="120422" w="18838">
                  <a:moveTo>
                    <a:pt x="9458" y="0"/>
                  </a:moveTo>
                  <a:cubicBezTo>
                    <a:pt x="3954" y="0"/>
                    <a:pt x="853" y="14737"/>
                    <a:pt x="853" y="34526"/>
                  </a:cubicBezTo>
                  <a:cubicBezTo>
                    <a:pt x="853" y="56000"/>
                    <a:pt x="3179" y="64842"/>
                    <a:pt x="8450" y="70737"/>
                  </a:cubicBezTo>
                  <a:cubicBezTo>
                    <a:pt x="12558" y="75789"/>
                    <a:pt x="13489" y="78737"/>
                    <a:pt x="13489" y="85053"/>
                  </a:cubicBezTo>
                  <a:cubicBezTo>
                    <a:pt x="13489" y="91789"/>
                    <a:pt x="12326" y="95158"/>
                    <a:pt x="10078" y="95158"/>
                  </a:cubicBezTo>
                  <a:cubicBezTo>
                    <a:pt x="6822" y="95158"/>
                    <a:pt x="3954" y="90526"/>
                    <a:pt x="1551" y="83789"/>
                  </a:cubicBezTo>
                  <a:cubicBezTo>
                    <a:pt x="0" y="108211"/>
                    <a:pt x="0" y="108211"/>
                    <a:pt x="0" y="108211"/>
                  </a:cubicBezTo>
                  <a:cubicBezTo>
                    <a:pt x="2558" y="115789"/>
                    <a:pt x="6357" y="120421"/>
                    <a:pt x="10233" y="120421"/>
                  </a:cubicBezTo>
                  <a:cubicBezTo>
                    <a:pt x="15582" y="120421"/>
                    <a:pt x="18838" y="106947"/>
                    <a:pt x="18838" y="84211"/>
                  </a:cubicBezTo>
                  <a:cubicBezTo>
                    <a:pt x="18838" y="66105"/>
                    <a:pt x="16667" y="54316"/>
                    <a:pt x="12093" y="48421"/>
                  </a:cubicBezTo>
                  <a:cubicBezTo>
                    <a:pt x="7132" y="41684"/>
                    <a:pt x="6047" y="41263"/>
                    <a:pt x="6047" y="33684"/>
                  </a:cubicBezTo>
                  <a:cubicBezTo>
                    <a:pt x="6047" y="27368"/>
                    <a:pt x="7287" y="24842"/>
                    <a:pt x="9380" y="24842"/>
                  </a:cubicBezTo>
                  <a:cubicBezTo>
                    <a:pt x="12171" y="24842"/>
                    <a:pt x="15117" y="28211"/>
                    <a:pt x="16745" y="34105"/>
                  </a:cubicBezTo>
                  <a:cubicBezTo>
                    <a:pt x="18372" y="10526"/>
                    <a:pt x="18372" y="10526"/>
                    <a:pt x="18372" y="10526"/>
                  </a:cubicBezTo>
                  <a:cubicBezTo>
                    <a:pt x="16279" y="4211"/>
                    <a:pt x="13101" y="0"/>
                    <a:pt x="9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4" name="Google Shape;7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 with text">
  <p:cSld name="Two pictures with text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1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71"/>
          <p:cNvSpPr txBox="1"/>
          <p:nvPr>
            <p:ph idx="1" type="body"/>
          </p:nvPr>
        </p:nvSpPr>
        <p:spPr>
          <a:xfrm>
            <a:off x="479425" y="1566001"/>
            <a:ext cx="5418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78" name="Google Shape;778;p7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9" name="Google Shape;779;p71"/>
          <p:cNvSpPr txBox="1"/>
          <p:nvPr>
            <p:ph idx="2" type="body"/>
          </p:nvPr>
        </p:nvSpPr>
        <p:spPr>
          <a:xfrm>
            <a:off x="6301252" y="1566000"/>
            <a:ext cx="5418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80" name="Google Shape;780;p71"/>
          <p:cNvSpPr/>
          <p:nvPr>
            <p:ph idx="3" type="pic"/>
          </p:nvPr>
        </p:nvSpPr>
        <p:spPr>
          <a:xfrm>
            <a:off x="479423" y="2060849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71"/>
          <p:cNvSpPr/>
          <p:nvPr>
            <p:ph idx="4" type="pic"/>
          </p:nvPr>
        </p:nvSpPr>
        <p:spPr>
          <a:xfrm>
            <a:off x="6299397" y="2060848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71"/>
          <p:cNvSpPr txBox="1"/>
          <p:nvPr>
            <p:ph idx="5" type="body"/>
          </p:nvPr>
        </p:nvSpPr>
        <p:spPr>
          <a:xfrm>
            <a:off x="479425" y="566639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83" name="Google Shape;783;p71"/>
          <p:cNvSpPr txBox="1"/>
          <p:nvPr>
            <p:ph idx="6" type="body"/>
          </p:nvPr>
        </p:nvSpPr>
        <p:spPr>
          <a:xfrm>
            <a:off x="6299397" y="558924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content">
  <p:cSld name="Header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1" name="Google Shape;61;p8"/>
          <p:cNvSpPr txBox="1"/>
          <p:nvPr/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888888"/>
                </a:solidFill>
              </a:rPr>
              <a:t>‹#›</a:t>
            </a:fld>
            <a:endParaRPr sz="8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 with text">
  <p:cSld name="Three pictures with text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2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7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7" name="Google Shape;787;p72"/>
          <p:cNvSpPr txBox="1"/>
          <p:nvPr>
            <p:ph idx="1" type="body"/>
          </p:nvPr>
        </p:nvSpPr>
        <p:spPr>
          <a:xfrm>
            <a:off x="481929" y="1566001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88" name="Google Shape;788;p72"/>
          <p:cNvSpPr txBox="1"/>
          <p:nvPr>
            <p:ph idx="2" type="body"/>
          </p:nvPr>
        </p:nvSpPr>
        <p:spPr>
          <a:xfrm>
            <a:off x="4296000" y="1566000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89" name="Google Shape;789;p72"/>
          <p:cNvSpPr/>
          <p:nvPr>
            <p:ph idx="3" type="pic"/>
          </p:nvPr>
        </p:nvSpPr>
        <p:spPr>
          <a:xfrm>
            <a:off x="479425" y="2060849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790" name="Google Shape;790;p72"/>
          <p:cNvSpPr/>
          <p:nvPr>
            <p:ph idx="4" type="pic"/>
          </p:nvPr>
        </p:nvSpPr>
        <p:spPr>
          <a:xfrm>
            <a:off x="4294145" y="2060848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791" name="Google Shape;791;p72"/>
          <p:cNvSpPr txBox="1"/>
          <p:nvPr>
            <p:ph idx="5" type="body"/>
          </p:nvPr>
        </p:nvSpPr>
        <p:spPr>
          <a:xfrm>
            <a:off x="8117741" y="1568369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92" name="Google Shape;792;p72"/>
          <p:cNvSpPr/>
          <p:nvPr>
            <p:ph idx="6" type="pic"/>
          </p:nvPr>
        </p:nvSpPr>
        <p:spPr>
          <a:xfrm>
            <a:off x="8115886" y="2063217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72"/>
          <p:cNvSpPr txBox="1"/>
          <p:nvPr>
            <p:ph idx="7" type="body"/>
          </p:nvPr>
        </p:nvSpPr>
        <p:spPr>
          <a:xfrm>
            <a:off x="481625" y="566789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94" name="Google Shape;794;p72"/>
          <p:cNvSpPr txBox="1"/>
          <p:nvPr>
            <p:ph idx="8" type="body"/>
          </p:nvPr>
        </p:nvSpPr>
        <p:spPr>
          <a:xfrm>
            <a:off x="4294145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95" name="Google Shape;795;p72"/>
          <p:cNvSpPr txBox="1"/>
          <p:nvPr>
            <p:ph idx="9" type="body"/>
          </p:nvPr>
        </p:nvSpPr>
        <p:spPr>
          <a:xfrm>
            <a:off x="8117291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sidebar">
  <p:cSld name="Picture and sidebar">
    <p:bg>
      <p:bgPr>
        <a:solidFill>
          <a:srgbClr val="D8D8D8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3"/>
          <p:cNvSpPr/>
          <p:nvPr>
            <p:ph idx="2" type="pic"/>
          </p:nvPr>
        </p:nvSpPr>
        <p:spPr>
          <a:xfrm>
            <a:off x="0" y="0"/>
            <a:ext cx="9345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7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799" name="Google Shape;79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73"/>
          <p:cNvSpPr/>
          <p:nvPr/>
        </p:nvSpPr>
        <p:spPr>
          <a:xfrm>
            <a:off x="9345600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1" name="Google Shape;801;p73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802" name="Google Shape;802;p73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" name="Google Shape;803;p73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04" name="Google Shape;804;p73"/>
          <p:cNvSpPr txBox="1"/>
          <p:nvPr>
            <p:ph idx="1" type="body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05" name="Google Shape;805;p73"/>
          <p:cNvSpPr txBox="1"/>
          <p:nvPr>
            <p:ph idx="3" type="body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06" name="Google Shape;806;p73"/>
          <p:cNvSpPr txBox="1"/>
          <p:nvPr>
            <p:ph idx="4" type="body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807" name="Google Shape;807;p73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08" name="Google Shape;808;p73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809" name="Google Shape;809;p7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7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p73"/>
          <p:cNvSpPr txBox="1"/>
          <p:nvPr>
            <p:ph type="title"/>
          </p:nvPr>
        </p:nvSpPr>
        <p:spPr>
          <a:xfrm>
            <a:off x="9630000" y="657226"/>
            <a:ext cx="24552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6" name="Google Shape;81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, text and sidebar">
  <p:cSld name="Two pictures, text and sidebar">
    <p:bg>
      <p:bgPr>
        <a:solidFill>
          <a:schemeClr val="lt1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819" name="Google Shape;81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4"/>
          <p:cNvSpPr/>
          <p:nvPr/>
        </p:nvSpPr>
        <p:spPr>
          <a:xfrm>
            <a:off x="9345492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74"/>
          <p:cNvGrpSpPr/>
          <p:nvPr/>
        </p:nvGrpSpPr>
        <p:grpSpPr>
          <a:xfrm>
            <a:off x="9630834" y="2417713"/>
            <a:ext cx="2560800" cy="29113"/>
            <a:chOff x="9639300" y="2417713"/>
            <a:chExt cx="2560800" cy="29113"/>
          </a:xfrm>
        </p:grpSpPr>
        <p:cxnSp>
          <p:nvCxnSpPr>
            <p:cNvPr id="822" name="Google Shape;822;p74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3" name="Google Shape;823;p74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24" name="Google Shape;824;p74"/>
          <p:cNvSpPr txBox="1"/>
          <p:nvPr>
            <p:ph idx="1" type="body"/>
          </p:nvPr>
        </p:nvSpPr>
        <p:spPr>
          <a:xfrm>
            <a:off x="479425" y="654051"/>
            <a:ext cx="8580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25" name="Google Shape;825;p74"/>
          <p:cNvSpPr txBox="1"/>
          <p:nvPr>
            <p:ph idx="2" type="body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26" name="Google Shape;826;p74"/>
          <p:cNvSpPr txBox="1"/>
          <p:nvPr>
            <p:ph idx="3" type="body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27" name="Google Shape;827;p74"/>
          <p:cNvSpPr txBox="1"/>
          <p:nvPr>
            <p:ph idx="4" type="body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28" name="Google Shape;828;p74"/>
          <p:cNvSpPr txBox="1"/>
          <p:nvPr>
            <p:ph type="title"/>
          </p:nvPr>
        </p:nvSpPr>
        <p:spPr>
          <a:xfrm>
            <a:off x="9630835" y="654051"/>
            <a:ext cx="23103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74"/>
          <p:cNvSpPr txBox="1"/>
          <p:nvPr>
            <p:ph idx="5" type="body"/>
          </p:nvPr>
        </p:nvSpPr>
        <p:spPr>
          <a:xfrm>
            <a:off x="478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30" name="Google Shape;830;p74"/>
          <p:cNvSpPr txBox="1"/>
          <p:nvPr>
            <p:ph idx="6" type="body"/>
          </p:nvPr>
        </p:nvSpPr>
        <p:spPr>
          <a:xfrm>
            <a:off x="4942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31" name="Google Shape;831;p74"/>
          <p:cNvSpPr/>
          <p:nvPr>
            <p:ph idx="7" type="pic"/>
          </p:nvPr>
        </p:nvSpPr>
        <p:spPr>
          <a:xfrm>
            <a:off x="479425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74"/>
          <p:cNvSpPr/>
          <p:nvPr>
            <p:ph idx="8" type="pic"/>
          </p:nvPr>
        </p:nvSpPr>
        <p:spPr>
          <a:xfrm>
            <a:off x="4942800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33" name="Google Shape;833;p74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34" name="Google Shape;834;p74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835" name="Google Shape;835;p74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74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74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74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74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74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p74"/>
          <p:cNvSpPr txBox="1"/>
          <p:nvPr>
            <p:ph idx="9" type="body"/>
          </p:nvPr>
        </p:nvSpPr>
        <p:spPr>
          <a:xfrm>
            <a:off x="479575" y="56695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42" name="Google Shape;842;p74"/>
          <p:cNvSpPr txBox="1"/>
          <p:nvPr>
            <p:ph idx="13" type="body"/>
          </p:nvPr>
        </p:nvSpPr>
        <p:spPr>
          <a:xfrm>
            <a:off x="4942800" y="55956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idebar">
  <p:cSld name="Content and sidebar">
    <p:bg>
      <p:bgPr>
        <a:solidFill>
          <a:schemeClr val="lt1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5"/>
          <p:cNvSpPr txBox="1"/>
          <p:nvPr>
            <p:ph idx="1" type="body"/>
          </p:nvPr>
        </p:nvSpPr>
        <p:spPr>
          <a:xfrm>
            <a:off x="479425" y="1566000"/>
            <a:ext cx="8577300" cy="4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45" name="Google Shape;845;p7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846" name="Google Shape;84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5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p75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849" name="Google Shape;849;p75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0" name="Google Shape;850;p7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851" name="Google Shape;851;p75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52" name="Google Shape;852;p75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853" name="Google Shape;853;p75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5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5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5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5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75"/>
          <p:cNvSpPr txBox="1"/>
          <p:nvPr>
            <p:ph type="title"/>
          </p:nvPr>
        </p:nvSpPr>
        <p:spPr>
          <a:xfrm>
            <a:off x="511550" y="769125"/>
            <a:ext cx="84066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0" name="Google Shape;86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775" y="1717650"/>
            <a:ext cx="1255175" cy="3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idebar 2">
  <p:cSld name="Content and sidebar_2">
    <p:bg>
      <p:bgPr>
        <a:solidFill>
          <a:schemeClr val="lt1"/>
        </a:solidFill>
      </p:bgPr>
    </p:bg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863" name="Google Shape;8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76"/>
          <p:cNvSpPr/>
          <p:nvPr/>
        </p:nvSpPr>
        <p:spPr>
          <a:xfrm>
            <a:off x="8591652" y="0"/>
            <a:ext cx="3600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5" name="Google Shape;865;p7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866" name="Google Shape;866;p7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7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7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idebar 1">
  <p:cSld name="Content and sidebar_1">
    <p:bg>
      <p:bgPr>
        <a:solidFill>
          <a:schemeClr val="lt1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874" name="Google Shape;87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7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6" name="Google Shape;876;p77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877" name="Google Shape;877;p77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8" name="Google Shape;878;p77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879" name="Google Shape;879;p77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80" name="Google Shape;880;p77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881" name="Google Shape;881;p77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7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7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7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7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7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7" name="Google Shape;887;p77"/>
          <p:cNvSpPr txBox="1"/>
          <p:nvPr>
            <p:ph type="title"/>
          </p:nvPr>
        </p:nvSpPr>
        <p:spPr>
          <a:xfrm>
            <a:off x="511550" y="769125"/>
            <a:ext cx="84066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8" name="Google Shape;88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1020" y="2446818"/>
            <a:ext cx="727200" cy="21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8281" y="2446818"/>
            <a:ext cx="727200" cy="21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7"/>
          <p:cNvSpPr txBox="1"/>
          <p:nvPr>
            <p:ph idx="2" type="title"/>
          </p:nvPr>
        </p:nvSpPr>
        <p:spPr>
          <a:xfrm>
            <a:off x="2342475" y="2686518"/>
            <a:ext cx="46347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">
  <p:cSld name="Picture and wide sidebar">
    <p:bg>
      <p:bgPr>
        <a:solidFill>
          <a:srgbClr val="D8D8D8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78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7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894" name="Google Shape;8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8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6" name="Google Shape;896;p78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897" name="Google Shape;897;p78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8" name="Google Shape;898;p78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99" name="Google Shape;899;p78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00" name="Google Shape;900;p78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01" name="Google Shape;901;p78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902" name="Google Shape;902;p78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03" name="Google Shape;903;p78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04" name="Google Shape;904;p78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8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8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8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8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8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78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1" name="Google Shape;91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">
  <p:cSld name="Picture and wide sidebar_1">
    <p:bg>
      <p:bgPr>
        <a:solidFill>
          <a:srgbClr val="D8D8D8"/>
        </a:solidFill>
      </p:bgPr>
    </p:bg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9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7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915" name="Google Shape;91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79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79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918" name="Google Shape;918;p79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9" name="Google Shape;919;p79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20" name="Google Shape;920;p79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21" name="Google Shape;921;p79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22" name="Google Shape;922;p79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923" name="Google Shape;923;p79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24" name="Google Shape;924;p79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25" name="Google Shape;925;p79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9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9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79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79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79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79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32" name="Google Shape;93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699" y="3656250"/>
            <a:ext cx="807150" cy="30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2">
  <p:cSld name="Picture and wide sidebar_1_2">
    <p:bg>
      <p:bgPr>
        <a:solidFill>
          <a:srgbClr val="D8D8D8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80"/>
          <p:cNvSpPr/>
          <p:nvPr>
            <p:ph idx="2" type="pic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6" name="Google Shape;936;p8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937" name="Google Shape;93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80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9" name="Google Shape;939;p80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940" name="Google Shape;940;p80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1" name="Google Shape;941;p80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42" name="Google Shape;942;p80"/>
          <p:cNvSpPr txBox="1"/>
          <p:nvPr>
            <p:ph idx="1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43" name="Google Shape;943;p80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44" name="Google Shape;944;p80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945" name="Google Shape;945;p80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46" name="Google Shape;946;p80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47" name="Google Shape;947;p80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0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0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80"/>
          <p:cNvSpPr txBox="1"/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54" name="Google Shape;95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512" y="3656250"/>
            <a:ext cx="1893624" cy="236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">
  <p:cSld name="Picture and wide sidebar_1_1">
    <p:bg>
      <p:bgPr>
        <a:solidFill>
          <a:schemeClr val="lt1"/>
        </a:solidFill>
      </p:bgPr>
    </p:bg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81"/>
          <p:cNvPicPr preferRelativeResize="0"/>
          <p:nvPr/>
        </p:nvPicPr>
        <p:blipFill rotWithShape="1">
          <a:blip r:embed="rId2">
            <a:alphaModFix/>
          </a:blip>
          <a:srcRect b="0" l="0" r="17471" t="0"/>
          <a:stretch/>
        </p:blipFill>
        <p:spPr>
          <a:xfrm>
            <a:off x="9230150" y="-36625"/>
            <a:ext cx="3002551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8" name="Google Shape;958;p81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59" name="Google Shape;959;p81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1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1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1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1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1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5" name="Google Shape;96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2935" y="4438655"/>
            <a:ext cx="767275" cy="21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8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with copyright/disclaimer">
  <p:cSld name="Closing slide with copyright/disclaimer"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886247" y="3812346"/>
            <a:ext cx="65073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grpSp>
        <p:nvGrpSpPr>
          <p:cNvPr id="64" name="Google Shape;64;p9"/>
          <p:cNvGrpSpPr/>
          <p:nvPr/>
        </p:nvGrpSpPr>
        <p:grpSpPr>
          <a:xfrm>
            <a:off x="0" y="3592800"/>
            <a:ext cx="12193200" cy="61997"/>
            <a:chOff x="0" y="3606831"/>
            <a:chExt cx="12193200" cy="61997"/>
          </a:xfrm>
        </p:grpSpPr>
        <p:sp>
          <p:nvSpPr>
            <p:cNvPr id="65" name="Google Shape;65;p9"/>
            <p:cNvSpPr/>
            <p:nvPr/>
          </p:nvSpPr>
          <p:spPr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9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68" name="Google Shape;68;p9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3130588" y="1749425"/>
              <a:ext cx="434975" cy="1789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830300" y="1749425"/>
              <a:ext cx="2203450" cy="1789112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" name="Google Shape;74;p9" title="Logo_Protect_Negative.png"/>
          <p:cNvPicPr preferRelativeResize="0"/>
          <p:nvPr/>
        </p:nvPicPr>
        <p:blipFill rotWithShape="1">
          <a:blip r:embed="rId2">
            <a:alphaModFix/>
          </a:blip>
          <a:srcRect b="-3864" l="0" r="0" t="0"/>
          <a:stretch/>
        </p:blipFill>
        <p:spPr>
          <a:xfrm>
            <a:off x="478800" y="337425"/>
            <a:ext cx="666625" cy="1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2">
  <p:cSld name="Picture and wide sidebar_1_1_2">
    <p:bg>
      <p:bgPr>
        <a:solidFill>
          <a:schemeClr val="lt1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82"/>
          <p:cNvPicPr preferRelativeResize="0"/>
          <p:nvPr/>
        </p:nvPicPr>
        <p:blipFill rotWithShape="1">
          <a:blip r:embed="rId2">
            <a:alphaModFix/>
          </a:blip>
          <a:srcRect b="0" l="8956" r="8956" t="0"/>
          <a:stretch/>
        </p:blipFill>
        <p:spPr>
          <a:xfrm>
            <a:off x="6572975" y="-36625"/>
            <a:ext cx="5659724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9" name="Google Shape;969;p82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70" name="Google Shape;970;p82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82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82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2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2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82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7" name="Google Shape;977;p82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8" name="Google Shape;978;p82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9" name="Google Shape;97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82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pic>
        <p:nvPicPr>
          <p:cNvPr id="981" name="Google Shape;98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2950" y="4129750"/>
            <a:ext cx="590900" cy="22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2 1">
  <p:cSld name="Picture and wide sidebar_1_1_2_1">
    <p:bg>
      <p:bgPr>
        <a:solidFill>
          <a:schemeClr val="lt1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83"/>
          <p:cNvPicPr preferRelativeResize="0"/>
          <p:nvPr/>
        </p:nvPicPr>
        <p:blipFill rotWithShape="1">
          <a:blip r:embed="rId2">
            <a:alphaModFix/>
          </a:blip>
          <a:srcRect b="0" l="8956" r="8956" t="0"/>
          <a:stretch/>
        </p:blipFill>
        <p:spPr>
          <a:xfrm>
            <a:off x="6572975" y="-36625"/>
            <a:ext cx="5659724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4" name="Google Shape;984;p83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985" name="Google Shape;985;p83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3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3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3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3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1" name="Google Shape;991;p8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2" name="Google Shape;992;p83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3" name="Google Shape;993;p83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4" name="Google Shape;99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83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pic>
        <p:nvPicPr>
          <p:cNvPr id="996" name="Google Shape;99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9857" y="4479520"/>
            <a:ext cx="1179574" cy="2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1">
  <p:cSld name="Picture and wide sidebar_1_1_1">
    <p:bg>
      <p:bgPr>
        <a:solidFill>
          <a:schemeClr val="lt1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84"/>
          <p:cNvPicPr preferRelativeResize="0"/>
          <p:nvPr/>
        </p:nvPicPr>
        <p:blipFill rotWithShape="1">
          <a:blip r:embed="rId2">
            <a:alphaModFix/>
          </a:blip>
          <a:srcRect b="0" l="8956" r="8956" t="0"/>
          <a:stretch/>
        </p:blipFill>
        <p:spPr>
          <a:xfrm>
            <a:off x="9213582" y="-36625"/>
            <a:ext cx="3002399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9" name="Google Shape;999;p84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000" name="Google Shape;1000;p84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4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4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4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4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4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6" name="Google Shape;1006;p8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7" name="Google Shape;100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1324" y="5099975"/>
            <a:ext cx="1573450" cy="14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1 1">
  <p:cSld name="Picture and wide sidebar_1_1_1_1">
    <p:bg>
      <p:bgPr>
        <a:solidFill>
          <a:schemeClr val="lt1"/>
        </a:soli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85"/>
          <p:cNvPicPr preferRelativeResize="0"/>
          <p:nvPr/>
        </p:nvPicPr>
        <p:blipFill rotWithShape="1">
          <a:blip r:embed="rId2">
            <a:alphaModFix/>
          </a:blip>
          <a:srcRect b="0" l="8956" r="8956" t="0"/>
          <a:stretch/>
        </p:blipFill>
        <p:spPr>
          <a:xfrm>
            <a:off x="6572975" y="-36625"/>
            <a:ext cx="5659724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0" name="Google Shape;1010;p85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011" name="Google Shape;1011;p85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5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5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5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5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8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8" name="Google Shape;1018;p85"/>
          <p:cNvSpPr txBox="1"/>
          <p:nvPr>
            <p:ph idx="1" type="body"/>
          </p:nvPr>
        </p:nvSpPr>
        <p:spPr>
          <a:xfrm>
            <a:off x="7192100" y="2270425"/>
            <a:ext cx="4520400" cy="2783700"/>
          </a:xfrm>
          <a:prstGeom prst="rect">
            <a:avLst/>
          </a:prstGeom>
          <a:solidFill>
            <a:srgbClr val="00205B">
              <a:alpha val="6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9" name="Google Shape;1019;p85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0" name="Google Shape;102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914899" y="2992075"/>
            <a:ext cx="1009850" cy="36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85"/>
          <p:cNvSpPr txBox="1"/>
          <p:nvPr>
            <p:ph idx="2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1 1 1 1 1 1">
  <p:cSld name="Picture and wide sidebar_1_1_1_1_1_1">
    <p:bg>
      <p:bgPr>
        <a:solidFill>
          <a:schemeClr val="lt1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86"/>
          <p:cNvPicPr preferRelativeResize="0"/>
          <p:nvPr/>
        </p:nvPicPr>
        <p:blipFill rotWithShape="1">
          <a:blip r:embed="rId2">
            <a:alphaModFix/>
          </a:blip>
          <a:srcRect b="0" l="8996" r="8996" t="0"/>
          <a:stretch/>
        </p:blipFill>
        <p:spPr>
          <a:xfrm>
            <a:off x="8766325" y="-36625"/>
            <a:ext cx="3466375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5" name="Google Shape;1025;p8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026" name="Google Shape;1026;p86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6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6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6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6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2" name="Google Shape;1032;p8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3" name="Google Shape;1033;p86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34" name="Google Shape;103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746805"/>
            <a:ext cx="407919" cy="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975" y="2594550"/>
            <a:ext cx="1384325" cy="40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86"/>
          <p:cNvSpPr txBox="1"/>
          <p:nvPr>
            <p:ph idx="1" type="body"/>
          </p:nvPr>
        </p:nvSpPr>
        <p:spPr>
          <a:xfrm>
            <a:off x="887350" y="1675600"/>
            <a:ext cx="49725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wide sidebar">
  <p:cSld name="Content and wide sidebar">
    <p:bg>
      <p:bgPr>
        <a:solidFill>
          <a:schemeClr val="lt1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1039" name="Google Shape;103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87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87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1042" name="Google Shape;1042;p87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3" name="Google Shape;1043;p87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44" name="Google Shape;1044;p87"/>
          <p:cNvSpPr txBox="1"/>
          <p:nvPr>
            <p:ph idx="1" type="body"/>
          </p:nvPr>
        </p:nvSpPr>
        <p:spPr>
          <a:xfrm>
            <a:off x="478800" y="655200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45" name="Google Shape;1045;p87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46" name="Google Shape;1046;p87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47" name="Google Shape;1047;p87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48" name="Google Shape;1048;p87"/>
          <p:cNvSpPr txBox="1"/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87"/>
          <p:cNvSpPr txBox="1"/>
          <p:nvPr>
            <p:ph idx="5" type="body"/>
          </p:nvPr>
        </p:nvSpPr>
        <p:spPr>
          <a:xfrm>
            <a:off x="478800" y="1565275"/>
            <a:ext cx="56160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050" name="Google Shape;1050;p87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51" name="Google Shape;1051;p87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052" name="Google Shape;1052;p87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7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7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7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7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7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wide sidebar 1">
  <p:cSld name="Content and wide sidebar_1">
    <p:bg>
      <p:bgPr>
        <a:solidFill>
          <a:schemeClr val="lt1"/>
        </a:solid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6-11-11 at 09.55.03.png" id="1060" name="Google Shape;10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8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2400" lIns="120000" spcFirstLastPara="1" rIns="120000" wrap="square" tIns="62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2" name="Google Shape;1062;p88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1063" name="Google Shape;1063;p88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4" name="Google Shape;1064;p88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65" name="Google Shape;1065;p88"/>
          <p:cNvSpPr txBox="1"/>
          <p:nvPr>
            <p:ph idx="1" type="body"/>
          </p:nvPr>
        </p:nvSpPr>
        <p:spPr>
          <a:xfrm>
            <a:off x="478800" y="655200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indent="-4572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66" name="Google Shape;1066;p88"/>
          <p:cNvSpPr txBox="1"/>
          <p:nvPr>
            <p:ph idx="2" type="body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67" name="Google Shape;1067;p88"/>
          <p:cNvSpPr txBox="1"/>
          <p:nvPr>
            <p:ph idx="3" type="body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68" name="Google Shape;1068;p88"/>
          <p:cNvSpPr txBox="1"/>
          <p:nvPr>
            <p:ph idx="4" type="body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69" name="Google Shape;1069;p88"/>
          <p:cNvSpPr txBox="1"/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88"/>
          <p:cNvSpPr txBox="1"/>
          <p:nvPr>
            <p:ph idx="5" type="body"/>
          </p:nvPr>
        </p:nvSpPr>
        <p:spPr>
          <a:xfrm>
            <a:off x="478800" y="1565275"/>
            <a:ext cx="56160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071" name="Google Shape;1071;p88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72" name="Google Shape;1072;p88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073" name="Google Shape;1073;p88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8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8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8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8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8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9" name="Google Shape;107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9878" y="4341173"/>
            <a:ext cx="1157275" cy="2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8415" y="4341173"/>
            <a:ext cx="1157275" cy="21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bg>
      <p:bgPr>
        <a:solidFill>
          <a:schemeClr val="lt1"/>
        </a:solid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89"/>
          <p:cNvSpPr txBox="1"/>
          <p:nvPr>
            <p:ph type="title"/>
          </p:nvPr>
        </p:nvSpPr>
        <p:spPr>
          <a:xfrm>
            <a:off x="3905794" y="2054627"/>
            <a:ext cx="71589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3" name="Google Shape;1083;p8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4" name="Google Shape;1084;p89"/>
          <p:cNvSpPr txBox="1"/>
          <p:nvPr>
            <p:ph idx="1" type="body"/>
          </p:nvPr>
        </p:nvSpPr>
        <p:spPr>
          <a:xfrm>
            <a:off x="3905794" y="3430829"/>
            <a:ext cx="71568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Leer">
  <p:cSld name="8_Leer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0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90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8" name="Google Shape;1088;p9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Leer">
  <p:cSld name="6_Leer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1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91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2" name="Google Shape;1092;p9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Nur Titel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and two columns">
  <p:cSld name="3_Header and two columns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92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92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096" name="Google Shape;1096;p92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097" name="Google Shape;1097;p92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ader and two columns">
  <p:cSld name="4_Header and two columns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3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0" name="Google Shape;1100;p93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01" name="Google Shape;1101;p93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02" name="Google Shape;1102;p93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ader and two columns">
  <p:cSld name="5_Header and two columns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4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94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06" name="Google Shape;1106;p94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07" name="Google Shape;1107;p94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Header and two columns">
  <p:cSld name="6_Header and two columns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95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0" name="Google Shape;1110;p95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11" name="Google Shape;1111;p95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12" name="Google Shape;1112;p95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Leer">
  <p:cSld name="10_Leer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6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5" name="Google Shape;1115;p96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6" name="Google Shape;1116;p9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er">
  <p:cSld name="1_Leer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97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9" name="Google Shape;1119;p97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p9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98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98"/>
          <p:cNvSpPr txBox="1"/>
          <p:nvPr>
            <p:ph idx="1" type="body"/>
          </p:nvPr>
        </p:nvSpPr>
        <p:spPr>
          <a:xfrm>
            <a:off x="478799" y="1726850"/>
            <a:ext cx="4730100" cy="3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92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b="1" i="0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24" name="Google Shape;1124;p98"/>
          <p:cNvSpPr txBox="1"/>
          <p:nvPr>
            <p:ph idx="2" type="body"/>
          </p:nvPr>
        </p:nvSpPr>
        <p:spPr>
          <a:xfrm>
            <a:off x="6996149" y="1707100"/>
            <a:ext cx="4730100" cy="3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92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b="1" i="0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25" name="Google Shape;1125;p98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98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7" name="Google Shape;1127;p9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9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31" name="Google Shape;1131;p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2" name="Google Shape;1132;p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p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Header and two columns">
  <p:cSld name="15_Header and two columns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00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p100"/>
          <p:cNvSpPr txBox="1"/>
          <p:nvPr>
            <p:ph idx="1" type="body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37" name="Google Shape;1137;p100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8" name="Google Shape;1138;p100"/>
          <p:cNvSpPr txBox="1"/>
          <p:nvPr>
            <p:ph idx="2" type="body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indent="-32385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indent="-32385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1139" name="Google Shape;1139;p100"/>
          <p:cNvSpPr txBox="1"/>
          <p:nvPr>
            <p:ph idx="10" type="dt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100"/>
          <p:cNvSpPr txBox="1"/>
          <p:nvPr>
            <p:ph idx="11" type="ftr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wide sidebar (Simlog)">
  <p:cSld name="Picture and wide sidebar_1_1_1_1_1_1_1">
    <p:bg>
      <p:bgPr>
        <a:solidFill>
          <a:schemeClr val="lt1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01"/>
          <p:cNvPicPr preferRelativeResize="0"/>
          <p:nvPr/>
        </p:nvPicPr>
        <p:blipFill rotWithShape="1">
          <a:blip r:embed="rId2">
            <a:alphaModFix/>
          </a:blip>
          <a:srcRect b="0" l="8996" r="8996" t="0"/>
          <a:stretch/>
        </p:blipFill>
        <p:spPr>
          <a:xfrm>
            <a:off x="9159525" y="-36625"/>
            <a:ext cx="3073175" cy="689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3" name="Google Shape;1143;p101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144" name="Google Shape;1144;p101"/>
            <p:cNvSpPr/>
            <p:nvPr/>
          </p:nvSpPr>
          <p:spPr>
            <a:xfrm>
              <a:off x="3857663" y="1749425"/>
              <a:ext cx="1604963" cy="1789112"/>
            </a:xfrm>
            <a:custGeom>
              <a:rect b="b" l="l" r="r" t="t"/>
              <a:pathLst>
                <a:path extrusionOk="0" h="275" w="247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01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01"/>
            <p:cNvSpPr/>
            <p:nvPr/>
          </p:nvSpPr>
          <p:spPr>
            <a:xfrm>
              <a:off x="830300" y="1749425"/>
              <a:ext cx="2203450" cy="1789113"/>
            </a:xfrm>
            <a:custGeom>
              <a:rect b="b" l="l" r="r" t="t"/>
              <a:pathLst>
                <a:path extrusionOk="0" h="1127" w="1388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01"/>
            <p:cNvSpPr/>
            <p:nvPr/>
          </p:nvSpPr>
          <p:spPr>
            <a:xfrm>
              <a:off x="5670588" y="1749425"/>
              <a:ext cx="1670050" cy="1789112"/>
            </a:xfrm>
            <a:custGeom>
              <a:rect b="b" l="l" r="r" t="t"/>
              <a:pathLst>
                <a:path extrusionOk="0" h="275" w="257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01"/>
            <p:cNvSpPr/>
            <p:nvPr/>
          </p:nvSpPr>
          <p:spPr>
            <a:xfrm>
              <a:off x="7529550" y="1749425"/>
              <a:ext cx="1630363" cy="1828800"/>
            </a:xfrm>
            <a:custGeom>
              <a:rect b="b" l="l" r="r" t="t"/>
              <a:pathLst>
                <a:path extrusionOk="0" h="281" w="25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01"/>
            <p:cNvSpPr/>
            <p:nvPr/>
          </p:nvSpPr>
          <p:spPr>
            <a:xfrm>
              <a:off x="9309138" y="1716088"/>
              <a:ext cx="1579563" cy="1862137"/>
            </a:xfrm>
            <a:custGeom>
              <a:rect b="b" l="l" r="r" t="t"/>
              <a:pathLst>
                <a:path extrusionOk="0" h="286" w="243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10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1" name="Google Shape;1151;p101"/>
          <p:cNvSpPr txBox="1"/>
          <p:nvPr>
            <p:ph type="title"/>
          </p:nvPr>
        </p:nvSpPr>
        <p:spPr>
          <a:xfrm>
            <a:off x="1178175" y="769125"/>
            <a:ext cx="77400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2" name="Google Shape;115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0500" y="2594550"/>
            <a:ext cx="1384325" cy="406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18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8.xml"/><Relationship Id="rId3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11.xml"/><Relationship Id="rId35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10.xml"/><Relationship Id="rId3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13.xml"/><Relationship Id="rId37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12.xml"/><Relationship Id="rId3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15.xml"/><Relationship Id="rId39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14.xml"/><Relationship Id="rId3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2.xml"/><Relationship Id="rId1" Type="http://schemas.openxmlformats.org/officeDocument/2006/relationships/image" Target="../media/image2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99.xml"/><Relationship Id="rId61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101.xml"/><Relationship Id="rId63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8.xml"/><Relationship Id="rId65" Type="http://schemas.openxmlformats.org/officeDocument/2006/relationships/theme" Target="../theme/theme3.xml"/><Relationship Id="rId24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87.xml"/><Relationship Id="rId53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48.xml"/><Relationship Id="rId5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51.xml"/><Relationship Id="rId58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i="0" sz="2500" u="none" cap="none" strike="noStrik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Monitor, Computer, sitzend, Bildschirm enthält.&#10;&#10;Automatisch generierte Beschreibun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title="Logo_Protect_Airbus-blue.png"/>
          <p:cNvPicPr preferRelativeResize="0"/>
          <p:nvPr/>
        </p:nvPicPr>
        <p:blipFill rotWithShape="1">
          <a:blip r:embed="rId2">
            <a:alphaModFix/>
          </a:blip>
          <a:srcRect b="-20" l="-5385" r="0" t="10"/>
          <a:stretch/>
        </p:blipFill>
        <p:spPr>
          <a:xfrm>
            <a:off x="442925" y="337425"/>
            <a:ext cx="702500" cy="118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</p:sldLayoutIdLst>
  <mc:AlternateContent>
    <mc:Choice Requires="p14">
      <p:transition spd="slow" p14:dur="1300">
        <p:push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Google Shape;528;p41"/>
          <p:cNvSpPr txBox="1"/>
          <p:nvPr>
            <p:ph idx="1" type="body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1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Monitor, Computer, sitzend, Bildschirm enthält.&#10;&#10;Automatisch generierte Beschreibung" id="530" name="Google Shape;530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0" y="342000"/>
            <a:ext cx="666623" cy="1092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1" r:id="rId57"/>
    <p:sldLayoutId id="2147483742" r:id="rId58"/>
    <p:sldLayoutId id="2147483743" r:id="rId59"/>
    <p:sldLayoutId id="2147483744" r:id="rId60"/>
    <p:sldLayoutId id="2147483745" r:id="rId61"/>
    <p:sldLayoutId id="2147483746" r:id="rId62"/>
    <p:sldLayoutId id="2147483747" r:id="rId63"/>
    <p:sldLayoutId id="2147483748" r:id="rId64"/>
  </p:sldLayoutIdLst>
  <mc:AlternateContent>
    <mc:Choice Requires="p14">
      <p:transition spd="slow" p14:dur="1300">
        <p:push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8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6.jpg"/><Relationship Id="rId4" Type="http://schemas.openxmlformats.org/officeDocument/2006/relationships/image" Target="../media/image78.jpg"/><Relationship Id="rId5" Type="http://schemas.openxmlformats.org/officeDocument/2006/relationships/image" Target="../media/image8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3.png"/><Relationship Id="rId4" Type="http://schemas.openxmlformats.org/officeDocument/2006/relationships/image" Target="../media/image2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6.jpg"/><Relationship Id="rId4" Type="http://schemas.openxmlformats.org/officeDocument/2006/relationships/image" Target="../media/image82.jpg"/><Relationship Id="rId5" Type="http://schemas.openxmlformats.org/officeDocument/2006/relationships/image" Target="../media/image80.jpg"/><Relationship Id="rId6" Type="http://schemas.openxmlformats.org/officeDocument/2006/relationships/image" Target="../media/image8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04"/>
          <p:cNvSpPr/>
          <p:nvPr/>
        </p:nvSpPr>
        <p:spPr>
          <a:xfrm>
            <a:off x="-82875" y="57838"/>
            <a:ext cx="12338400" cy="54180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rgbClr val="176C95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7" name="Google Shape;1187;p104"/>
          <p:cNvPicPr preferRelativeResize="0"/>
          <p:nvPr/>
        </p:nvPicPr>
        <p:blipFill rotWithShape="1">
          <a:blip r:embed="rId3">
            <a:alphaModFix/>
          </a:blip>
          <a:srcRect b="40231" l="0" r="0" t="0"/>
          <a:stretch/>
        </p:blipFill>
        <p:spPr>
          <a:xfrm>
            <a:off x="-1214701" y="-942150"/>
            <a:ext cx="10229252" cy="634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104"/>
          <p:cNvSpPr txBox="1"/>
          <p:nvPr>
            <p:ph idx="1" type="subTitle"/>
          </p:nvPr>
        </p:nvSpPr>
        <p:spPr>
          <a:xfrm>
            <a:off x="3287725" y="4137630"/>
            <a:ext cx="54978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en-GB"/>
              <a:t>_enabling a trusted future</a:t>
            </a:r>
            <a:endParaRPr b="1"/>
          </a:p>
        </p:txBody>
      </p:sp>
      <p:sp>
        <p:nvSpPr>
          <p:cNvPr id="1189" name="Google Shape;1189;p104"/>
          <p:cNvSpPr txBox="1"/>
          <p:nvPr>
            <p:ph type="ctrTitle"/>
          </p:nvPr>
        </p:nvSpPr>
        <p:spPr>
          <a:xfrm>
            <a:off x="3305025" y="2006325"/>
            <a:ext cx="7945500" cy="13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GB" sz="4000">
                <a:solidFill>
                  <a:schemeClr val="lt2"/>
                </a:solidFill>
              </a:rPr>
              <a:t>Table Top Exercise (TTX)</a:t>
            </a:r>
            <a:br>
              <a:rPr lang="en-GB" sz="4000">
                <a:solidFill>
                  <a:schemeClr val="accent1"/>
                </a:solidFill>
              </a:rPr>
            </a:br>
            <a:r>
              <a:rPr lang="en-GB" sz="4000">
                <a:solidFill>
                  <a:schemeClr val="accent1"/>
                </a:solidFill>
              </a:rPr>
              <a:t>– Was soll das schon bringen?!</a:t>
            </a:r>
            <a:endParaRPr b="1" sz="5000">
              <a:solidFill>
                <a:schemeClr val="accent1"/>
              </a:solidFill>
            </a:endParaRPr>
          </a:p>
        </p:txBody>
      </p:sp>
      <p:pic>
        <p:nvPicPr>
          <p:cNvPr id="1190" name="Google Shape;1190;p104" title="Logo_Protect_Airbus-blue.png"/>
          <p:cNvPicPr preferRelativeResize="0"/>
          <p:nvPr/>
        </p:nvPicPr>
        <p:blipFill rotWithShape="1">
          <a:blip r:embed="rId4">
            <a:alphaModFix/>
          </a:blip>
          <a:srcRect b="-20" l="-5385" r="0" t="10"/>
          <a:stretch/>
        </p:blipFill>
        <p:spPr>
          <a:xfrm>
            <a:off x="442925" y="337425"/>
            <a:ext cx="702500" cy="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04"/>
          <p:cNvSpPr txBox="1"/>
          <p:nvPr>
            <p:ph idx="1" type="subTitle"/>
          </p:nvPr>
        </p:nvSpPr>
        <p:spPr>
          <a:xfrm>
            <a:off x="3287725" y="4137630"/>
            <a:ext cx="54978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en-GB"/>
              <a:t>_enabling a trusted future</a:t>
            </a:r>
            <a:endParaRPr b="1"/>
          </a:p>
        </p:txBody>
      </p:sp>
      <p:sp>
        <p:nvSpPr>
          <p:cNvPr id="1192" name="Google Shape;1192;p104"/>
          <p:cNvSpPr txBox="1"/>
          <p:nvPr/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</a:rPr>
              <a:t>Runa-Marei Feldmann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</a:rPr>
              <a:t>Cyber Security Summit Hamburg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April 2026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13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9" name="Google Shape;1299;p113"/>
          <p:cNvSpPr txBox="1"/>
          <p:nvPr>
            <p:ph idx="4294967295"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300" name="Google Shape;1300;p113"/>
          <p:cNvSpPr txBox="1"/>
          <p:nvPr>
            <p:ph idx="1" type="body"/>
          </p:nvPr>
        </p:nvSpPr>
        <p:spPr>
          <a:xfrm>
            <a:off x="482431" y="1868625"/>
            <a:ext cx="31212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Sensibilisierung</a:t>
            </a:r>
            <a:endParaRPr sz="2000">
              <a:solidFill>
                <a:schemeClr val="lt2"/>
              </a:solidFill>
            </a:endParaRPr>
          </a:p>
        </p:txBody>
      </p:sp>
      <p:pic>
        <p:nvPicPr>
          <p:cNvPr descr="Person holding magnifying glass (von Getty Images)" id="1301" name="Google Shape;1301;p11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4277" l="0" r="0" t="14269"/>
          <a:stretch/>
        </p:blipFill>
        <p:spPr>
          <a:xfrm>
            <a:off x="479425" y="2431240"/>
            <a:ext cx="3121199" cy="3462907"/>
          </a:xfrm>
          <a:prstGeom prst="rect">
            <a:avLst/>
          </a:prstGeom>
        </p:spPr>
      </p:pic>
      <p:pic>
        <p:nvPicPr>
          <p:cNvPr descr="Signpost, low angle, high section (London, United Kingdom) (von Getty Images)" id="1302" name="Google Shape;1302;p113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4380" r="4380" t="0"/>
          <a:stretch/>
        </p:blipFill>
        <p:spPr>
          <a:xfrm>
            <a:off x="4532400" y="2431250"/>
            <a:ext cx="3124200" cy="3462876"/>
          </a:xfrm>
          <a:prstGeom prst="rect">
            <a:avLst/>
          </a:prstGeom>
        </p:spPr>
      </p:pic>
      <p:pic>
        <p:nvPicPr>
          <p:cNvPr descr="Compliance rule law and regulation graphic interface for business quality policy (von Getty Images)" id="1303" name="Google Shape;1303;p113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25729" r="25725" t="0"/>
          <a:stretch/>
        </p:blipFill>
        <p:spPr>
          <a:xfrm>
            <a:off x="8588376" y="2433600"/>
            <a:ext cx="3124198" cy="3462903"/>
          </a:xfrm>
          <a:prstGeom prst="rect">
            <a:avLst/>
          </a:prstGeom>
        </p:spPr>
      </p:pic>
      <p:sp>
        <p:nvSpPr>
          <p:cNvPr id="1304" name="Google Shape;1304;p113"/>
          <p:cNvSpPr txBox="1"/>
          <p:nvPr>
            <p:ph idx="1" type="body"/>
          </p:nvPr>
        </p:nvSpPr>
        <p:spPr>
          <a:xfrm>
            <a:off x="4532640" y="1868625"/>
            <a:ext cx="31242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Entscheidungsfähigkeit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05" name="Google Shape;1305;p113"/>
          <p:cNvSpPr txBox="1"/>
          <p:nvPr>
            <p:ph idx="1" type="body"/>
          </p:nvPr>
        </p:nvSpPr>
        <p:spPr>
          <a:xfrm>
            <a:off x="8585850" y="1868625"/>
            <a:ext cx="31242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Compliance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306" name="Google Shape;1306;p113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3. Was bringt euch das?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14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3" name="Google Shape;1313;p114"/>
          <p:cNvSpPr txBox="1"/>
          <p:nvPr>
            <p:ph idx="4294967295" type="title"/>
          </p:nvPr>
        </p:nvSpPr>
        <p:spPr>
          <a:xfrm>
            <a:off x="511550" y="769125"/>
            <a:ext cx="8642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314" name="Google Shape;1314;p114"/>
          <p:cNvSpPr txBox="1"/>
          <p:nvPr>
            <p:ph idx="4294967295" type="title"/>
          </p:nvPr>
        </p:nvSpPr>
        <p:spPr>
          <a:xfrm>
            <a:off x="1177100" y="2733100"/>
            <a:ext cx="79764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Resilienz aufzubauen ist heute die Pflicht von uns allen: </a:t>
            </a:r>
            <a:br>
              <a:rPr lang="en-GB"/>
            </a:br>
            <a:r>
              <a:rPr b="1" lang="en-GB"/>
              <a:t>kennt ihr also</a:t>
            </a:r>
            <a:r>
              <a:rPr lang="en-GB"/>
              <a:t> </a:t>
            </a:r>
            <a:r>
              <a:rPr b="1" lang="en-GB"/>
              <a:t>eure Rolle im ‚Big Picture‘?</a:t>
            </a:r>
            <a:endParaRPr b="1"/>
          </a:p>
        </p:txBody>
      </p:sp>
      <p:sp>
        <p:nvSpPr>
          <p:cNvPr id="1315" name="Google Shape;1315;p114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3. Was bringt euch das?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15"/>
          <p:cNvSpPr txBox="1"/>
          <p:nvPr>
            <p:ph idx="1" type="body"/>
          </p:nvPr>
        </p:nvSpPr>
        <p:spPr>
          <a:xfrm>
            <a:off x="3305022" y="3812346"/>
            <a:ext cx="6507300" cy="20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Danke!</a:t>
            </a:r>
            <a:endParaRPr/>
          </a:p>
        </p:txBody>
      </p:sp>
      <p:sp>
        <p:nvSpPr>
          <p:cNvPr id="1322" name="Google Shape;1322;p115"/>
          <p:cNvSpPr txBox="1"/>
          <p:nvPr/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</a:rPr>
              <a:t>Runa-Marei Feldmann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</a:rPr>
              <a:t>Cyber Security Summit Hamburg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April 2026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1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9" name="Google Shape;1329;p116"/>
          <p:cNvSpPr txBox="1"/>
          <p:nvPr>
            <p:ph idx="4294967295" type="title"/>
          </p:nvPr>
        </p:nvSpPr>
        <p:spPr>
          <a:xfrm>
            <a:off x="511550" y="769125"/>
            <a:ext cx="8642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330" name="Google Shape;1330;p116"/>
          <p:cNvSpPr txBox="1"/>
          <p:nvPr>
            <p:ph idx="4294967295" type="title"/>
          </p:nvPr>
        </p:nvSpPr>
        <p:spPr>
          <a:xfrm>
            <a:off x="1177100" y="2733100"/>
            <a:ext cx="77151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Eine </a:t>
            </a:r>
            <a:r>
              <a:rPr b="1" lang="en-GB"/>
              <a:t>TTX macht den Unterschied </a:t>
            </a:r>
            <a:r>
              <a:rPr lang="en-GB"/>
              <a:t>zwischen </a:t>
            </a:r>
            <a:br>
              <a:rPr lang="en-GB"/>
            </a:br>
            <a:r>
              <a:rPr lang="en-GB"/>
              <a:t>einem </a:t>
            </a:r>
            <a:r>
              <a:rPr b="1" lang="en-GB"/>
              <a:t>kontrollierten </a:t>
            </a:r>
            <a:r>
              <a:rPr lang="en-GB"/>
              <a:t>Vorfall und einer </a:t>
            </a:r>
            <a:r>
              <a:rPr b="1" lang="en-GB"/>
              <a:t>Existenzkrise</a:t>
            </a:r>
            <a:r>
              <a:rPr lang="en-GB"/>
              <a:t>.</a:t>
            </a:r>
            <a:endParaRPr b="1"/>
          </a:p>
        </p:txBody>
      </p:sp>
      <p:sp>
        <p:nvSpPr>
          <p:cNvPr id="1331" name="Google Shape;1331;p116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r>
              <a:rPr b="1" lang="en-GB">
                <a:solidFill>
                  <a:schemeClr val="lt1"/>
                </a:solidFill>
              </a:rPr>
              <a:t>. Was bringt euch das?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0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9" name="Google Shape;1199;p105"/>
          <p:cNvSpPr txBox="1"/>
          <p:nvPr>
            <p:ph type="title"/>
          </p:nvPr>
        </p:nvSpPr>
        <p:spPr>
          <a:xfrm>
            <a:off x="478800" y="769125"/>
            <a:ext cx="85923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05"/>
          <p:cNvSpPr txBox="1"/>
          <p:nvPr>
            <p:ph idx="4294967295" type="title"/>
          </p:nvPr>
        </p:nvSpPr>
        <p:spPr>
          <a:xfrm>
            <a:off x="1177100" y="2733100"/>
            <a:ext cx="72579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Niemand hofft auf den Ernstfall, </a:t>
            </a:r>
            <a:br>
              <a:rPr lang="en-GB" sz="2400"/>
            </a:br>
            <a:r>
              <a:rPr b="1" lang="en-GB" sz="2400"/>
              <a:t>aber jeder sollte darauf vorbereitet sein.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0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7" name="Google Shape;1207;p106"/>
          <p:cNvSpPr txBox="1"/>
          <p:nvPr>
            <p:ph idx="2" type="body"/>
          </p:nvPr>
        </p:nvSpPr>
        <p:spPr>
          <a:xfrm>
            <a:off x="4488750" y="2220298"/>
            <a:ext cx="7441500" cy="24174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AutoNum type="arabicPeriod"/>
            </a:pPr>
            <a:r>
              <a:rPr lang="en-GB" sz="2400">
                <a:solidFill>
                  <a:schemeClr val="lt2"/>
                </a:solidFill>
              </a:rPr>
              <a:t>Wer sind wir bei Airbus Protect?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AutoNum type="arabicPeriod"/>
            </a:pPr>
            <a:r>
              <a:rPr lang="en-GB" sz="2400">
                <a:solidFill>
                  <a:schemeClr val="lt2"/>
                </a:solidFill>
              </a:rPr>
              <a:t>Was ist eigentlich eine Table Top Exercise (TTX)?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AutoNum type="arabicPeriod"/>
            </a:pPr>
            <a:r>
              <a:rPr lang="en-GB" sz="2400">
                <a:solidFill>
                  <a:schemeClr val="lt2"/>
                </a:solidFill>
              </a:rPr>
              <a:t>Was bringt euch das?</a:t>
            </a:r>
            <a:endParaRPr sz="2400">
              <a:solidFill>
                <a:schemeClr val="lt2"/>
              </a:solidFill>
            </a:endParaRPr>
          </a:p>
        </p:txBody>
      </p:sp>
      <p:pic>
        <p:nvPicPr>
          <p:cNvPr id="1208" name="Google Shape;1208;p106"/>
          <p:cNvPicPr preferRelativeResize="0"/>
          <p:nvPr/>
        </p:nvPicPr>
        <p:blipFill rotWithShape="1">
          <a:blip r:embed="rId3">
            <a:alphaModFix/>
          </a:blip>
          <a:srcRect b="0" l="59804" r="0" t="0"/>
          <a:stretch/>
        </p:blipFill>
        <p:spPr>
          <a:xfrm>
            <a:off x="0" y="0"/>
            <a:ext cx="40794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06"/>
          <p:cNvSpPr txBox="1"/>
          <p:nvPr>
            <p:ph idx="4294967295" type="title"/>
          </p:nvPr>
        </p:nvSpPr>
        <p:spPr>
          <a:xfrm>
            <a:off x="4488750" y="769125"/>
            <a:ext cx="74415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lt2"/>
                </a:solidFill>
              </a:rPr>
              <a:t>Meine </a:t>
            </a:r>
            <a:r>
              <a:rPr lang="en-GB" sz="2400">
                <a:solidFill>
                  <a:schemeClr val="accent1"/>
                </a:solidFill>
              </a:rPr>
              <a:t>drei</a:t>
            </a:r>
            <a:r>
              <a:rPr lang="en-GB" sz="2400">
                <a:solidFill>
                  <a:schemeClr val="lt2"/>
                </a:solidFill>
              </a:rPr>
              <a:t> </a:t>
            </a:r>
            <a:r>
              <a:rPr lang="en-GB" sz="2400">
                <a:solidFill>
                  <a:schemeClr val="accent1"/>
                </a:solidFill>
              </a:rPr>
              <a:t>Fragen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07"/>
          <p:cNvSpPr/>
          <p:nvPr/>
        </p:nvSpPr>
        <p:spPr>
          <a:xfrm>
            <a:off x="-12" y="0"/>
            <a:ext cx="12220500" cy="6895800"/>
          </a:xfrm>
          <a:prstGeom prst="rect">
            <a:avLst/>
          </a:prstGeom>
          <a:gradFill>
            <a:gsLst>
              <a:gs pos="0">
                <a:schemeClr val="dk2"/>
              </a:gs>
              <a:gs pos="24000">
                <a:schemeClr val="lt2"/>
              </a:gs>
              <a:gs pos="100000">
                <a:srgbClr val="63CDDB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107"/>
          <p:cNvSpPr txBox="1"/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</a:rPr>
              <a:t>Airbus </a:t>
            </a:r>
            <a:r>
              <a:rPr b="1" lang="en-GB" sz="2400">
                <a:solidFill>
                  <a:schemeClr val="accent1"/>
                </a:solidFill>
              </a:rPr>
              <a:t>Protect</a:t>
            </a:r>
            <a:endParaRPr b="1" sz="2400">
              <a:solidFill>
                <a:schemeClr val="accent1"/>
              </a:solidFill>
            </a:endParaRPr>
          </a:p>
        </p:txBody>
      </p:sp>
      <p:sp>
        <p:nvSpPr>
          <p:cNvPr id="1217" name="Google Shape;1217;p107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8" name="Google Shape;1218;p107"/>
          <p:cNvPicPr preferRelativeResize="0"/>
          <p:nvPr/>
        </p:nvPicPr>
        <p:blipFill rotWithShape="1">
          <a:blip r:embed="rId3">
            <a:alphaModFix/>
          </a:blip>
          <a:srcRect b="7067" l="0" r="0" t="7067"/>
          <a:stretch/>
        </p:blipFill>
        <p:spPr>
          <a:xfrm>
            <a:off x="1256350" y="831325"/>
            <a:ext cx="10196966" cy="58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0" y="331550"/>
            <a:ext cx="666623" cy="109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Monitor, Computer, sitzend, Bildschirm enthält.&#10;&#10;Automatisch generierte Beschreibung" id="1220" name="Google Shape;1220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107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5301" lvl="0" marL="172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>
                <a:solidFill>
                  <a:schemeClr val="lt1"/>
                </a:solidFill>
              </a:rPr>
              <a:t>Wer sind wir bei Airbus Protect?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08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8" name="Google Shape;1228;p108"/>
          <p:cNvSpPr txBox="1"/>
          <p:nvPr>
            <p:ph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lt2"/>
                </a:solidFill>
              </a:rPr>
              <a:t>T</a:t>
            </a:r>
            <a:r>
              <a:rPr b="1" lang="en-GB" sz="2400">
                <a:solidFill>
                  <a:schemeClr val="lt2"/>
                </a:solidFill>
              </a:rPr>
              <a:t>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229" name="Google Shape;1229;p108"/>
          <p:cNvSpPr txBox="1"/>
          <p:nvPr>
            <p:ph idx="2" type="title"/>
          </p:nvPr>
        </p:nvSpPr>
        <p:spPr>
          <a:xfrm>
            <a:off x="1177100" y="2733100"/>
            <a:ext cx="72579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einer TTX hacken wir</a:t>
            </a:r>
            <a:r>
              <a:rPr b="1" lang="en-GB"/>
              <a:t> keine Systeme,</a:t>
            </a:r>
            <a:r>
              <a:rPr lang="en-GB"/>
              <a:t> </a:t>
            </a:r>
            <a:br>
              <a:rPr lang="en-GB"/>
            </a:br>
            <a:r>
              <a:rPr lang="en-GB"/>
              <a:t>wir </a:t>
            </a:r>
            <a:r>
              <a:rPr b="1" lang="en-GB"/>
              <a:t>testen Prozesse </a:t>
            </a:r>
            <a:r>
              <a:rPr lang="en-GB"/>
              <a:t>und </a:t>
            </a:r>
            <a:r>
              <a:rPr b="1" lang="en-GB"/>
              <a:t>Entscheidungswege.</a:t>
            </a:r>
            <a:endParaRPr b="1"/>
          </a:p>
        </p:txBody>
      </p:sp>
      <p:sp>
        <p:nvSpPr>
          <p:cNvPr id="1230" name="Google Shape;1230;p108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2. </a:t>
            </a:r>
            <a:r>
              <a:rPr b="1" lang="en-GB">
                <a:solidFill>
                  <a:schemeClr val="lt1"/>
                </a:solidFill>
              </a:rPr>
              <a:t>Was ist eigentlich eine TTX?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09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7" name="Google Shape;1237;p109"/>
          <p:cNvSpPr txBox="1"/>
          <p:nvPr>
            <p:ph idx="4294967295"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238" name="Google Shape;1238;p109"/>
          <p:cNvSpPr txBox="1"/>
          <p:nvPr>
            <p:ph idx="1" type="body"/>
          </p:nvPr>
        </p:nvSpPr>
        <p:spPr>
          <a:xfrm>
            <a:off x="481926" y="1868625"/>
            <a:ext cx="25974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Szenario</a:t>
            </a:r>
            <a:endParaRPr sz="2000">
              <a:solidFill>
                <a:schemeClr val="lt2"/>
              </a:solidFill>
            </a:endParaRPr>
          </a:p>
        </p:txBody>
      </p:sp>
      <p:pic>
        <p:nvPicPr>
          <p:cNvPr descr="Man working on laptop computer keyboard with graphic user interface GUI hologram (von Getty Images)" id="1239" name="Google Shape;1239;p10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8905" r="28905" t="0"/>
          <a:stretch/>
        </p:blipFill>
        <p:spPr>
          <a:xfrm>
            <a:off x="479425" y="2431238"/>
            <a:ext cx="2597402" cy="3462900"/>
          </a:xfrm>
          <a:prstGeom prst="rect">
            <a:avLst/>
          </a:prstGeom>
        </p:spPr>
      </p:pic>
      <p:pic>
        <p:nvPicPr>
          <p:cNvPr descr="3d White plastic ID badge with lanyard (von Getty Images)" id="1240" name="Google Shape;1240;p109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24415" r="24421" t="0"/>
          <a:stretch/>
        </p:blipFill>
        <p:spPr>
          <a:xfrm>
            <a:off x="3359735" y="2431238"/>
            <a:ext cx="2597402" cy="3462898"/>
          </a:xfrm>
          <a:prstGeom prst="rect">
            <a:avLst/>
          </a:prstGeom>
        </p:spPr>
      </p:pic>
      <p:pic>
        <p:nvPicPr>
          <p:cNvPr descr="Music conductor - Man directing with his baton in concert (von Getty Images)" id="1241" name="Google Shape;1241;p109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16093" r="6907" t="0"/>
          <a:stretch/>
        </p:blipFill>
        <p:spPr>
          <a:xfrm>
            <a:off x="6240046" y="2433607"/>
            <a:ext cx="2597400" cy="3462902"/>
          </a:xfrm>
          <a:prstGeom prst="rect">
            <a:avLst/>
          </a:prstGeom>
        </p:spPr>
      </p:pic>
      <p:pic>
        <p:nvPicPr>
          <p:cNvPr descr="Office worker spelling business (von Getty Images)" id="1242" name="Google Shape;1242;p109"/>
          <p:cNvPicPr preferRelativeResize="0"/>
          <p:nvPr>
            <p:ph idx="6" type="pic"/>
          </p:nvPr>
        </p:nvPicPr>
        <p:blipFill rotWithShape="1">
          <a:blip r:embed="rId6">
            <a:alphaModFix/>
          </a:blip>
          <a:srcRect b="0" l="24985" r="24985" t="0"/>
          <a:stretch/>
        </p:blipFill>
        <p:spPr>
          <a:xfrm>
            <a:off x="9120356" y="2433607"/>
            <a:ext cx="2597402" cy="3462899"/>
          </a:xfrm>
          <a:prstGeom prst="rect">
            <a:avLst/>
          </a:prstGeom>
        </p:spPr>
      </p:pic>
      <p:sp>
        <p:nvSpPr>
          <p:cNvPr id="1243" name="Google Shape;1243;p109"/>
          <p:cNvSpPr txBox="1"/>
          <p:nvPr>
            <p:ph idx="1" type="body"/>
          </p:nvPr>
        </p:nvSpPr>
        <p:spPr>
          <a:xfrm>
            <a:off x="3359726" y="1868625"/>
            <a:ext cx="25974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Rollen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244" name="Google Shape;1244;p109"/>
          <p:cNvSpPr txBox="1"/>
          <p:nvPr>
            <p:ph idx="1" type="body"/>
          </p:nvPr>
        </p:nvSpPr>
        <p:spPr>
          <a:xfrm>
            <a:off x="6237526" y="1868625"/>
            <a:ext cx="25974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Moderation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245" name="Google Shape;1245;p109"/>
          <p:cNvSpPr txBox="1"/>
          <p:nvPr>
            <p:ph idx="1" type="body"/>
          </p:nvPr>
        </p:nvSpPr>
        <p:spPr>
          <a:xfrm>
            <a:off x="9115326" y="1868625"/>
            <a:ext cx="2597400" cy="4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2"/>
                </a:solidFill>
              </a:rPr>
              <a:t>Debrief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1246" name="Google Shape;1246;p109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2. Was ist eigentlich eine TTX?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10"/>
          <p:cNvSpPr txBox="1"/>
          <p:nvPr>
            <p:ph idx="4294967295"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253" name="Google Shape;1253;p110"/>
          <p:cNvSpPr txBox="1"/>
          <p:nvPr>
            <p:ph idx="4294967295" type="title"/>
          </p:nvPr>
        </p:nvSpPr>
        <p:spPr>
          <a:xfrm>
            <a:off x="1177100" y="2733100"/>
            <a:ext cx="80577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Wir scheitern</a:t>
            </a:r>
            <a:r>
              <a:rPr lang="en-GB"/>
              <a:t> oft nicht an einer komplexen Verschlüsselung, sondern </a:t>
            </a:r>
            <a:r>
              <a:rPr b="1" lang="en-GB"/>
              <a:t>an den banalsten Dingen.</a:t>
            </a:r>
            <a:endParaRPr b="1"/>
          </a:p>
        </p:txBody>
      </p:sp>
      <p:sp>
        <p:nvSpPr>
          <p:cNvPr id="1254" name="Google Shape;1254;p110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2. Was ist eigentlich eine TTX?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11"/>
          <p:cNvSpPr txBox="1"/>
          <p:nvPr>
            <p:ph idx="4294967295"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261" name="Google Shape;1261;p111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2. Was ist eigentlich eine TTX?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262" name="Google Shape;1262;p111"/>
          <p:cNvGrpSpPr/>
          <p:nvPr/>
        </p:nvGrpSpPr>
        <p:grpSpPr>
          <a:xfrm>
            <a:off x="495475" y="1983892"/>
            <a:ext cx="11201025" cy="2912467"/>
            <a:chOff x="511550" y="1882980"/>
            <a:chExt cx="11201025" cy="2912467"/>
          </a:xfrm>
        </p:grpSpPr>
        <p:sp>
          <p:nvSpPr>
            <p:cNvPr id="1263" name="Google Shape;1263;p111"/>
            <p:cNvSpPr/>
            <p:nvPr/>
          </p:nvSpPr>
          <p:spPr>
            <a:xfrm>
              <a:off x="776125" y="3030547"/>
              <a:ext cx="3006600" cy="17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80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 sz="2000">
                  <a:solidFill>
                    <a:schemeClr val="dk2"/>
                  </a:solidFill>
                </a:rPr>
                <a:t>Die Beteiligten sind informiert und die Übung ist ein geplanter Termin.</a:t>
              </a:r>
              <a:endParaRPr b="1" i="0" sz="2000" u="none" cap="none" strike="noStrike">
                <a:solidFill>
                  <a:schemeClr val="dk2"/>
                </a:solidFill>
              </a:endParaRPr>
            </a:p>
          </p:txBody>
        </p:sp>
        <p:grpSp>
          <p:nvGrpSpPr>
            <p:cNvPr id="1264" name="Google Shape;1264;p111"/>
            <p:cNvGrpSpPr/>
            <p:nvPr/>
          </p:nvGrpSpPr>
          <p:grpSpPr>
            <a:xfrm>
              <a:off x="1804931" y="1883823"/>
              <a:ext cx="948986" cy="948710"/>
              <a:chOff x="1585822" y="2155003"/>
              <a:chExt cx="380218" cy="380108"/>
            </a:xfrm>
          </p:grpSpPr>
          <p:sp>
            <p:nvSpPr>
              <p:cNvPr id="1265" name="Google Shape;1265;p111"/>
              <p:cNvSpPr/>
              <p:nvPr/>
            </p:nvSpPr>
            <p:spPr>
              <a:xfrm>
                <a:off x="1672555" y="2244374"/>
                <a:ext cx="31509" cy="42813"/>
              </a:xfrm>
              <a:custGeom>
                <a:rect b="b" l="l" r="r" t="t"/>
                <a:pathLst>
                  <a:path extrusionOk="0" h="4984" w="3667">
                    <a:moveTo>
                      <a:pt x="1834" y="1"/>
                    </a:moveTo>
                    <a:lnTo>
                      <a:pt x="1653" y="26"/>
                    </a:lnTo>
                    <a:lnTo>
                      <a:pt x="1447" y="52"/>
                    </a:lnTo>
                    <a:lnTo>
                      <a:pt x="1266" y="104"/>
                    </a:lnTo>
                    <a:lnTo>
                      <a:pt x="1111" y="155"/>
                    </a:lnTo>
                    <a:lnTo>
                      <a:pt x="930" y="259"/>
                    </a:lnTo>
                    <a:lnTo>
                      <a:pt x="801" y="362"/>
                    </a:lnTo>
                    <a:lnTo>
                      <a:pt x="646" y="465"/>
                    </a:lnTo>
                    <a:lnTo>
                      <a:pt x="517" y="594"/>
                    </a:lnTo>
                    <a:lnTo>
                      <a:pt x="414" y="749"/>
                    </a:lnTo>
                    <a:lnTo>
                      <a:pt x="311" y="904"/>
                    </a:lnTo>
                    <a:lnTo>
                      <a:pt x="207" y="1059"/>
                    </a:lnTo>
                    <a:lnTo>
                      <a:pt x="130" y="1240"/>
                    </a:lnTo>
                    <a:lnTo>
                      <a:pt x="78" y="1446"/>
                    </a:lnTo>
                    <a:lnTo>
                      <a:pt x="27" y="1653"/>
                    </a:lnTo>
                    <a:lnTo>
                      <a:pt x="1" y="1859"/>
                    </a:lnTo>
                    <a:lnTo>
                      <a:pt x="1" y="2092"/>
                    </a:lnTo>
                    <a:lnTo>
                      <a:pt x="1" y="2918"/>
                    </a:lnTo>
                    <a:lnTo>
                      <a:pt x="1" y="3150"/>
                    </a:lnTo>
                    <a:lnTo>
                      <a:pt x="27" y="3357"/>
                    </a:lnTo>
                    <a:lnTo>
                      <a:pt x="78" y="3563"/>
                    </a:lnTo>
                    <a:lnTo>
                      <a:pt x="130" y="3744"/>
                    </a:lnTo>
                    <a:lnTo>
                      <a:pt x="207" y="3925"/>
                    </a:lnTo>
                    <a:lnTo>
                      <a:pt x="311" y="4105"/>
                    </a:lnTo>
                    <a:lnTo>
                      <a:pt x="414" y="4260"/>
                    </a:lnTo>
                    <a:lnTo>
                      <a:pt x="517" y="4415"/>
                    </a:lnTo>
                    <a:lnTo>
                      <a:pt x="646" y="4544"/>
                    </a:lnTo>
                    <a:lnTo>
                      <a:pt x="801" y="4647"/>
                    </a:lnTo>
                    <a:lnTo>
                      <a:pt x="930" y="4751"/>
                    </a:lnTo>
                    <a:lnTo>
                      <a:pt x="1111" y="4828"/>
                    </a:lnTo>
                    <a:lnTo>
                      <a:pt x="1266" y="4906"/>
                    </a:lnTo>
                    <a:lnTo>
                      <a:pt x="1447" y="4957"/>
                    </a:lnTo>
                    <a:lnTo>
                      <a:pt x="1653" y="4983"/>
                    </a:lnTo>
                    <a:lnTo>
                      <a:pt x="2040" y="4983"/>
                    </a:lnTo>
                    <a:lnTo>
                      <a:pt x="2221" y="4957"/>
                    </a:lnTo>
                    <a:lnTo>
                      <a:pt x="2402" y="4906"/>
                    </a:lnTo>
                    <a:lnTo>
                      <a:pt x="2582" y="4828"/>
                    </a:lnTo>
                    <a:lnTo>
                      <a:pt x="2737" y="4751"/>
                    </a:lnTo>
                    <a:lnTo>
                      <a:pt x="2892" y="4647"/>
                    </a:lnTo>
                    <a:lnTo>
                      <a:pt x="3021" y="4544"/>
                    </a:lnTo>
                    <a:lnTo>
                      <a:pt x="3150" y="4415"/>
                    </a:lnTo>
                    <a:lnTo>
                      <a:pt x="3279" y="4260"/>
                    </a:lnTo>
                    <a:lnTo>
                      <a:pt x="3383" y="4105"/>
                    </a:lnTo>
                    <a:lnTo>
                      <a:pt x="3460" y="3925"/>
                    </a:lnTo>
                    <a:lnTo>
                      <a:pt x="3538" y="3744"/>
                    </a:lnTo>
                    <a:lnTo>
                      <a:pt x="3589" y="3563"/>
                    </a:lnTo>
                    <a:lnTo>
                      <a:pt x="3641" y="3357"/>
                    </a:lnTo>
                    <a:lnTo>
                      <a:pt x="3667" y="3150"/>
                    </a:lnTo>
                    <a:lnTo>
                      <a:pt x="3667" y="2918"/>
                    </a:lnTo>
                    <a:lnTo>
                      <a:pt x="3667" y="2092"/>
                    </a:lnTo>
                    <a:lnTo>
                      <a:pt x="3667" y="1859"/>
                    </a:lnTo>
                    <a:lnTo>
                      <a:pt x="3641" y="1653"/>
                    </a:lnTo>
                    <a:lnTo>
                      <a:pt x="3589" y="1446"/>
                    </a:lnTo>
                    <a:lnTo>
                      <a:pt x="3538" y="1240"/>
                    </a:lnTo>
                    <a:lnTo>
                      <a:pt x="3460" y="1059"/>
                    </a:lnTo>
                    <a:lnTo>
                      <a:pt x="3383" y="904"/>
                    </a:lnTo>
                    <a:lnTo>
                      <a:pt x="3279" y="749"/>
                    </a:lnTo>
                    <a:lnTo>
                      <a:pt x="3150" y="594"/>
                    </a:lnTo>
                    <a:lnTo>
                      <a:pt x="3021" y="465"/>
                    </a:lnTo>
                    <a:lnTo>
                      <a:pt x="2892" y="362"/>
                    </a:lnTo>
                    <a:lnTo>
                      <a:pt x="2737" y="259"/>
                    </a:lnTo>
                    <a:lnTo>
                      <a:pt x="2582" y="155"/>
                    </a:lnTo>
                    <a:lnTo>
                      <a:pt x="2402" y="104"/>
                    </a:lnTo>
                    <a:lnTo>
                      <a:pt x="2221" y="52"/>
                    </a:lnTo>
                    <a:lnTo>
                      <a:pt x="2040" y="26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282550" lIns="282550" spcFirstLastPara="1" rIns="282550" wrap="square" tIns="282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11"/>
              <p:cNvSpPr/>
              <p:nvPr/>
            </p:nvSpPr>
            <p:spPr>
              <a:xfrm>
                <a:off x="1757294" y="2227744"/>
                <a:ext cx="31509" cy="42589"/>
              </a:xfrm>
              <a:custGeom>
                <a:rect b="b" l="l" r="r" t="t"/>
                <a:pathLst>
                  <a:path extrusionOk="0" h="4958" w="3667">
                    <a:moveTo>
                      <a:pt x="1653" y="0"/>
                    </a:moveTo>
                    <a:lnTo>
                      <a:pt x="1472" y="52"/>
                    </a:lnTo>
                    <a:lnTo>
                      <a:pt x="1291" y="78"/>
                    </a:lnTo>
                    <a:lnTo>
                      <a:pt x="1111" y="155"/>
                    </a:lnTo>
                    <a:lnTo>
                      <a:pt x="956" y="233"/>
                    </a:lnTo>
                    <a:lnTo>
                      <a:pt x="801" y="336"/>
                    </a:lnTo>
                    <a:lnTo>
                      <a:pt x="646" y="465"/>
                    </a:lnTo>
                    <a:lnTo>
                      <a:pt x="517" y="594"/>
                    </a:lnTo>
                    <a:lnTo>
                      <a:pt x="414" y="723"/>
                    </a:lnTo>
                    <a:lnTo>
                      <a:pt x="310" y="878"/>
                    </a:lnTo>
                    <a:lnTo>
                      <a:pt x="233" y="1059"/>
                    </a:lnTo>
                    <a:lnTo>
                      <a:pt x="155" y="1240"/>
                    </a:lnTo>
                    <a:lnTo>
                      <a:pt x="78" y="1420"/>
                    </a:lnTo>
                    <a:lnTo>
                      <a:pt x="52" y="1627"/>
                    </a:lnTo>
                    <a:lnTo>
                      <a:pt x="26" y="1833"/>
                    </a:lnTo>
                    <a:lnTo>
                      <a:pt x="1" y="2066"/>
                    </a:lnTo>
                    <a:lnTo>
                      <a:pt x="1" y="2918"/>
                    </a:lnTo>
                    <a:lnTo>
                      <a:pt x="26" y="3124"/>
                    </a:lnTo>
                    <a:lnTo>
                      <a:pt x="52" y="3331"/>
                    </a:lnTo>
                    <a:lnTo>
                      <a:pt x="78" y="3537"/>
                    </a:lnTo>
                    <a:lnTo>
                      <a:pt x="155" y="3744"/>
                    </a:lnTo>
                    <a:lnTo>
                      <a:pt x="233" y="3924"/>
                    </a:lnTo>
                    <a:lnTo>
                      <a:pt x="310" y="4079"/>
                    </a:lnTo>
                    <a:lnTo>
                      <a:pt x="414" y="4234"/>
                    </a:lnTo>
                    <a:lnTo>
                      <a:pt x="517" y="4389"/>
                    </a:lnTo>
                    <a:lnTo>
                      <a:pt x="646" y="4518"/>
                    </a:lnTo>
                    <a:lnTo>
                      <a:pt x="801" y="4621"/>
                    </a:lnTo>
                    <a:lnTo>
                      <a:pt x="956" y="4725"/>
                    </a:lnTo>
                    <a:lnTo>
                      <a:pt x="1111" y="4802"/>
                    </a:lnTo>
                    <a:lnTo>
                      <a:pt x="1291" y="4880"/>
                    </a:lnTo>
                    <a:lnTo>
                      <a:pt x="1472" y="4931"/>
                    </a:lnTo>
                    <a:lnTo>
                      <a:pt x="1653" y="4957"/>
                    </a:lnTo>
                    <a:lnTo>
                      <a:pt x="2040" y="4957"/>
                    </a:lnTo>
                    <a:lnTo>
                      <a:pt x="2221" y="4931"/>
                    </a:lnTo>
                    <a:lnTo>
                      <a:pt x="2401" y="4880"/>
                    </a:lnTo>
                    <a:lnTo>
                      <a:pt x="2582" y="4802"/>
                    </a:lnTo>
                    <a:lnTo>
                      <a:pt x="2737" y="4725"/>
                    </a:lnTo>
                    <a:lnTo>
                      <a:pt x="2892" y="4621"/>
                    </a:lnTo>
                    <a:lnTo>
                      <a:pt x="3021" y="4518"/>
                    </a:lnTo>
                    <a:lnTo>
                      <a:pt x="3150" y="4389"/>
                    </a:lnTo>
                    <a:lnTo>
                      <a:pt x="3279" y="4234"/>
                    </a:lnTo>
                    <a:lnTo>
                      <a:pt x="3383" y="4079"/>
                    </a:lnTo>
                    <a:lnTo>
                      <a:pt x="3460" y="3924"/>
                    </a:lnTo>
                    <a:lnTo>
                      <a:pt x="3537" y="3744"/>
                    </a:lnTo>
                    <a:lnTo>
                      <a:pt x="3589" y="3537"/>
                    </a:lnTo>
                    <a:lnTo>
                      <a:pt x="3641" y="3331"/>
                    </a:lnTo>
                    <a:lnTo>
                      <a:pt x="3666" y="3124"/>
                    </a:lnTo>
                    <a:lnTo>
                      <a:pt x="3666" y="2918"/>
                    </a:lnTo>
                    <a:lnTo>
                      <a:pt x="3666" y="2066"/>
                    </a:lnTo>
                    <a:lnTo>
                      <a:pt x="3666" y="1833"/>
                    </a:lnTo>
                    <a:lnTo>
                      <a:pt x="3641" y="1627"/>
                    </a:lnTo>
                    <a:lnTo>
                      <a:pt x="3589" y="1420"/>
                    </a:lnTo>
                    <a:lnTo>
                      <a:pt x="3537" y="1240"/>
                    </a:lnTo>
                    <a:lnTo>
                      <a:pt x="3460" y="1059"/>
                    </a:lnTo>
                    <a:lnTo>
                      <a:pt x="3383" y="878"/>
                    </a:lnTo>
                    <a:lnTo>
                      <a:pt x="3279" y="723"/>
                    </a:lnTo>
                    <a:lnTo>
                      <a:pt x="3150" y="594"/>
                    </a:lnTo>
                    <a:lnTo>
                      <a:pt x="3021" y="465"/>
                    </a:lnTo>
                    <a:lnTo>
                      <a:pt x="2892" y="336"/>
                    </a:lnTo>
                    <a:lnTo>
                      <a:pt x="2737" y="233"/>
                    </a:lnTo>
                    <a:lnTo>
                      <a:pt x="2582" y="155"/>
                    </a:lnTo>
                    <a:lnTo>
                      <a:pt x="2401" y="78"/>
                    </a:lnTo>
                    <a:lnTo>
                      <a:pt x="2221" y="52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282550" lIns="282550" spcFirstLastPara="1" rIns="282550" wrap="square" tIns="282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11"/>
              <p:cNvSpPr/>
              <p:nvPr/>
            </p:nvSpPr>
            <p:spPr>
              <a:xfrm>
                <a:off x="1853564" y="2244374"/>
                <a:ext cx="31509" cy="42813"/>
              </a:xfrm>
              <a:custGeom>
                <a:rect b="b" l="l" r="r" t="t"/>
                <a:pathLst>
                  <a:path extrusionOk="0" h="4984" w="3667">
                    <a:moveTo>
                      <a:pt x="1834" y="1"/>
                    </a:moveTo>
                    <a:lnTo>
                      <a:pt x="1627" y="26"/>
                    </a:lnTo>
                    <a:lnTo>
                      <a:pt x="1447" y="52"/>
                    </a:lnTo>
                    <a:lnTo>
                      <a:pt x="1266" y="104"/>
                    </a:lnTo>
                    <a:lnTo>
                      <a:pt x="1085" y="155"/>
                    </a:lnTo>
                    <a:lnTo>
                      <a:pt x="930" y="259"/>
                    </a:lnTo>
                    <a:lnTo>
                      <a:pt x="775" y="362"/>
                    </a:lnTo>
                    <a:lnTo>
                      <a:pt x="646" y="465"/>
                    </a:lnTo>
                    <a:lnTo>
                      <a:pt x="517" y="594"/>
                    </a:lnTo>
                    <a:lnTo>
                      <a:pt x="388" y="749"/>
                    </a:lnTo>
                    <a:lnTo>
                      <a:pt x="285" y="904"/>
                    </a:lnTo>
                    <a:lnTo>
                      <a:pt x="207" y="1059"/>
                    </a:lnTo>
                    <a:lnTo>
                      <a:pt x="130" y="1240"/>
                    </a:lnTo>
                    <a:lnTo>
                      <a:pt x="78" y="1446"/>
                    </a:lnTo>
                    <a:lnTo>
                      <a:pt x="27" y="1653"/>
                    </a:lnTo>
                    <a:lnTo>
                      <a:pt x="1" y="1859"/>
                    </a:lnTo>
                    <a:lnTo>
                      <a:pt x="1" y="2092"/>
                    </a:lnTo>
                    <a:lnTo>
                      <a:pt x="1" y="2918"/>
                    </a:lnTo>
                    <a:lnTo>
                      <a:pt x="1" y="3150"/>
                    </a:lnTo>
                    <a:lnTo>
                      <a:pt x="27" y="3357"/>
                    </a:lnTo>
                    <a:lnTo>
                      <a:pt x="78" y="3563"/>
                    </a:lnTo>
                    <a:lnTo>
                      <a:pt x="130" y="3744"/>
                    </a:lnTo>
                    <a:lnTo>
                      <a:pt x="207" y="3925"/>
                    </a:lnTo>
                    <a:lnTo>
                      <a:pt x="285" y="4105"/>
                    </a:lnTo>
                    <a:lnTo>
                      <a:pt x="388" y="4260"/>
                    </a:lnTo>
                    <a:lnTo>
                      <a:pt x="517" y="4415"/>
                    </a:lnTo>
                    <a:lnTo>
                      <a:pt x="646" y="4544"/>
                    </a:lnTo>
                    <a:lnTo>
                      <a:pt x="775" y="4647"/>
                    </a:lnTo>
                    <a:lnTo>
                      <a:pt x="930" y="4751"/>
                    </a:lnTo>
                    <a:lnTo>
                      <a:pt x="1085" y="4828"/>
                    </a:lnTo>
                    <a:lnTo>
                      <a:pt x="1266" y="4906"/>
                    </a:lnTo>
                    <a:lnTo>
                      <a:pt x="1447" y="4957"/>
                    </a:lnTo>
                    <a:lnTo>
                      <a:pt x="1627" y="4983"/>
                    </a:lnTo>
                    <a:lnTo>
                      <a:pt x="2014" y="4983"/>
                    </a:lnTo>
                    <a:lnTo>
                      <a:pt x="2195" y="4957"/>
                    </a:lnTo>
                    <a:lnTo>
                      <a:pt x="2376" y="4906"/>
                    </a:lnTo>
                    <a:lnTo>
                      <a:pt x="2557" y="4828"/>
                    </a:lnTo>
                    <a:lnTo>
                      <a:pt x="2712" y="4751"/>
                    </a:lnTo>
                    <a:lnTo>
                      <a:pt x="2866" y="4647"/>
                    </a:lnTo>
                    <a:lnTo>
                      <a:pt x="3021" y="4544"/>
                    </a:lnTo>
                    <a:lnTo>
                      <a:pt x="3150" y="4415"/>
                    </a:lnTo>
                    <a:lnTo>
                      <a:pt x="3254" y="4260"/>
                    </a:lnTo>
                    <a:lnTo>
                      <a:pt x="3357" y="4105"/>
                    </a:lnTo>
                    <a:lnTo>
                      <a:pt x="3434" y="3925"/>
                    </a:lnTo>
                    <a:lnTo>
                      <a:pt x="3512" y="3744"/>
                    </a:lnTo>
                    <a:lnTo>
                      <a:pt x="3589" y="3563"/>
                    </a:lnTo>
                    <a:lnTo>
                      <a:pt x="3615" y="3357"/>
                    </a:lnTo>
                    <a:lnTo>
                      <a:pt x="3641" y="3150"/>
                    </a:lnTo>
                    <a:lnTo>
                      <a:pt x="3667" y="2918"/>
                    </a:lnTo>
                    <a:lnTo>
                      <a:pt x="3667" y="2092"/>
                    </a:lnTo>
                    <a:lnTo>
                      <a:pt x="3641" y="1859"/>
                    </a:lnTo>
                    <a:lnTo>
                      <a:pt x="3615" y="1653"/>
                    </a:lnTo>
                    <a:lnTo>
                      <a:pt x="3589" y="1446"/>
                    </a:lnTo>
                    <a:lnTo>
                      <a:pt x="3512" y="1240"/>
                    </a:lnTo>
                    <a:lnTo>
                      <a:pt x="3434" y="1059"/>
                    </a:lnTo>
                    <a:lnTo>
                      <a:pt x="3357" y="904"/>
                    </a:lnTo>
                    <a:lnTo>
                      <a:pt x="3254" y="749"/>
                    </a:lnTo>
                    <a:lnTo>
                      <a:pt x="3150" y="594"/>
                    </a:lnTo>
                    <a:lnTo>
                      <a:pt x="3021" y="465"/>
                    </a:lnTo>
                    <a:lnTo>
                      <a:pt x="2866" y="362"/>
                    </a:lnTo>
                    <a:lnTo>
                      <a:pt x="2712" y="259"/>
                    </a:lnTo>
                    <a:lnTo>
                      <a:pt x="2557" y="155"/>
                    </a:lnTo>
                    <a:lnTo>
                      <a:pt x="2376" y="104"/>
                    </a:lnTo>
                    <a:lnTo>
                      <a:pt x="2195" y="52"/>
                    </a:lnTo>
                    <a:lnTo>
                      <a:pt x="2014" y="26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282550" lIns="282550" spcFirstLastPara="1" rIns="282550" wrap="square" tIns="282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11"/>
              <p:cNvSpPr/>
              <p:nvPr/>
            </p:nvSpPr>
            <p:spPr>
              <a:xfrm>
                <a:off x="1729119" y="2295381"/>
                <a:ext cx="88073" cy="59658"/>
              </a:xfrm>
              <a:custGeom>
                <a:rect b="b" l="l" r="r" t="t"/>
                <a:pathLst>
                  <a:path extrusionOk="0" h="6945" w="10250">
                    <a:moveTo>
                      <a:pt x="4777" y="0"/>
                    </a:moveTo>
                    <a:lnTo>
                      <a:pt x="4390" y="26"/>
                    </a:lnTo>
                    <a:lnTo>
                      <a:pt x="3977" y="78"/>
                    </a:lnTo>
                    <a:lnTo>
                      <a:pt x="3564" y="155"/>
                    </a:lnTo>
                    <a:lnTo>
                      <a:pt x="3125" y="233"/>
                    </a:lnTo>
                    <a:lnTo>
                      <a:pt x="2712" y="336"/>
                    </a:lnTo>
                    <a:lnTo>
                      <a:pt x="2299" y="439"/>
                    </a:lnTo>
                    <a:lnTo>
                      <a:pt x="1886" y="568"/>
                    </a:lnTo>
                    <a:lnTo>
                      <a:pt x="1498" y="723"/>
                    </a:lnTo>
                    <a:lnTo>
                      <a:pt x="1137" y="878"/>
                    </a:lnTo>
                    <a:lnTo>
                      <a:pt x="827" y="1059"/>
                    </a:lnTo>
                    <a:lnTo>
                      <a:pt x="543" y="1265"/>
                    </a:lnTo>
                    <a:lnTo>
                      <a:pt x="311" y="1446"/>
                    </a:lnTo>
                    <a:lnTo>
                      <a:pt x="156" y="1678"/>
                    </a:lnTo>
                    <a:lnTo>
                      <a:pt x="78" y="1782"/>
                    </a:lnTo>
                    <a:lnTo>
                      <a:pt x="27" y="1911"/>
                    </a:lnTo>
                    <a:lnTo>
                      <a:pt x="1" y="2040"/>
                    </a:lnTo>
                    <a:lnTo>
                      <a:pt x="1" y="2169"/>
                    </a:lnTo>
                    <a:lnTo>
                      <a:pt x="1" y="4312"/>
                    </a:lnTo>
                    <a:lnTo>
                      <a:pt x="1498" y="4312"/>
                    </a:lnTo>
                    <a:lnTo>
                      <a:pt x="1602" y="4337"/>
                    </a:lnTo>
                    <a:lnTo>
                      <a:pt x="1679" y="4363"/>
                    </a:lnTo>
                    <a:lnTo>
                      <a:pt x="1808" y="4441"/>
                    </a:lnTo>
                    <a:lnTo>
                      <a:pt x="1911" y="4570"/>
                    </a:lnTo>
                    <a:lnTo>
                      <a:pt x="1963" y="4647"/>
                    </a:lnTo>
                    <a:lnTo>
                      <a:pt x="1963" y="4725"/>
                    </a:lnTo>
                    <a:lnTo>
                      <a:pt x="1989" y="4983"/>
                    </a:lnTo>
                    <a:lnTo>
                      <a:pt x="1989" y="5215"/>
                    </a:lnTo>
                    <a:lnTo>
                      <a:pt x="1963" y="5525"/>
                    </a:lnTo>
                    <a:lnTo>
                      <a:pt x="1911" y="5861"/>
                    </a:lnTo>
                    <a:lnTo>
                      <a:pt x="1808" y="6222"/>
                    </a:lnTo>
                    <a:lnTo>
                      <a:pt x="1679" y="6583"/>
                    </a:lnTo>
                    <a:lnTo>
                      <a:pt x="1576" y="6764"/>
                    </a:lnTo>
                    <a:lnTo>
                      <a:pt x="1472" y="6945"/>
                    </a:lnTo>
                    <a:lnTo>
                      <a:pt x="9424" y="6945"/>
                    </a:lnTo>
                    <a:lnTo>
                      <a:pt x="9321" y="6764"/>
                    </a:lnTo>
                    <a:lnTo>
                      <a:pt x="9217" y="6583"/>
                    </a:lnTo>
                    <a:lnTo>
                      <a:pt x="9088" y="6222"/>
                    </a:lnTo>
                    <a:lnTo>
                      <a:pt x="8985" y="5861"/>
                    </a:lnTo>
                    <a:lnTo>
                      <a:pt x="8933" y="5525"/>
                    </a:lnTo>
                    <a:lnTo>
                      <a:pt x="8908" y="5215"/>
                    </a:lnTo>
                    <a:lnTo>
                      <a:pt x="8908" y="4983"/>
                    </a:lnTo>
                    <a:lnTo>
                      <a:pt x="8933" y="4725"/>
                    </a:lnTo>
                    <a:lnTo>
                      <a:pt x="8959" y="4647"/>
                    </a:lnTo>
                    <a:lnTo>
                      <a:pt x="8985" y="4570"/>
                    </a:lnTo>
                    <a:lnTo>
                      <a:pt x="9088" y="4441"/>
                    </a:lnTo>
                    <a:lnTo>
                      <a:pt x="9217" y="4363"/>
                    </a:lnTo>
                    <a:lnTo>
                      <a:pt x="9321" y="4337"/>
                    </a:lnTo>
                    <a:lnTo>
                      <a:pt x="9398" y="4312"/>
                    </a:lnTo>
                    <a:lnTo>
                      <a:pt x="10250" y="4312"/>
                    </a:lnTo>
                    <a:lnTo>
                      <a:pt x="10250" y="2169"/>
                    </a:lnTo>
                    <a:lnTo>
                      <a:pt x="10224" y="2040"/>
                    </a:lnTo>
                    <a:lnTo>
                      <a:pt x="10198" y="1911"/>
                    </a:lnTo>
                    <a:lnTo>
                      <a:pt x="10173" y="1782"/>
                    </a:lnTo>
                    <a:lnTo>
                      <a:pt x="10095" y="1678"/>
                    </a:lnTo>
                    <a:lnTo>
                      <a:pt x="9940" y="1446"/>
                    </a:lnTo>
                    <a:lnTo>
                      <a:pt x="9708" y="1265"/>
                    </a:lnTo>
                    <a:lnTo>
                      <a:pt x="9424" y="1059"/>
                    </a:lnTo>
                    <a:lnTo>
                      <a:pt x="9088" y="878"/>
                    </a:lnTo>
                    <a:lnTo>
                      <a:pt x="8753" y="723"/>
                    </a:lnTo>
                    <a:lnTo>
                      <a:pt x="8365" y="568"/>
                    </a:lnTo>
                    <a:lnTo>
                      <a:pt x="7952" y="439"/>
                    </a:lnTo>
                    <a:lnTo>
                      <a:pt x="7539" y="336"/>
                    </a:lnTo>
                    <a:lnTo>
                      <a:pt x="7100" y="233"/>
                    </a:lnTo>
                    <a:lnTo>
                      <a:pt x="6687" y="155"/>
                    </a:lnTo>
                    <a:lnTo>
                      <a:pt x="6274" y="78"/>
                    </a:lnTo>
                    <a:lnTo>
                      <a:pt x="5861" y="26"/>
                    </a:lnTo>
                    <a:lnTo>
                      <a:pt x="5474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282550" lIns="282550" spcFirstLastPara="1" rIns="282550" wrap="square" tIns="282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11"/>
              <p:cNvSpPr/>
              <p:nvPr/>
            </p:nvSpPr>
            <p:spPr>
              <a:xfrm>
                <a:off x="1585822" y="2155003"/>
                <a:ext cx="380218" cy="380108"/>
              </a:xfrm>
              <a:custGeom>
                <a:rect b="b" l="l" r="r" t="t"/>
                <a:pathLst>
                  <a:path extrusionOk="0" h="44250" w="44250">
                    <a:moveTo>
                      <a:pt x="22099" y="7539"/>
                    </a:moveTo>
                    <a:lnTo>
                      <a:pt x="22383" y="7591"/>
                    </a:lnTo>
                    <a:lnTo>
                      <a:pt x="22641" y="7668"/>
                    </a:lnTo>
                    <a:lnTo>
                      <a:pt x="22900" y="7771"/>
                    </a:lnTo>
                    <a:lnTo>
                      <a:pt x="23132" y="7875"/>
                    </a:lnTo>
                    <a:lnTo>
                      <a:pt x="23364" y="8029"/>
                    </a:lnTo>
                    <a:lnTo>
                      <a:pt x="23571" y="8210"/>
                    </a:lnTo>
                    <a:lnTo>
                      <a:pt x="23777" y="8391"/>
                    </a:lnTo>
                    <a:lnTo>
                      <a:pt x="23958" y="8597"/>
                    </a:lnTo>
                    <a:lnTo>
                      <a:pt x="24113" y="8830"/>
                    </a:lnTo>
                    <a:lnTo>
                      <a:pt x="24242" y="9088"/>
                    </a:lnTo>
                    <a:lnTo>
                      <a:pt x="24371" y="9346"/>
                    </a:lnTo>
                    <a:lnTo>
                      <a:pt x="24449" y="9630"/>
                    </a:lnTo>
                    <a:lnTo>
                      <a:pt x="24526" y="9914"/>
                    </a:lnTo>
                    <a:lnTo>
                      <a:pt x="24552" y="10224"/>
                    </a:lnTo>
                    <a:lnTo>
                      <a:pt x="24578" y="10534"/>
                    </a:lnTo>
                    <a:lnTo>
                      <a:pt x="24578" y="11386"/>
                    </a:lnTo>
                    <a:lnTo>
                      <a:pt x="24552" y="11695"/>
                    </a:lnTo>
                    <a:lnTo>
                      <a:pt x="24526" y="12005"/>
                    </a:lnTo>
                    <a:lnTo>
                      <a:pt x="24449" y="12289"/>
                    </a:lnTo>
                    <a:lnTo>
                      <a:pt x="24371" y="12573"/>
                    </a:lnTo>
                    <a:lnTo>
                      <a:pt x="24242" y="12831"/>
                    </a:lnTo>
                    <a:lnTo>
                      <a:pt x="24113" y="13064"/>
                    </a:lnTo>
                    <a:lnTo>
                      <a:pt x="23958" y="13296"/>
                    </a:lnTo>
                    <a:lnTo>
                      <a:pt x="23777" y="13502"/>
                    </a:lnTo>
                    <a:lnTo>
                      <a:pt x="23571" y="13709"/>
                    </a:lnTo>
                    <a:lnTo>
                      <a:pt x="23364" y="13864"/>
                    </a:lnTo>
                    <a:lnTo>
                      <a:pt x="23132" y="14019"/>
                    </a:lnTo>
                    <a:lnTo>
                      <a:pt x="22900" y="14148"/>
                    </a:lnTo>
                    <a:lnTo>
                      <a:pt x="22641" y="14251"/>
                    </a:lnTo>
                    <a:lnTo>
                      <a:pt x="22383" y="14303"/>
                    </a:lnTo>
                    <a:lnTo>
                      <a:pt x="22099" y="14354"/>
                    </a:lnTo>
                    <a:lnTo>
                      <a:pt x="21790" y="14380"/>
                    </a:lnTo>
                    <a:lnTo>
                      <a:pt x="21506" y="14354"/>
                    </a:lnTo>
                    <a:lnTo>
                      <a:pt x="21222" y="14303"/>
                    </a:lnTo>
                    <a:lnTo>
                      <a:pt x="20963" y="14251"/>
                    </a:lnTo>
                    <a:lnTo>
                      <a:pt x="20705" y="14148"/>
                    </a:lnTo>
                    <a:lnTo>
                      <a:pt x="20447" y="14019"/>
                    </a:lnTo>
                    <a:lnTo>
                      <a:pt x="20241" y="13864"/>
                    </a:lnTo>
                    <a:lnTo>
                      <a:pt x="20008" y="13709"/>
                    </a:lnTo>
                    <a:lnTo>
                      <a:pt x="19828" y="13502"/>
                    </a:lnTo>
                    <a:lnTo>
                      <a:pt x="19647" y="13296"/>
                    </a:lnTo>
                    <a:lnTo>
                      <a:pt x="19492" y="13064"/>
                    </a:lnTo>
                    <a:lnTo>
                      <a:pt x="19363" y="12831"/>
                    </a:lnTo>
                    <a:lnTo>
                      <a:pt x="19234" y="12573"/>
                    </a:lnTo>
                    <a:lnTo>
                      <a:pt x="19156" y="12289"/>
                    </a:lnTo>
                    <a:lnTo>
                      <a:pt x="19079" y="12005"/>
                    </a:lnTo>
                    <a:lnTo>
                      <a:pt x="19053" y="11695"/>
                    </a:lnTo>
                    <a:lnTo>
                      <a:pt x="19027" y="11386"/>
                    </a:lnTo>
                    <a:lnTo>
                      <a:pt x="19027" y="10534"/>
                    </a:lnTo>
                    <a:lnTo>
                      <a:pt x="19053" y="10224"/>
                    </a:lnTo>
                    <a:lnTo>
                      <a:pt x="19079" y="9914"/>
                    </a:lnTo>
                    <a:lnTo>
                      <a:pt x="19156" y="9630"/>
                    </a:lnTo>
                    <a:lnTo>
                      <a:pt x="19234" y="9346"/>
                    </a:lnTo>
                    <a:lnTo>
                      <a:pt x="19363" y="9088"/>
                    </a:lnTo>
                    <a:lnTo>
                      <a:pt x="19492" y="8830"/>
                    </a:lnTo>
                    <a:lnTo>
                      <a:pt x="19647" y="8597"/>
                    </a:lnTo>
                    <a:lnTo>
                      <a:pt x="19828" y="8391"/>
                    </a:lnTo>
                    <a:lnTo>
                      <a:pt x="20008" y="8210"/>
                    </a:lnTo>
                    <a:lnTo>
                      <a:pt x="20241" y="8029"/>
                    </a:lnTo>
                    <a:lnTo>
                      <a:pt x="20447" y="7875"/>
                    </a:lnTo>
                    <a:lnTo>
                      <a:pt x="20705" y="7771"/>
                    </a:lnTo>
                    <a:lnTo>
                      <a:pt x="20963" y="7668"/>
                    </a:lnTo>
                    <a:lnTo>
                      <a:pt x="21222" y="7591"/>
                    </a:lnTo>
                    <a:lnTo>
                      <a:pt x="21506" y="7539"/>
                    </a:lnTo>
                    <a:close/>
                    <a:moveTo>
                      <a:pt x="11928" y="9475"/>
                    </a:moveTo>
                    <a:lnTo>
                      <a:pt x="12212" y="9501"/>
                    </a:lnTo>
                    <a:lnTo>
                      <a:pt x="12496" y="9527"/>
                    </a:lnTo>
                    <a:lnTo>
                      <a:pt x="12780" y="9604"/>
                    </a:lnTo>
                    <a:lnTo>
                      <a:pt x="13038" y="9708"/>
                    </a:lnTo>
                    <a:lnTo>
                      <a:pt x="13270" y="9837"/>
                    </a:lnTo>
                    <a:lnTo>
                      <a:pt x="13503" y="9966"/>
                    </a:lnTo>
                    <a:lnTo>
                      <a:pt x="13709" y="10146"/>
                    </a:lnTo>
                    <a:lnTo>
                      <a:pt x="13916" y="10327"/>
                    </a:lnTo>
                    <a:lnTo>
                      <a:pt x="14096" y="10559"/>
                    </a:lnTo>
                    <a:lnTo>
                      <a:pt x="14251" y="10792"/>
                    </a:lnTo>
                    <a:lnTo>
                      <a:pt x="14380" y="11024"/>
                    </a:lnTo>
                    <a:lnTo>
                      <a:pt x="14484" y="11282"/>
                    </a:lnTo>
                    <a:lnTo>
                      <a:pt x="14587" y="11566"/>
                    </a:lnTo>
                    <a:lnTo>
                      <a:pt x="14638" y="11850"/>
                    </a:lnTo>
                    <a:lnTo>
                      <a:pt x="14690" y="12160"/>
                    </a:lnTo>
                    <a:lnTo>
                      <a:pt x="14690" y="12496"/>
                    </a:lnTo>
                    <a:lnTo>
                      <a:pt x="14690" y="13322"/>
                    </a:lnTo>
                    <a:lnTo>
                      <a:pt x="14690" y="13657"/>
                    </a:lnTo>
                    <a:lnTo>
                      <a:pt x="14638" y="13941"/>
                    </a:lnTo>
                    <a:lnTo>
                      <a:pt x="14587" y="14251"/>
                    </a:lnTo>
                    <a:lnTo>
                      <a:pt x="14484" y="14535"/>
                    </a:lnTo>
                    <a:lnTo>
                      <a:pt x="14380" y="14793"/>
                    </a:lnTo>
                    <a:lnTo>
                      <a:pt x="14251" y="15026"/>
                    </a:lnTo>
                    <a:lnTo>
                      <a:pt x="14096" y="15258"/>
                    </a:lnTo>
                    <a:lnTo>
                      <a:pt x="13916" y="15465"/>
                    </a:lnTo>
                    <a:lnTo>
                      <a:pt x="13709" y="15671"/>
                    </a:lnTo>
                    <a:lnTo>
                      <a:pt x="13503" y="15826"/>
                    </a:lnTo>
                    <a:lnTo>
                      <a:pt x="13270" y="15981"/>
                    </a:lnTo>
                    <a:lnTo>
                      <a:pt x="13038" y="16110"/>
                    </a:lnTo>
                    <a:lnTo>
                      <a:pt x="12780" y="16213"/>
                    </a:lnTo>
                    <a:lnTo>
                      <a:pt x="12496" y="16265"/>
                    </a:lnTo>
                    <a:lnTo>
                      <a:pt x="12212" y="16316"/>
                    </a:lnTo>
                    <a:lnTo>
                      <a:pt x="11928" y="16342"/>
                    </a:lnTo>
                    <a:lnTo>
                      <a:pt x="11644" y="16316"/>
                    </a:lnTo>
                    <a:lnTo>
                      <a:pt x="11360" y="16265"/>
                    </a:lnTo>
                    <a:lnTo>
                      <a:pt x="11102" y="16213"/>
                    </a:lnTo>
                    <a:lnTo>
                      <a:pt x="10843" y="16110"/>
                    </a:lnTo>
                    <a:lnTo>
                      <a:pt x="10585" y="15981"/>
                    </a:lnTo>
                    <a:lnTo>
                      <a:pt x="10353" y="15826"/>
                    </a:lnTo>
                    <a:lnTo>
                      <a:pt x="10146" y="15671"/>
                    </a:lnTo>
                    <a:lnTo>
                      <a:pt x="9966" y="15465"/>
                    </a:lnTo>
                    <a:lnTo>
                      <a:pt x="9785" y="15258"/>
                    </a:lnTo>
                    <a:lnTo>
                      <a:pt x="9630" y="15026"/>
                    </a:lnTo>
                    <a:lnTo>
                      <a:pt x="9475" y="14793"/>
                    </a:lnTo>
                    <a:lnTo>
                      <a:pt x="9372" y="14535"/>
                    </a:lnTo>
                    <a:lnTo>
                      <a:pt x="9269" y="14251"/>
                    </a:lnTo>
                    <a:lnTo>
                      <a:pt x="9217" y="13941"/>
                    </a:lnTo>
                    <a:lnTo>
                      <a:pt x="9165" y="13657"/>
                    </a:lnTo>
                    <a:lnTo>
                      <a:pt x="9165" y="13322"/>
                    </a:lnTo>
                    <a:lnTo>
                      <a:pt x="9165" y="12496"/>
                    </a:lnTo>
                    <a:lnTo>
                      <a:pt x="9165" y="12160"/>
                    </a:lnTo>
                    <a:lnTo>
                      <a:pt x="9217" y="11850"/>
                    </a:lnTo>
                    <a:lnTo>
                      <a:pt x="9269" y="11566"/>
                    </a:lnTo>
                    <a:lnTo>
                      <a:pt x="9372" y="11282"/>
                    </a:lnTo>
                    <a:lnTo>
                      <a:pt x="9475" y="11024"/>
                    </a:lnTo>
                    <a:lnTo>
                      <a:pt x="9630" y="10792"/>
                    </a:lnTo>
                    <a:lnTo>
                      <a:pt x="9785" y="10559"/>
                    </a:lnTo>
                    <a:lnTo>
                      <a:pt x="9966" y="10327"/>
                    </a:lnTo>
                    <a:lnTo>
                      <a:pt x="10146" y="10146"/>
                    </a:lnTo>
                    <a:lnTo>
                      <a:pt x="10353" y="9966"/>
                    </a:lnTo>
                    <a:lnTo>
                      <a:pt x="10585" y="9837"/>
                    </a:lnTo>
                    <a:lnTo>
                      <a:pt x="10843" y="9708"/>
                    </a:lnTo>
                    <a:lnTo>
                      <a:pt x="11102" y="9604"/>
                    </a:lnTo>
                    <a:lnTo>
                      <a:pt x="11360" y="9527"/>
                    </a:lnTo>
                    <a:lnTo>
                      <a:pt x="11644" y="9501"/>
                    </a:lnTo>
                    <a:lnTo>
                      <a:pt x="11928" y="9475"/>
                    </a:lnTo>
                    <a:close/>
                    <a:moveTo>
                      <a:pt x="32994" y="9475"/>
                    </a:moveTo>
                    <a:lnTo>
                      <a:pt x="33278" y="9501"/>
                    </a:lnTo>
                    <a:lnTo>
                      <a:pt x="33562" y="9527"/>
                    </a:lnTo>
                    <a:lnTo>
                      <a:pt x="33820" y="9604"/>
                    </a:lnTo>
                    <a:lnTo>
                      <a:pt x="34078" y="9708"/>
                    </a:lnTo>
                    <a:lnTo>
                      <a:pt x="34336" y="9837"/>
                    </a:lnTo>
                    <a:lnTo>
                      <a:pt x="34543" y="9966"/>
                    </a:lnTo>
                    <a:lnTo>
                      <a:pt x="34775" y="10146"/>
                    </a:lnTo>
                    <a:lnTo>
                      <a:pt x="34956" y="10327"/>
                    </a:lnTo>
                    <a:lnTo>
                      <a:pt x="35136" y="10559"/>
                    </a:lnTo>
                    <a:lnTo>
                      <a:pt x="35291" y="10792"/>
                    </a:lnTo>
                    <a:lnTo>
                      <a:pt x="35420" y="11024"/>
                    </a:lnTo>
                    <a:lnTo>
                      <a:pt x="35550" y="11282"/>
                    </a:lnTo>
                    <a:lnTo>
                      <a:pt x="35627" y="11566"/>
                    </a:lnTo>
                    <a:lnTo>
                      <a:pt x="35704" y="11850"/>
                    </a:lnTo>
                    <a:lnTo>
                      <a:pt x="35730" y="12160"/>
                    </a:lnTo>
                    <a:lnTo>
                      <a:pt x="35756" y="12496"/>
                    </a:lnTo>
                    <a:lnTo>
                      <a:pt x="35756" y="13322"/>
                    </a:lnTo>
                    <a:lnTo>
                      <a:pt x="35730" y="13657"/>
                    </a:lnTo>
                    <a:lnTo>
                      <a:pt x="35704" y="13941"/>
                    </a:lnTo>
                    <a:lnTo>
                      <a:pt x="35627" y="14251"/>
                    </a:lnTo>
                    <a:lnTo>
                      <a:pt x="35550" y="14535"/>
                    </a:lnTo>
                    <a:lnTo>
                      <a:pt x="35420" y="14793"/>
                    </a:lnTo>
                    <a:lnTo>
                      <a:pt x="35291" y="15026"/>
                    </a:lnTo>
                    <a:lnTo>
                      <a:pt x="35136" y="15258"/>
                    </a:lnTo>
                    <a:lnTo>
                      <a:pt x="34956" y="15465"/>
                    </a:lnTo>
                    <a:lnTo>
                      <a:pt x="34775" y="15671"/>
                    </a:lnTo>
                    <a:lnTo>
                      <a:pt x="34543" y="15826"/>
                    </a:lnTo>
                    <a:lnTo>
                      <a:pt x="34336" y="15981"/>
                    </a:lnTo>
                    <a:lnTo>
                      <a:pt x="34078" y="16110"/>
                    </a:lnTo>
                    <a:lnTo>
                      <a:pt x="33820" y="16213"/>
                    </a:lnTo>
                    <a:lnTo>
                      <a:pt x="33562" y="16265"/>
                    </a:lnTo>
                    <a:lnTo>
                      <a:pt x="33278" y="16316"/>
                    </a:lnTo>
                    <a:lnTo>
                      <a:pt x="32994" y="16342"/>
                    </a:lnTo>
                    <a:lnTo>
                      <a:pt x="32684" y="16316"/>
                    </a:lnTo>
                    <a:lnTo>
                      <a:pt x="32400" y="16265"/>
                    </a:lnTo>
                    <a:lnTo>
                      <a:pt x="32142" y="16213"/>
                    </a:lnTo>
                    <a:lnTo>
                      <a:pt x="31884" y="16110"/>
                    </a:lnTo>
                    <a:lnTo>
                      <a:pt x="31651" y="15981"/>
                    </a:lnTo>
                    <a:lnTo>
                      <a:pt x="31419" y="15826"/>
                    </a:lnTo>
                    <a:lnTo>
                      <a:pt x="31212" y="15671"/>
                    </a:lnTo>
                    <a:lnTo>
                      <a:pt x="31006" y="15465"/>
                    </a:lnTo>
                    <a:lnTo>
                      <a:pt x="30825" y="15258"/>
                    </a:lnTo>
                    <a:lnTo>
                      <a:pt x="30670" y="15026"/>
                    </a:lnTo>
                    <a:lnTo>
                      <a:pt x="30541" y="14793"/>
                    </a:lnTo>
                    <a:lnTo>
                      <a:pt x="30412" y="14535"/>
                    </a:lnTo>
                    <a:lnTo>
                      <a:pt x="30335" y="14251"/>
                    </a:lnTo>
                    <a:lnTo>
                      <a:pt x="30257" y="13941"/>
                    </a:lnTo>
                    <a:lnTo>
                      <a:pt x="30231" y="13657"/>
                    </a:lnTo>
                    <a:lnTo>
                      <a:pt x="30206" y="13322"/>
                    </a:lnTo>
                    <a:lnTo>
                      <a:pt x="30206" y="12496"/>
                    </a:lnTo>
                    <a:lnTo>
                      <a:pt x="30231" y="12160"/>
                    </a:lnTo>
                    <a:lnTo>
                      <a:pt x="30257" y="11850"/>
                    </a:lnTo>
                    <a:lnTo>
                      <a:pt x="30335" y="11566"/>
                    </a:lnTo>
                    <a:lnTo>
                      <a:pt x="30412" y="11282"/>
                    </a:lnTo>
                    <a:lnTo>
                      <a:pt x="30541" y="11024"/>
                    </a:lnTo>
                    <a:lnTo>
                      <a:pt x="30670" y="10792"/>
                    </a:lnTo>
                    <a:lnTo>
                      <a:pt x="30825" y="10559"/>
                    </a:lnTo>
                    <a:lnTo>
                      <a:pt x="31006" y="10327"/>
                    </a:lnTo>
                    <a:lnTo>
                      <a:pt x="31212" y="10146"/>
                    </a:lnTo>
                    <a:lnTo>
                      <a:pt x="31419" y="9966"/>
                    </a:lnTo>
                    <a:lnTo>
                      <a:pt x="31651" y="9837"/>
                    </a:lnTo>
                    <a:lnTo>
                      <a:pt x="31884" y="9708"/>
                    </a:lnTo>
                    <a:lnTo>
                      <a:pt x="32142" y="9604"/>
                    </a:lnTo>
                    <a:lnTo>
                      <a:pt x="32400" y="9527"/>
                    </a:lnTo>
                    <a:lnTo>
                      <a:pt x="32684" y="9501"/>
                    </a:lnTo>
                    <a:lnTo>
                      <a:pt x="32994" y="9475"/>
                    </a:lnTo>
                    <a:close/>
                    <a:moveTo>
                      <a:pt x="21790" y="15387"/>
                    </a:moveTo>
                    <a:lnTo>
                      <a:pt x="22125" y="15413"/>
                    </a:lnTo>
                    <a:lnTo>
                      <a:pt x="22512" y="15439"/>
                    </a:lnTo>
                    <a:lnTo>
                      <a:pt x="22951" y="15490"/>
                    </a:lnTo>
                    <a:lnTo>
                      <a:pt x="23416" y="15542"/>
                    </a:lnTo>
                    <a:lnTo>
                      <a:pt x="23932" y="15645"/>
                    </a:lnTo>
                    <a:lnTo>
                      <a:pt x="24423" y="15748"/>
                    </a:lnTo>
                    <a:lnTo>
                      <a:pt x="24939" y="15903"/>
                    </a:lnTo>
                    <a:lnTo>
                      <a:pt x="25430" y="16058"/>
                    </a:lnTo>
                    <a:lnTo>
                      <a:pt x="25920" y="16265"/>
                    </a:lnTo>
                    <a:lnTo>
                      <a:pt x="26359" y="16471"/>
                    </a:lnTo>
                    <a:lnTo>
                      <a:pt x="26772" y="16730"/>
                    </a:lnTo>
                    <a:lnTo>
                      <a:pt x="27133" y="17013"/>
                    </a:lnTo>
                    <a:lnTo>
                      <a:pt x="27288" y="17168"/>
                    </a:lnTo>
                    <a:lnTo>
                      <a:pt x="27443" y="17323"/>
                    </a:lnTo>
                    <a:lnTo>
                      <a:pt x="27572" y="17504"/>
                    </a:lnTo>
                    <a:lnTo>
                      <a:pt x="27676" y="17685"/>
                    </a:lnTo>
                    <a:lnTo>
                      <a:pt x="27753" y="17865"/>
                    </a:lnTo>
                    <a:lnTo>
                      <a:pt x="27805" y="18072"/>
                    </a:lnTo>
                    <a:lnTo>
                      <a:pt x="27856" y="18278"/>
                    </a:lnTo>
                    <a:lnTo>
                      <a:pt x="27856" y="18511"/>
                    </a:lnTo>
                    <a:lnTo>
                      <a:pt x="27856" y="20654"/>
                    </a:lnTo>
                    <a:lnTo>
                      <a:pt x="29818" y="20654"/>
                    </a:lnTo>
                    <a:lnTo>
                      <a:pt x="32994" y="17504"/>
                    </a:lnTo>
                    <a:lnTo>
                      <a:pt x="33045" y="17452"/>
                    </a:lnTo>
                    <a:lnTo>
                      <a:pt x="33123" y="17401"/>
                    </a:lnTo>
                    <a:lnTo>
                      <a:pt x="33226" y="17375"/>
                    </a:lnTo>
                    <a:lnTo>
                      <a:pt x="35524" y="17375"/>
                    </a:lnTo>
                    <a:lnTo>
                      <a:pt x="35782" y="17427"/>
                    </a:lnTo>
                    <a:lnTo>
                      <a:pt x="36014" y="17478"/>
                    </a:lnTo>
                    <a:lnTo>
                      <a:pt x="36247" y="17556"/>
                    </a:lnTo>
                    <a:lnTo>
                      <a:pt x="36453" y="17659"/>
                    </a:lnTo>
                    <a:lnTo>
                      <a:pt x="36660" y="17788"/>
                    </a:lnTo>
                    <a:lnTo>
                      <a:pt x="36840" y="17943"/>
                    </a:lnTo>
                    <a:lnTo>
                      <a:pt x="37021" y="18098"/>
                    </a:lnTo>
                    <a:lnTo>
                      <a:pt x="37176" y="18253"/>
                    </a:lnTo>
                    <a:lnTo>
                      <a:pt x="37305" y="18459"/>
                    </a:lnTo>
                    <a:lnTo>
                      <a:pt x="37434" y="18640"/>
                    </a:lnTo>
                    <a:lnTo>
                      <a:pt x="37537" y="18872"/>
                    </a:lnTo>
                    <a:lnTo>
                      <a:pt x="37615" y="19079"/>
                    </a:lnTo>
                    <a:lnTo>
                      <a:pt x="37666" y="19311"/>
                    </a:lnTo>
                    <a:lnTo>
                      <a:pt x="37718" y="19569"/>
                    </a:lnTo>
                    <a:lnTo>
                      <a:pt x="37718" y="19802"/>
                    </a:lnTo>
                    <a:lnTo>
                      <a:pt x="37718" y="27056"/>
                    </a:lnTo>
                    <a:lnTo>
                      <a:pt x="37718" y="27443"/>
                    </a:lnTo>
                    <a:lnTo>
                      <a:pt x="37641" y="27805"/>
                    </a:lnTo>
                    <a:lnTo>
                      <a:pt x="37563" y="28166"/>
                    </a:lnTo>
                    <a:lnTo>
                      <a:pt x="37434" y="28502"/>
                    </a:lnTo>
                    <a:lnTo>
                      <a:pt x="37279" y="28837"/>
                    </a:lnTo>
                    <a:lnTo>
                      <a:pt x="37073" y="29147"/>
                    </a:lnTo>
                    <a:lnTo>
                      <a:pt x="36866" y="29431"/>
                    </a:lnTo>
                    <a:lnTo>
                      <a:pt x="36634" y="29715"/>
                    </a:lnTo>
                    <a:lnTo>
                      <a:pt x="36350" y="29947"/>
                    </a:lnTo>
                    <a:lnTo>
                      <a:pt x="36066" y="30154"/>
                    </a:lnTo>
                    <a:lnTo>
                      <a:pt x="35756" y="30360"/>
                    </a:lnTo>
                    <a:lnTo>
                      <a:pt x="35420" y="30515"/>
                    </a:lnTo>
                    <a:lnTo>
                      <a:pt x="35085" y="30644"/>
                    </a:lnTo>
                    <a:lnTo>
                      <a:pt x="34723" y="30722"/>
                    </a:lnTo>
                    <a:lnTo>
                      <a:pt x="34362" y="30799"/>
                    </a:lnTo>
                    <a:lnTo>
                      <a:pt x="30361" y="30799"/>
                    </a:lnTo>
                    <a:lnTo>
                      <a:pt x="28502" y="36401"/>
                    </a:lnTo>
                    <a:lnTo>
                      <a:pt x="28450" y="36505"/>
                    </a:lnTo>
                    <a:lnTo>
                      <a:pt x="28398" y="36582"/>
                    </a:lnTo>
                    <a:lnTo>
                      <a:pt x="28347" y="36634"/>
                    </a:lnTo>
                    <a:lnTo>
                      <a:pt x="28269" y="36685"/>
                    </a:lnTo>
                    <a:lnTo>
                      <a:pt x="28166" y="36711"/>
                    </a:lnTo>
                    <a:lnTo>
                      <a:pt x="28089" y="36737"/>
                    </a:lnTo>
                    <a:lnTo>
                      <a:pt x="27985" y="36737"/>
                    </a:lnTo>
                    <a:lnTo>
                      <a:pt x="27908" y="36711"/>
                    </a:lnTo>
                    <a:lnTo>
                      <a:pt x="27805" y="36660"/>
                    </a:lnTo>
                    <a:lnTo>
                      <a:pt x="27727" y="36608"/>
                    </a:lnTo>
                    <a:lnTo>
                      <a:pt x="27676" y="36556"/>
                    </a:lnTo>
                    <a:lnTo>
                      <a:pt x="27624" y="36479"/>
                    </a:lnTo>
                    <a:lnTo>
                      <a:pt x="27598" y="36376"/>
                    </a:lnTo>
                    <a:lnTo>
                      <a:pt x="27572" y="36298"/>
                    </a:lnTo>
                    <a:lnTo>
                      <a:pt x="27572" y="36195"/>
                    </a:lnTo>
                    <a:lnTo>
                      <a:pt x="27598" y="36117"/>
                    </a:lnTo>
                    <a:lnTo>
                      <a:pt x="29586" y="30180"/>
                    </a:lnTo>
                    <a:lnTo>
                      <a:pt x="29638" y="30051"/>
                    </a:lnTo>
                    <a:lnTo>
                      <a:pt x="29741" y="29973"/>
                    </a:lnTo>
                    <a:lnTo>
                      <a:pt x="29870" y="29896"/>
                    </a:lnTo>
                    <a:lnTo>
                      <a:pt x="30025" y="29870"/>
                    </a:lnTo>
                    <a:lnTo>
                      <a:pt x="34259" y="29870"/>
                    </a:lnTo>
                    <a:lnTo>
                      <a:pt x="34543" y="29818"/>
                    </a:lnTo>
                    <a:lnTo>
                      <a:pt x="34801" y="29741"/>
                    </a:lnTo>
                    <a:lnTo>
                      <a:pt x="35059" y="29638"/>
                    </a:lnTo>
                    <a:lnTo>
                      <a:pt x="35317" y="29534"/>
                    </a:lnTo>
                    <a:lnTo>
                      <a:pt x="35550" y="29379"/>
                    </a:lnTo>
                    <a:lnTo>
                      <a:pt x="35756" y="29225"/>
                    </a:lnTo>
                    <a:lnTo>
                      <a:pt x="35963" y="29044"/>
                    </a:lnTo>
                    <a:lnTo>
                      <a:pt x="36143" y="28837"/>
                    </a:lnTo>
                    <a:lnTo>
                      <a:pt x="36298" y="28631"/>
                    </a:lnTo>
                    <a:lnTo>
                      <a:pt x="36453" y="28398"/>
                    </a:lnTo>
                    <a:lnTo>
                      <a:pt x="36556" y="28140"/>
                    </a:lnTo>
                    <a:lnTo>
                      <a:pt x="36660" y="27882"/>
                    </a:lnTo>
                    <a:lnTo>
                      <a:pt x="36737" y="27624"/>
                    </a:lnTo>
                    <a:lnTo>
                      <a:pt x="36789" y="27340"/>
                    </a:lnTo>
                    <a:lnTo>
                      <a:pt x="36789" y="27056"/>
                    </a:lnTo>
                    <a:lnTo>
                      <a:pt x="36789" y="19802"/>
                    </a:lnTo>
                    <a:lnTo>
                      <a:pt x="36789" y="19673"/>
                    </a:lnTo>
                    <a:lnTo>
                      <a:pt x="36763" y="19518"/>
                    </a:lnTo>
                    <a:lnTo>
                      <a:pt x="36685" y="19234"/>
                    </a:lnTo>
                    <a:lnTo>
                      <a:pt x="36531" y="18976"/>
                    </a:lnTo>
                    <a:lnTo>
                      <a:pt x="36350" y="18743"/>
                    </a:lnTo>
                    <a:lnTo>
                      <a:pt x="36118" y="18562"/>
                    </a:lnTo>
                    <a:lnTo>
                      <a:pt x="35859" y="18433"/>
                    </a:lnTo>
                    <a:lnTo>
                      <a:pt x="35601" y="18330"/>
                    </a:lnTo>
                    <a:lnTo>
                      <a:pt x="35446" y="18304"/>
                    </a:lnTo>
                    <a:lnTo>
                      <a:pt x="33510" y="18304"/>
                    </a:lnTo>
                    <a:lnTo>
                      <a:pt x="30361" y="21454"/>
                    </a:lnTo>
                    <a:lnTo>
                      <a:pt x="30283" y="21531"/>
                    </a:lnTo>
                    <a:lnTo>
                      <a:pt x="30206" y="21557"/>
                    </a:lnTo>
                    <a:lnTo>
                      <a:pt x="30102" y="21583"/>
                    </a:lnTo>
                    <a:lnTo>
                      <a:pt x="30025" y="21609"/>
                    </a:lnTo>
                    <a:lnTo>
                      <a:pt x="26540" y="21609"/>
                    </a:lnTo>
                    <a:lnTo>
                      <a:pt x="26566" y="21919"/>
                    </a:lnTo>
                    <a:lnTo>
                      <a:pt x="26643" y="22254"/>
                    </a:lnTo>
                    <a:lnTo>
                      <a:pt x="26695" y="22409"/>
                    </a:lnTo>
                    <a:lnTo>
                      <a:pt x="26772" y="22590"/>
                    </a:lnTo>
                    <a:lnTo>
                      <a:pt x="26850" y="22745"/>
                    </a:lnTo>
                    <a:lnTo>
                      <a:pt x="26979" y="22874"/>
                    </a:lnTo>
                    <a:lnTo>
                      <a:pt x="27082" y="22977"/>
                    </a:lnTo>
                    <a:lnTo>
                      <a:pt x="27185" y="23054"/>
                    </a:lnTo>
                    <a:lnTo>
                      <a:pt x="27288" y="23132"/>
                    </a:lnTo>
                    <a:lnTo>
                      <a:pt x="27417" y="23184"/>
                    </a:lnTo>
                    <a:lnTo>
                      <a:pt x="27727" y="23261"/>
                    </a:lnTo>
                    <a:lnTo>
                      <a:pt x="28037" y="23287"/>
                    </a:lnTo>
                    <a:lnTo>
                      <a:pt x="31806" y="23287"/>
                    </a:lnTo>
                    <a:lnTo>
                      <a:pt x="34285" y="20808"/>
                    </a:lnTo>
                    <a:lnTo>
                      <a:pt x="34362" y="20731"/>
                    </a:lnTo>
                    <a:lnTo>
                      <a:pt x="34439" y="20705"/>
                    </a:lnTo>
                    <a:lnTo>
                      <a:pt x="34543" y="20679"/>
                    </a:lnTo>
                    <a:lnTo>
                      <a:pt x="34620" y="20654"/>
                    </a:lnTo>
                    <a:lnTo>
                      <a:pt x="34723" y="20679"/>
                    </a:lnTo>
                    <a:lnTo>
                      <a:pt x="34801" y="20705"/>
                    </a:lnTo>
                    <a:lnTo>
                      <a:pt x="34878" y="20731"/>
                    </a:lnTo>
                    <a:lnTo>
                      <a:pt x="34956" y="20808"/>
                    </a:lnTo>
                    <a:lnTo>
                      <a:pt x="35007" y="20860"/>
                    </a:lnTo>
                    <a:lnTo>
                      <a:pt x="35059" y="20963"/>
                    </a:lnTo>
                    <a:lnTo>
                      <a:pt x="35085" y="21041"/>
                    </a:lnTo>
                    <a:lnTo>
                      <a:pt x="35085" y="21118"/>
                    </a:lnTo>
                    <a:lnTo>
                      <a:pt x="35085" y="21222"/>
                    </a:lnTo>
                    <a:lnTo>
                      <a:pt x="35059" y="21299"/>
                    </a:lnTo>
                    <a:lnTo>
                      <a:pt x="35007" y="21376"/>
                    </a:lnTo>
                    <a:lnTo>
                      <a:pt x="34956" y="21454"/>
                    </a:lnTo>
                    <a:lnTo>
                      <a:pt x="33123" y="23287"/>
                    </a:lnTo>
                    <a:lnTo>
                      <a:pt x="33123" y="26385"/>
                    </a:lnTo>
                    <a:lnTo>
                      <a:pt x="33123" y="26488"/>
                    </a:lnTo>
                    <a:lnTo>
                      <a:pt x="33097" y="26565"/>
                    </a:lnTo>
                    <a:lnTo>
                      <a:pt x="33045" y="26643"/>
                    </a:lnTo>
                    <a:lnTo>
                      <a:pt x="32994" y="26720"/>
                    </a:lnTo>
                    <a:lnTo>
                      <a:pt x="32916" y="26772"/>
                    </a:lnTo>
                    <a:lnTo>
                      <a:pt x="32839" y="26824"/>
                    </a:lnTo>
                    <a:lnTo>
                      <a:pt x="32761" y="26849"/>
                    </a:lnTo>
                    <a:lnTo>
                      <a:pt x="29818" y="26849"/>
                    </a:lnTo>
                    <a:lnTo>
                      <a:pt x="29534" y="26875"/>
                    </a:lnTo>
                    <a:lnTo>
                      <a:pt x="29225" y="26901"/>
                    </a:lnTo>
                    <a:lnTo>
                      <a:pt x="28941" y="26953"/>
                    </a:lnTo>
                    <a:lnTo>
                      <a:pt x="28657" y="27056"/>
                    </a:lnTo>
                    <a:lnTo>
                      <a:pt x="28398" y="27185"/>
                    </a:lnTo>
                    <a:lnTo>
                      <a:pt x="28166" y="27366"/>
                    </a:lnTo>
                    <a:lnTo>
                      <a:pt x="28063" y="27469"/>
                    </a:lnTo>
                    <a:lnTo>
                      <a:pt x="27960" y="27572"/>
                    </a:lnTo>
                    <a:lnTo>
                      <a:pt x="27882" y="27727"/>
                    </a:lnTo>
                    <a:lnTo>
                      <a:pt x="27831" y="27856"/>
                    </a:lnTo>
                    <a:lnTo>
                      <a:pt x="25197" y="36401"/>
                    </a:lnTo>
                    <a:lnTo>
                      <a:pt x="25171" y="36479"/>
                    </a:lnTo>
                    <a:lnTo>
                      <a:pt x="25120" y="36556"/>
                    </a:lnTo>
                    <a:lnTo>
                      <a:pt x="25042" y="36634"/>
                    </a:lnTo>
                    <a:lnTo>
                      <a:pt x="24991" y="36685"/>
                    </a:lnTo>
                    <a:lnTo>
                      <a:pt x="24887" y="36711"/>
                    </a:lnTo>
                    <a:lnTo>
                      <a:pt x="24810" y="36737"/>
                    </a:lnTo>
                    <a:lnTo>
                      <a:pt x="24707" y="36737"/>
                    </a:lnTo>
                    <a:lnTo>
                      <a:pt x="24629" y="36711"/>
                    </a:lnTo>
                    <a:lnTo>
                      <a:pt x="24526" y="36660"/>
                    </a:lnTo>
                    <a:lnTo>
                      <a:pt x="24449" y="36608"/>
                    </a:lnTo>
                    <a:lnTo>
                      <a:pt x="24397" y="36556"/>
                    </a:lnTo>
                    <a:lnTo>
                      <a:pt x="24345" y="36479"/>
                    </a:lnTo>
                    <a:lnTo>
                      <a:pt x="24320" y="36401"/>
                    </a:lnTo>
                    <a:lnTo>
                      <a:pt x="24294" y="36298"/>
                    </a:lnTo>
                    <a:lnTo>
                      <a:pt x="24294" y="36221"/>
                    </a:lnTo>
                    <a:lnTo>
                      <a:pt x="24320" y="36117"/>
                    </a:lnTo>
                    <a:lnTo>
                      <a:pt x="26953" y="27572"/>
                    </a:lnTo>
                    <a:lnTo>
                      <a:pt x="27030" y="27366"/>
                    </a:lnTo>
                    <a:lnTo>
                      <a:pt x="27108" y="27185"/>
                    </a:lnTo>
                    <a:lnTo>
                      <a:pt x="27211" y="27030"/>
                    </a:lnTo>
                    <a:lnTo>
                      <a:pt x="27340" y="26875"/>
                    </a:lnTo>
                    <a:lnTo>
                      <a:pt x="27469" y="26720"/>
                    </a:lnTo>
                    <a:lnTo>
                      <a:pt x="27624" y="26591"/>
                    </a:lnTo>
                    <a:lnTo>
                      <a:pt x="27779" y="26462"/>
                    </a:lnTo>
                    <a:lnTo>
                      <a:pt x="27960" y="26359"/>
                    </a:lnTo>
                    <a:lnTo>
                      <a:pt x="28140" y="26256"/>
                    </a:lnTo>
                    <a:lnTo>
                      <a:pt x="28347" y="26152"/>
                    </a:lnTo>
                    <a:lnTo>
                      <a:pt x="28579" y="26101"/>
                    </a:lnTo>
                    <a:lnTo>
                      <a:pt x="28786" y="26023"/>
                    </a:lnTo>
                    <a:lnTo>
                      <a:pt x="29276" y="25946"/>
                    </a:lnTo>
                    <a:lnTo>
                      <a:pt x="29818" y="25920"/>
                    </a:lnTo>
                    <a:lnTo>
                      <a:pt x="32193" y="25920"/>
                    </a:lnTo>
                    <a:lnTo>
                      <a:pt x="32193" y="24190"/>
                    </a:lnTo>
                    <a:lnTo>
                      <a:pt x="32090" y="24216"/>
                    </a:lnTo>
                    <a:lnTo>
                      <a:pt x="31987" y="24242"/>
                    </a:lnTo>
                    <a:lnTo>
                      <a:pt x="12263" y="24242"/>
                    </a:lnTo>
                    <a:lnTo>
                      <a:pt x="12160" y="24216"/>
                    </a:lnTo>
                    <a:lnTo>
                      <a:pt x="12083" y="24190"/>
                    </a:lnTo>
                    <a:lnTo>
                      <a:pt x="12083" y="25920"/>
                    </a:lnTo>
                    <a:lnTo>
                      <a:pt x="14432" y="25920"/>
                    </a:lnTo>
                    <a:lnTo>
                      <a:pt x="14974" y="25946"/>
                    </a:lnTo>
                    <a:lnTo>
                      <a:pt x="15465" y="26023"/>
                    </a:lnTo>
                    <a:lnTo>
                      <a:pt x="15697" y="26101"/>
                    </a:lnTo>
                    <a:lnTo>
                      <a:pt x="15903" y="26152"/>
                    </a:lnTo>
                    <a:lnTo>
                      <a:pt x="16110" y="26256"/>
                    </a:lnTo>
                    <a:lnTo>
                      <a:pt x="16291" y="26333"/>
                    </a:lnTo>
                    <a:lnTo>
                      <a:pt x="16471" y="26462"/>
                    </a:lnTo>
                    <a:lnTo>
                      <a:pt x="16626" y="26565"/>
                    </a:lnTo>
                    <a:lnTo>
                      <a:pt x="16781" y="26720"/>
                    </a:lnTo>
                    <a:lnTo>
                      <a:pt x="16910" y="26849"/>
                    </a:lnTo>
                    <a:lnTo>
                      <a:pt x="17039" y="27004"/>
                    </a:lnTo>
                    <a:lnTo>
                      <a:pt x="17143" y="27185"/>
                    </a:lnTo>
                    <a:lnTo>
                      <a:pt x="17220" y="27366"/>
                    </a:lnTo>
                    <a:lnTo>
                      <a:pt x="17298" y="27546"/>
                    </a:lnTo>
                    <a:lnTo>
                      <a:pt x="19957" y="36117"/>
                    </a:lnTo>
                    <a:lnTo>
                      <a:pt x="19957" y="36221"/>
                    </a:lnTo>
                    <a:lnTo>
                      <a:pt x="19957" y="36298"/>
                    </a:lnTo>
                    <a:lnTo>
                      <a:pt x="19957" y="36401"/>
                    </a:lnTo>
                    <a:lnTo>
                      <a:pt x="19905" y="36479"/>
                    </a:lnTo>
                    <a:lnTo>
                      <a:pt x="19853" y="36556"/>
                    </a:lnTo>
                    <a:lnTo>
                      <a:pt x="19802" y="36608"/>
                    </a:lnTo>
                    <a:lnTo>
                      <a:pt x="19724" y="36660"/>
                    </a:lnTo>
                    <a:lnTo>
                      <a:pt x="19647" y="36711"/>
                    </a:lnTo>
                    <a:lnTo>
                      <a:pt x="19544" y="36737"/>
                    </a:lnTo>
                    <a:lnTo>
                      <a:pt x="19440" y="36737"/>
                    </a:lnTo>
                    <a:lnTo>
                      <a:pt x="19363" y="36711"/>
                    </a:lnTo>
                    <a:lnTo>
                      <a:pt x="19285" y="36685"/>
                    </a:lnTo>
                    <a:lnTo>
                      <a:pt x="19208" y="36634"/>
                    </a:lnTo>
                    <a:lnTo>
                      <a:pt x="19130" y="36556"/>
                    </a:lnTo>
                    <a:lnTo>
                      <a:pt x="19079" y="36479"/>
                    </a:lnTo>
                    <a:lnTo>
                      <a:pt x="19053" y="36401"/>
                    </a:lnTo>
                    <a:lnTo>
                      <a:pt x="16420" y="27856"/>
                    </a:lnTo>
                    <a:lnTo>
                      <a:pt x="16368" y="27701"/>
                    </a:lnTo>
                    <a:lnTo>
                      <a:pt x="16291" y="27572"/>
                    </a:lnTo>
                    <a:lnTo>
                      <a:pt x="16187" y="27443"/>
                    </a:lnTo>
                    <a:lnTo>
                      <a:pt x="16084" y="27340"/>
                    </a:lnTo>
                    <a:lnTo>
                      <a:pt x="15852" y="27185"/>
                    </a:lnTo>
                    <a:lnTo>
                      <a:pt x="15594" y="27056"/>
                    </a:lnTo>
                    <a:lnTo>
                      <a:pt x="15310" y="26953"/>
                    </a:lnTo>
                    <a:lnTo>
                      <a:pt x="15026" y="26901"/>
                    </a:lnTo>
                    <a:lnTo>
                      <a:pt x="14742" y="26875"/>
                    </a:lnTo>
                    <a:lnTo>
                      <a:pt x="14432" y="26849"/>
                    </a:lnTo>
                    <a:lnTo>
                      <a:pt x="11515" y="26849"/>
                    </a:lnTo>
                    <a:lnTo>
                      <a:pt x="11411" y="26824"/>
                    </a:lnTo>
                    <a:lnTo>
                      <a:pt x="11334" y="26772"/>
                    </a:lnTo>
                    <a:lnTo>
                      <a:pt x="11282" y="26720"/>
                    </a:lnTo>
                    <a:lnTo>
                      <a:pt x="11205" y="26643"/>
                    </a:lnTo>
                    <a:lnTo>
                      <a:pt x="11179" y="26565"/>
                    </a:lnTo>
                    <a:lnTo>
                      <a:pt x="11153" y="26488"/>
                    </a:lnTo>
                    <a:lnTo>
                      <a:pt x="11127" y="26385"/>
                    </a:lnTo>
                    <a:lnTo>
                      <a:pt x="11127" y="23287"/>
                    </a:lnTo>
                    <a:lnTo>
                      <a:pt x="9295" y="21454"/>
                    </a:lnTo>
                    <a:lnTo>
                      <a:pt x="9243" y="21376"/>
                    </a:lnTo>
                    <a:lnTo>
                      <a:pt x="9191" y="21299"/>
                    </a:lnTo>
                    <a:lnTo>
                      <a:pt x="9165" y="21222"/>
                    </a:lnTo>
                    <a:lnTo>
                      <a:pt x="9165" y="21118"/>
                    </a:lnTo>
                    <a:lnTo>
                      <a:pt x="9165" y="21041"/>
                    </a:lnTo>
                    <a:lnTo>
                      <a:pt x="9191" y="20963"/>
                    </a:lnTo>
                    <a:lnTo>
                      <a:pt x="9243" y="20860"/>
                    </a:lnTo>
                    <a:lnTo>
                      <a:pt x="9295" y="20808"/>
                    </a:lnTo>
                    <a:lnTo>
                      <a:pt x="9372" y="20731"/>
                    </a:lnTo>
                    <a:lnTo>
                      <a:pt x="9449" y="20705"/>
                    </a:lnTo>
                    <a:lnTo>
                      <a:pt x="9527" y="20679"/>
                    </a:lnTo>
                    <a:lnTo>
                      <a:pt x="9630" y="20654"/>
                    </a:lnTo>
                    <a:lnTo>
                      <a:pt x="9708" y="20679"/>
                    </a:lnTo>
                    <a:lnTo>
                      <a:pt x="9811" y="20705"/>
                    </a:lnTo>
                    <a:lnTo>
                      <a:pt x="9888" y="20731"/>
                    </a:lnTo>
                    <a:lnTo>
                      <a:pt x="9966" y="20808"/>
                    </a:lnTo>
                    <a:lnTo>
                      <a:pt x="11928" y="22771"/>
                    </a:lnTo>
                    <a:lnTo>
                      <a:pt x="12444" y="23287"/>
                    </a:lnTo>
                    <a:lnTo>
                      <a:pt x="16213" y="23287"/>
                    </a:lnTo>
                    <a:lnTo>
                      <a:pt x="16549" y="23261"/>
                    </a:lnTo>
                    <a:lnTo>
                      <a:pt x="16833" y="23184"/>
                    </a:lnTo>
                    <a:lnTo>
                      <a:pt x="16962" y="23132"/>
                    </a:lnTo>
                    <a:lnTo>
                      <a:pt x="17091" y="23054"/>
                    </a:lnTo>
                    <a:lnTo>
                      <a:pt x="17194" y="22977"/>
                    </a:lnTo>
                    <a:lnTo>
                      <a:pt x="17272" y="22874"/>
                    </a:lnTo>
                    <a:lnTo>
                      <a:pt x="17401" y="22745"/>
                    </a:lnTo>
                    <a:lnTo>
                      <a:pt x="17478" y="22590"/>
                    </a:lnTo>
                    <a:lnTo>
                      <a:pt x="17556" y="22409"/>
                    </a:lnTo>
                    <a:lnTo>
                      <a:pt x="17607" y="22254"/>
                    </a:lnTo>
                    <a:lnTo>
                      <a:pt x="17685" y="21893"/>
                    </a:lnTo>
                    <a:lnTo>
                      <a:pt x="17711" y="21609"/>
                    </a:lnTo>
                    <a:lnTo>
                      <a:pt x="14225" y="21609"/>
                    </a:lnTo>
                    <a:lnTo>
                      <a:pt x="14148" y="21583"/>
                    </a:lnTo>
                    <a:lnTo>
                      <a:pt x="14045" y="21557"/>
                    </a:lnTo>
                    <a:lnTo>
                      <a:pt x="13967" y="21531"/>
                    </a:lnTo>
                    <a:lnTo>
                      <a:pt x="13890" y="21454"/>
                    </a:lnTo>
                    <a:lnTo>
                      <a:pt x="10740" y="18304"/>
                    </a:lnTo>
                    <a:lnTo>
                      <a:pt x="8804" y="18304"/>
                    </a:lnTo>
                    <a:lnTo>
                      <a:pt x="8675" y="18330"/>
                    </a:lnTo>
                    <a:lnTo>
                      <a:pt x="8391" y="18433"/>
                    </a:lnTo>
                    <a:lnTo>
                      <a:pt x="8133" y="18562"/>
                    </a:lnTo>
                    <a:lnTo>
                      <a:pt x="7900" y="18743"/>
                    </a:lnTo>
                    <a:lnTo>
                      <a:pt x="7720" y="18976"/>
                    </a:lnTo>
                    <a:lnTo>
                      <a:pt x="7591" y="19234"/>
                    </a:lnTo>
                    <a:lnTo>
                      <a:pt x="7487" y="19518"/>
                    </a:lnTo>
                    <a:lnTo>
                      <a:pt x="7462" y="19673"/>
                    </a:lnTo>
                    <a:lnTo>
                      <a:pt x="7462" y="19802"/>
                    </a:lnTo>
                    <a:lnTo>
                      <a:pt x="7462" y="27056"/>
                    </a:lnTo>
                    <a:lnTo>
                      <a:pt x="7487" y="27340"/>
                    </a:lnTo>
                    <a:lnTo>
                      <a:pt x="7513" y="27624"/>
                    </a:lnTo>
                    <a:lnTo>
                      <a:pt x="7591" y="27882"/>
                    </a:lnTo>
                    <a:lnTo>
                      <a:pt x="7694" y="28140"/>
                    </a:lnTo>
                    <a:lnTo>
                      <a:pt x="7797" y="28398"/>
                    </a:lnTo>
                    <a:lnTo>
                      <a:pt x="7952" y="28631"/>
                    </a:lnTo>
                    <a:lnTo>
                      <a:pt x="8107" y="28837"/>
                    </a:lnTo>
                    <a:lnTo>
                      <a:pt x="8288" y="29044"/>
                    </a:lnTo>
                    <a:lnTo>
                      <a:pt x="8494" y="29225"/>
                    </a:lnTo>
                    <a:lnTo>
                      <a:pt x="8701" y="29379"/>
                    </a:lnTo>
                    <a:lnTo>
                      <a:pt x="8933" y="29534"/>
                    </a:lnTo>
                    <a:lnTo>
                      <a:pt x="9191" y="29638"/>
                    </a:lnTo>
                    <a:lnTo>
                      <a:pt x="9449" y="29741"/>
                    </a:lnTo>
                    <a:lnTo>
                      <a:pt x="9708" y="29818"/>
                    </a:lnTo>
                    <a:lnTo>
                      <a:pt x="9992" y="29870"/>
                    </a:lnTo>
                    <a:lnTo>
                      <a:pt x="14225" y="29870"/>
                    </a:lnTo>
                    <a:lnTo>
                      <a:pt x="14380" y="29896"/>
                    </a:lnTo>
                    <a:lnTo>
                      <a:pt x="14509" y="29973"/>
                    </a:lnTo>
                    <a:lnTo>
                      <a:pt x="14613" y="30051"/>
                    </a:lnTo>
                    <a:lnTo>
                      <a:pt x="14690" y="30180"/>
                    </a:lnTo>
                    <a:lnTo>
                      <a:pt x="16652" y="36117"/>
                    </a:lnTo>
                    <a:lnTo>
                      <a:pt x="16678" y="36195"/>
                    </a:lnTo>
                    <a:lnTo>
                      <a:pt x="16678" y="36298"/>
                    </a:lnTo>
                    <a:lnTo>
                      <a:pt x="16652" y="36376"/>
                    </a:lnTo>
                    <a:lnTo>
                      <a:pt x="16626" y="36479"/>
                    </a:lnTo>
                    <a:lnTo>
                      <a:pt x="16575" y="36556"/>
                    </a:lnTo>
                    <a:lnTo>
                      <a:pt x="16523" y="36608"/>
                    </a:lnTo>
                    <a:lnTo>
                      <a:pt x="16446" y="36660"/>
                    </a:lnTo>
                    <a:lnTo>
                      <a:pt x="16342" y="36711"/>
                    </a:lnTo>
                    <a:lnTo>
                      <a:pt x="16213" y="36737"/>
                    </a:lnTo>
                    <a:lnTo>
                      <a:pt x="16058" y="36711"/>
                    </a:lnTo>
                    <a:lnTo>
                      <a:pt x="15929" y="36634"/>
                    </a:lnTo>
                    <a:lnTo>
                      <a:pt x="15826" y="36531"/>
                    </a:lnTo>
                    <a:lnTo>
                      <a:pt x="15774" y="36401"/>
                    </a:lnTo>
                    <a:lnTo>
                      <a:pt x="13890" y="30799"/>
                    </a:lnTo>
                    <a:lnTo>
                      <a:pt x="9914" y="30799"/>
                    </a:lnTo>
                    <a:lnTo>
                      <a:pt x="9527" y="30722"/>
                    </a:lnTo>
                    <a:lnTo>
                      <a:pt x="9165" y="30644"/>
                    </a:lnTo>
                    <a:lnTo>
                      <a:pt x="8830" y="30515"/>
                    </a:lnTo>
                    <a:lnTo>
                      <a:pt x="8494" y="30360"/>
                    </a:lnTo>
                    <a:lnTo>
                      <a:pt x="8184" y="30154"/>
                    </a:lnTo>
                    <a:lnTo>
                      <a:pt x="7900" y="29947"/>
                    </a:lnTo>
                    <a:lnTo>
                      <a:pt x="7642" y="29715"/>
                    </a:lnTo>
                    <a:lnTo>
                      <a:pt x="7384" y="29431"/>
                    </a:lnTo>
                    <a:lnTo>
                      <a:pt x="7178" y="29147"/>
                    </a:lnTo>
                    <a:lnTo>
                      <a:pt x="6971" y="28837"/>
                    </a:lnTo>
                    <a:lnTo>
                      <a:pt x="6816" y="28502"/>
                    </a:lnTo>
                    <a:lnTo>
                      <a:pt x="6687" y="28166"/>
                    </a:lnTo>
                    <a:lnTo>
                      <a:pt x="6610" y="27805"/>
                    </a:lnTo>
                    <a:lnTo>
                      <a:pt x="6558" y="27443"/>
                    </a:lnTo>
                    <a:lnTo>
                      <a:pt x="6532" y="27056"/>
                    </a:lnTo>
                    <a:lnTo>
                      <a:pt x="6532" y="19802"/>
                    </a:lnTo>
                    <a:lnTo>
                      <a:pt x="6532" y="19569"/>
                    </a:lnTo>
                    <a:lnTo>
                      <a:pt x="6584" y="19311"/>
                    </a:lnTo>
                    <a:lnTo>
                      <a:pt x="6635" y="19079"/>
                    </a:lnTo>
                    <a:lnTo>
                      <a:pt x="6713" y="18872"/>
                    </a:lnTo>
                    <a:lnTo>
                      <a:pt x="6816" y="18640"/>
                    </a:lnTo>
                    <a:lnTo>
                      <a:pt x="6945" y="18459"/>
                    </a:lnTo>
                    <a:lnTo>
                      <a:pt x="7074" y="18253"/>
                    </a:lnTo>
                    <a:lnTo>
                      <a:pt x="7255" y="18098"/>
                    </a:lnTo>
                    <a:lnTo>
                      <a:pt x="7410" y="17943"/>
                    </a:lnTo>
                    <a:lnTo>
                      <a:pt x="7616" y="17788"/>
                    </a:lnTo>
                    <a:lnTo>
                      <a:pt x="7797" y="17659"/>
                    </a:lnTo>
                    <a:lnTo>
                      <a:pt x="8030" y="17556"/>
                    </a:lnTo>
                    <a:lnTo>
                      <a:pt x="8236" y="17478"/>
                    </a:lnTo>
                    <a:lnTo>
                      <a:pt x="8468" y="17427"/>
                    </a:lnTo>
                    <a:lnTo>
                      <a:pt x="8727" y="17375"/>
                    </a:lnTo>
                    <a:lnTo>
                      <a:pt x="11024" y="17375"/>
                    </a:lnTo>
                    <a:lnTo>
                      <a:pt x="11127" y="17401"/>
                    </a:lnTo>
                    <a:lnTo>
                      <a:pt x="11205" y="17452"/>
                    </a:lnTo>
                    <a:lnTo>
                      <a:pt x="11282" y="17504"/>
                    </a:lnTo>
                    <a:lnTo>
                      <a:pt x="14432" y="20654"/>
                    </a:lnTo>
                    <a:lnTo>
                      <a:pt x="15749" y="20654"/>
                    </a:lnTo>
                    <a:lnTo>
                      <a:pt x="15749" y="18511"/>
                    </a:lnTo>
                    <a:lnTo>
                      <a:pt x="15749" y="18278"/>
                    </a:lnTo>
                    <a:lnTo>
                      <a:pt x="15800" y="18072"/>
                    </a:lnTo>
                    <a:lnTo>
                      <a:pt x="15852" y="17865"/>
                    </a:lnTo>
                    <a:lnTo>
                      <a:pt x="15929" y="17685"/>
                    </a:lnTo>
                    <a:lnTo>
                      <a:pt x="16033" y="17504"/>
                    </a:lnTo>
                    <a:lnTo>
                      <a:pt x="16162" y="17323"/>
                    </a:lnTo>
                    <a:lnTo>
                      <a:pt x="16291" y="17168"/>
                    </a:lnTo>
                    <a:lnTo>
                      <a:pt x="16446" y="17013"/>
                    </a:lnTo>
                    <a:lnTo>
                      <a:pt x="16807" y="16730"/>
                    </a:lnTo>
                    <a:lnTo>
                      <a:pt x="17220" y="16471"/>
                    </a:lnTo>
                    <a:lnTo>
                      <a:pt x="17685" y="16265"/>
                    </a:lnTo>
                    <a:lnTo>
                      <a:pt x="18149" y="16058"/>
                    </a:lnTo>
                    <a:lnTo>
                      <a:pt x="18666" y="15903"/>
                    </a:lnTo>
                    <a:lnTo>
                      <a:pt x="19182" y="15748"/>
                    </a:lnTo>
                    <a:lnTo>
                      <a:pt x="19673" y="15645"/>
                    </a:lnTo>
                    <a:lnTo>
                      <a:pt x="20163" y="15542"/>
                    </a:lnTo>
                    <a:lnTo>
                      <a:pt x="20628" y="15490"/>
                    </a:lnTo>
                    <a:lnTo>
                      <a:pt x="21067" y="15439"/>
                    </a:lnTo>
                    <a:lnTo>
                      <a:pt x="21454" y="15413"/>
                    </a:lnTo>
                    <a:lnTo>
                      <a:pt x="21790" y="15387"/>
                    </a:lnTo>
                    <a:close/>
                    <a:moveTo>
                      <a:pt x="22125" y="1"/>
                    </a:moveTo>
                    <a:lnTo>
                      <a:pt x="20989" y="26"/>
                    </a:lnTo>
                    <a:lnTo>
                      <a:pt x="19853" y="130"/>
                    </a:lnTo>
                    <a:lnTo>
                      <a:pt x="18769" y="259"/>
                    </a:lnTo>
                    <a:lnTo>
                      <a:pt x="17659" y="465"/>
                    </a:lnTo>
                    <a:lnTo>
                      <a:pt x="16600" y="698"/>
                    </a:lnTo>
                    <a:lnTo>
                      <a:pt x="15542" y="1007"/>
                    </a:lnTo>
                    <a:lnTo>
                      <a:pt x="14509" y="1343"/>
                    </a:lnTo>
                    <a:lnTo>
                      <a:pt x="13528" y="1756"/>
                    </a:lnTo>
                    <a:lnTo>
                      <a:pt x="12547" y="2195"/>
                    </a:lnTo>
                    <a:lnTo>
                      <a:pt x="11592" y="2686"/>
                    </a:lnTo>
                    <a:lnTo>
                      <a:pt x="10663" y="3202"/>
                    </a:lnTo>
                    <a:lnTo>
                      <a:pt x="9759" y="3796"/>
                    </a:lnTo>
                    <a:lnTo>
                      <a:pt x="8881" y="4415"/>
                    </a:lnTo>
                    <a:lnTo>
                      <a:pt x="8055" y="5061"/>
                    </a:lnTo>
                    <a:lnTo>
                      <a:pt x="7255" y="5758"/>
                    </a:lnTo>
                    <a:lnTo>
                      <a:pt x="6481" y="6480"/>
                    </a:lnTo>
                    <a:lnTo>
                      <a:pt x="5758" y="7255"/>
                    </a:lnTo>
                    <a:lnTo>
                      <a:pt x="5061" y="8055"/>
                    </a:lnTo>
                    <a:lnTo>
                      <a:pt x="4389" y="8907"/>
                    </a:lnTo>
                    <a:lnTo>
                      <a:pt x="3796" y="9759"/>
                    </a:lnTo>
                    <a:lnTo>
                      <a:pt x="3202" y="10663"/>
                    </a:lnTo>
                    <a:lnTo>
                      <a:pt x="2686" y="11592"/>
                    </a:lnTo>
                    <a:lnTo>
                      <a:pt x="2195" y="12547"/>
                    </a:lnTo>
                    <a:lnTo>
                      <a:pt x="1756" y="13528"/>
                    </a:lnTo>
                    <a:lnTo>
                      <a:pt x="1343" y="14535"/>
                    </a:lnTo>
                    <a:lnTo>
                      <a:pt x="1008" y="15542"/>
                    </a:lnTo>
                    <a:lnTo>
                      <a:pt x="698" y="16600"/>
                    </a:lnTo>
                    <a:lnTo>
                      <a:pt x="465" y="17685"/>
                    </a:lnTo>
                    <a:lnTo>
                      <a:pt x="259" y="18769"/>
                    </a:lnTo>
                    <a:lnTo>
                      <a:pt x="130" y="19879"/>
                    </a:lnTo>
                    <a:lnTo>
                      <a:pt x="27" y="20989"/>
                    </a:lnTo>
                    <a:lnTo>
                      <a:pt x="1" y="22125"/>
                    </a:lnTo>
                    <a:lnTo>
                      <a:pt x="27" y="23261"/>
                    </a:lnTo>
                    <a:lnTo>
                      <a:pt x="130" y="24397"/>
                    </a:lnTo>
                    <a:lnTo>
                      <a:pt x="259" y="25507"/>
                    </a:lnTo>
                    <a:lnTo>
                      <a:pt x="465" y="26591"/>
                    </a:lnTo>
                    <a:lnTo>
                      <a:pt x="698" y="27650"/>
                    </a:lnTo>
                    <a:lnTo>
                      <a:pt x="1008" y="28708"/>
                    </a:lnTo>
                    <a:lnTo>
                      <a:pt x="1343" y="29741"/>
                    </a:lnTo>
                    <a:lnTo>
                      <a:pt x="1756" y="30748"/>
                    </a:lnTo>
                    <a:lnTo>
                      <a:pt x="2195" y="31729"/>
                    </a:lnTo>
                    <a:lnTo>
                      <a:pt x="2686" y="32684"/>
                    </a:lnTo>
                    <a:lnTo>
                      <a:pt x="3202" y="33613"/>
                    </a:lnTo>
                    <a:lnTo>
                      <a:pt x="3796" y="34491"/>
                    </a:lnTo>
                    <a:lnTo>
                      <a:pt x="4389" y="35369"/>
                    </a:lnTo>
                    <a:lnTo>
                      <a:pt x="5061" y="36195"/>
                    </a:lnTo>
                    <a:lnTo>
                      <a:pt x="5758" y="36995"/>
                    </a:lnTo>
                    <a:lnTo>
                      <a:pt x="6481" y="37770"/>
                    </a:lnTo>
                    <a:lnTo>
                      <a:pt x="7255" y="38518"/>
                    </a:lnTo>
                    <a:lnTo>
                      <a:pt x="8055" y="39190"/>
                    </a:lnTo>
                    <a:lnTo>
                      <a:pt x="8881" y="39861"/>
                    </a:lnTo>
                    <a:lnTo>
                      <a:pt x="9759" y="40480"/>
                    </a:lnTo>
                    <a:lnTo>
                      <a:pt x="10663" y="41048"/>
                    </a:lnTo>
                    <a:lnTo>
                      <a:pt x="11592" y="41591"/>
                    </a:lnTo>
                    <a:lnTo>
                      <a:pt x="12547" y="42081"/>
                    </a:lnTo>
                    <a:lnTo>
                      <a:pt x="13528" y="42520"/>
                    </a:lnTo>
                    <a:lnTo>
                      <a:pt x="14509" y="42907"/>
                    </a:lnTo>
                    <a:lnTo>
                      <a:pt x="15542" y="43269"/>
                    </a:lnTo>
                    <a:lnTo>
                      <a:pt x="16600" y="43553"/>
                    </a:lnTo>
                    <a:lnTo>
                      <a:pt x="17659" y="43811"/>
                    </a:lnTo>
                    <a:lnTo>
                      <a:pt x="18769" y="43991"/>
                    </a:lnTo>
                    <a:lnTo>
                      <a:pt x="19853" y="44146"/>
                    </a:lnTo>
                    <a:lnTo>
                      <a:pt x="20989" y="44224"/>
                    </a:lnTo>
                    <a:lnTo>
                      <a:pt x="22125" y="44250"/>
                    </a:lnTo>
                    <a:lnTo>
                      <a:pt x="23261" y="44224"/>
                    </a:lnTo>
                    <a:lnTo>
                      <a:pt x="24397" y="44146"/>
                    </a:lnTo>
                    <a:lnTo>
                      <a:pt x="25507" y="43991"/>
                    </a:lnTo>
                    <a:lnTo>
                      <a:pt x="26591" y="43811"/>
                    </a:lnTo>
                    <a:lnTo>
                      <a:pt x="27650" y="43553"/>
                    </a:lnTo>
                    <a:lnTo>
                      <a:pt x="28708" y="43269"/>
                    </a:lnTo>
                    <a:lnTo>
                      <a:pt x="29741" y="42907"/>
                    </a:lnTo>
                    <a:lnTo>
                      <a:pt x="30748" y="42520"/>
                    </a:lnTo>
                    <a:lnTo>
                      <a:pt x="31729" y="42081"/>
                    </a:lnTo>
                    <a:lnTo>
                      <a:pt x="32684" y="41591"/>
                    </a:lnTo>
                    <a:lnTo>
                      <a:pt x="33588" y="41048"/>
                    </a:lnTo>
                    <a:lnTo>
                      <a:pt x="34491" y="40480"/>
                    </a:lnTo>
                    <a:lnTo>
                      <a:pt x="35369" y="39861"/>
                    </a:lnTo>
                    <a:lnTo>
                      <a:pt x="36195" y="39190"/>
                    </a:lnTo>
                    <a:lnTo>
                      <a:pt x="36995" y="38518"/>
                    </a:lnTo>
                    <a:lnTo>
                      <a:pt x="37770" y="37770"/>
                    </a:lnTo>
                    <a:lnTo>
                      <a:pt x="38493" y="36995"/>
                    </a:lnTo>
                    <a:lnTo>
                      <a:pt x="39190" y="36195"/>
                    </a:lnTo>
                    <a:lnTo>
                      <a:pt x="39861" y="35369"/>
                    </a:lnTo>
                    <a:lnTo>
                      <a:pt x="40480" y="34491"/>
                    </a:lnTo>
                    <a:lnTo>
                      <a:pt x="41048" y="33613"/>
                    </a:lnTo>
                    <a:lnTo>
                      <a:pt x="41591" y="32684"/>
                    </a:lnTo>
                    <a:lnTo>
                      <a:pt x="42081" y="31729"/>
                    </a:lnTo>
                    <a:lnTo>
                      <a:pt x="42520" y="30748"/>
                    </a:lnTo>
                    <a:lnTo>
                      <a:pt x="42907" y="29741"/>
                    </a:lnTo>
                    <a:lnTo>
                      <a:pt x="43243" y="28708"/>
                    </a:lnTo>
                    <a:lnTo>
                      <a:pt x="43553" y="27650"/>
                    </a:lnTo>
                    <a:lnTo>
                      <a:pt x="43811" y="26591"/>
                    </a:lnTo>
                    <a:lnTo>
                      <a:pt x="43991" y="25507"/>
                    </a:lnTo>
                    <a:lnTo>
                      <a:pt x="44146" y="24397"/>
                    </a:lnTo>
                    <a:lnTo>
                      <a:pt x="44224" y="23261"/>
                    </a:lnTo>
                    <a:lnTo>
                      <a:pt x="44250" y="22125"/>
                    </a:lnTo>
                    <a:lnTo>
                      <a:pt x="44224" y="20989"/>
                    </a:lnTo>
                    <a:lnTo>
                      <a:pt x="44146" y="19879"/>
                    </a:lnTo>
                    <a:lnTo>
                      <a:pt x="43991" y="18769"/>
                    </a:lnTo>
                    <a:lnTo>
                      <a:pt x="43811" y="17685"/>
                    </a:lnTo>
                    <a:lnTo>
                      <a:pt x="43553" y="16600"/>
                    </a:lnTo>
                    <a:lnTo>
                      <a:pt x="43243" y="15542"/>
                    </a:lnTo>
                    <a:lnTo>
                      <a:pt x="42907" y="14535"/>
                    </a:lnTo>
                    <a:lnTo>
                      <a:pt x="42520" y="13528"/>
                    </a:lnTo>
                    <a:lnTo>
                      <a:pt x="42081" y="12547"/>
                    </a:lnTo>
                    <a:lnTo>
                      <a:pt x="41591" y="11592"/>
                    </a:lnTo>
                    <a:lnTo>
                      <a:pt x="41048" y="10663"/>
                    </a:lnTo>
                    <a:lnTo>
                      <a:pt x="40480" y="9759"/>
                    </a:lnTo>
                    <a:lnTo>
                      <a:pt x="39861" y="8907"/>
                    </a:lnTo>
                    <a:lnTo>
                      <a:pt x="39190" y="8055"/>
                    </a:lnTo>
                    <a:lnTo>
                      <a:pt x="38493" y="7255"/>
                    </a:lnTo>
                    <a:lnTo>
                      <a:pt x="37770" y="6480"/>
                    </a:lnTo>
                    <a:lnTo>
                      <a:pt x="36995" y="5758"/>
                    </a:lnTo>
                    <a:lnTo>
                      <a:pt x="36195" y="5061"/>
                    </a:lnTo>
                    <a:lnTo>
                      <a:pt x="35369" y="4415"/>
                    </a:lnTo>
                    <a:lnTo>
                      <a:pt x="34491" y="3796"/>
                    </a:lnTo>
                    <a:lnTo>
                      <a:pt x="33588" y="3202"/>
                    </a:lnTo>
                    <a:lnTo>
                      <a:pt x="32684" y="2686"/>
                    </a:lnTo>
                    <a:lnTo>
                      <a:pt x="31729" y="2195"/>
                    </a:lnTo>
                    <a:lnTo>
                      <a:pt x="30748" y="1756"/>
                    </a:lnTo>
                    <a:lnTo>
                      <a:pt x="29741" y="1343"/>
                    </a:lnTo>
                    <a:lnTo>
                      <a:pt x="28708" y="1007"/>
                    </a:lnTo>
                    <a:lnTo>
                      <a:pt x="27650" y="698"/>
                    </a:lnTo>
                    <a:lnTo>
                      <a:pt x="26591" y="465"/>
                    </a:lnTo>
                    <a:lnTo>
                      <a:pt x="25507" y="259"/>
                    </a:lnTo>
                    <a:lnTo>
                      <a:pt x="24397" y="130"/>
                    </a:lnTo>
                    <a:lnTo>
                      <a:pt x="23261" y="26"/>
                    </a:lnTo>
                    <a:lnTo>
                      <a:pt x="22125" y="1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282550" lIns="282550" spcFirstLastPara="1" rIns="282550" wrap="square" tIns="282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0" name="Google Shape;1270;p111"/>
            <p:cNvSpPr/>
            <p:nvPr/>
          </p:nvSpPr>
          <p:spPr>
            <a:xfrm>
              <a:off x="511550" y="2910850"/>
              <a:ext cx="481500" cy="33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1.</a:t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1271" name="Google Shape;1271;p111"/>
            <p:cNvSpPr/>
            <p:nvPr/>
          </p:nvSpPr>
          <p:spPr>
            <a:xfrm>
              <a:off x="4741050" y="3030547"/>
              <a:ext cx="3006600" cy="17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80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 sz="2000">
                  <a:solidFill>
                    <a:schemeClr val="dk2"/>
                  </a:solidFill>
                </a:rPr>
                <a:t>Die </a:t>
              </a:r>
              <a:r>
                <a:rPr b="1" lang="en-GB" sz="2000">
                  <a:solidFill>
                    <a:schemeClr val="dk2"/>
                  </a:solidFill>
                </a:rPr>
                <a:t>Beteiligten kennen </a:t>
              </a:r>
              <a:r>
                <a:rPr b="1" lang="en-GB" sz="2000">
                  <a:solidFill>
                    <a:schemeClr val="dk2"/>
                  </a:solidFill>
                </a:rPr>
                <a:t>weder den genauen Zeitpunkt noch das Szenario.</a:t>
              </a:r>
              <a:endParaRPr b="1" i="0" sz="2000" u="none" cap="none" strike="noStrike">
                <a:solidFill>
                  <a:schemeClr val="dk2"/>
                </a:solidFill>
              </a:endParaRPr>
            </a:p>
          </p:txBody>
        </p:sp>
        <p:sp>
          <p:nvSpPr>
            <p:cNvPr id="1272" name="Google Shape;1272;p111"/>
            <p:cNvSpPr/>
            <p:nvPr/>
          </p:nvSpPr>
          <p:spPr>
            <a:xfrm>
              <a:off x="4476475" y="2910850"/>
              <a:ext cx="481500" cy="33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2</a:t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1273" name="Google Shape;1273;p111"/>
            <p:cNvSpPr/>
            <p:nvPr/>
          </p:nvSpPr>
          <p:spPr>
            <a:xfrm>
              <a:off x="8705975" y="3030547"/>
              <a:ext cx="3006600" cy="17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80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 sz="2000">
                  <a:solidFill>
                    <a:schemeClr val="dk2"/>
                  </a:solidFill>
                </a:rPr>
                <a:t>Niemand weiß von der Übung, bis auf ein bis zwei Personen.</a:t>
              </a:r>
              <a:endParaRPr b="1" i="0" sz="2000" u="none" cap="none" strike="noStrike">
                <a:solidFill>
                  <a:schemeClr val="dk2"/>
                </a:solidFill>
              </a:endParaRPr>
            </a:p>
          </p:txBody>
        </p:sp>
        <p:sp>
          <p:nvSpPr>
            <p:cNvPr id="1274" name="Google Shape;1274;p111"/>
            <p:cNvSpPr/>
            <p:nvPr/>
          </p:nvSpPr>
          <p:spPr>
            <a:xfrm>
              <a:off x="8441400" y="2910850"/>
              <a:ext cx="481500" cy="33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3</a:t>
              </a:r>
              <a:endParaRPr b="1" sz="1600">
                <a:solidFill>
                  <a:schemeClr val="lt1"/>
                </a:solidFill>
              </a:endParaRPr>
            </a:p>
          </p:txBody>
        </p:sp>
        <p:grpSp>
          <p:nvGrpSpPr>
            <p:cNvPr id="1275" name="Google Shape;1275;p111"/>
            <p:cNvGrpSpPr/>
            <p:nvPr/>
          </p:nvGrpSpPr>
          <p:grpSpPr>
            <a:xfrm>
              <a:off x="9734066" y="1882987"/>
              <a:ext cx="950397" cy="950397"/>
              <a:chOff x="6010326" y="4136680"/>
              <a:chExt cx="380692" cy="380692"/>
            </a:xfrm>
          </p:grpSpPr>
          <p:sp>
            <p:nvSpPr>
              <p:cNvPr id="1276" name="Google Shape;1276;p111"/>
              <p:cNvSpPr/>
              <p:nvPr/>
            </p:nvSpPr>
            <p:spPr>
              <a:xfrm>
                <a:off x="6189574" y="4274661"/>
                <a:ext cx="22411" cy="15093"/>
              </a:xfrm>
              <a:custGeom>
                <a:rect b="b" l="l" r="r" t="t"/>
                <a:pathLst>
                  <a:path extrusionOk="0" h="1757" w="2609">
                    <a:moveTo>
                      <a:pt x="1292" y="1"/>
                    </a:moveTo>
                    <a:lnTo>
                      <a:pt x="1034" y="27"/>
                    </a:lnTo>
                    <a:lnTo>
                      <a:pt x="801" y="104"/>
                    </a:lnTo>
                    <a:lnTo>
                      <a:pt x="569" y="207"/>
                    </a:lnTo>
                    <a:lnTo>
                      <a:pt x="388" y="362"/>
                    </a:lnTo>
                    <a:lnTo>
                      <a:pt x="207" y="569"/>
                    </a:lnTo>
                    <a:lnTo>
                      <a:pt x="104" y="801"/>
                    </a:lnTo>
                    <a:lnTo>
                      <a:pt x="26" y="1034"/>
                    </a:lnTo>
                    <a:lnTo>
                      <a:pt x="1" y="1292"/>
                    </a:lnTo>
                    <a:lnTo>
                      <a:pt x="1" y="1524"/>
                    </a:lnTo>
                    <a:lnTo>
                      <a:pt x="78" y="1757"/>
                    </a:lnTo>
                    <a:lnTo>
                      <a:pt x="362" y="1628"/>
                    </a:lnTo>
                    <a:lnTo>
                      <a:pt x="672" y="1524"/>
                    </a:lnTo>
                    <a:lnTo>
                      <a:pt x="982" y="1473"/>
                    </a:lnTo>
                    <a:lnTo>
                      <a:pt x="1292" y="1447"/>
                    </a:lnTo>
                    <a:lnTo>
                      <a:pt x="1628" y="1473"/>
                    </a:lnTo>
                    <a:lnTo>
                      <a:pt x="1938" y="1524"/>
                    </a:lnTo>
                    <a:lnTo>
                      <a:pt x="2247" y="1628"/>
                    </a:lnTo>
                    <a:lnTo>
                      <a:pt x="2532" y="1757"/>
                    </a:lnTo>
                    <a:lnTo>
                      <a:pt x="2583" y="1524"/>
                    </a:lnTo>
                    <a:lnTo>
                      <a:pt x="2609" y="1292"/>
                    </a:lnTo>
                    <a:lnTo>
                      <a:pt x="2583" y="1034"/>
                    </a:lnTo>
                    <a:lnTo>
                      <a:pt x="2506" y="801"/>
                    </a:lnTo>
                    <a:lnTo>
                      <a:pt x="2377" y="569"/>
                    </a:lnTo>
                    <a:lnTo>
                      <a:pt x="2222" y="362"/>
                    </a:lnTo>
                    <a:lnTo>
                      <a:pt x="2041" y="207"/>
                    </a:lnTo>
                    <a:lnTo>
                      <a:pt x="1808" y="104"/>
                    </a:lnTo>
                    <a:lnTo>
                      <a:pt x="1576" y="27"/>
                    </a:ln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11"/>
              <p:cNvSpPr/>
              <p:nvPr/>
            </p:nvSpPr>
            <p:spPr>
              <a:xfrm>
                <a:off x="6204434" y="4295741"/>
                <a:ext cx="17541" cy="57905"/>
              </a:xfrm>
              <a:custGeom>
                <a:rect b="b" l="l" r="r" t="t"/>
                <a:pathLst>
                  <a:path extrusionOk="0" h="6741" w="2042">
                    <a:moveTo>
                      <a:pt x="1" y="0"/>
                    </a:moveTo>
                    <a:lnTo>
                      <a:pt x="1" y="6741"/>
                    </a:lnTo>
                    <a:lnTo>
                      <a:pt x="208" y="6663"/>
                    </a:lnTo>
                    <a:lnTo>
                      <a:pt x="414" y="6586"/>
                    </a:lnTo>
                    <a:lnTo>
                      <a:pt x="621" y="6457"/>
                    </a:lnTo>
                    <a:lnTo>
                      <a:pt x="802" y="6327"/>
                    </a:lnTo>
                    <a:lnTo>
                      <a:pt x="982" y="6172"/>
                    </a:lnTo>
                    <a:lnTo>
                      <a:pt x="1163" y="5992"/>
                    </a:lnTo>
                    <a:lnTo>
                      <a:pt x="1318" y="5785"/>
                    </a:lnTo>
                    <a:lnTo>
                      <a:pt x="1447" y="5579"/>
                    </a:lnTo>
                    <a:lnTo>
                      <a:pt x="1576" y="5346"/>
                    </a:lnTo>
                    <a:lnTo>
                      <a:pt x="1705" y="5088"/>
                    </a:lnTo>
                    <a:lnTo>
                      <a:pt x="1783" y="4830"/>
                    </a:lnTo>
                    <a:lnTo>
                      <a:pt x="1886" y="4571"/>
                    </a:lnTo>
                    <a:lnTo>
                      <a:pt x="1938" y="4261"/>
                    </a:lnTo>
                    <a:lnTo>
                      <a:pt x="1990" y="3977"/>
                    </a:lnTo>
                    <a:lnTo>
                      <a:pt x="2015" y="3667"/>
                    </a:lnTo>
                    <a:lnTo>
                      <a:pt x="2041" y="3357"/>
                    </a:lnTo>
                    <a:lnTo>
                      <a:pt x="2041" y="3306"/>
                    </a:lnTo>
                    <a:lnTo>
                      <a:pt x="2015" y="3177"/>
                    </a:lnTo>
                    <a:lnTo>
                      <a:pt x="2015" y="3099"/>
                    </a:lnTo>
                    <a:lnTo>
                      <a:pt x="1990" y="2660"/>
                    </a:lnTo>
                    <a:lnTo>
                      <a:pt x="1886" y="2221"/>
                    </a:lnTo>
                    <a:lnTo>
                      <a:pt x="1783" y="1834"/>
                    </a:lnTo>
                    <a:lnTo>
                      <a:pt x="1628" y="1472"/>
                    </a:lnTo>
                    <a:lnTo>
                      <a:pt x="1550" y="1369"/>
                    </a:lnTo>
                    <a:lnTo>
                      <a:pt x="1499" y="1266"/>
                    </a:lnTo>
                    <a:lnTo>
                      <a:pt x="1370" y="1007"/>
                    </a:lnTo>
                    <a:lnTo>
                      <a:pt x="1215" y="801"/>
                    </a:lnTo>
                    <a:lnTo>
                      <a:pt x="1034" y="620"/>
                    </a:lnTo>
                    <a:lnTo>
                      <a:pt x="853" y="439"/>
                    </a:lnTo>
                    <a:lnTo>
                      <a:pt x="647" y="284"/>
                    </a:lnTo>
                    <a:lnTo>
                      <a:pt x="440" y="155"/>
                    </a:lnTo>
                    <a:lnTo>
                      <a:pt x="23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11"/>
              <p:cNvSpPr/>
              <p:nvPr/>
            </p:nvSpPr>
            <p:spPr>
              <a:xfrm>
                <a:off x="6179592" y="4295741"/>
                <a:ext cx="16871" cy="57682"/>
              </a:xfrm>
              <a:custGeom>
                <a:rect b="b" l="l" r="r" t="t"/>
                <a:pathLst>
                  <a:path extrusionOk="0" h="6715" w="1964">
                    <a:moveTo>
                      <a:pt x="1963" y="0"/>
                    </a:moveTo>
                    <a:lnTo>
                      <a:pt x="1757" y="78"/>
                    </a:lnTo>
                    <a:lnTo>
                      <a:pt x="1550" y="181"/>
                    </a:lnTo>
                    <a:lnTo>
                      <a:pt x="1369" y="310"/>
                    </a:lnTo>
                    <a:lnTo>
                      <a:pt x="1188" y="439"/>
                    </a:lnTo>
                    <a:lnTo>
                      <a:pt x="1008" y="594"/>
                    </a:lnTo>
                    <a:lnTo>
                      <a:pt x="853" y="775"/>
                    </a:lnTo>
                    <a:lnTo>
                      <a:pt x="698" y="982"/>
                    </a:lnTo>
                    <a:lnTo>
                      <a:pt x="569" y="1188"/>
                    </a:lnTo>
                    <a:lnTo>
                      <a:pt x="439" y="1421"/>
                    </a:lnTo>
                    <a:lnTo>
                      <a:pt x="336" y="1653"/>
                    </a:lnTo>
                    <a:lnTo>
                      <a:pt x="233" y="1911"/>
                    </a:lnTo>
                    <a:lnTo>
                      <a:pt x="155" y="2195"/>
                    </a:lnTo>
                    <a:lnTo>
                      <a:pt x="78" y="2479"/>
                    </a:lnTo>
                    <a:lnTo>
                      <a:pt x="26" y="2763"/>
                    </a:lnTo>
                    <a:lnTo>
                      <a:pt x="0" y="3048"/>
                    </a:lnTo>
                    <a:lnTo>
                      <a:pt x="0" y="3357"/>
                    </a:lnTo>
                    <a:lnTo>
                      <a:pt x="0" y="3667"/>
                    </a:lnTo>
                    <a:lnTo>
                      <a:pt x="26" y="3977"/>
                    </a:lnTo>
                    <a:lnTo>
                      <a:pt x="78" y="4261"/>
                    </a:lnTo>
                    <a:lnTo>
                      <a:pt x="155" y="4545"/>
                    </a:lnTo>
                    <a:lnTo>
                      <a:pt x="233" y="4804"/>
                    </a:lnTo>
                    <a:lnTo>
                      <a:pt x="336" y="5062"/>
                    </a:lnTo>
                    <a:lnTo>
                      <a:pt x="439" y="5294"/>
                    </a:lnTo>
                    <a:lnTo>
                      <a:pt x="569" y="5527"/>
                    </a:lnTo>
                    <a:lnTo>
                      <a:pt x="698" y="5759"/>
                    </a:lnTo>
                    <a:lnTo>
                      <a:pt x="853" y="5940"/>
                    </a:lnTo>
                    <a:lnTo>
                      <a:pt x="1008" y="6121"/>
                    </a:lnTo>
                    <a:lnTo>
                      <a:pt x="1188" y="6276"/>
                    </a:lnTo>
                    <a:lnTo>
                      <a:pt x="1369" y="6431"/>
                    </a:lnTo>
                    <a:lnTo>
                      <a:pt x="1550" y="6534"/>
                    </a:lnTo>
                    <a:lnTo>
                      <a:pt x="1757" y="6637"/>
                    </a:lnTo>
                    <a:lnTo>
                      <a:pt x="1963" y="6715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11"/>
              <p:cNvSpPr/>
              <p:nvPr/>
            </p:nvSpPr>
            <p:spPr>
              <a:xfrm>
                <a:off x="6100392" y="4244270"/>
                <a:ext cx="199228" cy="124907"/>
              </a:xfrm>
              <a:custGeom>
                <a:rect b="b" l="l" r="r" t="t"/>
                <a:pathLst>
                  <a:path extrusionOk="0" h="14541" w="23193">
                    <a:moveTo>
                      <a:pt x="12939" y="1240"/>
                    </a:moveTo>
                    <a:lnTo>
                      <a:pt x="13043" y="1266"/>
                    </a:lnTo>
                    <a:lnTo>
                      <a:pt x="13120" y="1292"/>
                    </a:lnTo>
                    <a:lnTo>
                      <a:pt x="13198" y="1344"/>
                    </a:lnTo>
                    <a:lnTo>
                      <a:pt x="13249" y="1421"/>
                    </a:lnTo>
                    <a:lnTo>
                      <a:pt x="13301" y="1498"/>
                    </a:lnTo>
                    <a:lnTo>
                      <a:pt x="13404" y="1731"/>
                    </a:lnTo>
                    <a:lnTo>
                      <a:pt x="13482" y="1989"/>
                    </a:lnTo>
                    <a:lnTo>
                      <a:pt x="13533" y="2222"/>
                    </a:lnTo>
                    <a:lnTo>
                      <a:pt x="13559" y="2428"/>
                    </a:lnTo>
                    <a:lnTo>
                      <a:pt x="13533" y="2661"/>
                    </a:lnTo>
                    <a:lnTo>
                      <a:pt x="13508" y="2893"/>
                    </a:lnTo>
                    <a:lnTo>
                      <a:pt x="13430" y="3100"/>
                    </a:lnTo>
                    <a:lnTo>
                      <a:pt x="13353" y="3332"/>
                    </a:lnTo>
                    <a:lnTo>
                      <a:pt x="13482" y="3487"/>
                    </a:lnTo>
                    <a:lnTo>
                      <a:pt x="13585" y="3642"/>
                    </a:lnTo>
                    <a:lnTo>
                      <a:pt x="13688" y="3823"/>
                    </a:lnTo>
                    <a:lnTo>
                      <a:pt x="13766" y="4004"/>
                    </a:lnTo>
                    <a:lnTo>
                      <a:pt x="13843" y="4210"/>
                    </a:lnTo>
                    <a:lnTo>
                      <a:pt x="13895" y="4417"/>
                    </a:lnTo>
                    <a:lnTo>
                      <a:pt x="13921" y="4623"/>
                    </a:lnTo>
                    <a:lnTo>
                      <a:pt x="13921" y="4830"/>
                    </a:lnTo>
                    <a:lnTo>
                      <a:pt x="13921" y="5088"/>
                    </a:lnTo>
                    <a:lnTo>
                      <a:pt x="13869" y="5347"/>
                    </a:lnTo>
                    <a:lnTo>
                      <a:pt x="13792" y="5605"/>
                    </a:lnTo>
                    <a:lnTo>
                      <a:pt x="13688" y="5837"/>
                    </a:lnTo>
                    <a:lnTo>
                      <a:pt x="13869" y="6018"/>
                    </a:lnTo>
                    <a:lnTo>
                      <a:pt x="14050" y="6225"/>
                    </a:lnTo>
                    <a:lnTo>
                      <a:pt x="14205" y="6431"/>
                    </a:lnTo>
                    <a:lnTo>
                      <a:pt x="14360" y="6664"/>
                    </a:lnTo>
                    <a:lnTo>
                      <a:pt x="16168" y="6664"/>
                    </a:lnTo>
                    <a:lnTo>
                      <a:pt x="17691" y="5140"/>
                    </a:lnTo>
                    <a:lnTo>
                      <a:pt x="17769" y="5088"/>
                    </a:lnTo>
                    <a:lnTo>
                      <a:pt x="17846" y="5037"/>
                    </a:lnTo>
                    <a:lnTo>
                      <a:pt x="17924" y="5011"/>
                    </a:lnTo>
                    <a:lnTo>
                      <a:pt x="18104" y="5011"/>
                    </a:lnTo>
                    <a:lnTo>
                      <a:pt x="18208" y="5037"/>
                    </a:lnTo>
                    <a:lnTo>
                      <a:pt x="18285" y="5088"/>
                    </a:lnTo>
                    <a:lnTo>
                      <a:pt x="18363" y="5140"/>
                    </a:lnTo>
                    <a:lnTo>
                      <a:pt x="18414" y="5217"/>
                    </a:lnTo>
                    <a:lnTo>
                      <a:pt x="18466" y="5295"/>
                    </a:lnTo>
                    <a:lnTo>
                      <a:pt x="18492" y="5398"/>
                    </a:lnTo>
                    <a:lnTo>
                      <a:pt x="18492" y="5476"/>
                    </a:lnTo>
                    <a:lnTo>
                      <a:pt x="18492" y="5579"/>
                    </a:lnTo>
                    <a:lnTo>
                      <a:pt x="18466" y="5656"/>
                    </a:lnTo>
                    <a:lnTo>
                      <a:pt x="18414" y="5734"/>
                    </a:lnTo>
                    <a:lnTo>
                      <a:pt x="18363" y="5811"/>
                    </a:lnTo>
                    <a:lnTo>
                      <a:pt x="16555" y="7619"/>
                    </a:lnTo>
                    <a:lnTo>
                      <a:pt x="14799" y="7619"/>
                    </a:lnTo>
                    <a:lnTo>
                      <a:pt x="14954" y="8136"/>
                    </a:lnTo>
                    <a:lnTo>
                      <a:pt x="15031" y="8704"/>
                    </a:lnTo>
                    <a:lnTo>
                      <a:pt x="18104" y="8704"/>
                    </a:lnTo>
                    <a:lnTo>
                      <a:pt x="18208" y="8730"/>
                    </a:lnTo>
                    <a:lnTo>
                      <a:pt x="18285" y="8781"/>
                    </a:lnTo>
                    <a:lnTo>
                      <a:pt x="18363" y="8833"/>
                    </a:lnTo>
                    <a:lnTo>
                      <a:pt x="18414" y="8910"/>
                    </a:lnTo>
                    <a:lnTo>
                      <a:pt x="18440" y="8988"/>
                    </a:lnTo>
                    <a:lnTo>
                      <a:pt x="18492" y="9065"/>
                    </a:lnTo>
                    <a:lnTo>
                      <a:pt x="18492" y="9169"/>
                    </a:lnTo>
                    <a:lnTo>
                      <a:pt x="18492" y="9272"/>
                    </a:lnTo>
                    <a:lnTo>
                      <a:pt x="18440" y="9349"/>
                    </a:lnTo>
                    <a:lnTo>
                      <a:pt x="18414" y="9427"/>
                    </a:lnTo>
                    <a:lnTo>
                      <a:pt x="18363" y="9504"/>
                    </a:lnTo>
                    <a:lnTo>
                      <a:pt x="18285" y="9556"/>
                    </a:lnTo>
                    <a:lnTo>
                      <a:pt x="18208" y="9608"/>
                    </a:lnTo>
                    <a:lnTo>
                      <a:pt x="18104" y="9634"/>
                    </a:lnTo>
                    <a:lnTo>
                      <a:pt x="15083" y="9634"/>
                    </a:lnTo>
                    <a:lnTo>
                      <a:pt x="15005" y="10202"/>
                    </a:lnTo>
                    <a:lnTo>
                      <a:pt x="14902" y="10770"/>
                    </a:lnTo>
                    <a:lnTo>
                      <a:pt x="16555" y="10770"/>
                    </a:lnTo>
                    <a:lnTo>
                      <a:pt x="18337" y="12552"/>
                    </a:lnTo>
                    <a:lnTo>
                      <a:pt x="18414" y="12629"/>
                    </a:lnTo>
                    <a:lnTo>
                      <a:pt x="18440" y="12707"/>
                    </a:lnTo>
                    <a:lnTo>
                      <a:pt x="18466" y="12810"/>
                    </a:lnTo>
                    <a:lnTo>
                      <a:pt x="18492" y="12888"/>
                    </a:lnTo>
                    <a:lnTo>
                      <a:pt x="18466" y="12965"/>
                    </a:lnTo>
                    <a:lnTo>
                      <a:pt x="18440" y="13068"/>
                    </a:lnTo>
                    <a:lnTo>
                      <a:pt x="18414" y="13146"/>
                    </a:lnTo>
                    <a:lnTo>
                      <a:pt x="18337" y="13223"/>
                    </a:lnTo>
                    <a:lnTo>
                      <a:pt x="18259" y="13275"/>
                    </a:lnTo>
                    <a:lnTo>
                      <a:pt x="18182" y="13327"/>
                    </a:lnTo>
                    <a:lnTo>
                      <a:pt x="18104" y="13352"/>
                    </a:lnTo>
                    <a:lnTo>
                      <a:pt x="17924" y="13352"/>
                    </a:lnTo>
                    <a:lnTo>
                      <a:pt x="17846" y="13327"/>
                    </a:lnTo>
                    <a:lnTo>
                      <a:pt x="17743" y="13275"/>
                    </a:lnTo>
                    <a:lnTo>
                      <a:pt x="17691" y="13223"/>
                    </a:lnTo>
                    <a:lnTo>
                      <a:pt x="16168" y="11700"/>
                    </a:lnTo>
                    <a:lnTo>
                      <a:pt x="14541" y="11700"/>
                    </a:lnTo>
                    <a:lnTo>
                      <a:pt x="14308" y="12139"/>
                    </a:lnTo>
                    <a:lnTo>
                      <a:pt x="14024" y="12526"/>
                    </a:lnTo>
                    <a:lnTo>
                      <a:pt x="13688" y="12862"/>
                    </a:lnTo>
                    <a:lnTo>
                      <a:pt x="13327" y="13172"/>
                    </a:lnTo>
                    <a:lnTo>
                      <a:pt x="13146" y="13275"/>
                    </a:lnTo>
                    <a:lnTo>
                      <a:pt x="12965" y="13404"/>
                    </a:lnTo>
                    <a:lnTo>
                      <a:pt x="12759" y="13482"/>
                    </a:lnTo>
                    <a:lnTo>
                      <a:pt x="12552" y="13585"/>
                    </a:lnTo>
                    <a:lnTo>
                      <a:pt x="12345" y="13637"/>
                    </a:lnTo>
                    <a:lnTo>
                      <a:pt x="12139" y="13688"/>
                    </a:lnTo>
                    <a:lnTo>
                      <a:pt x="11906" y="13714"/>
                    </a:lnTo>
                    <a:lnTo>
                      <a:pt x="11467" y="13714"/>
                    </a:lnTo>
                    <a:lnTo>
                      <a:pt x="11235" y="13688"/>
                    </a:lnTo>
                    <a:lnTo>
                      <a:pt x="11028" y="13637"/>
                    </a:lnTo>
                    <a:lnTo>
                      <a:pt x="10822" y="13585"/>
                    </a:lnTo>
                    <a:lnTo>
                      <a:pt x="10615" y="13482"/>
                    </a:lnTo>
                    <a:lnTo>
                      <a:pt x="10408" y="13404"/>
                    </a:lnTo>
                    <a:lnTo>
                      <a:pt x="10202" y="13275"/>
                    </a:lnTo>
                    <a:lnTo>
                      <a:pt x="10021" y="13172"/>
                    </a:lnTo>
                    <a:lnTo>
                      <a:pt x="9685" y="12862"/>
                    </a:lnTo>
                    <a:lnTo>
                      <a:pt x="9350" y="12526"/>
                    </a:lnTo>
                    <a:lnTo>
                      <a:pt x="9065" y="12139"/>
                    </a:lnTo>
                    <a:lnTo>
                      <a:pt x="8807" y="11700"/>
                    </a:lnTo>
                    <a:lnTo>
                      <a:pt x="7180" y="11700"/>
                    </a:lnTo>
                    <a:lnTo>
                      <a:pt x="5657" y="13223"/>
                    </a:lnTo>
                    <a:lnTo>
                      <a:pt x="5605" y="13275"/>
                    </a:lnTo>
                    <a:lnTo>
                      <a:pt x="5502" y="13327"/>
                    </a:lnTo>
                    <a:lnTo>
                      <a:pt x="5424" y="13352"/>
                    </a:lnTo>
                    <a:lnTo>
                      <a:pt x="5243" y="13352"/>
                    </a:lnTo>
                    <a:lnTo>
                      <a:pt x="5166" y="13327"/>
                    </a:lnTo>
                    <a:lnTo>
                      <a:pt x="5088" y="13275"/>
                    </a:lnTo>
                    <a:lnTo>
                      <a:pt x="5011" y="13223"/>
                    </a:lnTo>
                    <a:lnTo>
                      <a:pt x="4933" y="13146"/>
                    </a:lnTo>
                    <a:lnTo>
                      <a:pt x="4908" y="13068"/>
                    </a:lnTo>
                    <a:lnTo>
                      <a:pt x="4882" y="12965"/>
                    </a:lnTo>
                    <a:lnTo>
                      <a:pt x="4856" y="12888"/>
                    </a:lnTo>
                    <a:lnTo>
                      <a:pt x="4882" y="12810"/>
                    </a:lnTo>
                    <a:lnTo>
                      <a:pt x="4908" y="12707"/>
                    </a:lnTo>
                    <a:lnTo>
                      <a:pt x="4933" y="12629"/>
                    </a:lnTo>
                    <a:lnTo>
                      <a:pt x="5011" y="12552"/>
                    </a:lnTo>
                    <a:lnTo>
                      <a:pt x="6793" y="10770"/>
                    </a:lnTo>
                    <a:lnTo>
                      <a:pt x="8472" y="10770"/>
                    </a:lnTo>
                    <a:lnTo>
                      <a:pt x="8342" y="10202"/>
                    </a:lnTo>
                    <a:lnTo>
                      <a:pt x="8291" y="9634"/>
                    </a:lnTo>
                    <a:lnTo>
                      <a:pt x="5243" y="9634"/>
                    </a:lnTo>
                    <a:lnTo>
                      <a:pt x="5140" y="9608"/>
                    </a:lnTo>
                    <a:lnTo>
                      <a:pt x="5063" y="9556"/>
                    </a:lnTo>
                    <a:lnTo>
                      <a:pt x="4985" y="9504"/>
                    </a:lnTo>
                    <a:lnTo>
                      <a:pt x="4933" y="9427"/>
                    </a:lnTo>
                    <a:lnTo>
                      <a:pt x="4908" y="9349"/>
                    </a:lnTo>
                    <a:lnTo>
                      <a:pt x="4856" y="9272"/>
                    </a:lnTo>
                    <a:lnTo>
                      <a:pt x="4856" y="9169"/>
                    </a:lnTo>
                    <a:lnTo>
                      <a:pt x="4856" y="9065"/>
                    </a:lnTo>
                    <a:lnTo>
                      <a:pt x="4908" y="8988"/>
                    </a:lnTo>
                    <a:lnTo>
                      <a:pt x="4933" y="8910"/>
                    </a:lnTo>
                    <a:lnTo>
                      <a:pt x="4985" y="8833"/>
                    </a:lnTo>
                    <a:lnTo>
                      <a:pt x="5063" y="8781"/>
                    </a:lnTo>
                    <a:lnTo>
                      <a:pt x="5140" y="8730"/>
                    </a:lnTo>
                    <a:lnTo>
                      <a:pt x="5243" y="8704"/>
                    </a:lnTo>
                    <a:lnTo>
                      <a:pt x="8317" y="8704"/>
                    </a:lnTo>
                    <a:lnTo>
                      <a:pt x="8420" y="8136"/>
                    </a:lnTo>
                    <a:lnTo>
                      <a:pt x="8575" y="7619"/>
                    </a:lnTo>
                    <a:lnTo>
                      <a:pt x="6793" y="7619"/>
                    </a:lnTo>
                    <a:lnTo>
                      <a:pt x="4985" y="5811"/>
                    </a:lnTo>
                    <a:lnTo>
                      <a:pt x="4933" y="5734"/>
                    </a:lnTo>
                    <a:lnTo>
                      <a:pt x="4882" y="5656"/>
                    </a:lnTo>
                    <a:lnTo>
                      <a:pt x="4856" y="5579"/>
                    </a:lnTo>
                    <a:lnTo>
                      <a:pt x="4856" y="5476"/>
                    </a:lnTo>
                    <a:lnTo>
                      <a:pt x="4856" y="5398"/>
                    </a:lnTo>
                    <a:lnTo>
                      <a:pt x="4882" y="5295"/>
                    </a:lnTo>
                    <a:lnTo>
                      <a:pt x="4933" y="5217"/>
                    </a:lnTo>
                    <a:lnTo>
                      <a:pt x="4985" y="5140"/>
                    </a:lnTo>
                    <a:lnTo>
                      <a:pt x="5063" y="5088"/>
                    </a:lnTo>
                    <a:lnTo>
                      <a:pt x="5140" y="5037"/>
                    </a:lnTo>
                    <a:lnTo>
                      <a:pt x="5243" y="5011"/>
                    </a:lnTo>
                    <a:lnTo>
                      <a:pt x="5424" y="5011"/>
                    </a:lnTo>
                    <a:lnTo>
                      <a:pt x="5502" y="5037"/>
                    </a:lnTo>
                    <a:lnTo>
                      <a:pt x="5579" y="5088"/>
                    </a:lnTo>
                    <a:lnTo>
                      <a:pt x="5657" y="5140"/>
                    </a:lnTo>
                    <a:lnTo>
                      <a:pt x="7180" y="6664"/>
                    </a:lnTo>
                    <a:lnTo>
                      <a:pt x="9014" y="6664"/>
                    </a:lnTo>
                    <a:lnTo>
                      <a:pt x="9169" y="6431"/>
                    </a:lnTo>
                    <a:lnTo>
                      <a:pt x="9324" y="6225"/>
                    </a:lnTo>
                    <a:lnTo>
                      <a:pt x="9505" y="6018"/>
                    </a:lnTo>
                    <a:lnTo>
                      <a:pt x="9685" y="5837"/>
                    </a:lnTo>
                    <a:lnTo>
                      <a:pt x="9582" y="5605"/>
                    </a:lnTo>
                    <a:lnTo>
                      <a:pt x="9505" y="5347"/>
                    </a:lnTo>
                    <a:lnTo>
                      <a:pt x="9453" y="5088"/>
                    </a:lnTo>
                    <a:lnTo>
                      <a:pt x="9427" y="4830"/>
                    </a:lnTo>
                    <a:lnTo>
                      <a:pt x="9453" y="4598"/>
                    </a:lnTo>
                    <a:lnTo>
                      <a:pt x="9479" y="4391"/>
                    </a:lnTo>
                    <a:lnTo>
                      <a:pt x="9530" y="4184"/>
                    </a:lnTo>
                    <a:lnTo>
                      <a:pt x="9608" y="3978"/>
                    </a:lnTo>
                    <a:lnTo>
                      <a:pt x="9711" y="3771"/>
                    </a:lnTo>
                    <a:lnTo>
                      <a:pt x="9814" y="3590"/>
                    </a:lnTo>
                    <a:lnTo>
                      <a:pt x="9944" y="3410"/>
                    </a:lnTo>
                    <a:lnTo>
                      <a:pt x="10073" y="3255"/>
                    </a:lnTo>
                    <a:lnTo>
                      <a:pt x="9995" y="3048"/>
                    </a:lnTo>
                    <a:lnTo>
                      <a:pt x="9944" y="2841"/>
                    </a:lnTo>
                    <a:lnTo>
                      <a:pt x="9918" y="2635"/>
                    </a:lnTo>
                    <a:lnTo>
                      <a:pt x="9918" y="2402"/>
                    </a:lnTo>
                    <a:lnTo>
                      <a:pt x="9918" y="2196"/>
                    </a:lnTo>
                    <a:lnTo>
                      <a:pt x="9969" y="1963"/>
                    </a:lnTo>
                    <a:lnTo>
                      <a:pt x="10047" y="1731"/>
                    </a:lnTo>
                    <a:lnTo>
                      <a:pt x="10150" y="1498"/>
                    </a:lnTo>
                    <a:lnTo>
                      <a:pt x="10202" y="1421"/>
                    </a:lnTo>
                    <a:lnTo>
                      <a:pt x="10253" y="1344"/>
                    </a:lnTo>
                    <a:lnTo>
                      <a:pt x="10331" y="1292"/>
                    </a:lnTo>
                    <a:lnTo>
                      <a:pt x="10408" y="1266"/>
                    </a:lnTo>
                    <a:lnTo>
                      <a:pt x="10512" y="1240"/>
                    </a:lnTo>
                    <a:lnTo>
                      <a:pt x="10693" y="1240"/>
                    </a:lnTo>
                    <a:lnTo>
                      <a:pt x="10770" y="1266"/>
                    </a:lnTo>
                    <a:lnTo>
                      <a:pt x="10847" y="1318"/>
                    </a:lnTo>
                    <a:lnTo>
                      <a:pt x="10925" y="1395"/>
                    </a:lnTo>
                    <a:lnTo>
                      <a:pt x="10977" y="1473"/>
                    </a:lnTo>
                    <a:lnTo>
                      <a:pt x="11002" y="1550"/>
                    </a:lnTo>
                    <a:lnTo>
                      <a:pt x="11028" y="1628"/>
                    </a:lnTo>
                    <a:lnTo>
                      <a:pt x="11028" y="1731"/>
                    </a:lnTo>
                    <a:lnTo>
                      <a:pt x="11028" y="1808"/>
                    </a:lnTo>
                    <a:lnTo>
                      <a:pt x="11002" y="1912"/>
                    </a:lnTo>
                    <a:lnTo>
                      <a:pt x="10899" y="2118"/>
                    </a:lnTo>
                    <a:lnTo>
                      <a:pt x="10847" y="2351"/>
                    </a:lnTo>
                    <a:lnTo>
                      <a:pt x="10847" y="2531"/>
                    </a:lnTo>
                    <a:lnTo>
                      <a:pt x="10873" y="2738"/>
                    </a:lnTo>
                    <a:lnTo>
                      <a:pt x="11080" y="2686"/>
                    </a:lnTo>
                    <a:lnTo>
                      <a:pt x="11261" y="2635"/>
                    </a:lnTo>
                    <a:lnTo>
                      <a:pt x="11467" y="2609"/>
                    </a:lnTo>
                    <a:lnTo>
                      <a:pt x="11674" y="2583"/>
                    </a:lnTo>
                    <a:lnTo>
                      <a:pt x="11906" y="2609"/>
                    </a:lnTo>
                    <a:lnTo>
                      <a:pt x="12139" y="2635"/>
                    </a:lnTo>
                    <a:lnTo>
                      <a:pt x="12345" y="2686"/>
                    </a:lnTo>
                    <a:lnTo>
                      <a:pt x="12552" y="2764"/>
                    </a:lnTo>
                    <a:lnTo>
                      <a:pt x="12604" y="2557"/>
                    </a:lnTo>
                    <a:lnTo>
                      <a:pt x="12604" y="2351"/>
                    </a:lnTo>
                    <a:lnTo>
                      <a:pt x="12552" y="2144"/>
                    </a:lnTo>
                    <a:lnTo>
                      <a:pt x="12449" y="1912"/>
                    </a:lnTo>
                    <a:lnTo>
                      <a:pt x="12423" y="1808"/>
                    </a:lnTo>
                    <a:lnTo>
                      <a:pt x="12423" y="1731"/>
                    </a:lnTo>
                    <a:lnTo>
                      <a:pt x="12423" y="1628"/>
                    </a:lnTo>
                    <a:lnTo>
                      <a:pt x="12449" y="1550"/>
                    </a:lnTo>
                    <a:lnTo>
                      <a:pt x="12474" y="1473"/>
                    </a:lnTo>
                    <a:lnTo>
                      <a:pt x="12526" y="1395"/>
                    </a:lnTo>
                    <a:lnTo>
                      <a:pt x="12604" y="1318"/>
                    </a:lnTo>
                    <a:lnTo>
                      <a:pt x="12681" y="1266"/>
                    </a:lnTo>
                    <a:lnTo>
                      <a:pt x="12759" y="1240"/>
                    </a:lnTo>
                    <a:close/>
                    <a:moveTo>
                      <a:pt x="853" y="1"/>
                    </a:moveTo>
                    <a:lnTo>
                      <a:pt x="672" y="26"/>
                    </a:lnTo>
                    <a:lnTo>
                      <a:pt x="517" y="78"/>
                    </a:lnTo>
                    <a:lnTo>
                      <a:pt x="362" y="156"/>
                    </a:lnTo>
                    <a:lnTo>
                      <a:pt x="233" y="259"/>
                    </a:lnTo>
                    <a:lnTo>
                      <a:pt x="130" y="388"/>
                    </a:lnTo>
                    <a:lnTo>
                      <a:pt x="52" y="517"/>
                    </a:lnTo>
                    <a:lnTo>
                      <a:pt x="1" y="698"/>
                    </a:lnTo>
                    <a:lnTo>
                      <a:pt x="1" y="853"/>
                    </a:lnTo>
                    <a:lnTo>
                      <a:pt x="1" y="13688"/>
                    </a:lnTo>
                    <a:lnTo>
                      <a:pt x="1" y="13869"/>
                    </a:lnTo>
                    <a:lnTo>
                      <a:pt x="52" y="14024"/>
                    </a:lnTo>
                    <a:lnTo>
                      <a:pt x="130" y="14153"/>
                    </a:lnTo>
                    <a:lnTo>
                      <a:pt x="233" y="14282"/>
                    </a:lnTo>
                    <a:lnTo>
                      <a:pt x="362" y="14386"/>
                    </a:lnTo>
                    <a:lnTo>
                      <a:pt x="517" y="14463"/>
                    </a:lnTo>
                    <a:lnTo>
                      <a:pt x="672" y="14515"/>
                    </a:lnTo>
                    <a:lnTo>
                      <a:pt x="853" y="14540"/>
                    </a:lnTo>
                    <a:lnTo>
                      <a:pt x="22314" y="14540"/>
                    </a:lnTo>
                    <a:lnTo>
                      <a:pt x="22495" y="14515"/>
                    </a:lnTo>
                    <a:lnTo>
                      <a:pt x="22650" y="14463"/>
                    </a:lnTo>
                    <a:lnTo>
                      <a:pt x="22805" y="14386"/>
                    </a:lnTo>
                    <a:lnTo>
                      <a:pt x="22934" y="14282"/>
                    </a:lnTo>
                    <a:lnTo>
                      <a:pt x="23037" y="14153"/>
                    </a:lnTo>
                    <a:lnTo>
                      <a:pt x="23115" y="14024"/>
                    </a:lnTo>
                    <a:lnTo>
                      <a:pt x="23166" y="13869"/>
                    </a:lnTo>
                    <a:lnTo>
                      <a:pt x="23192" y="13688"/>
                    </a:lnTo>
                    <a:lnTo>
                      <a:pt x="23192" y="853"/>
                    </a:lnTo>
                    <a:lnTo>
                      <a:pt x="23166" y="698"/>
                    </a:lnTo>
                    <a:lnTo>
                      <a:pt x="23115" y="517"/>
                    </a:lnTo>
                    <a:lnTo>
                      <a:pt x="23037" y="388"/>
                    </a:lnTo>
                    <a:lnTo>
                      <a:pt x="22934" y="259"/>
                    </a:lnTo>
                    <a:lnTo>
                      <a:pt x="22805" y="156"/>
                    </a:lnTo>
                    <a:lnTo>
                      <a:pt x="22650" y="78"/>
                    </a:lnTo>
                    <a:lnTo>
                      <a:pt x="22495" y="26"/>
                    </a:lnTo>
                    <a:lnTo>
                      <a:pt x="22314" y="1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11"/>
              <p:cNvSpPr/>
              <p:nvPr/>
            </p:nvSpPr>
            <p:spPr>
              <a:xfrm>
                <a:off x="6010326" y="4136680"/>
                <a:ext cx="380692" cy="380692"/>
              </a:xfrm>
              <a:custGeom>
                <a:rect b="b" l="l" r="r" t="t"/>
                <a:pathLst>
                  <a:path extrusionOk="0" h="44318" w="44318">
                    <a:moveTo>
                      <a:pt x="33006" y="11596"/>
                    </a:moveTo>
                    <a:lnTo>
                      <a:pt x="33161" y="11622"/>
                    </a:lnTo>
                    <a:lnTo>
                      <a:pt x="33341" y="11673"/>
                    </a:lnTo>
                    <a:lnTo>
                      <a:pt x="33496" y="11725"/>
                    </a:lnTo>
                    <a:lnTo>
                      <a:pt x="33677" y="11802"/>
                    </a:lnTo>
                    <a:lnTo>
                      <a:pt x="33806" y="11906"/>
                    </a:lnTo>
                    <a:lnTo>
                      <a:pt x="33961" y="12009"/>
                    </a:lnTo>
                    <a:lnTo>
                      <a:pt x="34090" y="12112"/>
                    </a:lnTo>
                    <a:lnTo>
                      <a:pt x="34194" y="12241"/>
                    </a:lnTo>
                    <a:lnTo>
                      <a:pt x="34297" y="12371"/>
                    </a:lnTo>
                    <a:lnTo>
                      <a:pt x="34400" y="12526"/>
                    </a:lnTo>
                    <a:lnTo>
                      <a:pt x="34452" y="12681"/>
                    </a:lnTo>
                    <a:lnTo>
                      <a:pt x="34529" y="12861"/>
                    </a:lnTo>
                    <a:lnTo>
                      <a:pt x="34581" y="13016"/>
                    </a:lnTo>
                    <a:lnTo>
                      <a:pt x="34607" y="13197"/>
                    </a:lnTo>
                    <a:lnTo>
                      <a:pt x="34607" y="13378"/>
                    </a:lnTo>
                    <a:lnTo>
                      <a:pt x="34607" y="26213"/>
                    </a:lnTo>
                    <a:lnTo>
                      <a:pt x="34607" y="26394"/>
                    </a:lnTo>
                    <a:lnTo>
                      <a:pt x="34581" y="26575"/>
                    </a:lnTo>
                    <a:lnTo>
                      <a:pt x="34529" y="26756"/>
                    </a:lnTo>
                    <a:lnTo>
                      <a:pt x="34452" y="26911"/>
                    </a:lnTo>
                    <a:lnTo>
                      <a:pt x="34400" y="27065"/>
                    </a:lnTo>
                    <a:lnTo>
                      <a:pt x="34297" y="27220"/>
                    </a:lnTo>
                    <a:lnTo>
                      <a:pt x="34194" y="27350"/>
                    </a:lnTo>
                    <a:lnTo>
                      <a:pt x="34090" y="27479"/>
                    </a:lnTo>
                    <a:lnTo>
                      <a:pt x="33961" y="27608"/>
                    </a:lnTo>
                    <a:lnTo>
                      <a:pt x="33806" y="27711"/>
                    </a:lnTo>
                    <a:lnTo>
                      <a:pt x="33677" y="27789"/>
                    </a:lnTo>
                    <a:lnTo>
                      <a:pt x="33496" y="27866"/>
                    </a:lnTo>
                    <a:lnTo>
                      <a:pt x="33341" y="27918"/>
                    </a:lnTo>
                    <a:lnTo>
                      <a:pt x="33161" y="27969"/>
                    </a:lnTo>
                    <a:lnTo>
                      <a:pt x="33006" y="27995"/>
                    </a:lnTo>
                    <a:lnTo>
                      <a:pt x="11157" y="27995"/>
                    </a:lnTo>
                    <a:lnTo>
                      <a:pt x="10976" y="27969"/>
                    </a:lnTo>
                    <a:lnTo>
                      <a:pt x="10796" y="27918"/>
                    </a:lnTo>
                    <a:lnTo>
                      <a:pt x="10641" y="27866"/>
                    </a:lnTo>
                    <a:lnTo>
                      <a:pt x="10486" y="27789"/>
                    </a:lnTo>
                    <a:lnTo>
                      <a:pt x="10331" y="27711"/>
                    </a:lnTo>
                    <a:lnTo>
                      <a:pt x="10202" y="27608"/>
                    </a:lnTo>
                    <a:lnTo>
                      <a:pt x="10072" y="27479"/>
                    </a:lnTo>
                    <a:lnTo>
                      <a:pt x="9943" y="27350"/>
                    </a:lnTo>
                    <a:lnTo>
                      <a:pt x="9840" y="27220"/>
                    </a:lnTo>
                    <a:lnTo>
                      <a:pt x="9763" y="27065"/>
                    </a:lnTo>
                    <a:lnTo>
                      <a:pt x="9685" y="26911"/>
                    </a:lnTo>
                    <a:lnTo>
                      <a:pt x="9608" y="26756"/>
                    </a:lnTo>
                    <a:lnTo>
                      <a:pt x="9582" y="26575"/>
                    </a:lnTo>
                    <a:lnTo>
                      <a:pt x="9556" y="26394"/>
                    </a:lnTo>
                    <a:lnTo>
                      <a:pt x="9530" y="26213"/>
                    </a:lnTo>
                    <a:lnTo>
                      <a:pt x="9530" y="13378"/>
                    </a:lnTo>
                    <a:lnTo>
                      <a:pt x="9556" y="13197"/>
                    </a:lnTo>
                    <a:lnTo>
                      <a:pt x="9582" y="13016"/>
                    </a:lnTo>
                    <a:lnTo>
                      <a:pt x="9608" y="12861"/>
                    </a:lnTo>
                    <a:lnTo>
                      <a:pt x="9685" y="12681"/>
                    </a:lnTo>
                    <a:lnTo>
                      <a:pt x="9763" y="12526"/>
                    </a:lnTo>
                    <a:lnTo>
                      <a:pt x="9840" y="12371"/>
                    </a:lnTo>
                    <a:lnTo>
                      <a:pt x="9943" y="12241"/>
                    </a:lnTo>
                    <a:lnTo>
                      <a:pt x="10072" y="12112"/>
                    </a:lnTo>
                    <a:lnTo>
                      <a:pt x="10202" y="12009"/>
                    </a:lnTo>
                    <a:lnTo>
                      <a:pt x="10331" y="11906"/>
                    </a:lnTo>
                    <a:lnTo>
                      <a:pt x="10486" y="11802"/>
                    </a:lnTo>
                    <a:lnTo>
                      <a:pt x="10641" y="11725"/>
                    </a:lnTo>
                    <a:lnTo>
                      <a:pt x="10796" y="11673"/>
                    </a:lnTo>
                    <a:lnTo>
                      <a:pt x="10976" y="11622"/>
                    </a:lnTo>
                    <a:lnTo>
                      <a:pt x="11157" y="11596"/>
                    </a:lnTo>
                    <a:close/>
                    <a:moveTo>
                      <a:pt x="35537" y="28822"/>
                    </a:moveTo>
                    <a:lnTo>
                      <a:pt x="35717" y="28847"/>
                    </a:lnTo>
                    <a:lnTo>
                      <a:pt x="35898" y="28899"/>
                    </a:lnTo>
                    <a:lnTo>
                      <a:pt x="36079" y="28977"/>
                    </a:lnTo>
                    <a:lnTo>
                      <a:pt x="36234" y="29054"/>
                    </a:lnTo>
                    <a:lnTo>
                      <a:pt x="36389" y="29132"/>
                    </a:lnTo>
                    <a:lnTo>
                      <a:pt x="36544" y="29235"/>
                    </a:lnTo>
                    <a:lnTo>
                      <a:pt x="36673" y="29364"/>
                    </a:lnTo>
                    <a:lnTo>
                      <a:pt x="36802" y="29493"/>
                    </a:lnTo>
                    <a:lnTo>
                      <a:pt x="36905" y="29648"/>
                    </a:lnTo>
                    <a:lnTo>
                      <a:pt x="36983" y="29803"/>
                    </a:lnTo>
                    <a:lnTo>
                      <a:pt x="37086" y="29958"/>
                    </a:lnTo>
                    <a:lnTo>
                      <a:pt x="37138" y="30139"/>
                    </a:lnTo>
                    <a:lnTo>
                      <a:pt x="37189" y="30320"/>
                    </a:lnTo>
                    <a:lnTo>
                      <a:pt x="37215" y="30500"/>
                    </a:lnTo>
                    <a:lnTo>
                      <a:pt x="37215" y="30681"/>
                    </a:lnTo>
                    <a:lnTo>
                      <a:pt x="37215" y="30888"/>
                    </a:lnTo>
                    <a:lnTo>
                      <a:pt x="37189" y="31068"/>
                    </a:lnTo>
                    <a:lnTo>
                      <a:pt x="37138" y="31249"/>
                    </a:lnTo>
                    <a:lnTo>
                      <a:pt x="37086" y="31430"/>
                    </a:lnTo>
                    <a:lnTo>
                      <a:pt x="36983" y="31585"/>
                    </a:lnTo>
                    <a:lnTo>
                      <a:pt x="36905" y="31740"/>
                    </a:lnTo>
                    <a:lnTo>
                      <a:pt x="36802" y="31895"/>
                    </a:lnTo>
                    <a:lnTo>
                      <a:pt x="36673" y="32024"/>
                    </a:lnTo>
                    <a:lnTo>
                      <a:pt x="36544" y="32153"/>
                    </a:lnTo>
                    <a:lnTo>
                      <a:pt x="36389" y="32256"/>
                    </a:lnTo>
                    <a:lnTo>
                      <a:pt x="36234" y="32334"/>
                    </a:lnTo>
                    <a:lnTo>
                      <a:pt x="36079" y="32411"/>
                    </a:lnTo>
                    <a:lnTo>
                      <a:pt x="35898" y="32489"/>
                    </a:lnTo>
                    <a:lnTo>
                      <a:pt x="35717" y="32541"/>
                    </a:lnTo>
                    <a:lnTo>
                      <a:pt x="35537" y="32566"/>
                    </a:lnTo>
                    <a:lnTo>
                      <a:pt x="8781" y="32566"/>
                    </a:lnTo>
                    <a:lnTo>
                      <a:pt x="8600" y="32541"/>
                    </a:lnTo>
                    <a:lnTo>
                      <a:pt x="8420" y="32489"/>
                    </a:lnTo>
                    <a:lnTo>
                      <a:pt x="8239" y="32411"/>
                    </a:lnTo>
                    <a:lnTo>
                      <a:pt x="8084" y="32334"/>
                    </a:lnTo>
                    <a:lnTo>
                      <a:pt x="7929" y="32256"/>
                    </a:lnTo>
                    <a:lnTo>
                      <a:pt x="7774" y="32153"/>
                    </a:lnTo>
                    <a:lnTo>
                      <a:pt x="7645" y="32024"/>
                    </a:lnTo>
                    <a:lnTo>
                      <a:pt x="7516" y="31895"/>
                    </a:lnTo>
                    <a:lnTo>
                      <a:pt x="7412" y="31740"/>
                    </a:lnTo>
                    <a:lnTo>
                      <a:pt x="7335" y="31585"/>
                    </a:lnTo>
                    <a:lnTo>
                      <a:pt x="7232" y="31430"/>
                    </a:lnTo>
                    <a:lnTo>
                      <a:pt x="7180" y="31249"/>
                    </a:lnTo>
                    <a:lnTo>
                      <a:pt x="7128" y="31068"/>
                    </a:lnTo>
                    <a:lnTo>
                      <a:pt x="7103" y="30888"/>
                    </a:lnTo>
                    <a:lnTo>
                      <a:pt x="7103" y="30681"/>
                    </a:lnTo>
                    <a:lnTo>
                      <a:pt x="7103" y="30500"/>
                    </a:lnTo>
                    <a:lnTo>
                      <a:pt x="7128" y="30320"/>
                    </a:lnTo>
                    <a:lnTo>
                      <a:pt x="7180" y="30139"/>
                    </a:lnTo>
                    <a:lnTo>
                      <a:pt x="7232" y="29958"/>
                    </a:lnTo>
                    <a:lnTo>
                      <a:pt x="7335" y="29803"/>
                    </a:lnTo>
                    <a:lnTo>
                      <a:pt x="7412" y="29648"/>
                    </a:lnTo>
                    <a:lnTo>
                      <a:pt x="7516" y="29493"/>
                    </a:lnTo>
                    <a:lnTo>
                      <a:pt x="7645" y="29364"/>
                    </a:lnTo>
                    <a:lnTo>
                      <a:pt x="7774" y="29235"/>
                    </a:lnTo>
                    <a:lnTo>
                      <a:pt x="7929" y="29132"/>
                    </a:lnTo>
                    <a:lnTo>
                      <a:pt x="8084" y="29054"/>
                    </a:lnTo>
                    <a:lnTo>
                      <a:pt x="8239" y="28977"/>
                    </a:lnTo>
                    <a:lnTo>
                      <a:pt x="8420" y="28899"/>
                    </a:lnTo>
                    <a:lnTo>
                      <a:pt x="8600" y="28847"/>
                    </a:lnTo>
                    <a:lnTo>
                      <a:pt x="8781" y="28822"/>
                    </a:lnTo>
                    <a:close/>
                    <a:moveTo>
                      <a:pt x="22159" y="0"/>
                    </a:moveTo>
                    <a:lnTo>
                      <a:pt x="21023" y="26"/>
                    </a:lnTo>
                    <a:lnTo>
                      <a:pt x="19886" y="103"/>
                    </a:lnTo>
                    <a:lnTo>
                      <a:pt x="18776" y="233"/>
                    </a:lnTo>
                    <a:lnTo>
                      <a:pt x="17691" y="439"/>
                    </a:lnTo>
                    <a:lnTo>
                      <a:pt x="16606" y="697"/>
                    </a:lnTo>
                    <a:lnTo>
                      <a:pt x="15573" y="981"/>
                    </a:lnTo>
                    <a:lnTo>
                      <a:pt x="14540" y="1343"/>
                    </a:lnTo>
                    <a:lnTo>
                      <a:pt x="13533" y="1730"/>
                    </a:lnTo>
                    <a:lnTo>
                      <a:pt x="12552" y="2169"/>
                    </a:lnTo>
                    <a:lnTo>
                      <a:pt x="11596" y="2660"/>
                    </a:lnTo>
                    <a:lnTo>
                      <a:pt x="10666" y="3202"/>
                    </a:lnTo>
                    <a:lnTo>
                      <a:pt x="9763" y="3771"/>
                    </a:lnTo>
                    <a:lnTo>
                      <a:pt x="8884" y="4390"/>
                    </a:lnTo>
                    <a:lnTo>
                      <a:pt x="8058" y="5062"/>
                    </a:lnTo>
                    <a:lnTo>
                      <a:pt x="7257" y="5759"/>
                    </a:lnTo>
                    <a:lnTo>
                      <a:pt x="6483" y="6482"/>
                    </a:lnTo>
                    <a:lnTo>
                      <a:pt x="5760" y="7257"/>
                    </a:lnTo>
                    <a:lnTo>
                      <a:pt x="5062" y="8058"/>
                    </a:lnTo>
                    <a:lnTo>
                      <a:pt x="4391" y="8884"/>
                    </a:lnTo>
                    <a:lnTo>
                      <a:pt x="3771" y="9762"/>
                    </a:lnTo>
                    <a:lnTo>
                      <a:pt x="3203" y="10666"/>
                    </a:lnTo>
                    <a:lnTo>
                      <a:pt x="2661" y="11596"/>
                    </a:lnTo>
                    <a:lnTo>
                      <a:pt x="2170" y="12551"/>
                    </a:lnTo>
                    <a:lnTo>
                      <a:pt x="1731" y="13533"/>
                    </a:lnTo>
                    <a:lnTo>
                      <a:pt x="1343" y="14540"/>
                    </a:lnTo>
                    <a:lnTo>
                      <a:pt x="982" y="15573"/>
                    </a:lnTo>
                    <a:lnTo>
                      <a:pt x="698" y="16606"/>
                    </a:lnTo>
                    <a:lnTo>
                      <a:pt x="440" y="17691"/>
                    </a:lnTo>
                    <a:lnTo>
                      <a:pt x="233" y="18775"/>
                    </a:lnTo>
                    <a:lnTo>
                      <a:pt x="104" y="19886"/>
                    </a:lnTo>
                    <a:lnTo>
                      <a:pt x="26" y="21022"/>
                    </a:lnTo>
                    <a:lnTo>
                      <a:pt x="0" y="22159"/>
                    </a:lnTo>
                    <a:lnTo>
                      <a:pt x="26" y="23295"/>
                    </a:lnTo>
                    <a:lnTo>
                      <a:pt x="104" y="24431"/>
                    </a:lnTo>
                    <a:lnTo>
                      <a:pt x="233" y="25542"/>
                    </a:lnTo>
                    <a:lnTo>
                      <a:pt x="440" y="26626"/>
                    </a:lnTo>
                    <a:lnTo>
                      <a:pt x="698" y="27711"/>
                    </a:lnTo>
                    <a:lnTo>
                      <a:pt x="982" y="28744"/>
                    </a:lnTo>
                    <a:lnTo>
                      <a:pt x="1343" y="29777"/>
                    </a:lnTo>
                    <a:lnTo>
                      <a:pt x="1731" y="30784"/>
                    </a:lnTo>
                    <a:lnTo>
                      <a:pt x="2170" y="31766"/>
                    </a:lnTo>
                    <a:lnTo>
                      <a:pt x="2661" y="32721"/>
                    </a:lnTo>
                    <a:lnTo>
                      <a:pt x="3203" y="33651"/>
                    </a:lnTo>
                    <a:lnTo>
                      <a:pt x="3771" y="34555"/>
                    </a:lnTo>
                    <a:lnTo>
                      <a:pt x="4391" y="35433"/>
                    </a:lnTo>
                    <a:lnTo>
                      <a:pt x="5062" y="36259"/>
                    </a:lnTo>
                    <a:lnTo>
                      <a:pt x="5760" y="37060"/>
                    </a:lnTo>
                    <a:lnTo>
                      <a:pt x="6483" y="37835"/>
                    </a:lnTo>
                    <a:lnTo>
                      <a:pt x="7257" y="38558"/>
                    </a:lnTo>
                    <a:lnTo>
                      <a:pt x="8058" y="39255"/>
                    </a:lnTo>
                    <a:lnTo>
                      <a:pt x="8884" y="39927"/>
                    </a:lnTo>
                    <a:lnTo>
                      <a:pt x="9763" y="40546"/>
                    </a:lnTo>
                    <a:lnTo>
                      <a:pt x="10666" y="41115"/>
                    </a:lnTo>
                    <a:lnTo>
                      <a:pt x="11596" y="41657"/>
                    </a:lnTo>
                    <a:lnTo>
                      <a:pt x="12552" y="42148"/>
                    </a:lnTo>
                    <a:lnTo>
                      <a:pt x="13533" y="42587"/>
                    </a:lnTo>
                    <a:lnTo>
                      <a:pt x="14540" y="42974"/>
                    </a:lnTo>
                    <a:lnTo>
                      <a:pt x="15573" y="43336"/>
                    </a:lnTo>
                    <a:lnTo>
                      <a:pt x="16606" y="43620"/>
                    </a:lnTo>
                    <a:lnTo>
                      <a:pt x="17691" y="43878"/>
                    </a:lnTo>
                    <a:lnTo>
                      <a:pt x="18776" y="44059"/>
                    </a:lnTo>
                    <a:lnTo>
                      <a:pt x="19886" y="44214"/>
                    </a:lnTo>
                    <a:lnTo>
                      <a:pt x="21023" y="44291"/>
                    </a:lnTo>
                    <a:lnTo>
                      <a:pt x="22159" y="44317"/>
                    </a:lnTo>
                    <a:lnTo>
                      <a:pt x="23295" y="44291"/>
                    </a:lnTo>
                    <a:lnTo>
                      <a:pt x="24432" y="44214"/>
                    </a:lnTo>
                    <a:lnTo>
                      <a:pt x="25542" y="44059"/>
                    </a:lnTo>
                    <a:lnTo>
                      <a:pt x="26627" y="43878"/>
                    </a:lnTo>
                    <a:lnTo>
                      <a:pt x="27686" y="43620"/>
                    </a:lnTo>
                    <a:lnTo>
                      <a:pt x="28744" y="43336"/>
                    </a:lnTo>
                    <a:lnTo>
                      <a:pt x="29777" y="42974"/>
                    </a:lnTo>
                    <a:lnTo>
                      <a:pt x="30785" y="42587"/>
                    </a:lnTo>
                    <a:lnTo>
                      <a:pt x="31766" y="42148"/>
                    </a:lnTo>
                    <a:lnTo>
                      <a:pt x="32722" y="41657"/>
                    </a:lnTo>
                    <a:lnTo>
                      <a:pt x="33651" y="41115"/>
                    </a:lnTo>
                    <a:lnTo>
                      <a:pt x="34555" y="40546"/>
                    </a:lnTo>
                    <a:lnTo>
                      <a:pt x="35433" y="39927"/>
                    </a:lnTo>
                    <a:lnTo>
                      <a:pt x="36260" y="39255"/>
                    </a:lnTo>
                    <a:lnTo>
                      <a:pt x="37060" y="38558"/>
                    </a:lnTo>
                    <a:lnTo>
                      <a:pt x="37835" y="37835"/>
                    </a:lnTo>
                    <a:lnTo>
                      <a:pt x="38558" y="37060"/>
                    </a:lnTo>
                    <a:lnTo>
                      <a:pt x="39255" y="36259"/>
                    </a:lnTo>
                    <a:lnTo>
                      <a:pt x="39927" y="35433"/>
                    </a:lnTo>
                    <a:lnTo>
                      <a:pt x="40547" y="34555"/>
                    </a:lnTo>
                    <a:lnTo>
                      <a:pt x="41115" y="33651"/>
                    </a:lnTo>
                    <a:lnTo>
                      <a:pt x="41657" y="32721"/>
                    </a:lnTo>
                    <a:lnTo>
                      <a:pt x="42148" y="31766"/>
                    </a:lnTo>
                    <a:lnTo>
                      <a:pt x="42587" y="30784"/>
                    </a:lnTo>
                    <a:lnTo>
                      <a:pt x="42974" y="29777"/>
                    </a:lnTo>
                    <a:lnTo>
                      <a:pt x="43336" y="28744"/>
                    </a:lnTo>
                    <a:lnTo>
                      <a:pt x="43620" y="27711"/>
                    </a:lnTo>
                    <a:lnTo>
                      <a:pt x="43878" y="26626"/>
                    </a:lnTo>
                    <a:lnTo>
                      <a:pt x="44085" y="25542"/>
                    </a:lnTo>
                    <a:lnTo>
                      <a:pt x="44214" y="24431"/>
                    </a:lnTo>
                    <a:lnTo>
                      <a:pt x="44292" y="23295"/>
                    </a:lnTo>
                    <a:lnTo>
                      <a:pt x="44317" y="22159"/>
                    </a:lnTo>
                    <a:lnTo>
                      <a:pt x="44292" y="21022"/>
                    </a:lnTo>
                    <a:lnTo>
                      <a:pt x="44214" y="19886"/>
                    </a:lnTo>
                    <a:lnTo>
                      <a:pt x="44085" y="18775"/>
                    </a:lnTo>
                    <a:lnTo>
                      <a:pt x="43878" y="17691"/>
                    </a:lnTo>
                    <a:lnTo>
                      <a:pt x="43620" y="16606"/>
                    </a:lnTo>
                    <a:lnTo>
                      <a:pt x="43336" y="15573"/>
                    </a:lnTo>
                    <a:lnTo>
                      <a:pt x="42974" y="14540"/>
                    </a:lnTo>
                    <a:lnTo>
                      <a:pt x="42587" y="13533"/>
                    </a:lnTo>
                    <a:lnTo>
                      <a:pt x="42148" y="12551"/>
                    </a:lnTo>
                    <a:lnTo>
                      <a:pt x="41657" y="11596"/>
                    </a:lnTo>
                    <a:lnTo>
                      <a:pt x="41115" y="10666"/>
                    </a:lnTo>
                    <a:lnTo>
                      <a:pt x="40547" y="9762"/>
                    </a:lnTo>
                    <a:lnTo>
                      <a:pt x="39927" y="8884"/>
                    </a:lnTo>
                    <a:lnTo>
                      <a:pt x="39255" y="8058"/>
                    </a:lnTo>
                    <a:lnTo>
                      <a:pt x="38558" y="7257"/>
                    </a:lnTo>
                    <a:lnTo>
                      <a:pt x="37835" y="6482"/>
                    </a:lnTo>
                    <a:lnTo>
                      <a:pt x="37060" y="5759"/>
                    </a:lnTo>
                    <a:lnTo>
                      <a:pt x="36260" y="5062"/>
                    </a:lnTo>
                    <a:lnTo>
                      <a:pt x="35433" y="4390"/>
                    </a:lnTo>
                    <a:lnTo>
                      <a:pt x="34555" y="3771"/>
                    </a:lnTo>
                    <a:lnTo>
                      <a:pt x="33651" y="3202"/>
                    </a:lnTo>
                    <a:lnTo>
                      <a:pt x="32722" y="2660"/>
                    </a:lnTo>
                    <a:lnTo>
                      <a:pt x="31766" y="2169"/>
                    </a:lnTo>
                    <a:lnTo>
                      <a:pt x="30785" y="1730"/>
                    </a:lnTo>
                    <a:lnTo>
                      <a:pt x="29777" y="1343"/>
                    </a:lnTo>
                    <a:lnTo>
                      <a:pt x="28744" y="981"/>
                    </a:lnTo>
                    <a:lnTo>
                      <a:pt x="27686" y="697"/>
                    </a:lnTo>
                    <a:lnTo>
                      <a:pt x="26627" y="439"/>
                    </a:lnTo>
                    <a:lnTo>
                      <a:pt x="25542" y="233"/>
                    </a:lnTo>
                    <a:lnTo>
                      <a:pt x="24432" y="103"/>
                    </a:lnTo>
                    <a:lnTo>
                      <a:pt x="23295" y="26"/>
                    </a:lnTo>
                    <a:lnTo>
                      <a:pt x="22159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11"/>
              <p:cNvSpPr/>
              <p:nvPr/>
            </p:nvSpPr>
            <p:spPr>
              <a:xfrm>
                <a:off x="6079321" y="4392241"/>
                <a:ext cx="242702" cy="16201"/>
              </a:xfrm>
              <a:custGeom>
                <a:rect b="b" l="l" r="r" t="t"/>
                <a:pathLst>
                  <a:path extrusionOk="0" h="1886" w="28254">
                    <a:moveTo>
                      <a:pt x="930" y="0"/>
                    </a:moveTo>
                    <a:lnTo>
                      <a:pt x="749" y="26"/>
                    </a:lnTo>
                    <a:lnTo>
                      <a:pt x="568" y="78"/>
                    </a:lnTo>
                    <a:lnTo>
                      <a:pt x="413" y="155"/>
                    </a:lnTo>
                    <a:lnTo>
                      <a:pt x="284" y="284"/>
                    </a:lnTo>
                    <a:lnTo>
                      <a:pt x="155" y="414"/>
                    </a:lnTo>
                    <a:lnTo>
                      <a:pt x="78" y="569"/>
                    </a:lnTo>
                    <a:lnTo>
                      <a:pt x="26" y="749"/>
                    </a:lnTo>
                    <a:lnTo>
                      <a:pt x="0" y="930"/>
                    </a:lnTo>
                    <a:lnTo>
                      <a:pt x="26" y="1137"/>
                    </a:lnTo>
                    <a:lnTo>
                      <a:pt x="78" y="1317"/>
                    </a:lnTo>
                    <a:lnTo>
                      <a:pt x="155" y="1472"/>
                    </a:lnTo>
                    <a:lnTo>
                      <a:pt x="284" y="1602"/>
                    </a:lnTo>
                    <a:lnTo>
                      <a:pt x="413" y="1731"/>
                    </a:lnTo>
                    <a:lnTo>
                      <a:pt x="568" y="1808"/>
                    </a:lnTo>
                    <a:lnTo>
                      <a:pt x="749" y="1860"/>
                    </a:lnTo>
                    <a:lnTo>
                      <a:pt x="930" y="1886"/>
                    </a:lnTo>
                    <a:lnTo>
                      <a:pt x="27324" y="1886"/>
                    </a:lnTo>
                    <a:lnTo>
                      <a:pt x="27505" y="1860"/>
                    </a:lnTo>
                    <a:lnTo>
                      <a:pt x="27685" y="1808"/>
                    </a:lnTo>
                    <a:lnTo>
                      <a:pt x="27840" y="1731"/>
                    </a:lnTo>
                    <a:lnTo>
                      <a:pt x="27969" y="1602"/>
                    </a:lnTo>
                    <a:lnTo>
                      <a:pt x="28099" y="1472"/>
                    </a:lnTo>
                    <a:lnTo>
                      <a:pt x="28176" y="1317"/>
                    </a:lnTo>
                    <a:lnTo>
                      <a:pt x="28228" y="1137"/>
                    </a:lnTo>
                    <a:lnTo>
                      <a:pt x="28254" y="930"/>
                    </a:lnTo>
                    <a:lnTo>
                      <a:pt x="28228" y="749"/>
                    </a:lnTo>
                    <a:lnTo>
                      <a:pt x="28176" y="569"/>
                    </a:lnTo>
                    <a:lnTo>
                      <a:pt x="28099" y="414"/>
                    </a:lnTo>
                    <a:lnTo>
                      <a:pt x="27969" y="284"/>
                    </a:lnTo>
                    <a:lnTo>
                      <a:pt x="27840" y="155"/>
                    </a:lnTo>
                    <a:lnTo>
                      <a:pt x="27685" y="78"/>
                    </a:lnTo>
                    <a:lnTo>
                      <a:pt x="27505" y="26"/>
                    </a:lnTo>
                    <a:lnTo>
                      <a:pt x="27324" y="0"/>
                    </a:ln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2" name="Google Shape;1282;p111"/>
            <p:cNvGrpSpPr/>
            <p:nvPr/>
          </p:nvGrpSpPr>
          <p:grpSpPr>
            <a:xfrm>
              <a:off x="5620805" y="1882980"/>
              <a:ext cx="950388" cy="950388"/>
              <a:chOff x="4768802" y="5499069"/>
              <a:chExt cx="324000" cy="324000"/>
            </a:xfrm>
          </p:grpSpPr>
          <p:sp>
            <p:nvSpPr>
              <p:cNvPr id="1283" name="Google Shape;1283;p111"/>
              <p:cNvSpPr/>
              <p:nvPr/>
            </p:nvSpPr>
            <p:spPr>
              <a:xfrm>
                <a:off x="4912960" y="5641800"/>
                <a:ext cx="37200" cy="37200"/>
              </a:xfrm>
              <a:prstGeom prst="ellipse">
                <a:avLst/>
              </a:prstGeom>
              <a:solidFill>
                <a:srgbClr val="2EB7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11"/>
              <p:cNvSpPr/>
              <p:nvPr/>
            </p:nvSpPr>
            <p:spPr>
              <a:xfrm>
                <a:off x="4768802" y="5499069"/>
                <a:ext cx="324000" cy="324000"/>
              </a:xfrm>
              <a:custGeom>
                <a:rect b="b" l="l" r="r" t="t"/>
                <a:pathLst>
                  <a:path extrusionOk="0" h="1697" w="1697">
                    <a:moveTo>
                      <a:pt x="849" y="0"/>
                    </a:moveTo>
                    <a:cubicBezTo>
                      <a:pt x="380" y="0"/>
                      <a:pt x="0" y="380"/>
                      <a:pt x="0" y="849"/>
                    </a:cubicBezTo>
                    <a:cubicBezTo>
                      <a:pt x="0" y="1317"/>
                      <a:pt x="380" y="1697"/>
                      <a:pt x="849" y="1697"/>
                    </a:cubicBezTo>
                    <a:cubicBezTo>
                      <a:pt x="1317" y="1697"/>
                      <a:pt x="1697" y="1317"/>
                      <a:pt x="1697" y="849"/>
                    </a:cubicBezTo>
                    <a:cubicBezTo>
                      <a:pt x="1697" y="380"/>
                      <a:pt x="1317" y="0"/>
                      <a:pt x="849" y="0"/>
                    </a:cubicBezTo>
                    <a:close/>
                    <a:moveTo>
                      <a:pt x="1362" y="1202"/>
                    </a:moveTo>
                    <a:cubicBezTo>
                      <a:pt x="1270" y="1339"/>
                      <a:pt x="1131" y="1433"/>
                      <a:pt x="970" y="1465"/>
                    </a:cubicBezTo>
                    <a:cubicBezTo>
                      <a:pt x="929" y="1473"/>
                      <a:pt x="888" y="1477"/>
                      <a:pt x="847" y="1477"/>
                    </a:cubicBezTo>
                    <a:cubicBezTo>
                      <a:pt x="727" y="1477"/>
                      <a:pt x="609" y="1442"/>
                      <a:pt x="507" y="1373"/>
                    </a:cubicBezTo>
                    <a:cubicBezTo>
                      <a:pt x="370" y="1282"/>
                      <a:pt x="276" y="1143"/>
                      <a:pt x="244" y="981"/>
                    </a:cubicBezTo>
                    <a:cubicBezTo>
                      <a:pt x="212" y="820"/>
                      <a:pt x="244" y="655"/>
                      <a:pt x="336" y="518"/>
                    </a:cubicBezTo>
                    <a:cubicBezTo>
                      <a:pt x="468" y="320"/>
                      <a:pt x="705" y="216"/>
                      <a:pt x="938" y="250"/>
                    </a:cubicBezTo>
                    <a:cubicBezTo>
                      <a:pt x="864" y="181"/>
                      <a:pt x="864" y="181"/>
                      <a:pt x="864" y="181"/>
                    </a:cubicBezTo>
                    <a:cubicBezTo>
                      <a:pt x="857" y="174"/>
                      <a:pt x="856" y="163"/>
                      <a:pt x="863" y="155"/>
                    </a:cubicBezTo>
                    <a:cubicBezTo>
                      <a:pt x="870" y="148"/>
                      <a:pt x="881" y="148"/>
                      <a:pt x="889" y="155"/>
                    </a:cubicBezTo>
                    <a:cubicBezTo>
                      <a:pt x="1001" y="259"/>
                      <a:pt x="1001" y="259"/>
                      <a:pt x="1001" y="259"/>
                    </a:cubicBezTo>
                    <a:cubicBezTo>
                      <a:pt x="1008" y="265"/>
                      <a:pt x="1009" y="276"/>
                      <a:pt x="1002" y="284"/>
                    </a:cubicBezTo>
                    <a:cubicBezTo>
                      <a:pt x="904" y="400"/>
                      <a:pt x="904" y="400"/>
                      <a:pt x="904" y="400"/>
                    </a:cubicBezTo>
                    <a:cubicBezTo>
                      <a:pt x="900" y="404"/>
                      <a:pt x="895" y="406"/>
                      <a:pt x="890" y="406"/>
                    </a:cubicBezTo>
                    <a:cubicBezTo>
                      <a:pt x="885" y="406"/>
                      <a:pt x="881" y="405"/>
                      <a:pt x="878" y="402"/>
                    </a:cubicBezTo>
                    <a:cubicBezTo>
                      <a:pt x="870" y="396"/>
                      <a:pt x="869" y="384"/>
                      <a:pt x="876" y="376"/>
                    </a:cubicBezTo>
                    <a:cubicBezTo>
                      <a:pt x="950" y="289"/>
                      <a:pt x="950" y="289"/>
                      <a:pt x="950" y="289"/>
                    </a:cubicBezTo>
                    <a:cubicBezTo>
                      <a:pt x="725" y="250"/>
                      <a:pt x="493" y="347"/>
                      <a:pt x="366" y="538"/>
                    </a:cubicBezTo>
                    <a:cubicBezTo>
                      <a:pt x="280" y="667"/>
                      <a:pt x="249" y="822"/>
                      <a:pt x="280" y="974"/>
                    </a:cubicBezTo>
                    <a:cubicBezTo>
                      <a:pt x="310" y="1126"/>
                      <a:pt x="398" y="1257"/>
                      <a:pt x="527" y="1343"/>
                    </a:cubicBezTo>
                    <a:cubicBezTo>
                      <a:pt x="656" y="1429"/>
                      <a:pt x="811" y="1460"/>
                      <a:pt x="962" y="1429"/>
                    </a:cubicBezTo>
                    <a:cubicBezTo>
                      <a:pt x="1114" y="1399"/>
                      <a:pt x="1245" y="1311"/>
                      <a:pt x="1331" y="1182"/>
                    </a:cubicBezTo>
                    <a:cubicBezTo>
                      <a:pt x="1505" y="922"/>
                      <a:pt x="1438" y="565"/>
                      <a:pt x="1183" y="386"/>
                    </a:cubicBezTo>
                    <a:cubicBezTo>
                      <a:pt x="1174" y="380"/>
                      <a:pt x="1172" y="369"/>
                      <a:pt x="1178" y="360"/>
                    </a:cubicBezTo>
                    <a:cubicBezTo>
                      <a:pt x="1184" y="352"/>
                      <a:pt x="1195" y="350"/>
                      <a:pt x="1203" y="356"/>
                    </a:cubicBezTo>
                    <a:cubicBezTo>
                      <a:pt x="1475" y="547"/>
                      <a:pt x="1546" y="926"/>
                      <a:pt x="1362" y="1202"/>
                    </a:cubicBezTo>
                    <a:close/>
                    <a:moveTo>
                      <a:pt x="850" y="975"/>
                    </a:moveTo>
                    <a:cubicBezTo>
                      <a:pt x="777" y="975"/>
                      <a:pt x="717" y="916"/>
                      <a:pt x="717" y="842"/>
                    </a:cubicBezTo>
                    <a:cubicBezTo>
                      <a:pt x="717" y="816"/>
                      <a:pt x="726" y="791"/>
                      <a:pt x="739" y="770"/>
                    </a:cubicBezTo>
                    <a:cubicBezTo>
                      <a:pt x="554" y="584"/>
                      <a:pt x="554" y="584"/>
                      <a:pt x="554" y="584"/>
                    </a:cubicBezTo>
                    <a:cubicBezTo>
                      <a:pt x="547" y="577"/>
                      <a:pt x="547" y="566"/>
                      <a:pt x="554" y="559"/>
                    </a:cubicBezTo>
                    <a:cubicBezTo>
                      <a:pt x="561" y="551"/>
                      <a:pt x="572" y="551"/>
                      <a:pt x="580" y="559"/>
                    </a:cubicBezTo>
                    <a:cubicBezTo>
                      <a:pt x="764" y="743"/>
                      <a:pt x="764" y="743"/>
                      <a:pt x="764" y="743"/>
                    </a:cubicBezTo>
                    <a:cubicBezTo>
                      <a:pt x="787" y="722"/>
                      <a:pt x="817" y="710"/>
                      <a:pt x="850" y="710"/>
                    </a:cubicBezTo>
                    <a:cubicBezTo>
                      <a:pt x="923" y="710"/>
                      <a:pt x="983" y="769"/>
                      <a:pt x="983" y="842"/>
                    </a:cubicBezTo>
                    <a:cubicBezTo>
                      <a:pt x="983" y="916"/>
                      <a:pt x="923" y="975"/>
                      <a:pt x="850" y="975"/>
                    </a:cubicBezTo>
                    <a:close/>
                    <a:moveTo>
                      <a:pt x="867" y="1223"/>
                    </a:moveTo>
                    <a:cubicBezTo>
                      <a:pt x="867" y="1343"/>
                      <a:pt x="867" y="1343"/>
                      <a:pt x="867" y="1343"/>
                    </a:cubicBezTo>
                    <a:cubicBezTo>
                      <a:pt x="867" y="1353"/>
                      <a:pt x="859" y="1361"/>
                      <a:pt x="849" y="1361"/>
                    </a:cubicBezTo>
                    <a:cubicBezTo>
                      <a:pt x="839" y="1361"/>
                      <a:pt x="830" y="1353"/>
                      <a:pt x="830" y="1343"/>
                    </a:cubicBezTo>
                    <a:cubicBezTo>
                      <a:pt x="830" y="1223"/>
                      <a:pt x="830" y="1223"/>
                      <a:pt x="830" y="1223"/>
                    </a:cubicBezTo>
                    <a:cubicBezTo>
                      <a:pt x="830" y="1213"/>
                      <a:pt x="839" y="1205"/>
                      <a:pt x="849" y="1205"/>
                    </a:cubicBezTo>
                    <a:cubicBezTo>
                      <a:pt x="859" y="1205"/>
                      <a:pt x="867" y="1213"/>
                      <a:pt x="867" y="1223"/>
                    </a:cubicBezTo>
                    <a:close/>
                    <a:moveTo>
                      <a:pt x="504" y="856"/>
                    </a:moveTo>
                    <a:cubicBezTo>
                      <a:pt x="504" y="866"/>
                      <a:pt x="496" y="874"/>
                      <a:pt x="486" y="874"/>
                    </a:cubicBezTo>
                    <a:cubicBezTo>
                      <a:pt x="367" y="874"/>
                      <a:pt x="367" y="874"/>
                      <a:pt x="367" y="874"/>
                    </a:cubicBezTo>
                    <a:cubicBezTo>
                      <a:pt x="356" y="874"/>
                      <a:pt x="348" y="866"/>
                      <a:pt x="348" y="856"/>
                    </a:cubicBezTo>
                    <a:cubicBezTo>
                      <a:pt x="348" y="846"/>
                      <a:pt x="356" y="838"/>
                      <a:pt x="367" y="838"/>
                    </a:cubicBezTo>
                    <a:cubicBezTo>
                      <a:pt x="486" y="838"/>
                      <a:pt x="486" y="838"/>
                      <a:pt x="486" y="838"/>
                    </a:cubicBezTo>
                    <a:cubicBezTo>
                      <a:pt x="496" y="838"/>
                      <a:pt x="504" y="846"/>
                      <a:pt x="504" y="856"/>
                    </a:cubicBezTo>
                    <a:close/>
                    <a:moveTo>
                      <a:pt x="1189" y="856"/>
                    </a:moveTo>
                    <a:cubicBezTo>
                      <a:pt x="1189" y="846"/>
                      <a:pt x="1197" y="838"/>
                      <a:pt x="1207" y="838"/>
                    </a:cubicBezTo>
                    <a:cubicBezTo>
                      <a:pt x="1327" y="838"/>
                      <a:pt x="1327" y="838"/>
                      <a:pt x="1327" y="838"/>
                    </a:cubicBezTo>
                    <a:cubicBezTo>
                      <a:pt x="1337" y="838"/>
                      <a:pt x="1345" y="846"/>
                      <a:pt x="1345" y="856"/>
                    </a:cubicBezTo>
                    <a:cubicBezTo>
                      <a:pt x="1345" y="866"/>
                      <a:pt x="1337" y="874"/>
                      <a:pt x="1327" y="874"/>
                    </a:cubicBezTo>
                    <a:cubicBezTo>
                      <a:pt x="1207" y="874"/>
                      <a:pt x="1207" y="874"/>
                      <a:pt x="1207" y="874"/>
                    </a:cubicBezTo>
                    <a:cubicBezTo>
                      <a:pt x="1197" y="874"/>
                      <a:pt x="1189" y="866"/>
                      <a:pt x="1189" y="856"/>
                    </a:cubicBezTo>
                    <a:close/>
                  </a:path>
                </a:pathLst>
              </a:custGeom>
              <a:solidFill>
                <a:srgbClr val="2EB7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2"/>
          <p:cNvSpPr txBox="1"/>
          <p:nvPr>
            <p:ph idx="4294967295" type="title"/>
          </p:nvPr>
        </p:nvSpPr>
        <p:spPr>
          <a:xfrm>
            <a:off x="511550" y="769125"/>
            <a:ext cx="8900100" cy="5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Table Top Exercise (TTX)</a:t>
            </a:r>
            <a:r>
              <a:rPr b="1" lang="en-GB" sz="2400">
                <a:solidFill>
                  <a:schemeClr val="accent1"/>
                </a:solidFill>
              </a:rPr>
              <a:t> – Was soll das schon bringen?!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1291" name="Google Shape;1291;p112"/>
          <p:cNvSpPr txBox="1"/>
          <p:nvPr>
            <p:ph idx="4294967295" type="title"/>
          </p:nvPr>
        </p:nvSpPr>
        <p:spPr>
          <a:xfrm>
            <a:off x="1177100" y="2733100"/>
            <a:ext cx="7398600" cy="16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 der Krise ist Stress der größte Feind</a:t>
            </a:r>
            <a:br>
              <a:rPr lang="en-GB"/>
            </a:br>
            <a:r>
              <a:rPr lang="en-GB"/>
              <a:t>– </a:t>
            </a:r>
            <a:r>
              <a:rPr b="1" lang="en-GB"/>
              <a:t>Routine ist das Gegenmittel.</a:t>
            </a:r>
            <a:endParaRPr b="1"/>
          </a:p>
        </p:txBody>
      </p:sp>
      <p:sp>
        <p:nvSpPr>
          <p:cNvPr id="1292" name="Google Shape;1292;p112"/>
          <p:cNvSpPr/>
          <p:nvPr/>
        </p:nvSpPr>
        <p:spPr>
          <a:xfrm>
            <a:off x="0" y="6465075"/>
            <a:ext cx="3211200" cy="4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201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3. Was bringt euch das?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rbus Protect Template 0326">
  <a:themeElements>
    <a:clrScheme name="Airbus Protect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2EB7CE"/>
      </a:accent1>
      <a:accent2>
        <a:srgbClr val="859199"/>
      </a:accent2>
      <a:accent3>
        <a:srgbClr val="84BD00"/>
      </a:accent3>
      <a:accent4>
        <a:srgbClr val="FE5000"/>
      </a:accent4>
      <a:accent5>
        <a:srgbClr val="DA1884"/>
      </a:accent5>
      <a:accent6>
        <a:srgbClr val="A51890"/>
      </a:accent6>
      <a:hlink>
        <a:srgbClr val="00205B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70308_AB_PPT Advanced Template">
  <a:themeElements>
    <a:clrScheme name="Airbus Protect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2EB7CE"/>
      </a:accent1>
      <a:accent2>
        <a:srgbClr val="859199"/>
      </a:accent2>
      <a:accent3>
        <a:srgbClr val="84BD00"/>
      </a:accent3>
      <a:accent4>
        <a:srgbClr val="DA1884"/>
      </a:accent4>
      <a:accent5>
        <a:srgbClr val="FE5000"/>
      </a:accent5>
      <a:accent6>
        <a:srgbClr val="A51890"/>
      </a:accent6>
      <a:hlink>
        <a:srgbClr val="A5189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