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782" r:id="rId5"/>
  </p:sldMasterIdLst>
  <p:notesMasterIdLst>
    <p:notesMasterId r:id="rId16"/>
  </p:notesMasterIdLst>
  <p:handoutMasterIdLst>
    <p:handoutMasterId r:id="rId17"/>
  </p:handoutMasterIdLst>
  <p:sldIdLst>
    <p:sldId id="374" r:id="rId6"/>
    <p:sldId id="2147472228" r:id="rId7"/>
    <p:sldId id="2147472239" r:id="rId8"/>
    <p:sldId id="2147472230" r:id="rId9"/>
    <p:sldId id="2147472231" r:id="rId10"/>
    <p:sldId id="2147472234" r:id="rId11"/>
    <p:sldId id="878" r:id="rId12"/>
    <p:sldId id="2147472237" r:id="rId13"/>
    <p:sldId id="2147472240" r:id="rId14"/>
    <p:sldId id="608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PPT Template" id="{863B04C3-BDB5-F442-B9EC-D6A982D8D8D9}">
          <p14:sldIdLst>
            <p14:sldId id="374"/>
            <p14:sldId id="2147472228"/>
            <p14:sldId id="2147472239"/>
            <p14:sldId id="2147472230"/>
            <p14:sldId id="2147472231"/>
            <p14:sldId id="2147472234"/>
            <p14:sldId id="878"/>
            <p14:sldId id="2147472237"/>
            <p14:sldId id="2147472240"/>
            <p14:sldId id="608"/>
          </p14:sldIdLst>
        </p14:section>
        <p14:section name="Appendix Slides" id="{FEF2BF8F-09FD-FB42-A34D-962DC59F42ED}">
          <p14:sldIdLst/>
        </p14:section>
        <p14:section name="Resources" id="{F1E8B07D-A2B3-7A4D-8CCD-F282F9CDA34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BFA53C-0124-EE8F-BAFC-89BBAFDCD15F}" name="Doug Kraus" initials="" userId="S::dkraus@halcyon.ai::2ed85b84-3ee6-44c5-a935-97f4326b3166" providerId="AD"/>
  <p188:author id="{01B17B57-C53B-CCBF-3583-C32765C18CDE}" name="Aaron Zide" initials="AZ" userId="S::zide@halcyon.ai::7fd59f61-e411-42b4-b729-266e1c8b20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445FF"/>
    <a:srgbClr val="00182C"/>
    <a:srgbClr val="003058"/>
    <a:srgbClr val="052C78"/>
    <a:srgbClr val="EAE7E3"/>
    <a:srgbClr val="BC2C2A"/>
    <a:srgbClr val="C0312F"/>
    <a:srgbClr val="53D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3"/>
    <p:restoredTop sz="94712"/>
  </p:normalViewPr>
  <p:slideViewPr>
    <p:cSldViewPr snapToGrid="0">
      <p:cViewPr varScale="1">
        <p:scale>
          <a:sx n="200" d="100"/>
          <a:sy n="200" d="100"/>
        </p:scale>
        <p:origin x="624" y="480"/>
      </p:cViewPr>
      <p:guideLst>
        <p:guide orient="horz" pos="216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CB5936-12FA-2129-1FEC-4BB3017B66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>
              <a:latin typeface="Aptos" panose="020B00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21B11-3A49-3EF4-1E4A-DD73EF06B1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B6E19-595F-CF40-B1CA-A3D4563CD155}" type="datetimeFigureOut">
              <a:rPr lang="en-US" b="1" smtClean="0">
                <a:latin typeface="Aptos" panose="020B0004020202020204" pitchFamily="34" charset="0"/>
              </a:rPr>
              <a:t>4/21/26</a:t>
            </a:fld>
            <a:endParaRPr lang="en-US" b="1">
              <a:latin typeface="Aptos" panose="020B00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15628-68D1-43DA-28C8-C09102CF35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>
              <a:latin typeface="Aptos" panose="020B00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D1998-4DF7-F1D1-5863-067C43832E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98E67-270A-DB47-9BFC-91355064BA92}" type="slidenum">
              <a:rPr lang="en-US" b="1" smtClean="0">
                <a:latin typeface="Aptos" panose="020B0004020202020204" pitchFamily="34" charset="0"/>
              </a:rPr>
              <a:t>‹#›</a:t>
            </a:fld>
            <a:endParaRPr lang="en-US" b="1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28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Aptos" panose="020B0004020202020204" pitchFamily="34" charset="0"/>
              </a:defRPr>
            </a:lvl1pPr>
          </a:lstStyle>
          <a:p>
            <a:fld id="{92A72DE7-BFE5-A54F-B669-11B1FC7E8C68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Aptos" panose="020B0004020202020204" pitchFamily="34" charset="0"/>
              </a:defRPr>
            </a:lvl1pPr>
          </a:lstStyle>
          <a:p>
            <a:fld id="{C9FC3B1F-7EB2-7149-91FD-E205D80CC9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b="1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189" algn="l" defTabSz="914377" rtl="0" eaLnBrk="1" latinLnBrk="0" hangingPunct="1">
      <a:defRPr sz="1200" b="1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377" algn="l" defTabSz="914377" rtl="0" eaLnBrk="1" latinLnBrk="0" hangingPunct="1">
      <a:defRPr sz="1200" b="1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566" algn="l" defTabSz="914377" rtl="0" eaLnBrk="1" latinLnBrk="0" hangingPunct="1">
      <a:defRPr sz="1200" b="1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754" algn="l" defTabSz="914377" rtl="0" eaLnBrk="1" latinLnBrk="0" hangingPunct="1">
      <a:defRPr sz="1200" b="1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 Title Slide. Click the Headline text to add your presentation title. Click the smaller text to add the name and title of the presenter(s).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3B1F-7EB2-7149-91FD-E205D80CC9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9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should be your last slide of your presentation. You can also use the “Halcyon Light Theme” Master or “Dark Theme” to add visual contrast.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C3B1F-7EB2-7149-91FD-E205D80CC9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7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BC0B063-3E96-F5F2-C14B-235DB3BEC351}"/>
              </a:ext>
            </a:extLst>
          </p:cNvPr>
          <p:cNvSpPr/>
          <p:nvPr userDrawn="1"/>
        </p:nvSpPr>
        <p:spPr>
          <a:xfrm>
            <a:off x="-1088020" y="2039549"/>
            <a:ext cx="10533103" cy="6289707"/>
          </a:xfrm>
          <a:prstGeom prst="roundRect">
            <a:avLst/>
          </a:prstGeom>
          <a:noFill/>
          <a:ln w="12700">
            <a:solidFill>
              <a:srgbClr val="EAE7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i="0">
              <a:latin typeface="Aptos" panose="020B00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52E4BE8-D9BC-E131-0FD0-6C300A0944AB}"/>
              </a:ext>
            </a:extLst>
          </p:cNvPr>
          <p:cNvSpPr/>
          <p:nvPr userDrawn="1"/>
        </p:nvSpPr>
        <p:spPr>
          <a:xfrm>
            <a:off x="-1088020" y="-4567179"/>
            <a:ext cx="10533103" cy="6602899"/>
          </a:xfrm>
          <a:prstGeom prst="roundRect">
            <a:avLst/>
          </a:prstGeom>
          <a:noFill/>
          <a:ln w="12700">
            <a:solidFill>
              <a:srgbClr val="EAE7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i="0">
              <a:latin typeface="Aptos" panose="020B00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753936-A283-3FB0-F905-99AF5DEDD70D}"/>
              </a:ext>
            </a:extLst>
          </p:cNvPr>
          <p:cNvSpPr/>
          <p:nvPr userDrawn="1"/>
        </p:nvSpPr>
        <p:spPr>
          <a:xfrm>
            <a:off x="839073" y="6182535"/>
            <a:ext cx="1622364" cy="457200"/>
          </a:xfrm>
          <a:prstGeom prst="roundRect">
            <a:avLst>
              <a:gd name="adj" fmla="val 50000"/>
            </a:avLst>
          </a:prstGeom>
          <a:solidFill>
            <a:srgbClr val="003058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 err="1">
                <a:solidFill>
                  <a:schemeClr val="bg1"/>
                </a:solidFill>
                <a:latin typeface="Aptos" panose="020B0004020202020204" pitchFamily="34" charset="0"/>
              </a:rPr>
              <a:t>halcyon.ai</a:t>
            </a:r>
            <a:endParaRPr lang="en-US" sz="1400" b="1" i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1C0BCD-0175-76CE-20C3-A1FDDD07FC2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9073" y="712679"/>
            <a:ext cx="2095124" cy="485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901ABA-327B-88E1-7EBD-8812FCAFAB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1650" y="0"/>
            <a:ext cx="407035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D899C-B19F-8352-73DF-F7D463F0D4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073" y="2035720"/>
            <a:ext cx="8404515" cy="253628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is where the Title of Your Presentation Lives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C3C37-FA58-4C88-EDCF-DC55E3B118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073" y="4811283"/>
            <a:ext cx="8404515" cy="685800"/>
          </a:xfrm>
        </p:spPr>
        <p:txBody>
          <a:bodyPr lIns="0" tIns="0" rIns="0" bIns="0"/>
          <a:lstStyle>
            <a:lvl1pPr marL="0" indent="0" algn="l">
              <a:buNone/>
              <a:defRPr sz="2400" b="0" i="0">
                <a:solidFill>
                  <a:schemeClr val="accent4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or add a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51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699"/>
          </a:xfrm>
        </p:spPr>
        <p:txBody>
          <a:bodyPr/>
          <a:lstStyle/>
          <a:p>
            <a:r>
              <a:rPr lang="en-US"/>
              <a:t>Example of Text Right + Image Left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6582DD6-45FC-7C90-558E-7A376BF0F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6047" y="1104900"/>
            <a:ext cx="5788639" cy="49910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96887D-6769-110B-8795-022965C18D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7314" y="1104901"/>
            <a:ext cx="4385662" cy="4391659"/>
          </a:xfrm>
          <a:prstGeom prst="roundRect">
            <a:avLst>
              <a:gd name="adj" fmla="val 4378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lIns="137160" tIns="137160" rIns="137160" bIns="13716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93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+ Wid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700"/>
          </a:xfrm>
        </p:spPr>
        <p:txBody>
          <a:bodyPr/>
          <a:lstStyle/>
          <a:p>
            <a:r>
              <a:rPr lang="en-US"/>
              <a:t>Example of Text Left + Wide Image Right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6582DD6-45FC-7C90-558E-7A376BF0F0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141" y="1104900"/>
            <a:ext cx="5773812" cy="4991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7C85B6-796A-FFAA-8257-764D3BB1E076}"/>
              </a:ext>
            </a:extLst>
          </p:cNvPr>
          <p:cNvSpPr/>
          <p:nvPr userDrawn="1"/>
        </p:nvSpPr>
        <p:spPr>
          <a:xfrm rot="5400000">
            <a:off x="7557747" y="1046880"/>
            <a:ext cx="3217330" cy="4374775"/>
          </a:xfrm>
          <a:prstGeom prst="roundRect">
            <a:avLst>
              <a:gd name="adj" fmla="val 5177"/>
            </a:avLst>
          </a:prstGeom>
          <a:solidFill>
            <a:srgbClr val="EAE7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9CE3AB6-B9F7-9ADD-0F03-A3146EAB9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9025" y="1848951"/>
            <a:ext cx="4370834" cy="2770632"/>
          </a:xfrm>
          <a:prstGeom prst="roundRect">
            <a:avLst>
              <a:gd name="adj" fmla="val 7114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306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+ 2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699"/>
          </a:xfrm>
        </p:spPr>
        <p:txBody>
          <a:bodyPr/>
          <a:lstStyle/>
          <a:p>
            <a:r>
              <a:rPr lang="en-US"/>
              <a:t>Example of Text Left + 2 Wide Images Right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6582DD6-45FC-7C90-558E-7A376BF0F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104900"/>
            <a:ext cx="5777753" cy="4991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B25C73BA-FAC7-8720-F647-3B48AC946A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9025" y="1104900"/>
            <a:ext cx="4389120" cy="2433234"/>
          </a:xfrm>
          <a:prstGeom prst="roundRect">
            <a:avLst>
              <a:gd name="adj" fmla="val 5863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D6CC0A1-259F-6C98-B3A2-6AB30C22CB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79025" y="3626752"/>
            <a:ext cx="4389120" cy="2433234"/>
          </a:xfrm>
          <a:prstGeom prst="roundRect">
            <a:avLst>
              <a:gd name="adj" fmla="val 5863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745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1989F-2612-848F-6836-D71A0E97ABA6}"/>
              </a:ext>
            </a:extLst>
          </p:cNvPr>
          <p:cNvSpPr/>
          <p:nvPr userDrawn="1"/>
        </p:nvSpPr>
        <p:spPr>
          <a:xfrm>
            <a:off x="6271984" y="1205949"/>
            <a:ext cx="5092701" cy="3485321"/>
          </a:xfrm>
          <a:prstGeom prst="roundRect">
            <a:avLst>
              <a:gd name="adj" fmla="val 60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420059-C14C-1CB4-8104-8763C410667B}"/>
              </a:ext>
            </a:extLst>
          </p:cNvPr>
          <p:cNvSpPr/>
          <p:nvPr userDrawn="1"/>
        </p:nvSpPr>
        <p:spPr>
          <a:xfrm>
            <a:off x="838200" y="1205950"/>
            <a:ext cx="5092700" cy="3485321"/>
          </a:xfrm>
          <a:prstGeom prst="roundRect">
            <a:avLst>
              <a:gd name="adj" fmla="val 602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6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Example of 2 Cards Layout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8AF9FE6-5395-D051-4F88-BDA4AF461B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314" y="1432560"/>
            <a:ext cx="5103586" cy="4540729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lIns="137160" tIns="137160" rIns="137160" bIns="13716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6F1FF58-2E09-6253-E807-2EA1025E9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914" y="1432560"/>
            <a:ext cx="5103586" cy="4540729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lIns="137160" tIns="137160" rIns="137160" bIns="13716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52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rd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5B7565C-9FCF-16CC-84D5-479E940CDD47}"/>
              </a:ext>
            </a:extLst>
          </p:cNvPr>
          <p:cNvSpPr txBox="1">
            <a:spLocks/>
          </p:cNvSpPr>
          <p:nvPr userDrawn="1"/>
        </p:nvSpPr>
        <p:spPr>
          <a:xfrm>
            <a:off x="7985126" y="1205950"/>
            <a:ext cx="3373437" cy="4605768"/>
          </a:xfrm>
          <a:prstGeom prst="roundRect">
            <a:avLst>
              <a:gd name="adj" fmla="val 4043"/>
            </a:avLst>
          </a:prstGeom>
          <a:solidFill>
            <a:schemeClr val="accent1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2E2012F-E638-D48B-58F5-8296FD6D21A6}"/>
              </a:ext>
            </a:extLst>
          </p:cNvPr>
          <p:cNvSpPr txBox="1">
            <a:spLocks/>
          </p:cNvSpPr>
          <p:nvPr userDrawn="1"/>
        </p:nvSpPr>
        <p:spPr>
          <a:xfrm>
            <a:off x="4411663" y="1205950"/>
            <a:ext cx="3373437" cy="4605768"/>
          </a:xfrm>
          <a:prstGeom prst="roundRect">
            <a:avLst>
              <a:gd name="adj" fmla="val 4043"/>
            </a:avLst>
          </a:prstGeom>
          <a:solidFill>
            <a:schemeClr val="accent2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129C35-9C7F-4CD4-F799-6A85E0432FDD}"/>
              </a:ext>
            </a:extLst>
          </p:cNvPr>
          <p:cNvSpPr txBox="1">
            <a:spLocks/>
          </p:cNvSpPr>
          <p:nvPr userDrawn="1"/>
        </p:nvSpPr>
        <p:spPr>
          <a:xfrm>
            <a:off x="842963" y="1205950"/>
            <a:ext cx="3373437" cy="4605768"/>
          </a:xfrm>
          <a:prstGeom prst="roundRect">
            <a:avLst>
              <a:gd name="adj" fmla="val 4043"/>
            </a:avLst>
          </a:prstGeom>
          <a:solidFill>
            <a:schemeClr val="accent3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700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/>
              <a:t>Example of 3 Cards Layout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89C3ED7-5E82-D685-7359-28EFC66FAC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9664" y="1467010"/>
            <a:ext cx="3374136" cy="450627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lIns="137160" tIns="137160" rIns="137160" bIns="13716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BAA5296-218D-F3B0-7290-810329330E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264" y="1467010"/>
            <a:ext cx="3374136" cy="450627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lIns="137160" tIns="137160" rIns="137160" bIns="13716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D7033B6-63F8-2D9C-B207-21396F2993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0964" y="1467010"/>
            <a:ext cx="3374136" cy="450627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lIns="137160" tIns="137160" rIns="137160" bIns="13716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834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rds + Icon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55717EE-C370-0A24-366D-7FE510E7F5F9}"/>
              </a:ext>
            </a:extLst>
          </p:cNvPr>
          <p:cNvSpPr txBox="1">
            <a:spLocks/>
          </p:cNvSpPr>
          <p:nvPr userDrawn="1"/>
        </p:nvSpPr>
        <p:spPr>
          <a:xfrm>
            <a:off x="7985126" y="1270000"/>
            <a:ext cx="3373437" cy="4541718"/>
          </a:xfrm>
          <a:prstGeom prst="roundRect">
            <a:avLst>
              <a:gd name="adj" fmla="val 4043"/>
            </a:avLst>
          </a:prstGeom>
          <a:solidFill>
            <a:schemeClr val="accent1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275D430-3300-48BB-BA70-BB19F2CF3300}"/>
              </a:ext>
            </a:extLst>
          </p:cNvPr>
          <p:cNvSpPr txBox="1">
            <a:spLocks/>
          </p:cNvSpPr>
          <p:nvPr userDrawn="1"/>
        </p:nvSpPr>
        <p:spPr>
          <a:xfrm>
            <a:off x="4411663" y="1270000"/>
            <a:ext cx="3373437" cy="4541718"/>
          </a:xfrm>
          <a:prstGeom prst="roundRect">
            <a:avLst>
              <a:gd name="adj" fmla="val 4043"/>
            </a:avLst>
          </a:prstGeom>
          <a:solidFill>
            <a:schemeClr val="accent2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F0A8C31-E295-CA29-9837-6A534014FCD9}"/>
              </a:ext>
            </a:extLst>
          </p:cNvPr>
          <p:cNvSpPr txBox="1">
            <a:spLocks/>
          </p:cNvSpPr>
          <p:nvPr userDrawn="1"/>
        </p:nvSpPr>
        <p:spPr>
          <a:xfrm>
            <a:off x="842963" y="1270000"/>
            <a:ext cx="3373437" cy="4541718"/>
          </a:xfrm>
          <a:prstGeom prst="roundRect">
            <a:avLst>
              <a:gd name="adj" fmla="val 4043"/>
            </a:avLst>
          </a:prstGeom>
          <a:solidFill>
            <a:schemeClr val="accent3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89C3ED7-5E82-D685-7359-28EFC66FAC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9664" y="1508167"/>
            <a:ext cx="3374136" cy="4465121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lIns="137160" tIns="914400" rIns="137160" bIns="137160">
            <a:noAutofit/>
          </a:bodyPr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BAA5296-218D-F3B0-7290-810329330E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264" y="1507651"/>
            <a:ext cx="3374136" cy="44656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lIns="137160" tIns="914400" rIns="137160" bIns="137160">
            <a:noAutofit/>
          </a:bodyPr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D7033B6-63F8-2D9C-B207-21396F2993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0964" y="1507651"/>
            <a:ext cx="3374136" cy="44656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lIns="137160" tIns="914400" rIns="137160" bIns="137160">
            <a:noAutofit/>
          </a:bodyPr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D4B7B25-D5D6-2F04-E27E-C611DC14AA4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71493" y="1629190"/>
            <a:ext cx="715677" cy="687291"/>
          </a:xfrm>
          <a:prstGeom prst="round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D668CD-E957-48FD-3C7B-BC9921429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10515600" cy="6477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Example of 3 Cards + Icon or Image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63539D3E-0924-D252-6BC2-16C82EC480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738161" y="1629190"/>
            <a:ext cx="715677" cy="687291"/>
          </a:xfrm>
          <a:prstGeom prst="round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3C420921-2F01-7D90-781E-BEAD522B30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8893" y="1629190"/>
            <a:ext cx="715677" cy="687291"/>
          </a:xfrm>
          <a:prstGeom prst="round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574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rd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CB3714C-4F32-BB55-15A3-16DC02B8DCEA}"/>
              </a:ext>
            </a:extLst>
          </p:cNvPr>
          <p:cNvSpPr txBox="1">
            <a:spLocks/>
          </p:cNvSpPr>
          <p:nvPr userDrawn="1"/>
        </p:nvSpPr>
        <p:spPr>
          <a:xfrm>
            <a:off x="842963" y="1205950"/>
            <a:ext cx="3373437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700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/>
              <a:t>Example of 3 Cards, Option 2 Layout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11178D0-467F-6B0B-8A67-ADD0DF9FEA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264" y="1499746"/>
            <a:ext cx="2911535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AF1051-464B-91EC-BC92-FF9873F2143F}"/>
              </a:ext>
            </a:extLst>
          </p:cNvPr>
          <p:cNvCxnSpPr>
            <a:cxnSpLocks/>
          </p:cNvCxnSpPr>
          <p:nvPr userDrawn="1"/>
        </p:nvCxnSpPr>
        <p:spPr>
          <a:xfrm>
            <a:off x="841022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419EC76-4924-8D93-011C-B70664E52EF8}"/>
              </a:ext>
            </a:extLst>
          </p:cNvPr>
          <p:cNvSpPr txBox="1">
            <a:spLocks/>
          </p:cNvSpPr>
          <p:nvPr userDrawn="1"/>
        </p:nvSpPr>
        <p:spPr>
          <a:xfrm>
            <a:off x="4398319" y="1205950"/>
            <a:ext cx="3388690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309116F-7EC4-7210-63BC-CDE98A8F6CC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40232" y="1499746"/>
            <a:ext cx="2911535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2881F9-9F35-84C2-DCEE-92973FE23A30}"/>
              </a:ext>
            </a:extLst>
          </p:cNvPr>
          <p:cNvCxnSpPr>
            <a:cxnSpLocks/>
          </p:cNvCxnSpPr>
          <p:nvPr userDrawn="1"/>
        </p:nvCxnSpPr>
        <p:spPr>
          <a:xfrm>
            <a:off x="4404990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B42C993-CE4F-BBFA-1EA3-194912C48572}"/>
              </a:ext>
            </a:extLst>
          </p:cNvPr>
          <p:cNvSpPr txBox="1">
            <a:spLocks/>
          </p:cNvSpPr>
          <p:nvPr userDrawn="1"/>
        </p:nvSpPr>
        <p:spPr>
          <a:xfrm>
            <a:off x="7988413" y="1205950"/>
            <a:ext cx="3373437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1AF5229-9D50-0398-7851-E2C74EBD10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221714" y="1499746"/>
            <a:ext cx="2911535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849355-3837-C709-82FC-26FEAECA6D71}"/>
              </a:ext>
            </a:extLst>
          </p:cNvPr>
          <p:cNvCxnSpPr>
            <a:cxnSpLocks/>
          </p:cNvCxnSpPr>
          <p:nvPr userDrawn="1"/>
        </p:nvCxnSpPr>
        <p:spPr>
          <a:xfrm>
            <a:off x="7986472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361FC2-4488-0366-828E-C11020544C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76325" y="2330463"/>
            <a:ext cx="2911475" cy="3483927"/>
          </a:xfrm>
        </p:spPr>
        <p:txBody>
          <a:bodyPr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5BF300A-7C0E-E2AB-B5C9-4997891E32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36926" y="2330463"/>
            <a:ext cx="2911475" cy="3483927"/>
          </a:xfrm>
        </p:spPr>
        <p:txBody>
          <a:bodyPr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5E91EDD-342F-0C52-1724-87BF6B75AA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21374" y="2330463"/>
            <a:ext cx="2911475" cy="3483927"/>
          </a:xfrm>
        </p:spPr>
        <p:txBody>
          <a:bodyPr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17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rd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F198FBF-03DB-A1F5-65DF-E040C57DCF41}"/>
              </a:ext>
            </a:extLst>
          </p:cNvPr>
          <p:cNvSpPr txBox="1">
            <a:spLocks/>
          </p:cNvSpPr>
          <p:nvPr userDrawn="1"/>
        </p:nvSpPr>
        <p:spPr>
          <a:xfrm>
            <a:off x="842964" y="1205950"/>
            <a:ext cx="2472891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700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/>
              <a:t>Example of 4 Cards, Option 2 Layout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11178D0-467F-6B0B-8A67-ADD0DF9FEA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264" y="1527214"/>
            <a:ext cx="2054863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71E6E00-A14C-0D65-ABDD-930CBF89C17D}"/>
              </a:ext>
            </a:extLst>
          </p:cNvPr>
          <p:cNvSpPr txBox="1">
            <a:spLocks/>
          </p:cNvSpPr>
          <p:nvPr userDrawn="1"/>
        </p:nvSpPr>
        <p:spPr>
          <a:xfrm>
            <a:off x="3466092" y="1205950"/>
            <a:ext cx="2472891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8486A84-81CF-DE2F-05E9-C9CD96612A6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99392" y="1527214"/>
            <a:ext cx="2054863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1804FC1-2EE4-EBA0-0A1F-CD6C19799A7A}"/>
              </a:ext>
            </a:extLst>
          </p:cNvPr>
          <p:cNvSpPr txBox="1">
            <a:spLocks/>
          </p:cNvSpPr>
          <p:nvPr userDrawn="1"/>
        </p:nvSpPr>
        <p:spPr>
          <a:xfrm>
            <a:off x="6170404" y="1205950"/>
            <a:ext cx="2472891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23C54F4-D7F2-D37D-D10A-AD3ACDA0040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403704" y="1527214"/>
            <a:ext cx="2054863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FCAFD4AC-4352-4038-83FA-6C70965C344F}"/>
              </a:ext>
            </a:extLst>
          </p:cNvPr>
          <p:cNvSpPr txBox="1">
            <a:spLocks/>
          </p:cNvSpPr>
          <p:nvPr userDrawn="1"/>
        </p:nvSpPr>
        <p:spPr>
          <a:xfrm>
            <a:off x="8878601" y="1205950"/>
            <a:ext cx="2472891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0745F1D-8EFA-70EB-FCC1-F7AFC7803D7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111901" y="1527214"/>
            <a:ext cx="2054863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ADE50917-4DED-81BD-12FB-4C66CDED187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6326" y="2263162"/>
            <a:ext cx="2054802" cy="3510913"/>
          </a:xfrm>
        </p:spPr>
        <p:txBody>
          <a:bodyPr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37A60C43-B607-0110-D269-A180EDF4F77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99453" y="2263162"/>
            <a:ext cx="2054802" cy="3510913"/>
          </a:xfrm>
        </p:spPr>
        <p:txBody>
          <a:bodyPr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BEDE1CFB-D6BF-486E-9F13-500643BDE1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03765" y="2263162"/>
            <a:ext cx="2054802" cy="3510913"/>
          </a:xfrm>
        </p:spPr>
        <p:txBody>
          <a:bodyPr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536EF8-3DC9-EA43-37AF-F85D6E85D1B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11962" y="2263162"/>
            <a:ext cx="2054802" cy="3510913"/>
          </a:xfrm>
        </p:spPr>
        <p:txBody>
          <a:bodyPr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DFE3A9-411F-EAC7-36BA-718AFCE92D9E}"/>
              </a:ext>
            </a:extLst>
          </p:cNvPr>
          <p:cNvCxnSpPr>
            <a:cxnSpLocks/>
          </p:cNvCxnSpPr>
          <p:nvPr userDrawn="1"/>
        </p:nvCxnSpPr>
        <p:spPr>
          <a:xfrm>
            <a:off x="841022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AB224C-A71F-C46F-7282-9C215E8385DF}"/>
              </a:ext>
            </a:extLst>
          </p:cNvPr>
          <p:cNvCxnSpPr>
            <a:cxnSpLocks/>
          </p:cNvCxnSpPr>
          <p:nvPr userDrawn="1"/>
        </p:nvCxnSpPr>
        <p:spPr>
          <a:xfrm>
            <a:off x="3466092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B3B59B-AD3E-C4B4-243E-537C39A39F19}"/>
              </a:ext>
            </a:extLst>
          </p:cNvPr>
          <p:cNvCxnSpPr>
            <a:cxnSpLocks/>
          </p:cNvCxnSpPr>
          <p:nvPr userDrawn="1"/>
        </p:nvCxnSpPr>
        <p:spPr>
          <a:xfrm>
            <a:off x="6170404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425A66-9FE7-9185-00E8-9CB01370064F}"/>
              </a:ext>
            </a:extLst>
          </p:cNvPr>
          <p:cNvCxnSpPr>
            <a:cxnSpLocks/>
          </p:cNvCxnSpPr>
          <p:nvPr userDrawn="1"/>
        </p:nvCxnSpPr>
        <p:spPr>
          <a:xfrm>
            <a:off x="8876805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061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/ Pull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3CC6E09B-F875-893D-8C92-AB86BFC60AE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893743" y="2335953"/>
            <a:ext cx="8404515" cy="1414646"/>
          </a:xfrm>
        </p:spPr>
        <p:txBody>
          <a:bodyPr lIns="0" tIns="0" rIns="0" bIns="0"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or Pull Quote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1D1C914-3537-ECCF-44FD-050C8764CBF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893743" y="3934725"/>
            <a:ext cx="8404515" cy="685800"/>
          </a:xfrm>
        </p:spPr>
        <p:txBody>
          <a:bodyPr lIns="0" tIns="0" rIns="0" bIns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or add a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4B3E6B-35AB-5F90-D460-58126AB9BC30}"/>
              </a:ext>
            </a:extLst>
          </p:cNvPr>
          <p:cNvGrpSpPr/>
          <p:nvPr userDrawn="1"/>
        </p:nvGrpSpPr>
        <p:grpSpPr>
          <a:xfrm flipH="1">
            <a:off x="10454639" y="1"/>
            <a:ext cx="1737360" cy="6857999"/>
            <a:chOff x="-1" y="1"/>
            <a:chExt cx="1735015" cy="68579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23490A-D745-8118-1D44-3C51CFB24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-1" y="3934731"/>
              <a:ext cx="1735015" cy="2923269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22D3E98-B32B-B0DC-755C-BE4FF04770BF}"/>
                </a:ext>
              </a:extLst>
            </p:cNvPr>
            <p:cNvGrpSpPr/>
            <p:nvPr userDrawn="1"/>
          </p:nvGrpSpPr>
          <p:grpSpPr>
            <a:xfrm rot="16200000">
              <a:off x="-1393819" y="1393819"/>
              <a:ext cx="3958793" cy="1171157"/>
              <a:chOff x="2258040" y="2"/>
              <a:chExt cx="4599966" cy="91584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3D7E5D5-04A1-AABE-3AC3-89F06E6B2868}"/>
                  </a:ext>
                </a:extLst>
              </p:cNvPr>
              <p:cNvSpPr/>
              <p:nvPr userDrawn="1"/>
            </p:nvSpPr>
            <p:spPr>
              <a:xfrm rot="5400000">
                <a:off x="4403603" y="-2145561"/>
                <a:ext cx="308839" cy="459996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8A6BD8E-8B31-386C-7C54-330195F974F4}"/>
                  </a:ext>
                </a:extLst>
              </p:cNvPr>
              <p:cNvSpPr/>
              <p:nvPr userDrawn="1"/>
            </p:nvSpPr>
            <p:spPr>
              <a:xfrm rot="5400000">
                <a:off x="4403604" y="-1838160"/>
                <a:ext cx="308838" cy="45999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9C813B-984E-945F-7D68-87289D0544E5}"/>
                  </a:ext>
                </a:extLst>
              </p:cNvPr>
              <p:cNvSpPr/>
              <p:nvPr userDrawn="1"/>
            </p:nvSpPr>
            <p:spPr>
              <a:xfrm rot="5400000">
                <a:off x="4408221" y="-1533938"/>
                <a:ext cx="299606" cy="45999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239003-3634-7175-8072-6F5721D9359D}"/>
              </a:ext>
            </a:extLst>
          </p:cNvPr>
          <p:cNvGrpSpPr/>
          <p:nvPr userDrawn="1"/>
        </p:nvGrpSpPr>
        <p:grpSpPr>
          <a:xfrm>
            <a:off x="-1" y="-3"/>
            <a:ext cx="1737363" cy="6858003"/>
            <a:chOff x="-4" y="-3"/>
            <a:chExt cx="1735018" cy="685800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9A5DFFC-EAF0-CE45-8D99-18ED986790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-1" y="3934731"/>
              <a:ext cx="1735015" cy="2923269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866C459-42F5-145E-D34B-2E8522D6204F}"/>
                </a:ext>
              </a:extLst>
            </p:cNvPr>
            <p:cNvGrpSpPr/>
            <p:nvPr userDrawn="1"/>
          </p:nvGrpSpPr>
          <p:grpSpPr>
            <a:xfrm rot="16200000">
              <a:off x="-1393823" y="1393816"/>
              <a:ext cx="3958796" cy="1171157"/>
              <a:chOff x="2258042" y="1"/>
              <a:chExt cx="4599969" cy="91584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F159E23-D552-2C61-BC4C-4B555D57F4B1}"/>
                  </a:ext>
                </a:extLst>
              </p:cNvPr>
              <p:cNvSpPr/>
              <p:nvPr userDrawn="1"/>
            </p:nvSpPr>
            <p:spPr>
              <a:xfrm rot="5400000">
                <a:off x="4403605" y="-2145562"/>
                <a:ext cx="308839" cy="45999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AC2082-73E8-2A6F-1AF3-DD6D70A5E830}"/>
                  </a:ext>
                </a:extLst>
              </p:cNvPr>
              <p:cNvSpPr/>
              <p:nvPr userDrawn="1"/>
            </p:nvSpPr>
            <p:spPr>
              <a:xfrm rot="5400000">
                <a:off x="4403606" y="-1838161"/>
                <a:ext cx="308838" cy="45999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8EF5314-A941-BA83-8943-5A1E433A8BB8}"/>
                  </a:ext>
                </a:extLst>
              </p:cNvPr>
              <p:cNvSpPr/>
              <p:nvPr userDrawn="1"/>
            </p:nvSpPr>
            <p:spPr>
              <a:xfrm rot="5400000">
                <a:off x="4408225" y="-1533939"/>
                <a:ext cx="299606" cy="45999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2068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E352CD7-8A35-7AE0-74B2-8A549CC6053A}"/>
              </a:ext>
            </a:extLst>
          </p:cNvPr>
          <p:cNvSpPr/>
          <p:nvPr userDrawn="1"/>
        </p:nvSpPr>
        <p:spPr>
          <a:xfrm>
            <a:off x="5254905" y="2179986"/>
            <a:ext cx="6263715" cy="66587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0" tIns="0" rIns="0" bIns="0" rtlCol="0" anchor="ctr"/>
          <a:lstStyle/>
          <a:p>
            <a:endParaRPr lang="en-US" sz="2000" b="1" i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BAD062-4F96-1406-1DA7-3DCED0AB7875}"/>
              </a:ext>
            </a:extLst>
          </p:cNvPr>
          <p:cNvSpPr/>
          <p:nvPr userDrawn="1"/>
        </p:nvSpPr>
        <p:spPr>
          <a:xfrm>
            <a:off x="5254905" y="3529280"/>
            <a:ext cx="6263715" cy="66587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0" tIns="0" rIns="0" bIns="0" rtlCol="0" anchor="ctr"/>
          <a:lstStyle/>
          <a:p>
            <a:endParaRPr lang="en-US" sz="2000" b="1" i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3E17C2-21BD-358C-AE3C-D820042D8779}"/>
              </a:ext>
            </a:extLst>
          </p:cNvPr>
          <p:cNvSpPr/>
          <p:nvPr userDrawn="1"/>
        </p:nvSpPr>
        <p:spPr>
          <a:xfrm>
            <a:off x="5290148" y="4878575"/>
            <a:ext cx="6263715" cy="66587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0" tIns="0" rIns="0" bIns="0" rtlCol="0" anchor="ctr"/>
          <a:lstStyle/>
          <a:p>
            <a:endParaRPr lang="en-US" sz="2000" b="1" i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2119194-4851-5C6E-0336-D797FCCEC93C}"/>
              </a:ext>
            </a:extLst>
          </p:cNvPr>
          <p:cNvSpPr/>
          <p:nvPr userDrawn="1"/>
        </p:nvSpPr>
        <p:spPr>
          <a:xfrm>
            <a:off x="5290150" y="830692"/>
            <a:ext cx="6228471" cy="66587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0" tIns="0" rIns="0" bIns="0" rtlCol="0" anchor="ctr"/>
          <a:lstStyle/>
          <a:p>
            <a:endParaRPr lang="en-US" sz="2000" b="1" i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3385E8D-DAC0-7E61-EE5D-C7CBB68A7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809813"/>
            <a:ext cx="3955743" cy="4734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Callout Bars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F287C89-6DCB-8929-D4FF-4ACC382C7B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26076" y="809813"/>
            <a:ext cx="669925" cy="6873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5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E18E869-A5C0-F0AC-2478-3020A0BE44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6076" y="2159189"/>
            <a:ext cx="669925" cy="642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5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0089971-F320-173E-3B19-E2A960B7D4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6076" y="3529200"/>
            <a:ext cx="669925" cy="6270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5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9FB5D5A-27CC-566F-B529-62A0EE8346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6076" y="4878574"/>
            <a:ext cx="669925" cy="6302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5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D4CAE5-0C3F-1550-0D37-ED3773A4F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8675" y="830693"/>
            <a:ext cx="4984751" cy="66524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7F8ED07-D0AC-3897-8D63-E515D8F490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5075" y="2179356"/>
            <a:ext cx="4953000" cy="66587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19A8532-9007-62A3-254F-4EA999724B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5075" y="3528649"/>
            <a:ext cx="5133415" cy="66650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20683FC-1CBD-21BF-7D5A-608DB7F638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5074" y="4877944"/>
            <a:ext cx="4819651" cy="66650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51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4856" y="1180308"/>
            <a:ext cx="6898943" cy="887506"/>
          </a:xfrm>
        </p:spPr>
        <p:txBody>
          <a:bodyPr/>
          <a:lstStyle/>
          <a:p>
            <a:r>
              <a:rPr lang="en-US"/>
              <a:t>Presenter Name +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0DBA23-BC03-8E7C-E324-9E480B039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4857" y="2067814"/>
            <a:ext cx="6763603" cy="360987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04DF27-72C3-D2D1-ACA4-FE1E1651A2A9}"/>
              </a:ext>
            </a:extLst>
          </p:cNvPr>
          <p:cNvSpPr/>
          <p:nvPr userDrawn="1"/>
        </p:nvSpPr>
        <p:spPr>
          <a:xfrm rot="5400000">
            <a:off x="838201" y="2067816"/>
            <a:ext cx="2355574" cy="23555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391A11-0C67-75F9-DD81-C3118DC252D4}"/>
              </a:ext>
            </a:extLst>
          </p:cNvPr>
          <p:cNvSpPr/>
          <p:nvPr userDrawn="1"/>
        </p:nvSpPr>
        <p:spPr>
          <a:xfrm rot="5400000">
            <a:off x="1022313" y="2067816"/>
            <a:ext cx="2355574" cy="23555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D093D6-B012-886C-496C-B73B129C1514}"/>
              </a:ext>
            </a:extLst>
          </p:cNvPr>
          <p:cNvSpPr/>
          <p:nvPr userDrawn="1"/>
        </p:nvSpPr>
        <p:spPr>
          <a:xfrm rot="5400000">
            <a:off x="1206424" y="2067816"/>
            <a:ext cx="2355574" cy="23555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EB2EABA-6A66-8F05-AE77-42B074965B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91167" y="2067814"/>
            <a:ext cx="2355576" cy="2355576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85979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76F3D0-314D-54FB-61FF-777151716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0901"/>
            <a:ext cx="10515600" cy="647699"/>
          </a:xfrm>
        </p:spPr>
        <p:txBody>
          <a:bodyPr>
            <a:normAutofit/>
          </a:bodyPr>
          <a:lstStyle/>
          <a:p>
            <a:r>
              <a:rPr lang="en-US"/>
              <a:t>Section: 1 Column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C109583-864B-7C97-4ADA-CAC6DD3D8D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498600"/>
            <a:ext cx="10504714" cy="4597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marL="228600"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060CCA-843D-C007-688E-478D27B02E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313" y="304800"/>
            <a:ext cx="2513763" cy="317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182880" tIns="91440" rIns="91440" anchor="b" anchorCtr="0"/>
          <a:lstStyle>
            <a:lvl1pPr algn="l">
              <a:spcBef>
                <a:spcPts val="0"/>
              </a:spcBef>
              <a:spcAft>
                <a:spcPts val="0"/>
              </a:spcAft>
              <a:defRPr sz="1300" b="1" cap="none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448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Text Lef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0901"/>
            <a:ext cx="10515600" cy="647699"/>
          </a:xfrm>
        </p:spPr>
        <p:txBody>
          <a:bodyPr>
            <a:normAutofit/>
          </a:bodyPr>
          <a:lstStyle/>
          <a:p>
            <a:r>
              <a:rPr lang="en-US"/>
              <a:t>Section: Text Left + Image Right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6582DD6-45FC-7C90-558E-7A376BF0F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498599"/>
            <a:ext cx="5579225" cy="459740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96887D-6769-110B-8795-022965C18D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9025" y="1498599"/>
            <a:ext cx="4385662" cy="4406900"/>
          </a:xfrm>
          <a:prstGeom prst="roundRect">
            <a:avLst>
              <a:gd name="adj" fmla="val 4378"/>
            </a:avLst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 lIns="137160" tIns="137160" rIns="137160" bIns="137160"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34430EB-2917-F975-61EF-5C015E4666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313" y="304800"/>
            <a:ext cx="2513763" cy="317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182880" tIns="91440" rIns="91440" anchor="b" anchorCtr="0"/>
          <a:lstStyle>
            <a:lvl1pPr algn="l">
              <a:spcBef>
                <a:spcPts val="0"/>
              </a:spcBef>
              <a:spcAft>
                <a:spcPts val="0"/>
              </a:spcAft>
              <a:defRPr sz="1300" b="1" cap="none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314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BC0B063-3E96-F5F2-C14B-235DB3BEC351}"/>
              </a:ext>
            </a:extLst>
          </p:cNvPr>
          <p:cNvSpPr/>
          <p:nvPr userDrawn="1"/>
        </p:nvSpPr>
        <p:spPr>
          <a:xfrm>
            <a:off x="-1088020" y="2039549"/>
            <a:ext cx="10533103" cy="6289707"/>
          </a:xfrm>
          <a:prstGeom prst="roundRect">
            <a:avLst/>
          </a:prstGeom>
          <a:noFill/>
          <a:ln w="12700">
            <a:solidFill>
              <a:srgbClr val="EAE7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i="0">
              <a:latin typeface="Aptos" panose="020B00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52E4BE8-D9BC-E131-0FD0-6C300A0944AB}"/>
              </a:ext>
            </a:extLst>
          </p:cNvPr>
          <p:cNvSpPr/>
          <p:nvPr userDrawn="1"/>
        </p:nvSpPr>
        <p:spPr>
          <a:xfrm>
            <a:off x="-1088020" y="-4567179"/>
            <a:ext cx="10533103" cy="6602899"/>
          </a:xfrm>
          <a:prstGeom prst="roundRect">
            <a:avLst/>
          </a:prstGeom>
          <a:noFill/>
          <a:ln w="12700">
            <a:solidFill>
              <a:srgbClr val="EAE7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i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EA630-9281-8C40-24F9-748C741416B3}"/>
              </a:ext>
            </a:extLst>
          </p:cNvPr>
          <p:cNvSpPr txBox="1"/>
          <p:nvPr userDrawn="1"/>
        </p:nvSpPr>
        <p:spPr>
          <a:xfrm>
            <a:off x="838200" y="3618869"/>
            <a:ext cx="659533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>
                <a:solidFill>
                  <a:schemeClr val="accent4"/>
                </a:solidFill>
                <a:latin typeface="+mj-lt"/>
              </a:rPr>
              <a:t>Thank You.</a:t>
            </a:r>
          </a:p>
          <a:p>
            <a:r>
              <a:rPr lang="en-US" sz="3000" b="0">
                <a:solidFill>
                  <a:schemeClr val="accent4"/>
                </a:solidFill>
                <a:latin typeface="+mj-lt"/>
              </a:rPr>
              <a:t>Any Questions?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B075C36-D6E1-D34A-2CA9-43462489871C}"/>
              </a:ext>
            </a:extLst>
          </p:cNvPr>
          <p:cNvSpPr/>
          <p:nvPr userDrawn="1"/>
        </p:nvSpPr>
        <p:spPr>
          <a:xfrm>
            <a:off x="839073" y="6182535"/>
            <a:ext cx="1622364" cy="457200"/>
          </a:xfrm>
          <a:prstGeom prst="roundRect">
            <a:avLst>
              <a:gd name="adj" fmla="val 50000"/>
            </a:avLst>
          </a:prstGeom>
          <a:solidFill>
            <a:srgbClr val="003058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 err="1">
                <a:solidFill>
                  <a:schemeClr val="bg1"/>
                </a:solidFill>
                <a:latin typeface="Aptos" panose="020B0004020202020204" pitchFamily="34" charset="0"/>
              </a:rPr>
              <a:t>halcyon.ai</a:t>
            </a:r>
            <a:endParaRPr lang="en-US" sz="1400" b="1" i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57D2D4F-CA8F-792C-A389-678462A230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39073" y="712679"/>
            <a:ext cx="2095124" cy="485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901ABA-327B-88E1-7EBD-8812FCAFAB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1650" y="0"/>
            <a:ext cx="4070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26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481EE1-2A05-2464-29E1-DAD700C55A3E}"/>
              </a:ext>
            </a:extLst>
          </p:cNvPr>
          <p:cNvSpPr/>
          <p:nvPr userDrawn="1"/>
        </p:nvSpPr>
        <p:spPr>
          <a:xfrm>
            <a:off x="-1088020" y="2039549"/>
            <a:ext cx="10533103" cy="6289707"/>
          </a:xfrm>
          <a:prstGeom prst="roundRect">
            <a:avLst/>
          </a:prstGeom>
          <a:noFill/>
          <a:ln w="12700">
            <a:solidFill>
              <a:srgbClr val="0030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i="0">
              <a:latin typeface="Aptos" panose="020B00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39B7B51-DCE6-3327-FE9D-0DA632351844}"/>
              </a:ext>
            </a:extLst>
          </p:cNvPr>
          <p:cNvSpPr/>
          <p:nvPr userDrawn="1"/>
        </p:nvSpPr>
        <p:spPr>
          <a:xfrm>
            <a:off x="-1088020" y="-4567179"/>
            <a:ext cx="10533103" cy="6602899"/>
          </a:xfrm>
          <a:prstGeom prst="roundRect">
            <a:avLst/>
          </a:prstGeom>
          <a:noFill/>
          <a:ln w="12700">
            <a:solidFill>
              <a:srgbClr val="0030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i="0">
              <a:latin typeface="Aptos" panose="020B00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753936-A283-3FB0-F905-99AF5DEDD70D}"/>
              </a:ext>
            </a:extLst>
          </p:cNvPr>
          <p:cNvSpPr/>
          <p:nvPr userDrawn="1"/>
        </p:nvSpPr>
        <p:spPr>
          <a:xfrm>
            <a:off x="839073" y="6182535"/>
            <a:ext cx="1622364" cy="457200"/>
          </a:xfrm>
          <a:prstGeom prst="roundRect">
            <a:avLst>
              <a:gd name="adj" fmla="val 50000"/>
            </a:avLst>
          </a:prstGeom>
          <a:solidFill>
            <a:srgbClr val="003058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 err="1">
                <a:solidFill>
                  <a:schemeClr val="bg1"/>
                </a:solidFill>
                <a:latin typeface="Aptos" panose="020B0004020202020204" pitchFamily="34" charset="0"/>
              </a:rPr>
              <a:t>halcyon.ai</a:t>
            </a:r>
            <a:endParaRPr lang="en-US" sz="1400" b="1" i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901ABA-327B-88E1-7EBD-8812FCAFA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1650" y="0"/>
            <a:ext cx="4070351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DCA0838-B277-FEF2-B330-ECA67E0243E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9073" y="712679"/>
            <a:ext cx="2095124" cy="485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D899C-B19F-8352-73DF-F7D463F0D4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073" y="2035720"/>
            <a:ext cx="8404515" cy="253628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where the Title of Your Presentation Lives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C3C37-FA58-4C88-EDCF-DC55E3B118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073" y="4811283"/>
            <a:ext cx="8404515" cy="685800"/>
          </a:xfrm>
        </p:spPr>
        <p:txBody>
          <a:bodyPr lIns="0" tIns="0" rIns="0" bIns="0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or add a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467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4856" y="1180308"/>
            <a:ext cx="6898943" cy="887506"/>
          </a:xfrm>
        </p:spPr>
        <p:txBody>
          <a:bodyPr/>
          <a:lstStyle/>
          <a:p>
            <a:r>
              <a:rPr lang="en-US"/>
              <a:t>Presenter Name +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0DBA23-BC03-8E7C-E324-9E480B039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54857" y="2067814"/>
            <a:ext cx="6763603" cy="360987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04DF27-72C3-D2D1-ACA4-FE1E1651A2A9}"/>
              </a:ext>
            </a:extLst>
          </p:cNvPr>
          <p:cNvSpPr/>
          <p:nvPr userDrawn="1"/>
        </p:nvSpPr>
        <p:spPr>
          <a:xfrm rot="5400000">
            <a:off x="838201" y="2067816"/>
            <a:ext cx="2355574" cy="23555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391A11-0C67-75F9-DD81-C3118DC252D4}"/>
              </a:ext>
            </a:extLst>
          </p:cNvPr>
          <p:cNvSpPr/>
          <p:nvPr userDrawn="1"/>
        </p:nvSpPr>
        <p:spPr>
          <a:xfrm rot="5400000">
            <a:off x="1022313" y="2067816"/>
            <a:ext cx="2355574" cy="23555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D093D6-B012-886C-496C-B73B129C1514}"/>
              </a:ext>
            </a:extLst>
          </p:cNvPr>
          <p:cNvSpPr/>
          <p:nvPr userDrawn="1"/>
        </p:nvSpPr>
        <p:spPr>
          <a:xfrm rot="5400000">
            <a:off x="1206424" y="2067816"/>
            <a:ext cx="2355574" cy="23555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EB2EABA-6A66-8F05-AE77-42B074965B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91167" y="2067814"/>
            <a:ext cx="2355576" cy="2355576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91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10515600" cy="2195428"/>
          </a:xfrm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Example of 2 Person Bio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D758901-D605-A48B-BDA2-BAC82EECA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7662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664106-A5C5-1B7D-FAFF-4DFEF5641B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3046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16EB317-DD2F-D380-A648-287649F4B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3046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4CA148E-485E-EC98-E070-573A45C5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5181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24671D-440F-31AE-E846-52B0C5A1C9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565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CCFCFD6-7C12-C69D-DD79-2F60122E89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0565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8C6C877F-8E26-0128-4C5E-1C84E3A7EC8F}"/>
              </a:ext>
            </a:extLst>
          </p:cNvPr>
          <p:cNvSpPr/>
          <p:nvPr userDrawn="1"/>
        </p:nvSpPr>
        <p:spPr>
          <a:xfrm>
            <a:off x="5873452" y="3321860"/>
            <a:ext cx="375629" cy="375629"/>
          </a:xfrm>
          <a:prstGeom prst="plus">
            <a:avLst>
              <a:gd name="adj" fmla="val 467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93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9725"/>
            <a:ext cx="10515600" cy="2232903"/>
          </a:xfrm>
        </p:spPr>
        <p:txBody>
          <a:bodyPr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Example of 3 Person Bio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D758901-D605-A48B-BDA2-BAC82EECA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33765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664106-A5C5-1B7D-FAFF-4DFEF5641B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9149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16EB317-DD2F-D380-A648-287649F4B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9149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4CA148E-485E-EC98-E070-573A45C5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95900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24671D-440F-31AE-E846-52B0C5A1C9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1284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CCFCFD6-7C12-C69D-DD79-2F60122E89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1284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415973D-A726-97B5-F28E-68B59FF4F8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58035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3A2E956-5D87-83CD-6106-D4EA3C7414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3419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E640D-7B4C-ABE6-564D-A198BAE7F6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3419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75DC95-FFE2-E3AE-5130-6204FA3ED7FC}"/>
              </a:ext>
            </a:extLst>
          </p:cNvPr>
          <p:cNvGrpSpPr/>
          <p:nvPr userDrawn="1"/>
        </p:nvGrpSpPr>
        <p:grpSpPr>
          <a:xfrm>
            <a:off x="4398172" y="3346566"/>
            <a:ext cx="329184" cy="326216"/>
            <a:chOff x="4398172" y="2824136"/>
            <a:chExt cx="329184" cy="32621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146B4C-8C5D-766C-75DE-7A714024B8F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B39E2D-5632-045E-7DE8-3B765295D0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77E465-1849-5DD2-9F12-586356BC886D}"/>
              </a:ext>
            </a:extLst>
          </p:cNvPr>
          <p:cNvGrpSpPr/>
          <p:nvPr userDrawn="1"/>
        </p:nvGrpSpPr>
        <p:grpSpPr>
          <a:xfrm>
            <a:off x="7446172" y="3346566"/>
            <a:ext cx="329184" cy="326216"/>
            <a:chOff x="4398172" y="2824136"/>
            <a:chExt cx="329184" cy="32621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C0371F9-1506-84ED-A728-F4CA18B96D4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2F7AF12-E2A7-D71A-A0C3-FBD0D8872C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7343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9725"/>
            <a:ext cx="10515600" cy="2232903"/>
          </a:xfrm>
        </p:spPr>
        <p:txBody>
          <a:bodyPr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Example of 4 Person Bio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D758901-D605-A48B-BDA2-BAC82EECA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2816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664106-A5C5-1B7D-FAFF-4DFEF5641B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16EB317-DD2F-D380-A648-287649F4B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4CA148E-485E-EC98-E070-573A45C5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07645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24671D-440F-31AE-E846-52B0C5A1C9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3029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CCFCFD6-7C12-C69D-DD79-2F60122E89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3029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415973D-A726-97B5-F28E-68B59FF4F8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82474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3A2E956-5D87-83CD-6106-D4EA3C7414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7858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E640D-7B4C-ABE6-564D-A198BAE7F6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7858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B6A213C-4D16-65A1-933D-E7C6E4349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57303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96EC27B-E371-2816-BC59-4E396981A0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2687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03B265A-9C34-1874-FFD4-4D27BF4CB5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2687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037920-9030-5805-CDAF-22E442175813}"/>
              </a:ext>
            </a:extLst>
          </p:cNvPr>
          <p:cNvGrpSpPr/>
          <p:nvPr userDrawn="1"/>
        </p:nvGrpSpPr>
        <p:grpSpPr>
          <a:xfrm>
            <a:off x="3125648" y="3346566"/>
            <a:ext cx="329184" cy="326216"/>
            <a:chOff x="4398172" y="2824136"/>
            <a:chExt cx="329184" cy="32621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243C14-6808-891A-CCA3-E4905ED978B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19D6029-5D9D-5939-8E8F-C50FD32BE5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0EFBB-692C-819E-50D8-2C9BD41E27D3}"/>
              </a:ext>
            </a:extLst>
          </p:cNvPr>
          <p:cNvGrpSpPr/>
          <p:nvPr userDrawn="1"/>
        </p:nvGrpSpPr>
        <p:grpSpPr>
          <a:xfrm>
            <a:off x="5931408" y="3346566"/>
            <a:ext cx="329184" cy="326216"/>
            <a:chOff x="4398172" y="2824136"/>
            <a:chExt cx="329184" cy="32621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1A240E-088F-0C3B-BEAC-F1CF686407D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B33E128-A1D6-0FD0-26EA-C6448343BF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C796C2-7F16-51BF-7F99-FBAF7A79A866}"/>
              </a:ext>
            </a:extLst>
          </p:cNvPr>
          <p:cNvGrpSpPr/>
          <p:nvPr userDrawn="1"/>
        </p:nvGrpSpPr>
        <p:grpSpPr>
          <a:xfrm>
            <a:off x="8703471" y="3346566"/>
            <a:ext cx="329184" cy="326216"/>
            <a:chOff x="4398172" y="2824136"/>
            <a:chExt cx="329184" cy="32621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110E2D2-BF21-220C-033D-75A95853A5D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97146A6-61F1-36F9-02D4-A5D0ABB1B4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088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D21A26-3256-B1FB-9780-6FE7CBEC5B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2478" y="1453350"/>
            <a:ext cx="1290559" cy="129055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2A0A-D086-0D7C-4F50-5CB7CA559C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9867" y="2858356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291BD28-9F44-ED92-DF48-DECA2E8A67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19867" y="3130365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64" name="Picture Placeholder 3">
            <a:extLst>
              <a:ext uri="{FF2B5EF4-FFF2-40B4-BE49-F238E27FC236}">
                <a16:creationId xmlns:a16="http://schemas.microsoft.com/office/drawing/2014/main" id="{97A90080-4C78-32CD-915E-5EE5D0E582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2478" y="3831312"/>
            <a:ext cx="1290559" cy="129055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02BFBD57-D316-D202-B0EF-43216A846C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9867" y="5236318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197B38AF-0340-A03D-71EA-1524504650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9867" y="5508327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520AEF1-7EE5-5BD9-E0A9-1CBD0F7100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5384" y="1453350"/>
            <a:ext cx="1290559" cy="129055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DB909449-8314-5A6A-1CDB-477C19D646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2773" y="2858356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E994C424-7B7B-6745-6E22-9C108AAFA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2773" y="3130365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01BF6D2C-3DC2-8F26-1B6C-29C0C21827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65384" y="3831312"/>
            <a:ext cx="1290559" cy="129055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2EE884FE-2DEA-6323-9B8B-AD4646E281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2773" y="5236318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E93A74F-C73B-5204-B2FF-B4B870DF01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2773" y="5508327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D1F8A751-8849-06E8-3CDC-664B7B9153B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658290" y="1453350"/>
            <a:ext cx="1290559" cy="129055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606EAF9-053F-105B-62FF-C02DE1F10D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5679" y="2858356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D70EE54E-0A8F-663C-3702-E346D2132A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05679" y="3130365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76" name="Picture Placeholder 3">
            <a:extLst>
              <a:ext uri="{FF2B5EF4-FFF2-40B4-BE49-F238E27FC236}">
                <a16:creationId xmlns:a16="http://schemas.microsoft.com/office/drawing/2014/main" id="{7E4135E6-1FC2-0529-4101-AAD5308049A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658290" y="3831312"/>
            <a:ext cx="1290559" cy="129055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BFC408F3-DC3E-7CB3-C673-7F1C4ADBFA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05679" y="5236318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E20254CC-4753-07BD-17AD-8588F7C6B8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05679" y="5508327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86" name="Title Placeholder 4">
            <a:extLst>
              <a:ext uri="{FF2B5EF4-FFF2-40B4-BE49-F238E27FC236}">
                <a16:creationId xmlns:a16="http://schemas.microsoft.com/office/drawing/2014/main" id="{34CADC17-63C2-99FF-128F-4AE36780B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6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Example of 6 Person Bio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FE5EC4-D988-DA75-3D7C-E24EAD63880A}"/>
              </a:ext>
            </a:extLst>
          </p:cNvPr>
          <p:cNvGrpSpPr/>
          <p:nvPr userDrawn="1"/>
        </p:nvGrpSpPr>
        <p:grpSpPr>
          <a:xfrm>
            <a:off x="7519302" y="1935521"/>
            <a:ext cx="329184" cy="326216"/>
            <a:chOff x="4398172" y="2824136"/>
            <a:chExt cx="329184" cy="32621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9A409A-563A-F937-8B20-FC172A51D7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1C54F5-CFA6-9776-86CF-CD0C4CB724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019A1D-B2F2-E24E-7286-A302C9349CDC}"/>
              </a:ext>
            </a:extLst>
          </p:cNvPr>
          <p:cNvGrpSpPr/>
          <p:nvPr userDrawn="1"/>
        </p:nvGrpSpPr>
        <p:grpSpPr>
          <a:xfrm>
            <a:off x="4325312" y="1935521"/>
            <a:ext cx="329184" cy="326216"/>
            <a:chOff x="4398172" y="2824136"/>
            <a:chExt cx="329184" cy="32621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E85E018-8591-C61E-70E7-7C9A0C53C3F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250C9B-B2DB-7132-292E-0FC0282EC5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5EF027-0554-B414-F182-80EC2370C590}"/>
              </a:ext>
            </a:extLst>
          </p:cNvPr>
          <p:cNvGrpSpPr/>
          <p:nvPr userDrawn="1"/>
        </p:nvGrpSpPr>
        <p:grpSpPr>
          <a:xfrm>
            <a:off x="7519302" y="4334257"/>
            <a:ext cx="329184" cy="326216"/>
            <a:chOff x="4398172" y="2824136"/>
            <a:chExt cx="329184" cy="32621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0F467F-30A0-4C8F-BF6A-C07CAB9AADB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2540F0-39E5-95F1-5A7B-A5468B52C4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58A90C-E687-27DE-D710-DA0E243F5F6C}"/>
              </a:ext>
            </a:extLst>
          </p:cNvPr>
          <p:cNvGrpSpPr/>
          <p:nvPr userDrawn="1"/>
        </p:nvGrpSpPr>
        <p:grpSpPr>
          <a:xfrm>
            <a:off x="4325312" y="4334257"/>
            <a:ext cx="329184" cy="326216"/>
            <a:chOff x="4398172" y="2824136"/>
            <a:chExt cx="329184" cy="32621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345A8D-9C9F-C619-697B-BCAFEEEF7A9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5D3102-75C1-2A19-44C8-40FA307364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3458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699"/>
          </a:xfrm>
        </p:spPr>
        <p:txBody>
          <a:bodyPr/>
          <a:lstStyle/>
          <a:p>
            <a:r>
              <a:rPr lang="en-US"/>
              <a:t>Example of 1 Column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0DBA23-BC03-8E7C-E324-9E480B039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04900"/>
            <a:ext cx="10515600" cy="4991100"/>
          </a:xfrm>
        </p:spPr>
        <p:txBody>
          <a:bodyPr/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33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10515600" cy="2195428"/>
          </a:xfrm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Example of 2 Person Bio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D758901-D605-A48B-BDA2-BAC82EECA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7662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664106-A5C5-1B7D-FAFF-4DFEF5641B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3046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16EB317-DD2F-D380-A648-287649F4B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3046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4CA148E-485E-EC98-E070-573A45C5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5181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24671D-440F-31AE-E846-52B0C5A1C9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0565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CCFCFD6-7C12-C69D-DD79-2F60122E89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0565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8C6C877F-8E26-0128-4C5E-1C84E3A7EC8F}"/>
              </a:ext>
            </a:extLst>
          </p:cNvPr>
          <p:cNvSpPr/>
          <p:nvPr userDrawn="1"/>
        </p:nvSpPr>
        <p:spPr>
          <a:xfrm>
            <a:off x="5873452" y="3321860"/>
            <a:ext cx="375629" cy="375629"/>
          </a:xfrm>
          <a:prstGeom prst="plus">
            <a:avLst>
              <a:gd name="adj" fmla="val 467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9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699"/>
          </a:xfrm>
        </p:spPr>
        <p:txBody>
          <a:bodyPr>
            <a:normAutofit/>
          </a:bodyPr>
          <a:lstStyle/>
          <a:p>
            <a:r>
              <a:rPr lang="en-US"/>
              <a:t>Example of 2 Column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0DBA23-BC03-8E7C-E324-9E480B039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04900"/>
            <a:ext cx="10515600" cy="4991100"/>
          </a:xfrm>
        </p:spPr>
        <p:txBody>
          <a:bodyPr numCol="2" spcCol="45720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F2B9AF-EC45-0062-F65B-4A5442384F31}"/>
              </a:ext>
            </a:extLst>
          </p:cNvPr>
          <p:cNvCxnSpPr>
            <a:cxnSpLocks/>
            <a:stCxn id="6" idx="0"/>
            <a:endCxn id="6" idx="2"/>
          </p:cNvCxnSpPr>
          <p:nvPr userDrawn="1"/>
        </p:nvCxnSpPr>
        <p:spPr>
          <a:xfrm>
            <a:off x="6096000" y="1104900"/>
            <a:ext cx="0" cy="4991100"/>
          </a:xfrm>
          <a:prstGeom prst="line">
            <a:avLst/>
          </a:prstGeom>
          <a:ln>
            <a:solidFill>
              <a:srgbClr val="0018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ef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457201"/>
            <a:ext cx="10515600" cy="647699"/>
          </a:xfrm>
        </p:spPr>
        <p:txBody>
          <a:bodyPr/>
          <a:lstStyle/>
          <a:p>
            <a:r>
              <a:rPr lang="en-US"/>
              <a:t>Example of Text Left + Image Right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6582DD6-45FC-7C90-558E-7A376BF0F0BA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849083" y="1104900"/>
            <a:ext cx="5766870" cy="49910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A88D79F-0862-6926-9194-A8AC6AB44E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7255" y="1104901"/>
            <a:ext cx="4385662" cy="4391659"/>
          </a:xfrm>
          <a:prstGeom prst="roundRect">
            <a:avLst>
              <a:gd name="adj" fmla="val 4378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74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699"/>
          </a:xfrm>
        </p:spPr>
        <p:txBody>
          <a:bodyPr/>
          <a:lstStyle/>
          <a:p>
            <a:r>
              <a:rPr lang="en-US"/>
              <a:t>Example of Text Right + Image Left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6582DD6-45FC-7C90-558E-7A376BF0F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6047" y="1104900"/>
            <a:ext cx="5788639" cy="49910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96887D-6769-110B-8795-022965C18D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7314" y="1104901"/>
            <a:ext cx="4385662" cy="4391659"/>
          </a:xfrm>
          <a:prstGeom prst="roundRect">
            <a:avLst>
              <a:gd name="adj" fmla="val 4378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48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+ Wid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700"/>
          </a:xfrm>
        </p:spPr>
        <p:txBody>
          <a:bodyPr/>
          <a:lstStyle/>
          <a:p>
            <a:r>
              <a:rPr lang="en-US"/>
              <a:t>Example of Text Left + Wide Image Right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6582DD6-45FC-7C90-558E-7A376BF0F0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141" y="1104900"/>
            <a:ext cx="5773812" cy="4991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7C85B6-796A-FFAA-8257-764D3BB1E076}"/>
              </a:ext>
            </a:extLst>
          </p:cNvPr>
          <p:cNvSpPr/>
          <p:nvPr userDrawn="1"/>
        </p:nvSpPr>
        <p:spPr>
          <a:xfrm rot="5400000">
            <a:off x="7557747" y="1046880"/>
            <a:ext cx="3217330" cy="4374775"/>
          </a:xfrm>
          <a:prstGeom prst="roundRect">
            <a:avLst>
              <a:gd name="adj" fmla="val 517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9CE3AB6-B9F7-9ADD-0F03-A3146EAB9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9025" y="1848951"/>
            <a:ext cx="4370834" cy="2770632"/>
          </a:xfrm>
          <a:prstGeom prst="roundRect">
            <a:avLst>
              <a:gd name="adj" fmla="val 7114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3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+ 2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699"/>
          </a:xfrm>
        </p:spPr>
        <p:txBody>
          <a:bodyPr/>
          <a:lstStyle/>
          <a:p>
            <a:r>
              <a:rPr lang="en-US"/>
              <a:t>Example of Text Left + 2 Wide Images Right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6582DD6-45FC-7C90-558E-7A376BF0F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104900"/>
            <a:ext cx="5777753" cy="4991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B25C73BA-FAC7-8720-F647-3B48AC946A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9025" y="1104900"/>
            <a:ext cx="4389120" cy="2433234"/>
          </a:xfrm>
          <a:prstGeom prst="roundRect">
            <a:avLst>
              <a:gd name="adj" fmla="val 5863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/>
          <a:lstStyle/>
          <a:p>
            <a:endParaRPr lang="en-US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D6CC0A1-259F-6C98-B3A2-6AB30C22CB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79025" y="3626752"/>
            <a:ext cx="4389120" cy="2433234"/>
          </a:xfrm>
          <a:prstGeom prst="roundRect">
            <a:avLst>
              <a:gd name="adj" fmla="val 5863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93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1989F-2612-848F-6836-D71A0E97ABA6}"/>
              </a:ext>
            </a:extLst>
          </p:cNvPr>
          <p:cNvSpPr/>
          <p:nvPr userDrawn="1"/>
        </p:nvSpPr>
        <p:spPr>
          <a:xfrm>
            <a:off x="6271984" y="1205949"/>
            <a:ext cx="5092701" cy="3485321"/>
          </a:xfrm>
          <a:prstGeom prst="roundRect">
            <a:avLst>
              <a:gd name="adj" fmla="val 60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F420059-C14C-1CB4-8104-8763C410667B}"/>
              </a:ext>
            </a:extLst>
          </p:cNvPr>
          <p:cNvSpPr/>
          <p:nvPr userDrawn="1"/>
        </p:nvSpPr>
        <p:spPr>
          <a:xfrm>
            <a:off x="838200" y="1205950"/>
            <a:ext cx="5092700" cy="3485321"/>
          </a:xfrm>
          <a:prstGeom prst="roundRect">
            <a:avLst>
              <a:gd name="adj" fmla="val 602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6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Example of 2 Cards Layout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8AF9FE6-5395-D051-4F88-BDA4AF461B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314" y="1432560"/>
            <a:ext cx="5103586" cy="4540729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860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6F1FF58-2E09-6253-E807-2EA1025E9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914" y="1432560"/>
            <a:ext cx="5103586" cy="4540729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860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885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rd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5B7565C-9FCF-16CC-84D5-479E940CDD47}"/>
              </a:ext>
            </a:extLst>
          </p:cNvPr>
          <p:cNvSpPr txBox="1">
            <a:spLocks/>
          </p:cNvSpPr>
          <p:nvPr userDrawn="1"/>
        </p:nvSpPr>
        <p:spPr>
          <a:xfrm>
            <a:off x="7985126" y="1205950"/>
            <a:ext cx="3373437" cy="4605768"/>
          </a:xfrm>
          <a:prstGeom prst="roundRect">
            <a:avLst>
              <a:gd name="adj" fmla="val 4043"/>
            </a:avLst>
          </a:prstGeom>
          <a:solidFill>
            <a:schemeClr val="accent1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2E2012F-E638-D48B-58F5-8296FD6D21A6}"/>
              </a:ext>
            </a:extLst>
          </p:cNvPr>
          <p:cNvSpPr txBox="1">
            <a:spLocks/>
          </p:cNvSpPr>
          <p:nvPr userDrawn="1"/>
        </p:nvSpPr>
        <p:spPr>
          <a:xfrm>
            <a:off x="4411663" y="1205950"/>
            <a:ext cx="3373437" cy="4605768"/>
          </a:xfrm>
          <a:prstGeom prst="roundRect">
            <a:avLst>
              <a:gd name="adj" fmla="val 4043"/>
            </a:avLst>
          </a:prstGeom>
          <a:solidFill>
            <a:schemeClr val="accent2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129C35-9C7F-4CD4-F799-6A85E0432FDD}"/>
              </a:ext>
            </a:extLst>
          </p:cNvPr>
          <p:cNvSpPr txBox="1">
            <a:spLocks/>
          </p:cNvSpPr>
          <p:nvPr userDrawn="1"/>
        </p:nvSpPr>
        <p:spPr>
          <a:xfrm>
            <a:off x="842963" y="1205950"/>
            <a:ext cx="3373437" cy="4605768"/>
          </a:xfrm>
          <a:prstGeom prst="roundRect">
            <a:avLst>
              <a:gd name="adj" fmla="val 4043"/>
            </a:avLst>
          </a:prstGeom>
          <a:solidFill>
            <a:schemeClr val="accent3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700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/>
              <a:t>Example of 3 Cards Layout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89C3ED7-5E82-D685-7359-28EFC66FAC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9664" y="1467010"/>
            <a:ext cx="3374136" cy="450627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860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BAA5296-218D-F3B0-7290-810329330E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264" y="1467010"/>
            <a:ext cx="3374136" cy="450627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860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D7033B6-63F8-2D9C-B207-21396F2993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0964" y="1467010"/>
            <a:ext cx="3374136" cy="450627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860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089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rds + Icon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55717EE-C370-0A24-366D-7FE510E7F5F9}"/>
              </a:ext>
            </a:extLst>
          </p:cNvPr>
          <p:cNvSpPr txBox="1">
            <a:spLocks/>
          </p:cNvSpPr>
          <p:nvPr userDrawn="1"/>
        </p:nvSpPr>
        <p:spPr>
          <a:xfrm>
            <a:off x="7985126" y="1270000"/>
            <a:ext cx="3373437" cy="4541718"/>
          </a:xfrm>
          <a:prstGeom prst="roundRect">
            <a:avLst>
              <a:gd name="adj" fmla="val 4043"/>
            </a:avLst>
          </a:prstGeom>
          <a:solidFill>
            <a:schemeClr val="accent1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275D430-3300-48BB-BA70-BB19F2CF3300}"/>
              </a:ext>
            </a:extLst>
          </p:cNvPr>
          <p:cNvSpPr txBox="1">
            <a:spLocks/>
          </p:cNvSpPr>
          <p:nvPr userDrawn="1"/>
        </p:nvSpPr>
        <p:spPr>
          <a:xfrm>
            <a:off x="4411663" y="1270000"/>
            <a:ext cx="3373437" cy="4541718"/>
          </a:xfrm>
          <a:prstGeom prst="roundRect">
            <a:avLst>
              <a:gd name="adj" fmla="val 4043"/>
            </a:avLst>
          </a:prstGeom>
          <a:solidFill>
            <a:schemeClr val="accent2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F0A8C31-E295-CA29-9837-6A534014FCD9}"/>
              </a:ext>
            </a:extLst>
          </p:cNvPr>
          <p:cNvSpPr txBox="1">
            <a:spLocks/>
          </p:cNvSpPr>
          <p:nvPr userDrawn="1"/>
        </p:nvSpPr>
        <p:spPr>
          <a:xfrm>
            <a:off x="842963" y="1270000"/>
            <a:ext cx="3373437" cy="4541718"/>
          </a:xfrm>
          <a:prstGeom prst="roundRect">
            <a:avLst>
              <a:gd name="adj" fmla="val 4043"/>
            </a:avLst>
          </a:prstGeom>
          <a:solidFill>
            <a:schemeClr val="accent3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89C3ED7-5E82-D685-7359-28EFC66FAC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9664" y="1508167"/>
            <a:ext cx="3374136" cy="4465121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lIns="137160" tIns="914400" rIns="137160" bIns="13716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BAA5296-218D-F3B0-7290-810329330E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264" y="1507651"/>
            <a:ext cx="3374136" cy="44656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lIns="137160" tIns="914400" rIns="137160" bIns="13716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D7033B6-63F8-2D9C-B207-21396F2993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0964" y="1507651"/>
            <a:ext cx="3374136" cy="44656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lIns="137160" tIns="914400" rIns="137160" bIns="13716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D4B7B25-D5D6-2F04-E27E-C611DC14AA4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71493" y="1629190"/>
            <a:ext cx="715677" cy="687291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D668CD-E957-48FD-3C7B-BC9921429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10515600" cy="6477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Example of 3 Cards + Icon or Image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63539D3E-0924-D252-6BC2-16C82EC480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738161" y="1629190"/>
            <a:ext cx="715677" cy="687291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3C420921-2F01-7D90-781E-BEAD522B30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8893" y="1629190"/>
            <a:ext cx="715677" cy="687291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47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rd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CB3714C-4F32-BB55-15A3-16DC02B8DCEA}"/>
              </a:ext>
            </a:extLst>
          </p:cNvPr>
          <p:cNvSpPr txBox="1">
            <a:spLocks/>
          </p:cNvSpPr>
          <p:nvPr userDrawn="1"/>
        </p:nvSpPr>
        <p:spPr>
          <a:xfrm>
            <a:off x="842963" y="1205950"/>
            <a:ext cx="3373437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700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/>
              <a:t>Example of 3 Cards, Option 2 Layout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11178D0-467F-6B0B-8A67-ADD0DF9FEA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264" y="1499746"/>
            <a:ext cx="2911535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AF1051-464B-91EC-BC92-FF9873F2143F}"/>
              </a:ext>
            </a:extLst>
          </p:cNvPr>
          <p:cNvCxnSpPr>
            <a:cxnSpLocks/>
          </p:cNvCxnSpPr>
          <p:nvPr userDrawn="1"/>
        </p:nvCxnSpPr>
        <p:spPr>
          <a:xfrm>
            <a:off x="841022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419EC76-4924-8D93-011C-B70664E52EF8}"/>
              </a:ext>
            </a:extLst>
          </p:cNvPr>
          <p:cNvSpPr txBox="1">
            <a:spLocks/>
          </p:cNvSpPr>
          <p:nvPr userDrawn="1"/>
        </p:nvSpPr>
        <p:spPr>
          <a:xfrm>
            <a:off x="4398319" y="1205950"/>
            <a:ext cx="3388690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309116F-7EC4-7210-63BC-CDE98A8F6CC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40232" y="1499746"/>
            <a:ext cx="2911535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2881F9-9F35-84C2-DCEE-92973FE23A30}"/>
              </a:ext>
            </a:extLst>
          </p:cNvPr>
          <p:cNvCxnSpPr>
            <a:cxnSpLocks/>
          </p:cNvCxnSpPr>
          <p:nvPr userDrawn="1"/>
        </p:nvCxnSpPr>
        <p:spPr>
          <a:xfrm>
            <a:off x="4404990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B42C993-CE4F-BBFA-1EA3-194912C48572}"/>
              </a:ext>
            </a:extLst>
          </p:cNvPr>
          <p:cNvSpPr txBox="1">
            <a:spLocks/>
          </p:cNvSpPr>
          <p:nvPr userDrawn="1"/>
        </p:nvSpPr>
        <p:spPr>
          <a:xfrm>
            <a:off x="7988413" y="1205950"/>
            <a:ext cx="3373437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1AF5229-9D50-0398-7851-E2C74EBD10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221714" y="1499746"/>
            <a:ext cx="2911535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849355-3837-C709-82FC-26FEAECA6D71}"/>
              </a:ext>
            </a:extLst>
          </p:cNvPr>
          <p:cNvCxnSpPr>
            <a:cxnSpLocks/>
          </p:cNvCxnSpPr>
          <p:nvPr userDrawn="1"/>
        </p:nvCxnSpPr>
        <p:spPr>
          <a:xfrm>
            <a:off x="7986472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361FC2-4488-0366-828E-C11020544C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76325" y="2330463"/>
            <a:ext cx="2911475" cy="348392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860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5BF300A-7C0E-E2AB-B5C9-4997891E32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36926" y="2330463"/>
            <a:ext cx="2911475" cy="348392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860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5E91EDD-342F-0C52-1724-87BF6B75AA7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21374" y="2330463"/>
            <a:ext cx="2911475" cy="348392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860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794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rd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F198FBF-03DB-A1F5-65DF-E040C57DCF41}"/>
              </a:ext>
            </a:extLst>
          </p:cNvPr>
          <p:cNvSpPr txBox="1">
            <a:spLocks/>
          </p:cNvSpPr>
          <p:nvPr userDrawn="1"/>
        </p:nvSpPr>
        <p:spPr>
          <a:xfrm>
            <a:off x="842964" y="1205950"/>
            <a:ext cx="2472891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700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/>
              <a:t>Example of 4 Cards, Option 2 Layout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11178D0-467F-6B0B-8A67-ADD0DF9FEA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6264" y="1527214"/>
            <a:ext cx="2054863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71E6E00-A14C-0D65-ABDD-930CBF89C17D}"/>
              </a:ext>
            </a:extLst>
          </p:cNvPr>
          <p:cNvSpPr txBox="1">
            <a:spLocks/>
          </p:cNvSpPr>
          <p:nvPr userDrawn="1"/>
        </p:nvSpPr>
        <p:spPr>
          <a:xfrm>
            <a:off x="3466092" y="1205950"/>
            <a:ext cx="2472891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8486A84-81CF-DE2F-05E9-C9CD96612A6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699392" y="1527214"/>
            <a:ext cx="2054863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1804FC1-2EE4-EBA0-0A1F-CD6C19799A7A}"/>
              </a:ext>
            </a:extLst>
          </p:cNvPr>
          <p:cNvSpPr txBox="1">
            <a:spLocks/>
          </p:cNvSpPr>
          <p:nvPr userDrawn="1"/>
        </p:nvSpPr>
        <p:spPr>
          <a:xfrm>
            <a:off x="6170404" y="1205950"/>
            <a:ext cx="2472891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23C54F4-D7F2-D37D-D10A-AD3ACDA0040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403704" y="1527214"/>
            <a:ext cx="2054863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FCAFD4AC-4352-4038-83FA-6C70965C344F}"/>
              </a:ext>
            </a:extLst>
          </p:cNvPr>
          <p:cNvSpPr txBox="1">
            <a:spLocks/>
          </p:cNvSpPr>
          <p:nvPr userDrawn="1"/>
        </p:nvSpPr>
        <p:spPr>
          <a:xfrm>
            <a:off x="8878601" y="1205950"/>
            <a:ext cx="2472891" cy="4767338"/>
          </a:xfrm>
          <a:prstGeom prst="roundRect">
            <a:avLst>
              <a:gd name="adj" fmla="val 4043"/>
            </a:avLst>
          </a:prstGeom>
          <a:solidFill>
            <a:schemeClr val="bg2"/>
          </a:solidFill>
          <a:ln>
            <a:noFill/>
          </a:ln>
        </p:spPr>
        <p:txBody>
          <a:bodyPr vert="horz" lIns="137160" tIns="914400" rIns="137160" bIns="13716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2286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0745F1D-8EFA-70EB-FCC1-F7AFC7803D7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111901" y="1527214"/>
            <a:ext cx="2054863" cy="57394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 b="1" i="0">
                <a:solidFill>
                  <a:srgbClr val="FF8400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of this subhead 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ADE50917-4DED-81BD-12FB-4C66CDED187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6326" y="2263162"/>
            <a:ext cx="2054802" cy="351091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860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37A60C43-B607-0110-D269-A180EDF4F77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99453" y="2263162"/>
            <a:ext cx="2054802" cy="351091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860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BEDE1CFB-D6BF-486E-9F13-500643BDE1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03765" y="2263162"/>
            <a:ext cx="2054802" cy="351091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860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536EF8-3DC9-EA43-37AF-F85D6E85D1B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111962" y="2263162"/>
            <a:ext cx="2054802" cy="351091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228600"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DFE3A9-411F-EAC7-36BA-718AFCE92D9E}"/>
              </a:ext>
            </a:extLst>
          </p:cNvPr>
          <p:cNvCxnSpPr>
            <a:cxnSpLocks/>
          </p:cNvCxnSpPr>
          <p:nvPr userDrawn="1"/>
        </p:nvCxnSpPr>
        <p:spPr>
          <a:xfrm>
            <a:off x="841022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AB224C-A71F-C46F-7282-9C215E8385DF}"/>
              </a:ext>
            </a:extLst>
          </p:cNvPr>
          <p:cNvCxnSpPr>
            <a:cxnSpLocks/>
          </p:cNvCxnSpPr>
          <p:nvPr userDrawn="1"/>
        </p:nvCxnSpPr>
        <p:spPr>
          <a:xfrm>
            <a:off x="3466092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B3B59B-AD3E-C4B4-243E-537C39A39F19}"/>
              </a:ext>
            </a:extLst>
          </p:cNvPr>
          <p:cNvCxnSpPr>
            <a:cxnSpLocks/>
          </p:cNvCxnSpPr>
          <p:nvPr userDrawn="1"/>
        </p:nvCxnSpPr>
        <p:spPr>
          <a:xfrm>
            <a:off x="6170404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425A66-9FE7-9185-00E8-9CB01370064F}"/>
              </a:ext>
            </a:extLst>
          </p:cNvPr>
          <p:cNvCxnSpPr>
            <a:cxnSpLocks/>
          </p:cNvCxnSpPr>
          <p:nvPr userDrawn="1"/>
        </p:nvCxnSpPr>
        <p:spPr>
          <a:xfrm>
            <a:off x="8876805" y="1568176"/>
            <a:ext cx="0" cy="474438"/>
          </a:xfrm>
          <a:prstGeom prst="line">
            <a:avLst/>
          </a:prstGeom>
          <a:ln w="381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9725"/>
            <a:ext cx="10515600" cy="2232903"/>
          </a:xfrm>
        </p:spPr>
        <p:txBody>
          <a:bodyPr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Example of 3 Person Bio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D758901-D605-A48B-BDA2-BAC82EECA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33765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664106-A5C5-1B7D-FAFF-4DFEF5641B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9149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16EB317-DD2F-D380-A648-287649F4B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9149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4CA148E-485E-EC98-E070-573A45C5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95900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24671D-440F-31AE-E846-52B0C5A1C9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1284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CCFCFD6-7C12-C69D-DD79-2F60122E89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1284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415973D-A726-97B5-F28E-68B59FF4F8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58035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3A2E956-5D87-83CD-6106-D4EA3C7414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3419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E640D-7B4C-ABE6-564D-A198BAE7F6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3419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75DC95-FFE2-E3AE-5130-6204FA3ED7FC}"/>
              </a:ext>
            </a:extLst>
          </p:cNvPr>
          <p:cNvGrpSpPr/>
          <p:nvPr userDrawn="1"/>
        </p:nvGrpSpPr>
        <p:grpSpPr>
          <a:xfrm>
            <a:off x="4398172" y="3346566"/>
            <a:ext cx="329184" cy="326216"/>
            <a:chOff x="4398172" y="2824136"/>
            <a:chExt cx="329184" cy="32621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146B4C-8C5D-766C-75DE-7A714024B8F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B39E2D-5632-045E-7DE8-3B765295D0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77E465-1849-5DD2-9F12-586356BC886D}"/>
              </a:ext>
            </a:extLst>
          </p:cNvPr>
          <p:cNvGrpSpPr/>
          <p:nvPr userDrawn="1"/>
        </p:nvGrpSpPr>
        <p:grpSpPr>
          <a:xfrm>
            <a:off x="7446172" y="3346566"/>
            <a:ext cx="329184" cy="326216"/>
            <a:chOff x="4398172" y="2824136"/>
            <a:chExt cx="329184" cy="32621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C0371F9-1506-84ED-A728-F4CA18B96D4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2F7AF12-E2A7-D71A-A0C3-FBD0D8872C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99529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/ Pull Quot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3CC6E09B-F875-893D-8C92-AB86BFC60AE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893743" y="2335953"/>
            <a:ext cx="8404515" cy="1414646"/>
          </a:xfrm>
        </p:spPr>
        <p:txBody>
          <a:bodyPr lIns="0" tIns="0" rIns="0" bIns="0"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Divider or Pull Quote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1D1C914-3537-ECCF-44FD-050C8764CBF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893743" y="3934725"/>
            <a:ext cx="8404515" cy="685800"/>
          </a:xfrm>
        </p:spPr>
        <p:txBody>
          <a:bodyPr lIns="0" tIns="0" rIns="0" bIns="0"/>
          <a:lstStyle>
            <a:lvl1pPr marL="0" indent="0" algn="ctr">
              <a:buNone/>
              <a:defRPr sz="2400" b="0" i="0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or add a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4B3E6B-35AB-5F90-D460-58126AB9BC30}"/>
              </a:ext>
            </a:extLst>
          </p:cNvPr>
          <p:cNvGrpSpPr/>
          <p:nvPr userDrawn="1"/>
        </p:nvGrpSpPr>
        <p:grpSpPr>
          <a:xfrm flipH="1">
            <a:off x="10454639" y="1"/>
            <a:ext cx="1737360" cy="6857999"/>
            <a:chOff x="-1" y="1"/>
            <a:chExt cx="1735015" cy="68579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23490A-D745-8118-1D44-3C51CFB24D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-1" y="3934731"/>
              <a:ext cx="1735015" cy="2923269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22D3E98-B32B-B0DC-755C-BE4FF04770BF}"/>
                </a:ext>
              </a:extLst>
            </p:cNvPr>
            <p:cNvGrpSpPr/>
            <p:nvPr userDrawn="1"/>
          </p:nvGrpSpPr>
          <p:grpSpPr>
            <a:xfrm rot="16200000">
              <a:off x="-1393819" y="1393819"/>
              <a:ext cx="3958793" cy="1171157"/>
              <a:chOff x="2258040" y="2"/>
              <a:chExt cx="4599966" cy="91584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3D7E5D5-04A1-AABE-3AC3-89F06E6B2868}"/>
                  </a:ext>
                </a:extLst>
              </p:cNvPr>
              <p:cNvSpPr/>
              <p:nvPr userDrawn="1"/>
            </p:nvSpPr>
            <p:spPr>
              <a:xfrm rot="5400000">
                <a:off x="4403603" y="-2145561"/>
                <a:ext cx="308839" cy="459996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8A6BD8E-8B31-386C-7C54-330195F974F4}"/>
                  </a:ext>
                </a:extLst>
              </p:cNvPr>
              <p:cNvSpPr/>
              <p:nvPr userDrawn="1"/>
            </p:nvSpPr>
            <p:spPr>
              <a:xfrm rot="5400000">
                <a:off x="4403604" y="-1838160"/>
                <a:ext cx="308838" cy="45999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9C813B-984E-945F-7D68-87289D0544E5}"/>
                  </a:ext>
                </a:extLst>
              </p:cNvPr>
              <p:cNvSpPr/>
              <p:nvPr userDrawn="1"/>
            </p:nvSpPr>
            <p:spPr>
              <a:xfrm rot="5400000">
                <a:off x="4408221" y="-1533938"/>
                <a:ext cx="299606" cy="45999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239003-3634-7175-8072-6F5721D9359D}"/>
              </a:ext>
            </a:extLst>
          </p:cNvPr>
          <p:cNvGrpSpPr/>
          <p:nvPr userDrawn="1"/>
        </p:nvGrpSpPr>
        <p:grpSpPr>
          <a:xfrm>
            <a:off x="-1" y="-3"/>
            <a:ext cx="1737363" cy="6858003"/>
            <a:chOff x="-4" y="-3"/>
            <a:chExt cx="1735018" cy="685800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9A5DFFC-EAF0-CE45-8D99-18ED986790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-1" y="3934731"/>
              <a:ext cx="1735015" cy="2923269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866C459-42F5-145E-D34B-2E8522D6204F}"/>
                </a:ext>
              </a:extLst>
            </p:cNvPr>
            <p:cNvGrpSpPr/>
            <p:nvPr userDrawn="1"/>
          </p:nvGrpSpPr>
          <p:grpSpPr>
            <a:xfrm rot="16200000">
              <a:off x="-1393823" y="1393816"/>
              <a:ext cx="3958796" cy="1171157"/>
              <a:chOff x="2258042" y="1"/>
              <a:chExt cx="4599969" cy="91584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F159E23-D552-2C61-BC4C-4B555D57F4B1}"/>
                  </a:ext>
                </a:extLst>
              </p:cNvPr>
              <p:cNvSpPr/>
              <p:nvPr userDrawn="1"/>
            </p:nvSpPr>
            <p:spPr>
              <a:xfrm rot="5400000">
                <a:off x="4403605" y="-2145562"/>
                <a:ext cx="308839" cy="45999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AC2082-73E8-2A6F-1AF3-DD6D70A5E830}"/>
                  </a:ext>
                </a:extLst>
              </p:cNvPr>
              <p:cNvSpPr/>
              <p:nvPr userDrawn="1"/>
            </p:nvSpPr>
            <p:spPr>
              <a:xfrm rot="5400000">
                <a:off x="4403606" y="-1838161"/>
                <a:ext cx="308838" cy="45999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8EF5314-A941-BA83-8943-5A1E433A8BB8}"/>
                  </a:ext>
                </a:extLst>
              </p:cNvPr>
              <p:cNvSpPr/>
              <p:nvPr userDrawn="1"/>
            </p:nvSpPr>
            <p:spPr>
              <a:xfrm rot="5400000">
                <a:off x="4408225" y="-1533939"/>
                <a:ext cx="299606" cy="45999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90000"/>
                  </a:lnSpc>
                  <a:spcBef>
                    <a:spcPts val="1000"/>
                  </a:spcBef>
                </a:pPr>
                <a:endParaRPr lang="en-US" sz="3200" b="1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4456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E352CD7-8A35-7AE0-74B2-8A549CC6053A}"/>
              </a:ext>
            </a:extLst>
          </p:cNvPr>
          <p:cNvSpPr/>
          <p:nvPr userDrawn="1"/>
        </p:nvSpPr>
        <p:spPr>
          <a:xfrm>
            <a:off x="5254905" y="2179986"/>
            <a:ext cx="6263715" cy="66587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0" tIns="0" rIns="0" bIns="0" rtlCol="0" anchor="ctr"/>
          <a:lstStyle/>
          <a:p>
            <a:endParaRPr lang="en-US" sz="2000" b="1" i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DBAD062-4F96-1406-1DA7-3DCED0AB7875}"/>
              </a:ext>
            </a:extLst>
          </p:cNvPr>
          <p:cNvSpPr/>
          <p:nvPr userDrawn="1"/>
        </p:nvSpPr>
        <p:spPr>
          <a:xfrm>
            <a:off x="5254905" y="3529280"/>
            <a:ext cx="6263715" cy="66587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0" tIns="0" rIns="0" bIns="0" rtlCol="0" anchor="ctr"/>
          <a:lstStyle/>
          <a:p>
            <a:endParaRPr lang="en-US" sz="2000" b="1" i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3E17C2-21BD-358C-AE3C-D820042D8779}"/>
              </a:ext>
            </a:extLst>
          </p:cNvPr>
          <p:cNvSpPr/>
          <p:nvPr userDrawn="1"/>
        </p:nvSpPr>
        <p:spPr>
          <a:xfrm>
            <a:off x="5290148" y="4878575"/>
            <a:ext cx="6263715" cy="66587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0" tIns="0" rIns="0" bIns="0" rtlCol="0" anchor="ctr"/>
          <a:lstStyle/>
          <a:p>
            <a:endParaRPr lang="en-US" sz="2000" b="1" i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2119194-4851-5C6E-0336-D797FCCEC93C}"/>
              </a:ext>
            </a:extLst>
          </p:cNvPr>
          <p:cNvSpPr/>
          <p:nvPr userDrawn="1"/>
        </p:nvSpPr>
        <p:spPr>
          <a:xfrm>
            <a:off x="5290150" y="830692"/>
            <a:ext cx="6228471" cy="66587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0" tIns="0" rIns="0" bIns="0" rtlCol="0" anchor="ctr"/>
          <a:lstStyle/>
          <a:p>
            <a:endParaRPr lang="en-US" sz="2000" b="1" i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3385E8D-DAC0-7E61-EE5D-C7CBB68A7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809813"/>
            <a:ext cx="3955743" cy="4734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Callout Bars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F287C89-6DCB-8929-D4FF-4ACC382C7B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26076" y="809813"/>
            <a:ext cx="669925" cy="6873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5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E18E869-A5C0-F0AC-2478-3020A0BE44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6076" y="2159189"/>
            <a:ext cx="669925" cy="642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5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0089971-F320-173E-3B19-E2A960B7D4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6076" y="3529200"/>
            <a:ext cx="669925" cy="6270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5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9FB5D5A-27CC-566F-B529-62A0EE8346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6076" y="4878574"/>
            <a:ext cx="669925" cy="6302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5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D4CAE5-0C3F-1550-0D37-ED3773A4F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8675" y="830693"/>
            <a:ext cx="4984751" cy="66524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7F8ED07-D0AC-3897-8D63-E515D8F490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5075" y="2179356"/>
            <a:ext cx="4953000" cy="66587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19A8532-9007-62A3-254F-4EA999724B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5075" y="3528649"/>
            <a:ext cx="5133415" cy="66650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A20683FC-1CBD-21BF-7D5A-608DB7F638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5074" y="4877944"/>
            <a:ext cx="4819651" cy="66650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2pPr>
            <a:lvl3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3pPr>
            <a:lvl4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4pPr>
            <a:lvl5pPr>
              <a:defRPr sz="2000" b="1" i="0">
                <a:solidFill>
                  <a:schemeClr val="accent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42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76F3D0-314D-54FB-61FF-777151716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0901"/>
            <a:ext cx="10515600" cy="647699"/>
          </a:xfrm>
        </p:spPr>
        <p:txBody>
          <a:bodyPr>
            <a:normAutofit/>
          </a:bodyPr>
          <a:lstStyle/>
          <a:p>
            <a:r>
              <a:rPr lang="en-US"/>
              <a:t>Section: 1 Column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C109583-864B-7C97-4ADA-CAC6DD3D8D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498600"/>
            <a:ext cx="10504714" cy="4597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marL="228600"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060CCA-843D-C007-688E-478D27B02E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313" y="304800"/>
            <a:ext cx="2513763" cy="317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182880" tIns="91440" rIns="91440" anchor="b" anchorCtr="0"/>
          <a:lstStyle>
            <a:lvl1pPr algn="l">
              <a:spcBef>
                <a:spcPts val="0"/>
              </a:spcBef>
              <a:spcAft>
                <a:spcPts val="0"/>
              </a:spcAft>
              <a:defRPr sz="1300" b="1" cap="none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6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Text Lef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0901"/>
            <a:ext cx="10515600" cy="647699"/>
          </a:xfrm>
        </p:spPr>
        <p:txBody>
          <a:bodyPr>
            <a:normAutofit/>
          </a:bodyPr>
          <a:lstStyle/>
          <a:p>
            <a:r>
              <a:rPr lang="en-US"/>
              <a:t>Section: Text Left + Image Right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6582DD6-45FC-7C90-558E-7A376BF0F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498599"/>
            <a:ext cx="5579225" cy="459740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96887D-6769-110B-8795-022965C18D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9025" y="1498599"/>
            <a:ext cx="4385662" cy="4406900"/>
          </a:xfrm>
          <a:prstGeom prst="roundRect">
            <a:avLst>
              <a:gd name="adj" fmla="val 4378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/>
          <a:lstStyle/>
          <a:p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34430EB-2917-F975-61EF-5C015E4666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313" y="304800"/>
            <a:ext cx="2513763" cy="3175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182880" tIns="91440" rIns="91440" anchor="b" anchorCtr="0"/>
          <a:lstStyle>
            <a:lvl1pPr algn="l">
              <a:spcBef>
                <a:spcPts val="0"/>
              </a:spcBef>
              <a:spcAft>
                <a:spcPts val="0"/>
              </a:spcAft>
              <a:defRPr sz="1300" b="1" cap="none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8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6E5B008-D263-1D13-2807-93C7D7EAD88C}"/>
              </a:ext>
            </a:extLst>
          </p:cNvPr>
          <p:cNvSpPr/>
          <p:nvPr userDrawn="1"/>
        </p:nvSpPr>
        <p:spPr>
          <a:xfrm>
            <a:off x="-1088020" y="2039549"/>
            <a:ext cx="10533103" cy="6289707"/>
          </a:xfrm>
          <a:prstGeom prst="roundRect">
            <a:avLst/>
          </a:prstGeom>
          <a:noFill/>
          <a:ln w="12700">
            <a:solidFill>
              <a:srgbClr val="0030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i="0">
              <a:latin typeface="Aptos" panose="020B00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31B41ED-9F3B-4F45-0614-08052C72B650}"/>
              </a:ext>
            </a:extLst>
          </p:cNvPr>
          <p:cNvSpPr/>
          <p:nvPr userDrawn="1"/>
        </p:nvSpPr>
        <p:spPr>
          <a:xfrm>
            <a:off x="-1088020" y="-4567179"/>
            <a:ext cx="10533103" cy="6602899"/>
          </a:xfrm>
          <a:prstGeom prst="roundRect">
            <a:avLst/>
          </a:prstGeom>
          <a:noFill/>
          <a:ln w="12700">
            <a:solidFill>
              <a:srgbClr val="0030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1" i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EA630-9281-8C40-24F9-748C741416B3}"/>
              </a:ext>
            </a:extLst>
          </p:cNvPr>
          <p:cNvSpPr txBox="1"/>
          <p:nvPr userDrawn="1"/>
        </p:nvSpPr>
        <p:spPr>
          <a:xfrm>
            <a:off x="838200" y="3618869"/>
            <a:ext cx="659533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>
                <a:solidFill>
                  <a:schemeClr val="bg2"/>
                </a:solidFill>
                <a:latin typeface="+mj-lt"/>
              </a:rPr>
              <a:t>Thank You.</a:t>
            </a:r>
          </a:p>
          <a:p>
            <a:r>
              <a:rPr lang="en-US" sz="3000" b="0">
                <a:solidFill>
                  <a:schemeClr val="bg2"/>
                </a:solidFill>
                <a:latin typeface="+mj-lt"/>
              </a:rPr>
              <a:t>Any Questions?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B075C36-D6E1-D34A-2CA9-43462489871C}"/>
              </a:ext>
            </a:extLst>
          </p:cNvPr>
          <p:cNvSpPr/>
          <p:nvPr userDrawn="1"/>
        </p:nvSpPr>
        <p:spPr>
          <a:xfrm>
            <a:off x="839073" y="6182535"/>
            <a:ext cx="1622364" cy="457200"/>
          </a:xfrm>
          <a:prstGeom prst="roundRect">
            <a:avLst>
              <a:gd name="adj" fmla="val 50000"/>
            </a:avLst>
          </a:prstGeom>
          <a:solidFill>
            <a:srgbClr val="003058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 err="1">
                <a:solidFill>
                  <a:schemeClr val="bg1"/>
                </a:solidFill>
                <a:latin typeface="Aptos" panose="020B0004020202020204" pitchFamily="34" charset="0"/>
              </a:rPr>
              <a:t>halcyon.ai</a:t>
            </a:r>
            <a:endParaRPr lang="en-US" sz="1400" b="1" i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57D2D4F-CA8F-792C-A389-678462A2301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39073" y="712679"/>
            <a:ext cx="2095124" cy="485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901ABA-327B-88E1-7EBD-8812FCAFAB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1650" y="0"/>
            <a:ext cx="4070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02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995" y="460552"/>
            <a:ext cx="11025242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Bullet text"/>
          <p:cNvSpPr>
            <a:spLocks noGrp="1" noChangeArrowheads="1"/>
          </p:cNvSpPr>
          <p:nvPr>
            <p:ph idx="1"/>
          </p:nvPr>
        </p:nvSpPr>
        <p:spPr bwMode="auto">
          <a:xfrm>
            <a:off x="583995" y="1534474"/>
            <a:ext cx="11025242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4pPr>
              <a:buClr>
                <a:schemeClr val="bg1">
                  <a:lumMod val="50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13492"/>
      </p:ext>
    </p:extLst>
  </p:cSld>
  <p:clrMapOvr>
    <a:masterClrMapping/>
  </p:clrMapOvr>
  <p:transition>
    <p:fade/>
  </p:transition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995" y="460552"/>
            <a:ext cx="11040486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Bullet text_left"/>
          <p:cNvSpPr>
            <a:spLocks noGrp="1"/>
          </p:cNvSpPr>
          <p:nvPr>
            <p:ph sz="half" idx="2"/>
          </p:nvPr>
        </p:nvSpPr>
        <p:spPr>
          <a:xfrm>
            <a:off x="583994" y="1536192"/>
            <a:ext cx="5121974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Bullet text_left"/>
          <p:cNvSpPr>
            <a:spLocks noGrp="1"/>
          </p:cNvSpPr>
          <p:nvPr>
            <p:ph sz="half" idx="12"/>
          </p:nvPr>
        </p:nvSpPr>
        <p:spPr>
          <a:xfrm>
            <a:off x="6502506" y="1536192"/>
            <a:ext cx="5121974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3950619"/>
      </p:ext>
    </p:extLst>
  </p:cSld>
  <p:clrMapOvr>
    <a:masterClrMapping/>
  </p:clrMapOvr>
  <p:transition>
    <p:fade/>
  </p:transition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A5DDF8-31FE-D1C5-91CB-BC0D0AECB09A}"/>
              </a:ext>
            </a:extLst>
          </p:cNvPr>
          <p:cNvSpPr/>
          <p:nvPr userDrawn="1"/>
        </p:nvSpPr>
        <p:spPr bwMode="auto">
          <a:xfrm>
            <a:off x="4238568" y="0"/>
            <a:ext cx="7953433" cy="6503233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>
              <a:latin typeface="+mn-lt"/>
            </a:endParaRP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5160643" y="750518"/>
            <a:ext cx="6448594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Clr>
                <a:schemeClr val="bg1"/>
              </a:buClr>
              <a:buSzPct val="85000"/>
              <a:buFont typeface="Calibri" panose="020F0502020204030204" pitchFamily="34" charset="0"/>
              <a:buChar char="•"/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buClr>
                <a:schemeClr val="bg1"/>
              </a:buCl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Slide Title"/>
          <p:cNvSpPr>
            <a:spLocks noGrp="1"/>
          </p:cNvSpPr>
          <p:nvPr>
            <p:ph type="title" hasCustomPrompt="1"/>
          </p:nvPr>
        </p:nvSpPr>
        <p:spPr>
          <a:xfrm>
            <a:off x="368396" y="1299158"/>
            <a:ext cx="3373044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summary</a:t>
            </a:r>
          </a:p>
        </p:txBody>
      </p:sp>
    </p:spTree>
    <p:extLst>
      <p:ext uri="{BB962C8B-B14F-4D97-AF65-F5344CB8AC3E}">
        <p14:creationId xmlns:p14="http://schemas.microsoft.com/office/powerpoint/2010/main" val="4112359231"/>
      </p:ext>
    </p:extLst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9725"/>
            <a:ext cx="10515600" cy="2232903"/>
          </a:xfrm>
        </p:spPr>
        <p:txBody>
          <a:bodyPr anchor="ctr" anchorCtr="0">
            <a:normAutofit/>
          </a:bodyPr>
          <a:lstStyle>
            <a:lvl1pPr algn="ctr">
              <a:defRPr/>
            </a:lvl1pPr>
          </a:lstStyle>
          <a:p>
            <a:r>
              <a:rPr lang="en-US"/>
              <a:t>Example of 4 Person Bio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D758901-D605-A48B-BDA2-BAC82EECA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2816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664106-A5C5-1B7D-FAFF-4DFEF5641B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16EB317-DD2F-D380-A648-287649F4B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4CA148E-485E-EC98-E070-573A45C5A6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07645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424671D-440F-31AE-E846-52B0C5A1C9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3029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CCFCFD6-7C12-C69D-DD79-2F60122E89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3029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415973D-A726-97B5-F28E-68B59FF4F8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82474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3A2E956-5D87-83CD-6106-D4EA3C7414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7858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E640D-7B4C-ABE6-564D-A198BAE7F6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7858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B6A213C-4D16-65A1-933D-E7C6E4349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57303" y="2709575"/>
            <a:ext cx="1600200" cy="1600200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96EC27B-E371-2816-BC59-4E396981A0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2687" y="4490750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03B265A-9C34-1874-FFD4-4D27BF4CB5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2687" y="4769574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037920-9030-5805-CDAF-22E442175813}"/>
              </a:ext>
            </a:extLst>
          </p:cNvPr>
          <p:cNvGrpSpPr/>
          <p:nvPr userDrawn="1"/>
        </p:nvGrpSpPr>
        <p:grpSpPr>
          <a:xfrm>
            <a:off x="3125648" y="3346566"/>
            <a:ext cx="329184" cy="326216"/>
            <a:chOff x="4398172" y="2824136"/>
            <a:chExt cx="329184" cy="32621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243C14-6808-891A-CCA3-E4905ED978B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19D6029-5D9D-5939-8E8F-C50FD32BE5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0EFBB-692C-819E-50D8-2C9BD41E27D3}"/>
              </a:ext>
            </a:extLst>
          </p:cNvPr>
          <p:cNvGrpSpPr/>
          <p:nvPr userDrawn="1"/>
        </p:nvGrpSpPr>
        <p:grpSpPr>
          <a:xfrm>
            <a:off x="5931408" y="3346566"/>
            <a:ext cx="329184" cy="326216"/>
            <a:chOff x="4398172" y="2824136"/>
            <a:chExt cx="329184" cy="32621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1A240E-088F-0C3B-BEAC-F1CF686407D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B33E128-A1D6-0FD0-26EA-C6448343BF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BC796C2-7F16-51BF-7F99-FBAF7A79A866}"/>
              </a:ext>
            </a:extLst>
          </p:cNvPr>
          <p:cNvGrpSpPr/>
          <p:nvPr userDrawn="1"/>
        </p:nvGrpSpPr>
        <p:grpSpPr>
          <a:xfrm>
            <a:off x="8703471" y="3346566"/>
            <a:ext cx="329184" cy="326216"/>
            <a:chOff x="4398172" y="2824136"/>
            <a:chExt cx="329184" cy="32621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110E2D2-BF21-220C-033D-75A95853A5D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97146A6-61F1-36F9-02D4-A5D0ABB1B4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218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erso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D21A26-3256-B1FB-9780-6FE7CBEC5B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72478" y="1453350"/>
            <a:ext cx="1290559" cy="1290559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2A0A-D086-0D7C-4F50-5CB7CA559C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9867" y="2858356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291BD28-9F44-ED92-DF48-DECA2E8A67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19867" y="3130365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64" name="Picture Placeholder 3">
            <a:extLst>
              <a:ext uri="{FF2B5EF4-FFF2-40B4-BE49-F238E27FC236}">
                <a16:creationId xmlns:a16="http://schemas.microsoft.com/office/drawing/2014/main" id="{97A90080-4C78-32CD-915E-5EE5D0E582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72478" y="3831312"/>
            <a:ext cx="1290559" cy="1290559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02BFBD57-D316-D202-B0EF-43216A846C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9867" y="5236318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197B38AF-0340-A03D-71EA-1524504650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9867" y="5508327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520AEF1-7EE5-5BD9-E0A9-1CBD0F7100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5384" y="1453350"/>
            <a:ext cx="1290559" cy="1290559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DB909449-8314-5A6A-1CDB-477C19D646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12773" y="2858356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E994C424-7B7B-6745-6E22-9C108AAFA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2773" y="3130365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01BF6D2C-3DC2-8F26-1B6C-29C0C21827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65384" y="3831312"/>
            <a:ext cx="1290559" cy="1290559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2EE884FE-2DEA-6323-9B8B-AD4646E281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12773" y="5236318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E93A74F-C73B-5204-B2FF-B4B870DF01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2773" y="5508327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73" name="Picture Placeholder 3">
            <a:extLst>
              <a:ext uri="{FF2B5EF4-FFF2-40B4-BE49-F238E27FC236}">
                <a16:creationId xmlns:a16="http://schemas.microsoft.com/office/drawing/2014/main" id="{D1F8A751-8849-06E8-3CDC-664B7B9153B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658290" y="1453350"/>
            <a:ext cx="1290559" cy="1290559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606EAF9-053F-105B-62FF-C02DE1F10D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05679" y="2858356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D70EE54E-0A8F-663C-3702-E346D2132A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05679" y="3130365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76" name="Picture Placeholder 3">
            <a:extLst>
              <a:ext uri="{FF2B5EF4-FFF2-40B4-BE49-F238E27FC236}">
                <a16:creationId xmlns:a16="http://schemas.microsoft.com/office/drawing/2014/main" id="{7E4135E6-1FC2-0529-4101-AAD5308049A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658290" y="3831312"/>
            <a:ext cx="1290559" cy="1290559"/>
          </a:xfrm>
          <a:prstGeom prst="ellipse">
            <a:avLst/>
          </a:prstGeom>
          <a:solidFill>
            <a:schemeClr val="bg2"/>
          </a:solidFill>
          <a:ln>
            <a:solidFill>
              <a:srgbClr val="EAE7E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BFC408F3-DC3E-7CB3-C673-7F1C4ADBFA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05679" y="5236318"/>
            <a:ext cx="2189432" cy="248055"/>
          </a:xfrm>
        </p:spPr>
        <p:txBody>
          <a:bodyPr>
            <a:spAutoFit/>
          </a:bodyPr>
          <a:lstStyle>
            <a:lvl1pPr algn="ctr">
              <a:defRPr sz="1400" b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E20254CC-4753-07BD-17AD-8588F7C6B8A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05679" y="5508327"/>
            <a:ext cx="2189432" cy="208775"/>
          </a:xfrm>
        </p:spPr>
        <p:txBody>
          <a:bodyPr>
            <a:spAutoFit/>
          </a:bodyPr>
          <a:lstStyle>
            <a:lvl1pPr algn="ctr">
              <a:defRPr sz="1200" b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Title, Role, or Position</a:t>
            </a:r>
          </a:p>
        </p:txBody>
      </p:sp>
      <p:sp>
        <p:nvSpPr>
          <p:cNvPr id="86" name="Title Placeholder 4">
            <a:extLst>
              <a:ext uri="{FF2B5EF4-FFF2-40B4-BE49-F238E27FC236}">
                <a16:creationId xmlns:a16="http://schemas.microsoft.com/office/drawing/2014/main" id="{34CADC17-63C2-99FF-128F-4AE36780B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6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Example of 6 Person Bio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FE5EC4-D988-DA75-3D7C-E24EAD63880A}"/>
              </a:ext>
            </a:extLst>
          </p:cNvPr>
          <p:cNvGrpSpPr/>
          <p:nvPr userDrawn="1"/>
        </p:nvGrpSpPr>
        <p:grpSpPr>
          <a:xfrm>
            <a:off x="7519302" y="1935521"/>
            <a:ext cx="329184" cy="326216"/>
            <a:chOff x="4398172" y="2824136"/>
            <a:chExt cx="329184" cy="32621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9A409A-563A-F937-8B20-FC172A51D7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1C54F5-CFA6-9776-86CF-CD0C4CB724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019A1D-B2F2-E24E-7286-A302C9349CDC}"/>
              </a:ext>
            </a:extLst>
          </p:cNvPr>
          <p:cNvGrpSpPr/>
          <p:nvPr userDrawn="1"/>
        </p:nvGrpSpPr>
        <p:grpSpPr>
          <a:xfrm>
            <a:off x="4325312" y="1935521"/>
            <a:ext cx="329184" cy="326216"/>
            <a:chOff x="4398172" y="2824136"/>
            <a:chExt cx="329184" cy="32621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E85E018-8591-C61E-70E7-7C9A0C53C3F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250C9B-B2DB-7132-292E-0FC0282EC5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5EF027-0554-B414-F182-80EC2370C590}"/>
              </a:ext>
            </a:extLst>
          </p:cNvPr>
          <p:cNvGrpSpPr/>
          <p:nvPr userDrawn="1"/>
        </p:nvGrpSpPr>
        <p:grpSpPr>
          <a:xfrm>
            <a:off x="7519302" y="4334257"/>
            <a:ext cx="329184" cy="326216"/>
            <a:chOff x="4398172" y="2824136"/>
            <a:chExt cx="329184" cy="32621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0F467F-30A0-4C8F-BF6A-C07CAB9AADB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2540F0-39E5-95F1-5A7B-A5468B52C4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58A90C-E687-27DE-D710-DA0E243F5F6C}"/>
              </a:ext>
            </a:extLst>
          </p:cNvPr>
          <p:cNvGrpSpPr/>
          <p:nvPr userDrawn="1"/>
        </p:nvGrpSpPr>
        <p:grpSpPr>
          <a:xfrm>
            <a:off x="4325312" y="4334257"/>
            <a:ext cx="329184" cy="326216"/>
            <a:chOff x="4398172" y="2824136"/>
            <a:chExt cx="329184" cy="32621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345A8D-9C9F-C619-697B-BCAFEEEF7A9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561680" y="2824136"/>
              <a:ext cx="2169" cy="326216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5D3102-75C1-2A19-44C8-40FA307364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98172" y="2987244"/>
              <a:ext cx="329184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131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699"/>
          </a:xfrm>
        </p:spPr>
        <p:txBody>
          <a:bodyPr/>
          <a:lstStyle/>
          <a:p>
            <a:r>
              <a:rPr lang="en-US"/>
              <a:t>Example of 1 Column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0DBA23-BC03-8E7C-E324-9E480B039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04900"/>
            <a:ext cx="10515600" cy="4991100"/>
          </a:xfrm>
        </p:spPr>
        <p:txBody>
          <a:bodyPr/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7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1"/>
            <a:ext cx="10515600" cy="647699"/>
          </a:xfrm>
        </p:spPr>
        <p:txBody>
          <a:bodyPr>
            <a:normAutofit/>
          </a:bodyPr>
          <a:lstStyle/>
          <a:p>
            <a:r>
              <a:rPr lang="en-US"/>
              <a:t>Example of 2 Column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0DBA23-BC03-8E7C-E324-9E480B039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04900"/>
            <a:ext cx="10515600" cy="4991100"/>
          </a:xfrm>
        </p:spPr>
        <p:txBody>
          <a:bodyPr numCol="2" spcCol="45720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F2B9AF-EC45-0062-F65B-4A5442384F31}"/>
              </a:ext>
            </a:extLst>
          </p:cNvPr>
          <p:cNvCxnSpPr>
            <a:cxnSpLocks/>
            <a:stCxn id="6" idx="0"/>
            <a:endCxn id="6" idx="2"/>
          </p:cNvCxnSpPr>
          <p:nvPr userDrawn="1"/>
        </p:nvCxnSpPr>
        <p:spPr>
          <a:xfrm>
            <a:off x="6096000" y="1104900"/>
            <a:ext cx="0" cy="4991100"/>
          </a:xfrm>
          <a:prstGeom prst="line">
            <a:avLst/>
          </a:prstGeom>
          <a:ln>
            <a:solidFill>
              <a:srgbClr val="EAE7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29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ef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3E77-1A8E-1D67-FFC5-2E394BF36E6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457201"/>
            <a:ext cx="10515600" cy="647699"/>
          </a:xfrm>
        </p:spPr>
        <p:txBody>
          <a:bodyPr/>
          <a:lstStyle/>
          <a:p>
            <a:r>
              <a:rPr lang="en-US"/>
              <a:t>Example of Text Left + Image Right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6582DD6-45FC-7C90-558E-7A376BF0F0BA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849083" y="1104900"/>
            <a:ext cx="5766870" cy="49910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>
            <a:lvl3pPr marL="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A88D79F-0862-6926-9194-A8AC6AB44E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7255" y="1104901"/>
            <a:ext cx="4385662" cy="4391659"/>
          </a:xfrm>
          <a:prstGeom prst="roundRect">
            <a:avLst>
              <a:gd name="adj" fmla="val 4378"/>
            </a:avLst>
          </a:prstGeom>
          <a:solidFill>
            <a:schemeClr val="bg2"/>
          </a:solidFill>
          <a:ln>
            <a:noFill/>
          </a:ln>
        </p:spPr>
        <p:txBody>
          <a:bodyPr lIns="137160" tIns="137160" rIns="137160" bIns="13716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287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image" Target="../media/image5.sv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image" Target="../media/image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C03726D-C21C-2003-3FE0-7B42C132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6476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4B6A2A8-BB3C-8ABC-9F8D-A35BF4B92411}"/>
              </a:ext>
            </a:extLst>
          </p:cNvPr>
          <p:cNvSpPr/>
          <p:nvPr userDrawn="1"/>
        </p:nvSpPr>
        <p:spPr>
          <a:xfrm>
            <a:off x="847427" y="6183350"/>
            <a:ext cx="1645920" cy="45719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EAE7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472FEB6-9967-E72F-4A26-77F0DB10F90E}"/>
              </a:ext>
            </a:extLst>
          </p:cNvPr>
          <p:cNvSpPr/>
          <p:nvPr userDrawn="1"/>
        </p:nvSpPr>
        <p:spPr>
          <a:xfrm>
            <a:off x="4267200" y="6184392"/>
            <a:ext cx="3657600" cy="457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EAE7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>
                <a:solidFill>
                  <a:schemeClr val="tx1"/>
                </a:solidFill>
                <a:latin typeface="Aptos" panose="020B0004020202020204" pitchFamily="34" charset="0"/>
              </a:rPr>
              <a:t>halcyon.ai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0D476C-F4D0-62C4-89F5-C8D0A73692EB}"/>
              </a:ext>
            </a:extLst>
          </p:cNvPr>
          <p:cNvSpPr/>
          <p:nvPr userDrawn="1"/>
        </p:nvSpPr>
        <p:spPr>
          <a:xfrm>
            <a:off x="9753600" y="6183348"/>
            <a:ext cx="1600200" cy="457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EAE7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28600" rtlCol="0" anchor="ctr"/>
          <a:lstStyle/>
          <a:p>
            <a:pPr algn="r"/>
            <a:fld id="{3821BF57-4740-C94B-A0BF-6AF7470012DD}" type="slidenum">
              <a:rPr lang="en-US" sz="1400" b="1" i="0" smtClean="0">
                <a:solidFill>
                  <a:schemeClr val="tx2"/>
                </a:solidFill>
                <a:latin typeface="Aptos" panose="020B0004020202020204" pitchFamily="34" charset="0"/>
              </a:rPr>
              <a:pPr algn="r"/>
              <a:t>‹#›</a:t>
            </a:fld>
            <a:endParaRPr lang="en-US" sz="1400" b="1" i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DDBEC43-8124-86ED-E175-CF7B17FC8C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9874933" y="6272408"/>
            <a:ext cx="277619" cy="277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98268F-3D57-66A1-E7E5-070CB2270BD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50186" y="6267909"/>
            <a:ext cx="1371600" cy="311727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F800C25-1A69-6FED-C199-42E698385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4899"/>
            <a:ext cx="10515600" cy="498792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Body </a:t>
            </a:r>
          </a:p>
          <a:p>
            <a:pPr lvl="2"/>
            <a:r>
              <a:rPr lang="en-US"/>
              <a:t>Bullet 1</a:t>
            </a:r>
          </a:p>
          <a:p>
            <a:pPr lvl="3"/>
            <a:r>
              <a:rPr lang="en-US"/>
              <a:t>Bullet 2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32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4" r:id="rId2"/>
    <p:sldLayoutId id="2147483749" r:id="rId3"/>
    <p:sldLayoutId id="2147483750" r:id="rId4"/>
    <p:sldLayoutId id="2147483751" r:id="rId5"/>
    <p:sldLayoutId id="2147483748" r:id="rId6"/>
    <p:sldLayoutId id="2147483710" r:id="rId7"/>
    <p:sldLayoutId id="2147483745" r:id="rId8"/>
    <p:sldLayoutId id="2147483755" r:id="rId9"/>
    <p:sldLayoutId id="2147483746" r:id="rId10"/>
    <p:sldLayoutId id="2147483754" r:id="rId11"/>
    <p:sldLayoutId id="2147483752" r:id="rId12"/>
    <p:sldLayoutId id="2147483738" r:id="rId13"/>
    <p:sldLayoutId id="2147483756" r:id="rId14"/>
    <p:sldLayoutId id="2147483742" r:id="rId15"/>
    <p:sldLayoutId id="2147483757" r:id="rId16"/>
    <p:sldLayoutId id="2147483740" r:id="rId17"/>
    <p:sldLayoutId id="2147483807" r:id="rId18"/>
    <p:sldLayoutId id="2147483672" r:id="rId19"/>
    <p:sldLayoutId id="2147483743" r:id="rId20"/>
    <p:sldLayoutId id="2147483741" r:id="rId21"/>
    <p:sldLayoutId id="2147483706" r:id="rId22"/>
  </p:sldLayoutIdLst>
  <p:txStyles>
    <p:titleStyle>
      <a:lvl1pPr marL="0" marR="0" indent="0" algn="l" defTabSz="914377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1000"/>
        </a:spcBef>
        <a:spcAft>
          <a:spcPts val="500"/>
        </a:spcAft>
        <a:buFont typeface="Arial" panose="020B0604020202020204" pitchFamily="34" charset="0"/>
        <a:buNone/>
        <a:defRPr sz="1600" b="1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Tx/>
        <a:buNone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377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377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228600" algn="l" defTabSz="914377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orient="horz" pos="696" userDrawn="1">
          <p15:clr>
            <a:srgbClr val="F26B43"/>
          </p15:clr>
        </p15:guide>
        <p15:guide id="5" orient="horz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C03726D-C21C-2003-3FE0-7B42C132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6476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4B6A2A8-BB3C-8ABC-9F8D-A35BF4B92411}"/>
              </a:ext>
            </a:extLst>
          </p:cNvPr>
          <p:cNvSpPr/>
          <p:nvPr userDrawn="1"/>
        </p:nvSpPr>
        <p:spPr>
          <a:xfrm>
            <a:off x="847427" y="6183350"/>
            <a:ext cx="1645920" cy="457199"/>
          </a:xfrm>
          <a:prstGeom prst="roundRect">
            <a:avLst>
              <a:gd name="adj" fmla="val 50000"/>
            </a:avLst>
          </a:prstGeom>
          <a:solidFill>
            <a:srgbClr val="003058"/>
          </a:solidFill>
          <a:ln w="9525">
            <a:solidFill>
              <a:srgbClr val="0018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i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472FEB6-9967-E72F-4A26-77F0DB10F90E}"/>
              </a:ext>
            </a:extLst>
          </p:cNvPr>
          <p:cNvSpPr/>
          <p:nvPr userDrawn="1"/>
        </p:nvSpPr>
        <p:spPr>
          <a:xfrm>
            <a:off x="4267200" y="6184392"/>
            <a:ext cx="3657600" cy="457200"/>
          </a:xfrm>
          <a:prstGeom prst="roundRect">
            <a:avLst>
              <a:gd name="adj" fmla="val 50000"/>
            </a:avLst>
          </a:prstGeom>
          <a:solidFill>
            <a:srgbClr val="003058"/>
          </a:solidFill>
          <a:ln w="9525">
            <a:solidFill>
              <a:srgbClr val="0018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>
                <a:solidFill>
                  <a:schemeClr val="bg2"/>
                </a:solidFill>
                <a:latin typeface="Aptos" panose="020B0004020202020204" pitchFamily="34" charset="0"/>
              </a:rPr>
              <a:t>halcyon.ai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0D476C-F4D0-62C4-89F5-C8D0A73692EB}"/>
              </a:ext>
            </a:extLst>
          </p:cNvPr>
          <p:cNvSpPr/>
          <p:nvPr userDrawn="1"/>
        </p:nvSpPr>
        <p:spPr>
          <a:xfrm>
            <a:off x="9753600" y="6183348"/>
            <a:ext cx="1600200" cy="457200"/>
          </a:xfrm>
          <a:prstGeom prst="roundRect">
            <a:avLst>
              <a:gd name="adj" fmla="val 50000"/>
            </a:avLst>
          </a:prstGeom>
          <a:solidFill>
            <a:srgbClr val="003058"/>
          </a:solidFill>
          <a:ln w="9525">
            <a:solidFill>
              <a:srgbClr val="0018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28600" rtlCol="0" anchor="ctr"/>
          <a:lstStyle/>
          <a:p>
            <a:pPr algn="r"/>
            <a:fld id="{3821BF57-4740-C94B-A0BF-6AF7470012DD}" type="slidenum">
              <a:rPr lang="en-US" sz="1400" b="1" i="0" smtClean="0">
                <a:solidFill>
                  <a:schemeClr val="bg2"/>
                </a:solidFill>
                <a:latin typeface="Aptos" panose="020B0004020202020204" pitchFamily="34" charset="0"/>
              </a:rPr>
              <a:pPr algn="r"/>
              <a:t>‹#›</a:t>
            </a:fld>
            <a:endParaRPr lang="en-US" sz="1400" b="1" i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DDBEC43-8124-86ED-E175-CF7B17FC8C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flipH="1">
            <a:off x="9874933" y="6272408"/>
            <a:ext cx="277619" cy="277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98268F-3D57-66A1-E7E5-070CB2270BD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/>
        </p:blipFill>
        <p:spPr>
          <a:xfrm>
            <a:off x="962939" y="6267909"/>
            <a:ext cx="1346093" cy="311727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F800C25-1A69-6FED-C199-42E698385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4899"/>
            <a:ext cx="10515600" cy="498792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Body </a:t>
            </a:r>
          </a:p>
          <a:p>
            <a:pPr lvl="2"/>
            <a:r>
              <a:rPr lang="en-US"/>
              <a:t>Bullet 1</a:t>
            </a:r>
          </a:p>
          <a:p>
            <a:pPr lvl="3"/>
            <a:r>
              <a:rPr lang="en-US"/>
              <a:t>Bullet 2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87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806" r:id="rId18"/>
    <p:sldLayoutId id="2147483795" r:id="rId19"/>
    <p:sldLayoutId id="2147483801" r:id="rId20"/>
    <p:sldLayoutId id="2147483802" r:id="rId21"/>
    <p:sldLayoutId id="2147483805" r:id="rId22"/>
    <p:sldLayoutId id="2147483808" r:id="rId23"/>
    <p:sldLayoutId id="2147483809" r:id="rId24"/>
    <p:sldLayoutId id="2147483810" r:id="rId25"/>
  </p:sldLayoutIdLst>
  <p:txStyles>
    <p:titleStyle>
      <a:lvl1pPr marL="0" marR="0" indent="0" algn="l" defTabSz="914377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1000"/>
        </a:spcBef>
        <a:spcAft>
          <a:spcPts val="500"/>
        </a:spcAft>
        <a:buFont typeface="Arial" panose="020B0604020202020204" pitchFamily="34" charset="0"/>
        <a:buNone/>
        <a:defRPr sz="1600" b="1" i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Tx/>
        <a:buNone/>
        <a:defRPr sz="1600" b="0" i="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0" indent="-228600" algn="l" defTabSz="914377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457200" indent="-228600" algn="l" defTabSz="914377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685800" indent="-228600" algn="l" defTabSz="914377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orient="horz" pos="696" userDrawn="1">
          <p15:clr>
            <a:srgbClr val="F26B43"/>
          </p15:clr>
        </p15:guide>
        <p15:guide id="5" orient="horz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DED2-9472-7D74-C220-05BC08F06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based attacks, the big shift.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40C7-FB15-B8FF-FA61-13F3E9582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1st, 2025</a:t>
            </a:r>
          </a:p>
        </p:txBody>
      </p:sp>
    </p:spTree>
    <p:extLst>
      <p:ext uri="{BB962C8B-B14F-4D97-AF65-F5344CB8AC3E}">
        <p14:creationId xmlns:p14="http://schemas.microsoft.com/office/powerpoint/2010/main" val="329636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21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0D7CB-EB97-627C-D4CD-2B18EBF33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4" y="177611"/>
            <a:ext cx="11874891" cy="6680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DF8CB-CBA1-54D4-F6F4-F30DEE980074}"/>
              </a:ext>
            </a:extLst>
          </p:cNvPr>
          <p:cNvSpPr txBox="1"/>
          <p:nvPr/>
        </p:nvSpPr>
        <p:spPr bwMode="auto">
          <a:xfrm>
            <a:off x="487619" y="3862288"/>
            <a:ext cx="4291916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Decades in Cybersecurity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mischief to profession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 State Offensive engineering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build of defense systems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Vision Strategy and Operation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Cybersecurity startups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820F3-8B10-AB2B-82CD-6857C14E11A9}"/>
              </a:ext>
            </a:extLst>
          </p:cNvPr>
          <p:cNvSpPr txBox="1"/>
          <p:nvPr/>
        </p:nvSpPr>
        <p:spPr bwMode="auto">
          <a:xfrm>
            <a:off x="660615" y="393298"/>
            <a:ext cx="313861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29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10715A7-A01C-BFF2-6491-1740ED1E902E}"/>
              </a:ext>
            </a:extLst>
          </p:cNvPr>
          <p:cNvSpPr txBox="1"/>
          <p:nvPr/>
        </p:nvSpPr>
        <p:spPr>
          <a:xfrm>
            <a:off x="0" y="354259"/>
            <a:ext cx="12192000" cy="575179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1B82E-59E0-0301-31B3-B6FA52364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56" y="354259"/>
            <a:ext cx="10226650" cy="57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31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483C-56C9-8981-006F-7493A7D9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1" y="460552"/>
            <a:ext cx="11037611" cy="9144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My first serious AI wake-up call in 2018</a:t>
            </a:r>
          </a:p>
        </p:txBody>
      </p:sp>
      <p:pic>
        <p:nvPicPr>
          <p:cNvPr id="5" name="Picture 4" descr="Side view of a bed with side table and on it is an alarm clock and a white lamp">
            <a:extLst>
              <a:ext uri="{FF2B5EF4-FFF2-40B4-BE49-F238E27FC236}">
                <a16:creationId xmlns:a16="http://schemas.microsoft.com/office/drawing/2014/main" id="{22598893-39AD-BD5D-5FE7-9F4159E045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03"/>
          <a:stretch/>
        </p:blipFill>
        <p:spPr>
          <a:xfrm>
            <a:off x="585430" y="1536192"/>
            <a:ext cx="5120640" cy="45333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6D0C37-B4AC-B35B-718D-EA262A9AD9E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02401" y="1536192"/>
            <a:ext cx="5120640" cy="45333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2018 live IR assignment after infiltration</a:t>
            </a:r>
          </a:p>
          <a:p>
            <a:r>
              <a:rPr lang="en-US" dirty="0">
                <a:solidFill>
                  <a:schemeClr val="bg1"/>
                </a:solidFill>
              </a:rPr>
              <a:t>Reverse hack with exfiltration</a:t>
            </a:r>
          </a:p>
          <a:p>
            <a:r>
              <a:rPr lang="en-US" dirty="0">
                <a:solidFill>
                  <a:schemeClr val="bg1"/>
                </a:solidFill>
              </a:rPr>
              <a:t>Attacker AI investigation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60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CE79-E414-A78F-C7B1-9E4176C0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1" y="460552"/>
            <a:ext cx="11037611" cy="9144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Implications of AI in cyber attacks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25BAF-434D-C1C4-B62A-98041A43E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430" y="1536192"/>
            <a:ext cx="5120640" cy="4533380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Incredibly fast acceleration of the kill chain (AI recon, weaponization and operation)</a:t>
            </a:r>
          </a:p>
          <a:p>
            <a:r>
              <a:rPr lang="en-US" dirty="0">
                <a:solidFill>
                  <a:schemeClr val="bg1"/>
                </a:solidFill>
              </a:rPr>
              <a:t>Autonomous malware</a:t>
            </a:r>
          </a:p>
          <a:p>
            <a:r>
              <a:rPr lang="en-US" dirty="0">
                <a:solidFill>
                  <a:schemeClr val="bg1"/>
                </a:solidFill>
              </a:rPr>
              <a:t>Limited C2</a:t>
            </a:r>
          </a:p>
          <a:p>
            <a:r>
              <a:rPr lang="en-US" dirty="0">
                <a:solidFill>
                  <a:schemeClr val="bg1"/>
                </a:solidFill>
              </a:rPr>
              <a:t>MTTX is failing (</a:t>
            </a:r>
            <a:r>
              <a:rPr lang="en-US" i="1" dirty="0">
                <a:solidFill>
                  <a:schemeClr val="bg1"/>
                </a:solidFill>
              </a:rPr>
              <a:t>architectural designs and limitations contribute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And sadly much more…..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rise of AI">
            <a:extLst>
              <a:ext uri="{FF2B5EF4-FFF2-40B4-BE49-F238E27FC236}">
                <a16:creationId xmlns:a16="http://schemas.microsoft.com/office/drawing/2014/main" id="{C71804EA-47B2-00A3-F2CF-6E2B84CBD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031" y="1536192"/>
            <a:ext cx="4533380" cy="453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5772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DE19-416E-8007-FC12-2A5EE8BB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1" y="460552"/>
            <a:ext cx="11037611" cy="9144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Fun facts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12269-D5DD-5501-6592-384C9C499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430" y="1536192"/>
            <a:ext cx="5740758" cy="453338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chemeClr val="bg1"/>
                </a:solidFill>
              </a:rPr>
              <a:t>Common Dwell Time</a:t>
            </a:r>
          </a:p>
          <a:p>
            <a:pPr marL="1115568" lvl="2" indent="-457200">
              <a:buAutoNum type="arabicPlain" startAt="2021"/>
            </a:pPr>
            <a:r>
              <a:rPr lang="en-US" sz="1500" dirty="0">
                <a:solidFill>
                  <a:schemeClr val="bg1"/>
                </a:solidFill>
              </a:rPr>
              <a:t> 	26 days</a:t>
            </a:r>
          </a:p>
          <a:p>
            <a:pPr marL="1115568" lvl="2" indent="-457200">
              <a:buAutoNum type="arabicPlain" startAt="2021"/>
            </a:pPr>
            <a:r>
              <a:rPr lang="en-US" sz="1500" dirty="0">
                <a:solidFill>
                  <a:schemeClr val="bg1"/>
                </a:solidFill>
              </a:rPr>
              <a:t> 	16 days (64% notified by external source)</a:t>
            </a:r>
          </a:p>
          <a:p>
            <a:pPr marL="1115568" lvl="2" indent="-457200">
              <a:buAutoNum type="arabicPlain" startAt="2021"/>
            </a:pPr>
            <a:r>
              <a:rPr lang="en-US" sz="1500" dirty="0">
                <a:solidFill>
                  <a:schemeClr val="bg1"/>
                </a:solidFill>
              </a:rPr>
              <a:t> 	13 days (54% notified by external source)</a:t>
            </a:r>
          </a:p>
          <a:p>
            <a:pPr marL="1115568" lvl="2" indent="-457200">
              <a:buAutoNum type="arabicPlain" startAt="2021"/>
            </a:pPr>
            <a:r>
              <a:rPr lang="en-US" sz="1500" dirty="0">
                <a:solidFill>
                  <a:schemeClr val="bg1"/>
                </a:solidFill>
              </a:rPr>
              <a:t> 	2.5 days</a:t>
            </a:r>
          </a:p>
          <a:p>
            <a:pPr marL="1115568" lvl="2" indent="-457200">
              <a:buAutoNum type="arabicPlain" startAt="2021"/>
            </a:pPr>
            <a:endParaRPr lang="en-US" sz="1500" dirty="0">
              <a:solidFill>
                <a:schemeClr val="bg1"/>
              </a:solidFill>
            </a:endParaRPr>
          </a:p>
          <a:p>
            <a:pPr marL="658368" lvl="2" indent="0">
              <a:buNone/>
            </a:pPr>
            <a:r>
              <a:rPr lang="en-US" sz="1500" dirty="0">
                <a:solidFill>
                  <a:schemeClr val="bg1"/>
                </a:solidFill>
              </a:rPr>
              <a:t>Very peculiar numbers… .Why did this happen? Did the industry get better at detecting threats??</a:t>
            </a:r>
          </a:p>
          <a:p>
            <a:pPr marL="658368" lvl="2" indent="0">
              <a:buNone/>
            </a:pPr>
            <a:r>
              <a:rPr lang="en-US" sz="1500" dirty="0">
                <a:solidFill>
                  <a:schemeClr val="bg1"/>
                </a:solidFill>
              </a:rPr>
              <a:t>No……</a:t>
            </a:r>
          </a:p>
          <a:p>
            <a:pPr marL="658368" lvl="2" indent="0">
              <a:buNone/>
            </a:pPr>
            <a:r>
              <a:rPr lang="en-US" sz="1500" dirty="0">
                <a:solidFill>
                  <a:schemeClr val="bg1"/>
                </a:solidFill>
              </a:rPr>
              <a:t>Activity is much quicker (they were in longer before)</a:t>
            </a:r>
          </a:p>
          <a:p>
            <a:pPr marL="658368" lvl="2" indent="0">
              <a:buNone/>
            </a:pPr>
            <a:r>
              <a:rPr lang="en-US" sz="1500" dirty="0">
                <a:solidFill>
                  <a:schemeClr val="bg1"/>
                </a:solidFill>
              </a:rPr>
              <a:t>Exfil is much quicker</a:t>
            </a:r>
          </a:p>
          <a:p>
            <a:pPr marL="658368" lvl="2" indent="0">
              <a:buNone/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4" name="Picture 3" descr="dwell time cybersecurity">
            <a:extLst>
              <a:ext uri="{FF2B5EF4-FFF2-40B4-BE49-F238E27FC236}">
                <a16:creationId xmlns:a16="http://schemas.microsoft.com/office/drawing/2014/main" id="{5E75E745-1564-0D7E-ECF5-BB4FD69D6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031" y="1536192"/>
            <a:ext cx="4533380" cy="453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9411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A524E-6BFF-8F56-91BB-DF2B99E818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60887" y="750518"/>
            <a:ext cx="6446915" cy="4443814"/>
          </a:xfrm>
        </p:spPr>
        <p:txBody>
          <a:bodyPr wrap="square" anchor="ctr">
            <a:normAutofit fontScale="92500"/>
          </a:bodyPr>
          <a:lstStyle/>
          <a:p>
            <a:r>
              <a:rPr lang="en-US" sz="2600" dirty="0"/>
              <a:t>Automated exploit discovery</a:t>
            </a:r>
          </a:p>
          <a:p>
            <a:r>
              <a:rPr lang="en-US" sz="2600" dirty="0"/>
              <a:t>AI generated malware</a:t>
            </a:r>
          </a:p>
          <a:p>
            <a:r>
              <a:rPr lang="en-US" sz="2600" dirty="0"/>
              <a:t>Deepfake social engineering</a:t>
            </a:r>
          </a:p>
          <a:p>
            <a:r>
              <a:rPr lang="en-US" sz="2600" dirty="0"/>
              <a:t>Hyper-personalized phishing at scale</a:t>
            </a:r>
          </a:p>
          <a:p>
            <a:r>
              <a:rPr lang="en-US" sz="2600" dirty="0"/>
              <a:t>Reconnaissance automation</a:t>
            </a:r>
          </a:p>
          <a:p>
            <a:r>
              <a:rPr lang="en-US" sz="2600" dirty="0"/>
              <a:t>Infiltration automation and persistence</a:t>
            </a:r>
          </a:p>
          <a:p>
            <a:r>
              <a:rPr lang="en-US" sz="2600" dirty="0"/>
              <a:t>The battle of AIs</a:t>
            </a:r>
          </a:p>
          <a:p>
            <a:r>
              <a:rPr lang="en-US" sz="2600" dirty="0"/>
              <a:t>This is just the beginning…………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EF154-1CC2-C7F0-A03A-BF4413E6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88" y="1299159"/>
            <a:ext cx="3372166" cy="3020519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AI in the hands of the attacker</a:t>
            </a:r>
          </a:p>
        </p:txBody>
      </p:sp>
    </p:spTree>
    <p:extLst>
      <p:ext uri="{BB962C8B-B14F-4D97-AF65-F5344CB8AC3E}">
        <p14:creationId xmlns:p14="http://schemas.microsoft.com/office/powerpoint/2010/main" val="42438844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5C90834-3490-3F7C-0707-4A28B524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1" y="460552"/>
            <a:ext cx="11022371" cy="914400"/>
          </a:xfrm>
        </p:spPr>
        <p:txBody>
          <a:bodyPr/>
          <a:lstStyle/>
          <a:p>
            <a:r>
              <a:rPr lang="en-US" dirty="0"/>
              <a:t>What needs to change?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19F422-B2FF-E1BB-48E4-82BD37F04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31" y="1534474"/>
            <a:ext cx="11022371" cy="476726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a faster setup. The epi-center will be 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Stop putting your telemetry collection on a diet. Richness of data!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Get a mandate to respond and automate… Respond… ask questions later.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on your SOC outcomes. Create confidence levels and take automated actions based on that.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build-in operating system mechanisms. (auto lock accounts for example)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new upcoming AI Tech (Swarm AI, Agentic AI, GenAI protection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AI driven SOC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Put automated SMART controls back on the ENDPOINT!!!!</a:t>
            </a:r>
          </a:p>
        </p:txBody>
      </p:sp>
      <p:pic>
        <p:nvPicPr>
          <p:cNvPr id="2" name="Picture 1" descr="swarm ai">
            <a:extLst>
              <a:ext uri="{FF2B5EF4-FFF2-40B4-BE49-F238E27FC236}">
                <a16:creationId xmlns:a16="http://schemas.microsoft.com/office/drawing/2014/main" id="{041291C9-9CA0-E26F-3B7B-8F78097E2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817" y="179746"/>
            <a:ext cx="2110240" cy="2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92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BEAA-1836-CBA2-785F-A6D62A6A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10515600" cy="647700"/>
          </a:xfrm>
        </p:spPr>
        <p:txBody>
          <a:bodyPr anchor="t">
            <a:normAutofit/>
          </a:bodyPr>
          <a:lstStyle/>
          <a:p>
            <a:r>
              <a:rPr lang="en-US" dirty="0"/>
              <a:t>SMART Controls with Halcyon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D68AA-8136-347E-B6B7-698F021E87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140" y="1104900"/>
            <a:ext cx="5902473" cy="49911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Halcyon provides an endpoint Ransomware Resilience solution. </a:t>
            </a:r>
          </a:p>
          <a:p>
            <a:r>
              <a:rPr lang="en-US" dirty="0"/>
              <a:t>It closes the ransomware GAP</a:t>
            </a:r>
          </a:p>
          <a:p>
            <a:r>
              <a:rPr lang="en-US" dirty="0"/>
              <a:t>Captures encryption keys for decryption. No more ransom payments.</a:t>
            </a:r>
          </a:p>
          <a:p>
            <a:r>
              <a:rPr lang="en-US" dirty="0"/>
              <a:t>Encryption immunity module. No file shall be maliciously encrypted</a:t>
            </a:r>
          </a:p>
          <a:p>
            <a:r>
              <a:rPr lang="en-US" dirty="0"/>
              <a:t>Stop exfiltration with DXP (Data Exfiltration Protection)</a:t>
            </a:r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28B47B2-3CB3-5B0B-8107-C716F35192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581" b="6581"/>
          <a:stretch>
            <a:fillRect/>
          </a:stretch>
        </p:blipFill>
        <p:spPr>
          <a:xfrm>
            <a:off x="6979025" y="1609344"/>
            <a:ext cx="4370834" cy="3247949"/>
          </a:xfrm>
          <a:prstGeom prst="roundRect">
            <a:avLst>
              <a:gd name="adj" fmla="val 7114"/>
            </a:avLst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552881"/>
      </p:ext>
    </p:extLst>
  </p:cSld>
  <p:clrMapOvr>
    <a:masterClrMapping/>
  </p:clrMapOvr>
</p:sld>
</file>

<file path=ppt/theme/theme1.xml><?xml version="1.0" encoding="utf-8"?>
<a:theme xmlns:a="http://schemas.openxmlformats.org/drawingml/2006/main" name="Halcyon Light Theme">
  <a:themeElements>
    <a:clrScheme name="Custom 2">
      <a:dk1>
        <a:srgbClr val="202324"/>
      </a:dk1>
      <a:lt1>
        <a:srgbClr val="FFF7ED"/>
      </a:lt1>
      <a:dk2>
        <a:srgbClr val="575551"/>
      </a:dk2>
      <a:lt2>
        <a:srgbClr val="FFFFFF"/>
      </a:lt2>
      <a:accent1>
        <a:srgbClr val="F44545"/>
      </a:accent1>
      <a:accent2>
        <a:srgbClr val="FF8300"/>
      </a:accent2>
      <a:accent3>
        <a:srgbClr val="FFAC2F"/>
      </a:accent3>
      <a:accent4>
        <a:srgbClr val="212837"/>
      </a:accent4>
      <a:accent5>
        <a:srgbClr val="307CFE"/>
      </a:accent5>
      <a:accent6>
        <a:srgbClr val="772CF2"/>
      </a:accent6>
      <a:hlink>
        <a:srgbClr val="307CFE"/>
      </a:hlink>
      <a:folHlink>
        <a:srgbClr val="8F21F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lnSpc>
            <a:spcPct val="90000"/>
          </a:lnSpc>
          <a:spcBef>
            <a:spcPts val="1000"/>
          </a:spcBef>
          <a:defRPr sz="3200" b="1" dirty="0">
            <a:solidFill>
              <a:srgbClr val="FFFFFF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_Halcyon Presentation Template FINAL" id="{F88CDBB9-6591-724D-B931-F3AA7BE90CED}" vid="{56F020F0-4F9D-8349-90FD-219E5F14D4B7}"/>
    </a:ext>
  </a:extLst>
</a:theme>
</file>

<file path=ppt/theme/theme2.xml><?xml version="1.0" encoding="utf-8"?>
<a:theme xmlns:a="http://schemas.openxmlformats.org/drawingml/2006/main" name="Halcyon Dark Theme">
  <a:themeElements>
    <a:clrScheme name="2024 Halcyon PPT Theme">
      <a:dk1>
        <a:srgbClr val="202324"/>
      </a:dk1>
      <a:lt1>
        <a:srgbClr val="FFF7ED"/>
      </a:lt1>
      <a:dk2>
        <a:srgbClr val="575551"/>
      </a:dk2>
      <a:lt2>
        <a:srgbClr val="FFFFFF"/>
      </a:lt2>
      <a:accent1>
        <a:srgbClr val="F44545"/>
      </a:accent1>
      <a:accent2>
        <a:srgbClr val="FF8300"/>
      </a:accent2>
      <a:accent3>
        <a:srgbClr val="FFAC2F"/>
      </a:accent3>
      <a:accent4>
        <a:srgbClr val="00182C"/>
      </a:accent4>
      <a:accent5>
        <a:srgbClr val="307CFE"/>
      </a:accent5>
      <a:accent6>
        <a:srgbClr val="772CF2"/>
      </a:accent6>
      <a:hlink>
        <a:srgbClr val="307CFE"/>
      </a:hlink>
      <a:folHlink>
        <a:srgbClr val="8F21F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lnSpc>
            <a:spcPct val="90000"/>
          </a:lnSpc>
          <a:spcBef>
            <a:spcPts val="1000"/>
          </a:spcBef>
          <a:defRPr sz="3200" b="1" dirty="0">
            <a:solidFill>
              <a:srgbClr val="FFFFFF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_Halcyon Presentation Template FINAL" id="{F88CDBB9-6591-724D-B931-F3AA7BE90CED}" vid="{AD935E49-320D-254E-8078-A0857ABF26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view xmlns="b7bc2504-71b7-4869-aa95-db39d10ad047" xsi:nil="true"/>
    <lcf76f155ced4ddcb4097134ff3c332f xmlns="b7bc2504-71b7-4869-aa95-db39d10ad047">
      <Terms xmlns="http://schemas.microsoft.com/office/infopath/2007/PartnerControls"/>
    </lcf76f155ced4ddcb4097134ff3c332f>
    <TaxCatchAll xmlns="c3e3a40d-b226-44e4-9cde-e8d4cebc3a05" xsi:nil="true"/>
    <SharedWithUsers xmlns="c3e3a40d-b226-44e4-9cde-e8d4cebc3a05">
      <UserInfo>
        <DisplayName>Nick Warner</DisplayName>
        <AccountId>489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6F24721527E843B7561958E606DED5" ma:contentTypeVersion="20" ma:contentTypeDescription="Create a new document." ma:contentTypeScope="" ma:versionID="d22bf359cc1dee8b59898e5b81ddfed9">
  <xsd:schema xmlns:xsd="http://www.w3.org/2001/XMLSchema" xmlns:xs="http://www.w3.org/2001/XMLSchema" xmlns:p="http://schemas.microsoft.com/office/2006/metadata/properties" xmlns:ns2="b7bc2504-71b7-4869-aa95-db39d10ad047" xmlns:ns3="c3e3a40d-b226-44e4-9cde-e8d4cebc3a05" targetNamespace="http://schemas.microsoft.com/office/2006/metadata/properties" ma:root="true" ma:fieldsID="428e820dc44a561ad23a2b27e2bb7871" ns2:_="" ns3:_="">
    <xsd:import namespace="b7bc2504-71b7-4869-aa95-db39d10ad047"/>
    <xsd:import namespace="c3e3a40d-b226-44e4-9cde-e8d4cebc3a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Preview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c2504-71b7-4869-aa95-db39d10ad0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Preview" ma:index="19" nillable="true" ma:displayName="Preview" ma:format="Thumbnail" ma:internalName="Preview">
      <xsd:simpleType>
        <xsd:restriction base="dms:Unknown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c745e5c-f7fb-4d1f-b782-40844f53c8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3a40d-b226-44e4-9cde-e8d4cebc3a0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cf8cd5-4c91-4b85-a779-ee7712dd6e7f}" ma:internalName="TaxCatchAll" ma:showField="CatchAllData" ma:web="c3e3a40d-b226-44e4-9cde-e8d4cebc3a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F39851-CE9B-4302-8055-6E798F4D2F5F}">
  <ds:schemaRefs>
    <ds:schemaRef ds:uri="b7bc2504-71b7-4869-aa95-db39d10ad047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c3e3a40d-b226-44e4-9cde-e8d4cebc3a0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E443DCA-5657-44B2-BD96-9D4A68AE6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F16387-8165-4B74-A4EA-C6E1D0E56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bc2504-71b7-4869-aa95-db39d10ad047"/>
    <ds:schemaRef ds:uri="c3e3a40d-b226-44e4-9cde-e8d4cebc3a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Halcyon Light Theme</Template>
  <TotalTime>346</TotalTime>
  <Words>423</Words>
  <Application>Microsoft Macintosh PowerPoint</Application>
  <PresentationFormat>Widescreen</PresentationFormat>
  <Paragraphs>60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Aptos Display</vt:lpstr>
      <vt:lpstr>Aptos</vt:lpstr>
      <vt:lpstr>Calibri</vt:lpstr>
      <vt:lpstr>Ciscolight</vt:lpstr>
      <vt:lpstr>Halcyon Light Theme</vt:lpstr>
      <vt:lpstr>Halcyon Dark Theme</vt:lpstr>
      <vt:lpstr>AI based attacks, the big shift.</vt:lpstr>
      <vt:lpstr>PowerPoint Presentation</vt:lpstr>
      <vt:lpstr>PowerPoint Presentation</vt:lpstr>
      <vt:lpstr>My first serious AI wake-up call in 2018</vt:lpstr>
      <vt:lpstr>Implications of AI in cyber attacks </vt:lpstr>
      <vt:lpstr>Fun facts </vt:lpstr>
      <vt:lpstr>AI in the hands of the attacker</vt:lpstr>
      <vt:lpstr>What needs to change?</vt:lpstr>
      <vt:lpstr>SMART Controls with Halcyon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Sebastiaan Back</dc:creator>
  <cp:lastModifiedBy>Sebastiaan Back</cp:lastModifiedBy>
  <cp:revision>13</cp:revision>
  <dcterms:created xsi:type="dcterms:W3CDTF">2026-02-24T16:26:46Z</dcterms:created>
  <dcterms:modified xsi:type="dcterms:W3CDTF">2026-04-21T15:51:06Z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0x0101007D6F24721527E843B7561958E606DED5</vt:lpwstr>
  </property>
  <property fmtid="{D5CDD505-2E9C-101B-9397-08002B2CF9AE}" pid="3" name="MediaServiceImageTags">
    <vt:lpwstr/>
  </property>
</Properties>
</file>