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4"/>
    <p:sldMasterId id="2147483707" r:id="rId5"/>
    <p:sldMasterId id="214748370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y="5143500" cx="9144000"/>
  <p:notesSz cx="6858000" cy="9144000"/>
  <p:embeddedFontLst>
    <p:embeddedFont>
      <p:font typeface="Inter"/>
      <p:regular r:id="rId17"/>
      <p:bold r:id="rId18"/>
      <p:italic r:id="rId19"/>
      <p:boldItalic r:id="rId20"/>
    </p:embeddedFont>
    <p:embeddedFont>
      <p:font typeface="Manrope"/>
      <p:regular r:id="rId21"/>
      <p:bold r:id="rId22"/>
    </p:embeddedFont>
    <p:embeddedFont>
      <p:font typeface="Manrope Medium"/>
      <p:regular r:id="rId23"/>
      <p:bold r:id="rId24"/>
    </p:embeddedFont>
    <p:embeddedFont>
      <p:font typeface="Manrope ExtraBold"/>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54">
          <p15:clr>
            <a:srgbClr val="747775"/>
          </p15:clr>
        </p15:guide>
        <p15:guide id="2" pos="2778">
          <p15:clr>
            <a:srgbClr val="747775"/>
          </p15:clr>
        </p15:guide>
        <p15:guide id="3" pos="454">
          <p15:clr>
            <a:srgbClr val="747775"/>
          </p15:clr>
        </p15:guide>
        <p15:guide id="4" orient="horz" pos="278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54" orient="horz"/>
        <p:guide pos="2778"/>
        <p:guide pos="454"/>
        <p:guide pos="278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Inter-boldItalic.fntdata"/><Relationship Id="rId22" Type="http://schemas.openxmlformats.org/officeDocument/2006/relationships/font" Target="fonts/Manrope-bold.fntdata"/><Relationship Id="rId21" Type="http://schemas.openxmlformats.org/officeDocument/2006/relationships/font" Target="fonts/Manrope-regular.fntdata"/><Relationship Id="rId24" Type="http://schemas.openxmlformats.org/officeDocument/2006/relationships/font" Target="fonts/ManropeMedium-bold.fntdata"/><Relationship Id="rId23" Type="http://schemas.openxmlformats.org/officeDocument/2006/relationships/font" Target="fonts/ManropeMedium-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schemas.openxmlformats.org/officeDocument/2006/relationships/font" Target="fonts/ManropeExtraBold-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Inter-regular.fntdata"/><Relationship Id="rId16" Type="http://schemas.openxmlformats.org/officeDocument/2006/relationships/slide" Target="slides/slide9.xml"/><Relationship Id="rId19" Type="http://schemas.openxmlformats.org/officeDocument/2006/relationships/font" Target="fonts/Inter-italic.fntdata"/><Relationship Id="rId18" Type="http://schemas.openxmlformats.org/officeDocument/2006/relationships/font" Target="fonts/Inter-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f286189c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3f286189c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903283c75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903283c75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f28c7c8640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f28c7c8640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f286189ceb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f286189ceb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903283c75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903283c75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f28c7c8640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3f28c7c8640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1200"/>
              </a:spcBef>
              <a:spcAft>
                <a:spcPts val="0"/>
              </a:spcAft>
              <a:buClr>
                <a:schemeClr val="dk1"/>
              </a:buClr>
              <a:buSzPts val="1100"/>
              <a:buChar char="●"/>
            </a:pPr>
            <a:r>
              <a:rPr lang="en-GB" sz="1100">
                <a:latin typeface="Inter"/>
                <a:ea typeface="Inter"/>
                <a:cs typeface="Inter"/>
                <a:sym typeface="Inter"/>
              </a:rPr>
              <a:t>Excited to introduce </a:t>
            </a:r>
            <a:r>
              <a:rPr b="1" lang="en-GB" sz="1100">
                <a:latin typeface="Inter"/>
                <a:ea typeface="Inter"/>
                <a:cs typeface="Inter"/>
                <a:sym typeface="Inter"/>
              </a:rPr>
              <a:t>Recreate Attack</a:t>
            </a:r>
            <a:r>
              <a:rPr lang="en-GB" sz="1100">
                <a:latin typeface="Inter"/>
                <a:ea typeface="Inter"/>
                <a:cs typeface="Inter"/>
                <a:sym typeface="Inter"/>
              </a:rPr>
              <a:t>. New feature bridges this gap. </a:t>
            </a:r>
            <a:endParaRPr sz="1100">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GB" sz="1100">
                <a:latin typeface="Inter"/>
                <a:ea typeface="Inter"/>
                <a:cs typeface="Inter"/>
                <a:sym typeface="Inter"/>
              </a:rPr>
              <a:t>Instead of blank canvas, upload screenshot of actual phish. </a:t>
            </a:r>
            <a:endParaRPr sz="1100">
              <a:latin typeface="Inter"/>
              <a:ea typeface="Inter"/>
              <a:cs typeface="Inter"/>
              <a:sym typeface="Inter"/>
            </a:endParaRPr>
          </a:p>
          <a:p>
            <a:pPr indent="-298450" lvl="0" marL="457200" rtl="0" algn="l">
              <a:lnSpc>
                <a:spcPct val="114999"/>
              </a:lnSpc>
              <a:spcBef>
                <a:spcPts val="0"/>
              </a:spcBef>
              <a:spcAft>
                <a:spcPts val="0"/>
              </a:spcAft>
              <a:buClr>
                <a:schemeClr val="dk1"/>
              </a:buClr>
              <a:buSzPts val="1100"/>
              <a:buFont typeface="Inter"/>
              <a:buChar char="●"/>
            </a:pPr>
            <a:r>
              <a:rPr lang="en-GB" sz="1100">
                <a:latin typeface="Inter"/>
                <a:ea typeface="Inter"/>
                <a:cs typeface="Inter"/>
                <a:sym typeface="Inter"/>
              </a:rPr>
              <a:t>AI </a:t>
            </a:r>
            <a:r>
              <a:rPr i="1" lang="en-GB" sz="1100">
                <a:latin typeface="Inter"/>
                <a:ea typeface="Inter"/>
                <a:cs typeface="Inter"/>
                <a:sym typeface="Inter"/>
              </a:rPr>
              <a:t>instantly</a:t>
            </a:r>
            <a:r>
              <a:rPr lang="en-GB" sz="1100">
                <a:latin typeface="Inter"/>
                <a:ea typeface="Inter"/>
                <a:cs typeface="Inter"/>
                <a:sym typeface="Inter"/>
              </a:rPr>
              <a:t> creates editable, safe simulation template.</a:t>
            </a:r>
            <a:endParaRPr sz="1100">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GB" sz="1100">
                <a:latin typeface="Inter"/>
                <a:ea typeface="Inter"/>
                <a:cs typeface="Inter"/>
                <a:sym typeface="Inter"/>
              </a:rPr>
              <a:t>Handle translations. Keep learning consistent across globe.</a:t>
            </a:r>
            <a:endParaRPr sz="1100">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Char char="●"/>
            </a:pPr>
            <a:r>
              <a:rPr b="1" lang="en-GB" sz="1100">
                <a:latin typeface="Inter"/>
                <a:ea typeface="Inter"/>
                <a:cs typeface="Inter"/>
                <a:sym typeface="Inter"/>
              </a:rPr>
              <a:t>Status:</a:t>
            </a:r>
            <a:r>
              <a:rPr lang="en-GB" sz="1100">
                <a:latin typeface="Inter"/>
                <a:ea typeface="Inter"/>
                <a:cs typeface="Inter"/>
                <a:sym typeface="Inter"/>
              </a:rPr>
              <a:t> </a:t>
            </a:r>
            <a:r>
              <a:rPr b="1" lang="en-GB" sz="1100">
                <a:latin typeface="Inter"/>
                <a:ea typeface="Inter"/>
                <a:cs typeface="Inter"/>
                <a:sym typeface="Inter"/>
              </a:rPr>
              <a:t>Recreate Attack</a:t>
            </a:r>
            <a:r>
              <a:rPr lang="en-GB" sz="1100">
                <a:latin typeface="Inter"/>
                <a:ea typeface="Inter"/>
                <a:cs typeface="Inter"/>
                <a:sym typeface="Inter"/>
              </a:rPr>
              <a:t> is moving into Beta this quarter. Preview.</a:t>
            </a:r>
            <a:endParaRPr sz="1100">
              <a:latin typeface="Inter"/>
              <a:ea typeface="Inter"/>
              <a:cs typeface="Inter"/>
              <a:sym typeface="Inter"/>
            </a:endParaRPr>
          </a:p>
        </p:txBody>
      </p:sp>
      <p:sp>
        <p:nvSpPr>
          <p:cNvPr id="497" name="Google Shape;497;g3f28c7c8640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f28c7c8640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f28c7c8640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Let's see this in action. I’m in the SoSafe Manager. Instead of starting from scratch and building HTML blocks or prompting the AI, I go to the </a:t>
            </a:r>
            <a:r>
              <a:rPr b="1" lang="en-GB"/>
              <a:t>Template Studio</a:t>
            </a:r>
            <a:r>
              <a:rPr lang="en-GB"/>
              <a:t> and select '</a:t>
            </a:r>
            <a:r>
              <a:rPr b="1" lang="en-GB"/>
              <a:t>Recreate Attack</a:t>
            </a:r>
            <a:r>
              <a:rPr lang="en-GB"/>
              <a:t>'. This is where we flip the script on the attackers.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take a standard screenshot of that exact OpenAI phishing mail we just looked at, and you simply upload it here. you don't need the EML file. Just the image.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Now, the template engine works in the background. It’s extracting the text, identifying the logos or images to recreate, it translates the content to different languages if needed, assesses the difficulty level and mapping the malicious links to our SoSafe learning pages.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You don't have to wait and watch a loading bar; you can keep working... and there's the notification when it’s ready. So obviously for the demo I accelerated this whole process, in reality it would take a few minutes to finish.</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And this is a key strength of SoSafe. We don’t lead with fear. We turn each of these threats into learning moments to drive behavioral change.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f286189ceb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f286189ceb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f286d0fd7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f286d0fd7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image" Target="../media/image2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entered">
  <p:cSld name="TITLE_3_1_2_1_1_1">
    <p:spTree>
      <p:nvGrpSpPr>
        <p:cNvPr id="6" name="Shape 6"/>
        <p:cNvGrpSpPr/>
        <p:nvPr/>
      </p:nvGrpSpPr>
      <p:grpSpPr>
        <a:xfrm>
          <a:off x="0" y="0"/>
          <a:ext cx="0" cy="0"/>
          <a:chOff x="0" y="0"/>
          <a:chExt cx="0" cy="0"/>
        </a:xfrm>
      </p:grpSpPr>
      <p:pic>
        <p:nvPicPr>
          <p:cNvPr id="7" name="Google Shape;7;p2" title="250512_GoogleSlides_Intro-Gradient_FG-SFG_02.jpg"/>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 name="Google Shape;8;p2"/>
          <p:cNvSpPr txBox="1"/>
          <p:nvPr>
            <p:ph type="title"/>
          </p:nvPr>
        </p:nvSpPr>
        <p:spPr>
          <a:xfrm>
            <a:off x="720000" y="2042775"/>
            <a:ext cx="7704000" cy="24522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chemeClr val="lt1"/>
              </a:buClr>
              <a:buSzPts val="4800"/>
              <a:buFont typeface="Manrope"/>
              <a:buNone/>
              <a:defRPr b="1" sz="4800">
                <a:solidFill>
                  <a:schemeClr val="lt1"/>
                </a:solidFill>
                <a:latin typeface="Manrope"/>
                <a:ea typeface="Manrope"/>
                <a:cs typeface="Manrope"/>
                <a:sym typeface="Manrope"/>
              </a:defRPr>
            </a:lvl1pPr>
            <a:lvl2pPr lvl="1">
              <a:spcBef>
                <a:spcPts val="0"/>
              </a:spcBef>
              <a:spcAft>
                <a:spcPts val="0"/>
              </a:spcAft>
              <a:buSzPts val="4800"/>
              <a:buFont typeface="Manrope"/>
              <a:buNone/>
              <a:defRPr b="1" sz="4800">
                <a:latin typeface="Manrope"/>
                <a:ea typeface="Manrope"/>
                <a:cs typeface="Manrope"/>
                <a:sym typeface="Manrope"/>
              </a:defRPr>
            </a:lvl2pPr>
            <a:lvl3pPr lvl="2">
              <a:spcBef>
                <a:spcPts val="0"/>
              </a:spcBef>
              <a:spcAft>
                <a:spcPts val="0"/>
              </a:spcAft>
              <a:buSzPts val="4800"/>
              <a:buFont typeface="Manrope"/>
              <a:buNone/>
              <a:defRPr b="1" sz="4800">
                <a:latin typeface="Manrope"/>
                <a:ea typeface="Manrope"/>
                <a:cs typeface="Manrope"/>
                <a:sym typeface="Manrope"/>
              </a:defRPr>
            </a:lvl3pPr>
            <a:lvl4pPr lvl="3">
              <a:spcBef>
                <a:spcPts val="0"/>
              </a:spcBef>
              <a:spcAft>
                <a:spcPts val="0"/>
              </a:spcAft>
              <a:buSzPts val="4800"/>
              <a:buFont typeface="Manrope"/>
              <a:buNone/>
              <a:defRPr b="1" sz="4800">
                <a:latin typeface="Manrope"/>
                <a:ea typeface="Manrope"/>
                <a:cs typeface="Manrope"/>
                <a:sym typeface="Manrope"/>
              </a:defRPr>
            </a:lvl4pPr>
            <a:lvl5pPr lvl="4">
              <a:spcBef>
                <a:spcPts val="0"/>
              </a:spcBef>
              <a:spcAft>
                <a:spcPts val="0"/>
              </a:spcAft>
              <a:buSzPts val="4800"/>
              <a:buFont typeface="Manrope"/>
              <a:buNone/>
              <a:defRPr b="1" sz="4800">
                <a:latin typeface="Manrope"/>
                <a:ea typeface="Manrope"/>
                <a:cs typeface="Manrope"/>
                <a:sym typeface="Manrope"/>
              </a:defRPr>
            </a:lvl5pPr>
            <a:lvl6pPr lvl="5">
              <a:spcBef>
                <a:spcPts val="0"/>
              </a:spcBef>
              <a:spcAft>
                <a:spcPts val="0"/>
              </a:spcAft>
              <a:buSzPts val="4800"/>
              <a:buFont typeface="Manrope"/>
              <a:buNone/>
              <a:defRPr b="1" sz="4800">
                <a:latin typeface="Manrope"/>
                <a:ea typeface="Manrope"/>
                <a:cs typeface="Manrope"/>
                <a:sym typeface="Manrope"/>
              </a:defRPr>
            </a:lvl6pPr>
            <a:lvl7pPr lvl="6">
              <a:spcBef>
                <a:spcPts val="0"/>
              </a:spcBef>
              <a:spcAft>
                <a:spcPts val="0"/>
              </a:spcAft>
              <a:buSzPts val="4800"/>
              <a:buFont typeface="Manrope"/>
              <a:buNone/>
              <a:defRPr b="1" sz="4800">
                <a:latin typeface="Manrope"/>
                <a:ea typeface="Manrope"/>
                <a:cs typeface="Manrope"/>
                <a:sym typeface="Manrope"/>
              </a:defRPr>
            </a:lvl7pPr>
            <a:lvl8pPr lvl="7">
              <a:spcBef>
                <a:spcPts val="0"/>
              </a:spcBef>
              <a:spcAft>
                <a:spcPts val="0"/>
              </a:spcAft>
              <a:buSzPts val="4800"/>
              <a:buFont typeface="Manrope"/>
              <a:buNone/>
              <a:defRPr b="1" sz="4800">
                <a:latin typeface="Manrope"/>
                <a:ea typeface="Manrope"/>
                <a:cs typeface="Manrope"/>
                <a:sym typeface="Manrope"/>
              </a:defRPr>
            </a:lvl8pPr>
            <a:lvl9pPr lvl="8">
              <a:spcBef>
                <a:spcPts val="0"/>
              </a:spcBef>
              <a:spcAft>
                <a:spcPts val="0"/>
              </a:spcAft>
              <a:buSzPts val="4800"/>
              <a:buFont typeface="Manrope"/>
              <a:buNone/>
              <a:defRPr b="1" sz="4800">
                <a:latin typeface="Manrope"/>
                <a:ea typeface="Manrope"/>
                <a:cs typeface="Manrope"/>
                <a:sym typeface="Manrope"/>
              </a:defRPr>
            </a:lvl9pPr>
          </a:lstStyle>
          <a:p/>
        </p:txBody>
      </p:sp>
      <p:pic>
        <p:nvPicPr>
          <p:cNvPr id="9" name="Google Shape;9;p2" title="SoSafe_Logo-RGB_white.png"/>
          <p:cNvPicPr preferRelativeResize="0"/>
          <p:nvPr/>
        </p:nvPicPr>
        <p:blipFill>
          <a:blip r:embed="rId3">
            <a:alphaModFix/>
          </a:blip>
          <a:stretch>
            <a:fillRect/>
          </a:stretch>
        </p:blipFill>
        <p:spPr>
          <a:xfrm>
            <a:off x="3679575" y="600950"/>
            <a:ext cx="1784525" cy="426325"/>
          </a:xfrm>
          <a:prstGeom prst="rect">
            <a:avLst/>
          </a:prstGeom>
          <a:noFill/>
          <a:ln>
            <a:noFill/>
          </a:ln>
        </p:spPr>
      </p:pic>
      <p:sp>
        <p:nvSpPr>
          <p:cNvPr id="10" name="Google Shape;10;p2"/>
          <p:cNvSpPr txBox="1"/>
          <p:nvPr>
            <p:ph idx="1" type="subTitle"/>
          </p:nvPr>
        </p:nvSpPr>
        <p:spPr>
          <a:xfrm>
            <a:off x="1881200" y="1517675"/>
            <a:ext cx="5381700" cy="3822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1pPr>
            <a:lvl2pPr lvl="1"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2pPr>
            <a:lvl3pPr lvl="2"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3pPr>
            <a:lvl4pPr lvl="3"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4pPr>
            <a:lvl5pPr lvl="4"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5pPr>
            <a:lvl6pPr lvl="5"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6pPr>
            <a:lvl7pPr lvl="6"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7pPr>
            <a:lvl8pPr lvl="7"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8pPr>
            <a:lvl9pPr lvl="8"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2/3">
  <p:cSld name="TITLE_3_1_3_1_4_2">
    <p:spTree>
      <p:nvGrpSpPr>
        <p:cNvPr id="79" name="Shape 79"/>
        <p:cNvGrpSpPr/>
        <p:nvPr/>
      </p:nvGrpSpPr>
      <p:grpSpPr>
        <a:xfrm>
          <a:off x="0" y="0"/>
          <a:ext cx="0" cy="0"/>
          <a:chOff x="0" y="0"/>
          <a:chExt cx="0" cy="0"/>
        </a:xfrm>
      </p:grpSpPr>
      <p:sp>
        <p:nvSpPr>
          <p:cNvPr id="80" name="Google Shape;80;p11"/>
          <p:cNvSpPr txBox="1"/>
          <p:nvPr>
            <p:ph type="title"/>
          </p:nvPr>
        </p:nvSpPr>
        <p:spPr>
          <a:xfrm>
            <a:off x="720000" y="1422150"/>
            <a:ext cx="482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1" name="Google Shape;81;p11"/>
          <p:cNvSpPr/>
          <p:nvPr/>
        </p:nvSpPr>
        <p:spPr>
          <a:xfrm>
            <a:off x="5733325" y="75"/>
            <a:ext cx="34107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 name="Google Shape;82;p11"/>
          <p:cNvSpPr txBox="1"/>
          <p:nvPr>
            <p:ph idx="1" type="body"/>
          </p:nvPr>
        </p:nvSpPr>
        <p:spPr>
          <a:xfrm>
            <a:off x="720000" y="1776250"/>
            <a:ext cx="4692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83" name="Google Shape;83;p11"/>
          <p:cNvSpPr txBox="1"/>
          <p:nvPr>
            <p:ph idx="2" type="title"/>
          </p:nvPr>
        </p:nvSpPr>
        <p:spPr>
          <a:xfrm>
            <a:off x="720000" y="841000"/>
            <a:ext cx="482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pic>
        <p:nvPicPr>
          <p:cNvPr id="84" name="Google Shape;84;p11"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cxnSp>
        <p:nvCxnSpPr>
          <p:cNvPr id="85" name="Google Shape;85;p11"/>
          <p:cNvCxnSpPr/>
          <p:nvPr/>
        </p:nvCxnSpPr>
        <p:spPr>
          <a:xfrm flipH="1" rot="10800000">
            <a:off x="720000" y="1642950"/>
            <a:ext cx="4824000" cy="3600"/>
          </a:xfrm>
          <a:prstGeom prst="straightConnector1">
            <a:avLst/>
          </a:prstGeom>
          <a:noFill/>
          <a:ln cap="flat" cmpd="sng" w="9525">
            <a:solidFill>
              <a:schemeClr val="dk2"/>
            </a:solidFill>
            <a:prstDash val="solid"/>
            <a:round/>
            <a:headEnd len="med" w="med" type="none"/>
            <a:tailEnd len="med" w="med" type="none"/>
          </a:ln>
        </p:spPr>
      </p:cxnSp>
      <p:cxnSp>
        <p:nvCxnSpPr>
          <p:cNvPr id="86" name="Google Shape;86;p11"/>
          <p:cNvCxnSpPr/>
          <p:nvPr/>
        </p:nvCxnSpPr>
        <p:spPr>
          <a:xfrm flipH="1" rot="10800000">
            <a:off x="5940000" y="1642950"/>
            <a:ext cx="2484000" cy="3600"/>
          </a:xfrm>
          <a:prstGeom prst="straightConnector1">
            <a:avLst/>
          </a:prstGeom>
          <a:noFill/>
          <a:ln cap="flat" cmpd="sng" w="9525">
            <a:solidFill>
              <a:schemeClr val="lt1"/>
            </a:solidFill>
            <a:prstDash val="solid"/>
            <a:round/>
            <a:headEnd len="med" w="med" type="none"/>
            <a:tailEnd len="med" w="med" type="none"/>
          </a:ln>
        </p:spPr>
      </p:cxnSp>
      <p:sp>
        <p:nvSpPr>
          <p:cNvPr id="87" name="Google Shape;87;p11"/>
          <p:cNvSpPr txBox="1"/>
          <p:nvPr>
            <p:ph idx="3" type="title"/>
          </p:nvPr>
        </p:nvSpPr>
        <p:spPr>
          <a:xfrm>
            <a:off x="5940000" y="1422150"/>
            <a:ext cx="248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8" name="Google Shape;88;p11"/>
          <p:cNvSpPr txBox="1"/>
          <p:nvPr>
            <p:ph idx="4" type="body"/>
          </p:nvPr>
        </p:nvSpPr>
        <p:spPr>
          <a:xfrm>
            <a:off x="5940000" y="1776250"/>
            <a:ext cx="248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89" name="Google Shape;89;p11"/>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90" name="Google Shape;90;p11"/>
          <p:cNvSpPr txBox="1"/>
          <p:nvPr>
            <p:ph idx="5"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Light">
  <p:cSld name="TITLE_3_2_2_1">
    <p:spTree>
      <p:nvGrpSpPr>
        <p:cNvPr id="91" name="Shape 91"/>
        <p:cNvGrpSpPr/>
        <p:nvPr/>
      </p:nvGrpSpPr>
      <p:grpSpPr>
        <a:xfrm>
          <a:off x="0" y="0"/>
          <a:ext cx="0" cy="0"/>
          <a:chOff x="0" y="0"/>
          <a:chExt cx="0" cy="0"/>
        </a:xfrm>
      </p:grpSpPr>
      <p:sp>
        <p:nvSpPr>
          <p:cNvPr id="92" name="Google Shape;92;p12"/>
          <p:cNvSpPr/>
          <p:nvPr/>
        </p:nvSpPr>
        <p:spPr>
          <a:xfrm>
            <a:off x="0"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 name="Google Shape;93;p12"/>
          <p:cNvSpPr/>
          <p:nvPr/>
        </p:nvSpPr>
        <p:spPr>
          <a:xfrm>
            <a:off x="2147100" y="-7450"/>
            <a:ext cx="7004700" cy="5151000"/>
          </a:xfrm>
          <a:prstGeom prst="rect">
            <a:avLst/>
          </a:prstGeom>
          <a:gradFill>
            <a:gsLst>
              <a:gs pos="0">
                <a:srgbClr val="FFFFFF"/>
              </a:gs>
              <a:gs pos="100000">
                <a:srgbClr val="EEEEEE"/>
              </a:gs>
            </a:gsLst>
            <a:lin ang="2698631" scaled="0"/>
          </a:gra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p>
        </p:txBody>
      </p:sp>
      <p:pic>
        <p:nvPicPr>
          <p:cNvPr id="94" name="Google Shape;94;p12"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95" name="Google Shape;95;p12"/>
          <p:cNvSpPr txBox="1"/>
          <p:nvPr>
            <p:ph type="title"/>
          </p:nvPr>
        </p:nvSpPr>
        <p:spPr>
          <a:xfrm>
            <a:off x="720000" y="2085700"/>
            <a:ext cx="1258500" cy="836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cxnSp>
        <p:nvCxnSpPr>
          <p:cNvPr id="96" name="Google Shape;96;p12"/>
          <p:cNvCxnSpPr/>
          <p:nvPr/>
        </p:nvCxnSpPr>
        <p:spPr>
          <a:xfrm flipH="1" rot="10800000">
            <a:off x="2603325" y="1642950"/>
            <a:ext cx="5760000" cy="3600"/>
          </a:xfrm>
          <a:prstGeom prst="straightConnector1">
            <a:avLst/>
          </a:prstGeom>
          <a:noFill/>
          <a:ln cap="flat" cmpd="sng" w="9525">
            <a:solidFill>
              <a:schemeClr val="dk2"/>
            </a:solidFill>
            <a:prstDash val="solid"/>
            <a:round/>
            <a:headEnd len="med" w="med" type="none"/>
            <a:tailEnd len="med" w="med" type="none"/>
          </a:ln>
        </p:spPr>
      </p:cxnSp>
      <p:sp>
        <p:nvSpPr>
          <p:cNvPr id="97" name="Google Shape;97;p12"/>
          <p:cNvSpPr txBox="1"/>
          <p:nvPr>
            <p:ph idx="2" type="title"/>
          </p:nvPr>
        </p:nvSpPr>
        <p:spPr>
          <a:xfrm>
            <a:off x="2603325" y="1422150"/>
            <a:ext cx="5760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8" name="Google Shape;98;p12"/>
          <p:cNvSpPr txBox="1"/>
          <p:nvPr>
            <p:ph idx="3" type="title"/>
          </p:nvPr>
        </p:nvSpPr>
        <p:spPr>
          <a:xfrm>
            <a:off x="2603325" y="841000"/>
            <a:ext cx="58206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9" name="Google Shape;99;p12"/>
          <p:cNvSpPr txBox="1"/>
          <p:nvPr>
            <p:ph idx="1" type="subTitle"/>
          </p:nvPr>
        </p:nvSpPr>
        <p:spPr>
          <a:xfrm>
            <a:off x="2603325" y="565200"/>
            <a:ext cx="31065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
        <p:nvSpPr>
          <p:cNvPr id="100" name="Google Shape;100;p12"/>
          <p:cNvSpPr txBox="1"/>
          <p:nvPr>
            <p:ph idx="4" type="body"/>
          </p:nvPr>
        </p:nvSpPr>
        <p:spPr>
          <a:xfrm>
            <a:off x="2576725" y="1776250"/>
            <a:ext cx="58206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101" name="Google Shape;101;p12"/>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Light 1">
  <p:cSld name="TITLE_3_2_2_1_1">
    <p:spTree>
      <p:nvGrpSpPr>
        <p:cNvPr id="102" name="Shape 102"/>
        <p:cNvGrpSpPr/>
        <p:nvPr/>
      </p:nvGrpSpPr>
      <p:grpSpPr>
        <a:xfrm>
          <a:off x="0" y="0"/>
          <a:ext cx="0" cy="0"/>
          <a:chOff x="0" y="0"/>
          <a:chExt cx="0" cy="0"/>
        </a:xfrm>
      </p:grpSpPr>
      <p:sp>
        <p:nvSpPr>
          <p:cNvPr id="103" name="Google Shape;103;p13"/>
          <p:cNvSpPr/>
          <p:nvPr/>
        </p:nvSpPr>
        <p:spPr>
          <a:xfrm>
            <a:off x="0"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3"/>
          <p:cNvSpPr/>
          <p:nvPr/>
        </p:nvSpPr>
        <p:spPr>
          <a:xfrm>
            <a:off x="3375900" y="-7450"/>
            <a:ext cx="5775900" cy="5151000"/>
          </a:xfrm>
          <a:prstGeom prst="rect">
            <a:avLst/>
          </a:prstGeom>
          <a:gradFill>
            <a:gsLst>
              <a:gs pos="0">
                <a:srgbClr val="FFFFFF"/>
              </a:gs>
              <a:gs pos="100000">
                <a:srgbClr val="EEEEEE"/>
              </a:gs>
            </a:gsLst>
            <a:lin ang="2698631" scaled="0"/>
          </a:gra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p>
        </p:txBody>
      </p:sp>
      <p:pic>
        <p:nvPicPr>
          <p:cNvPr id="105" name="Google Shape;105;p13"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106" name="Google Shape;106;p13"/>
          <p:cNvSpPr txBox="1"/>
          <p:nvPr>
            <p:ph type="title"/>
          </p:nvPr>
        </p:nvSpPr>
        <p:spPr>
          <a:xfrm>
            <a:off x="720000" y="1422150"/>
            <a:ext cx="248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07" name="Google Shape;107;p13"/>
          <p:cNvSpPr txBox="1"/>
          <p:nvPr>
            <p:ph idx="1" type="body"/>
          </p:nvPr>
        </p:nvSpPr>
        <p:spPr>
          <a:xfrm>
            <a:off x="720000" y="1776250"/>
            <a:ext cx="248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108" name="Google Shape;108;p13"/>
          <p:cNvSpPr txBox="1"/>
          <p:nvPr>
            <p:ph idx="2" type="title"/>
          </p:nvPr>
        </p:nvSpPr>
        <p:spPr>
          <a:xfrm>
            <a:off x="720000" y="841000"/>
            <a:ext cx="248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09" name="Google Shape;109;p13"/>
          <p:cNvSpPr txBox="1"/>
          <p:nvPr>
            <p:ph idx="3"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cxnSp>
        <p:nvCxnSpPr>
          <p:cNvPr id="110" name="Google Shape;110;p13"/>
          <p:cNvCxnSpPr/>
          <p:nvPr/>
        </p:nvCxnSpPr>
        <p:spPr>
          <a:xfrm flipH="1" rot="10800000">
            <a:off x="720000" y="1642950"/>
            <a:ext cx="2484000" cy="3600"/>
          </a:xfrm>
          <a:prstGeom prst="straightConnector1">
            <a:avLst/>
          </a:prstGeom>
          <a:noFill/>
          <a:ln cap="flat" cmpd="sng" w="9525">
            <a:solidFill>
              <a:schemeClr val="lt1"/>
            </a:solidFill>
            <a:prstDash val="solid"/>
            <a:round/>
            <a:headEnd len="med" w="med" type="none"/>
            <a:tailEnd len="med" w="med" type="none"/>
          </a:ln>
        </p:spPr>
      </p:cxnSp>
      <p:cxnSp>
        <p:nvCxnSpPr>
          <p:cNvPr id="111" name="Google Shape;111;p13"/>
          <p:cNvCxnSpPr/>
          <p:nvPr/>
        </p:nvCxnSpPr>
        <p:spPr>
          <a:xfrm flipH="1" rot="10800000">
            <a:off x="3600000" y="1642950"/>
            <a:ext cx="4824000" cy="3600"/>
          </a:xfrm>
          <a:prstGeom prst="straightConnector1">
            <a:avLst/>
          </a:prstGeom>
          <a:noFill/>
          <a:ln cap="flat" cmpd="sng" w="9525">
            <a:solidFill>
              <a:schemeClr val="dk2"/>
            </a:solidFill>
            <a:prstDash val="solid"/>
            <a:round/>
            <a:headEnd len="med" w="med" type="none"/>
            <a:tailEnd len="med" w="med" type="none"/>
          </a:ln>
        </p:spPr>
      </p:cxnSp>
      <p:sp>
        <p:nvSpPr>
          <p:cNvPr id="112" name="Google Shape;112;p13"/>
          <p:cNvSpPr txBox="1"/>
          <p:nvPr>
            <p:ph idx="4" type="title"/>
          </p:nvPr>
        </p:nvSpPr>
        <p:spPr>
          <a:xfrm>
            <a:off x="3600000" y="1422150"/>
            <a:ext cx="482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13" name="Google Shape;113;p13"/>
          <p:cNvSpPr txBox="1"/>
          <p:nvPr>
            <p:ph idx="5" type="body"/>
          </p:nvPr>
        </p:nvSpPr>
        <p:spPr>
          <a:xfrm>
            <a:off x="3573325" y="1776250"/>
            <a:ext cx="482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114" name="Google Shape;114;p13"/>
          <p:cNvSpPr txBox="1"/>
          <p:nvPr>
            <p:ph idx="6" type="title"/>
          </p:nvPr>
        </p:nvSpPr>
        <p:spPr>
          <a:xfrm>
            <a:off x="3573325" y="841000"/>
            <a:ext cx="482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15" name="Google Shape;115;p13"/>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Light 2">
  <p:cSld name="TITLE_3_2_2_1_2">
    <p:spTree>
      <p:nvGrpSpPr>
        <p:cNvPr id="116" name="Shape 116"/>
        <p:cNvGrpSpPr/>
        <p:nvPr/>
      </p:nvGrpSpPr>
      <p:grpSpPr>
        <a:xfrm>
          <a:off x="0" y="0"/>
          <a:ext cx="0" cy="0"/>
          <a:chOff x="0" y="0"/>
          <a:chExt cx="0" cy="0"/>
        </a:xfrm>
      </p:grpSpPr>
      <p:sp>
        <p:nvSpPr>
          <p:cNvPr id="117" name="Google Shape;117;p14"/>
          <p:cNvSpPr/>
          <p:nvPr/>
        </p:nvSpPr>
        <p:spPr>
          <a:xfrm>
            <a:off x="0"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4"/>
          <p:cNvSpPr/>
          <p:nvPr/>
        </p:nvSpPr>
        <p:spPr>
          <a:xfrm>
            <a:off x="4562575" y="-7450"/>
            <a:ext cx="4589100" cy="5151000"/>
          </a:xfrm>
          <a:prstGeom prst="rect">
            <a:avLst/>
          </a:prstGeom>
          <a:gradFill>
            <a:gsLst>
              <a:gs pos="0">
                <a:srgbClr val="FFFFFF"/>
              </a:gs>
              <a:gs pos="100000">
                <a:srgbClr val="EEEEEE"/>
              </a:gs>
            </a:gsLst>
            <a:lin ang="2698631" scaled="0"/>
          </a:gra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p>
        </p:txBody>
      </p:sp>
      <p:pic>
        <p:nvPicPr>
          <p:cNvPr id="119" name="Google Shape;119;p14"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120" name="Google Shape;120;p14"/>
          <p:cNvSpPr txBox="1"/>
          <p:nvPr>
            <p:ph idx="1" type="subTitle"/>
          </p:nvPr>
        </p:nvSpPr>
        <p:spPr>
          <a:xfrm>
            <a:off x="720000" y="565200"/>
            <a:ext cx="4989900" cy="154800"/>
          </a:xfrm>
          <a:prstGeom prst="rect">
            <a:avLst/>
          </a:prstGeom>
          <a:noFill/>
          <a:ln>
            <a:noFill/>
          </a:ln>
        </p:spPr>
        <p:txBody>
          <a:bodyPr anchorCtr="0" anchor="t" bIns="0" lIns="0" spcFirstLastPara="1" rIns="0" wrap="square" tIns="0">
            <a:normAutofit lnSpcReduction="10000"/>
          </a:bodyPr>
          <a:lstStyle>
            <a:lvl1pPr lvl="0">
              <a:spcBef>
                <a:spcPts val="0"/>
              </a:spcBef>
              <a:spcAft>
                <a:spcPts val="0"/>
              </a:spcAft>
              <a:buClr>
                <a:srgbClr val="22F7D2"/>
              </a:buClr>
              <a:buSzPts val="1400"/>
              <a:buNone/>
              <a:defRPr>
                <a:solidFill>
                  <a:srgbClr val="22F7D2"/>
                </a:solidFill>
              </a:defRPr>
            </a:lvl1pPr>
            <a:lvl2pPr lvl="1">
              <a:spcBef>
                <a:spcPts val="0"/>
              </a:spcBef>
              <a:spcAft>
                <a:spcPts val="0"/>
              </a:spcAft>
              <a:buSzPts val="1400"/>
              <a:buNone/>
              <a:defRPr>
                <a:solidFill>
                  <a:srgbClr val="937DF2"/>
                </a:solidFill>
              </a:defRPr>
            </a:lvl2pPr>
            <a:lvl3pPr lvl="2">
              <a:spcBef>
                <a:spcPts val="0"/>
              </a:spcBef>
              <a:spcAft>
                <a:spcPts val="0"/>
              </a:spcAft>
              <a:buSzPts val="1400"/>
              <a:buNone/>
              <a:defRPr>
                <a:solidFill>
                  <a:srgbClr val="937DF2"/>
                </a:solidFill>
              </a:defRPr>
            </a:lvl3pPr>
            <a:lvl4pPr lvl="3">
              <a:spcBef>
                <a:spcPts val="0"/>
              </a:spcBef>
              <a:spcAft>
                <a:spcPts val="0"/>
              </a:spcAft>
              <a:buSzPts val="1400"/>
              <a:buNone/>
              <a:defRPr>
                <a:solidFill>
                  <a:srgbClr val="937DF2"/>
                </a:solidFill>
              </a:defRPr>
            </a:lvl4pPr>
            <a:lvl5pPr lvl="4">
              <a:spcBef>
                <a:spcPts val="0"/>
              </a:spcBef>
              <a:spcAft>
                <a:spcPts val="0"/>
              </a:spcAft>
              <a:buSzPts val="1400"/>
              <a:buNone/>
              <a:defRPr>
                <a:solidFill>
                  <a:srgbClr val="937DF2"/>
                </a:solidFill>
              </a:defRPr>
            </a:lvl5pPr>
            <a:lvl6pPr lvl="5">
              <a:spcBef>
                <a:spcPts val="0"/>
              </a:spcBef>
              <a:spcAft>
                <a:spcPts val="0"/>
              </a:spcAft>
              <a:buSzPts val="1400"/>
              <a:buNone/>
              <a:defRPr>
                <a:solidFill>
                  <a:srgbClr val="937DF2"/>
                </a:solidFill>
              </a:defRPr>
            </a:lvl6pPr>
            <a:lvl7pPr lvl="6">
              <a:spcBef>
                <a:spcPts val="0"/>
              </a:spcBef>
              <a:spcAft>
                <a:spcPts val="0"/>
              </a:spcAft>
              <a:buSzPts val="1400"/>
              <a:buNone/>
              <a:defRPr>
                <a:solidFill>
                  <a:srgbClr val="937DF2"/>
                </a:solidFill>
              </a:defRPr>
            </a:lvl7pPr>
            <a:lvl8pPr lvl="7">
              <a:spcBef>
                <a:spcPts val="0"/>
              </a:spcBef>
              <a:spcAft>
                <a:spcPts val="0"/>
              </a:spcAft>
              <a:buSzPts val="1400"/>
              <a:buNone/>
              <a:defRPr>
                <a:solidFill>
                  <a:srgbClr val="937DF2"/>
                </a:solidFill>
              </a:defRPr>
            </a:lvl8pPr>
            <a:lvl9pPr lvl="8">
              <a:spcBef>
                <a:spcPts val="0"/>
              </a:spcBef>
              <a:spcAft>
                <a:spcPts val="0"/>
              </a:spcAft>
              <a:buSzPts val="1400"/>
              <a:buNone/>
              <a:defRPr>
                <a:solidFill>
                  <a:srgbClr val="937DF2"/>
                </a:solidFill>
              </a:defRPr>
            </a:lvl9pPr>
          </a:lstStyle>
          <a:p/>
        </p:txBody>
      </p:sp>
      <p:sp>
        <p:nvSpPr>
          <p:cNvPr id="121" name="Google Shape;121;p14"/>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
        <p:nvSpPr>
          <p:cNvPr id="122" name="Google Shape;122;p14"/>
          <p:cNvSpPr txBox="1"/>
          <p:nvPr>
            <p:ph type="title"/>
          </p:nvPr>
        </p:nvSpPr>
        <p:spPr>
          <a:xfrm>
            <a:off x="720000" y="1422150"/>
            <a:ext cx="374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3" name="Google Shape;123;p14"/>
          <p:cNvSpPr txBox="1"/>
          <p:nvPr>
            <p:ph idx="2" type="body"/>
          </p:nvPr>
        </p:nvSpPr>
        <p:spPr>
          <a:xfrm>
            <a:off x="720000" y="1776250"/>
            <a:ext cx="374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124" name="Google Shape;124;p14"/>
          <p:cNvSpPr txBox="1"/>
          <p:nvPr>
            <p:ph idx="3" type="title"/>
          </p:nvPr>
        </p:nvSpPr>
        <p:spPr>
          <a:xfrm>
            <a:off x="720000" y="841000"/>
            <a:ext cx="374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cxnSp>
        <p:nvCxnSpPr>
          <p:cNvPr id="125" name="Google Shape;125;p14"/>
          <p:cNvCxnSpPr/>
          <p:nvPr/>
        </p:nvCxnSpPr>
        <p:spPr>
          <a:xfrm flipH="1" rot="10800000">
            <a:off x="720000" y="1642950"/>
            <a:ext cx="3744000" cy="3600"/>
          </a:xfrm>
          <a:prstGeom prst="straightConnector1">
            <a:avLst/>
          </a:prstGeom>
          <a:noFill/>
          <a:ln cap="flat" cmpd="sng" w="9525">
            <a:solidFill>
              <a:schemeClr val="lt1"/>
            </a:solidFill>
            <a:prstDash val="solid"/>
            <a:round/>
            <a:headEnd len="med" w="med" type="none"/>
            <a:tailEnd len="med" w="med" type="none"/>
          </a:ln>
        </p:spPr>
      </p:cxnSp>
      <p:cxnSp>
        <p:nvCxnSpPr>
          <p:cNvPr id="126" name="Google Shape;126;p14"/>
          <p:cNvCxnSpPr/>
          <p:nvPr/>
        </p:nvCxnSpPr>
        <p:spPr>
          <a:xfrm flipH="1" rot="10800000">
            <a:off x="4680000" y="1642950"/>
            <a:ext cx="3744000" cy="3600"/>
          </a:xfrm>
          <a:prstGeom prst="straightConnector1">
            <a:avLst/>
          </a:prstGeom>
          <a:noFill/>
          <a:ln cap="flat" cmpd="sng" w="9525">
            <a:solidFill>
              <a:schemeClr val="dk2"/>
            </a:solidFill>
            <a:prstDash val="solid"/>
            <a:round/>
            <a:headEnd len="med" w="med" type="none"/>
            <a:tailEnd len="med" w="med" type="none"/>
          </a:ln>
        </p:spPr>
      </p:cxnSp>
      <p:sp>
        <p:nvSpPr>
          <p:cNvPr id="127" name="Google Shape;127;p14"/>
          <p:cNvSpPr txBox="1"/>
          <p:nvPr>
            <p:ph idx="4" type="title"/>
          </p:nvPr>
        </p:nvSpPr>
        <p:spPr>
          <a:xfrm>
            <a:off x="4680000" y="1422150"/>
            <a:ext cx="374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8" name="Google Shape;128;p14"/>
          <p:cNvSpPr txBox="1"/>
          <p:nvPr>
            <p:ph idx="5" type="body"/>
          </p:nvPr>
        </p:nvSpPr>
        <p:spPr>
          <a:xfrm>
            <a:off x="4680000" y="1776250"/>
            <a:ext cx="374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129" name="Google Shape;129;p14"/>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
        <p:nvSpPr>
          <p:cNvPr id="130" name="Google Shape;130;p14"/>
          <p:cNvSpPr txBox="1"/>
          <p:nvPr>
            <p:ph idx="6" type="title"/>
          </p:nvPr>
        </p:nvSpPr>
        <p:spPr>
          <a:xfrm>
            <a:off x="4680000" y="841000"/>
            <a:ext cx="374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highlight>
                  <a:schemeClr val="dk2"/>
                </a:highlight>
              </a:defRPr>
            </a:lvl2pPr>
            <a:lvl3pPr lvl="2">
              <a:spcBef>
                <a:spcPts val="0"/>
              </a:spcBef>
              <a:spcAft>
                <a:spcPts val="0"/>
              </a:spcAft>
              <a:buClr>
                <a:schemeClr val="dk2"/>
              </a:buClr>
              <a:buSzPts val="1400"/>
              <a:buNone/>
              <a:defRPr>
                <a:solidFill>
                  <a:schemeClr val="dk2"/>
                </a:solidFill>
                <a:highlight>
                  <a:schemeClr val="dk2"/>
                </a:highlight>
              </a:defRPr>
            </a:lvl3pPr>
            <a:lvl4pPr lvl="3">
              <a:spcBef>
                <a:spcPts val="0"/>
              </a:spcBef>
              <a:spcAft>
                <a:spcPts val="0"/>
              </a:spcAft>
              <a:buClr>
                <a:schemeClr val="dk2"/>
              </a:buClr>
              <a:buSzPts val="1400"/>
              <a:buNone/>
              <a:defRPr>
                <a:solidFill>
                  <a:schemeClr val="dk2"/>
                </a:solidFill>
                <a:highlight>
                  <a:schemeClr val="dk2"/>
                </a:highlight>
              </a:defRPr>
            </a:lvl4pPr>
            <a:lvl5pPr lvl="4">
              <a:spcBef>
                <a:spcPts val="0"/>
              </a:spcBef>
              <a:spcAft>
                <a:spcPts val="0"/>
              </a:spcAft>
              <a:buClr>
                <a:schemeClr val="dk2"/>
              </a:buClr>
              <a:buSzPts val="1400"/>
              <a:buNone/>
              <a:defRPr>
                <a:solidFill>
                  <a:schemeClr val="dk2"/>
                </a:solidFill>
                <a:highlight>
                  <a:schemeClr val="dk2"/>
                </a:highlight>
              </a:defRPr>
            </a:lvl5pPr>
            <a:lvl6pPr lvl="5">
              <a:spcBef>
                <a:spcPts val="0"/>
              </a:spcBef>
              <a:spcAft>
                <a:spcPts val="0"/>
              </a:spcAft>
              <a:buClr>
                <a:schemeClr val="dk2"/>
              </a:buClr>
              <a:buSzPts val="1400"/>
              <a:buNone/>
              <a:defRPr>
                <a:solidFill>
                  <a:schemeClr val="dk2"/>
                </a:solidFill>
                <a:highlight>
                  <a:schemeClr val="dk2"/>
                </a:highlight>
              </a:defRPr>
            </a:lvl6pPr>
            <a:lvl7pPr lvl="6">
              <a:spcBef>
                <a:spcPts val="0"/>
              </a:spcBef>
              <a:spcAft>
                <a:spcPts val="0"/>
              </a:spcAft>
              <a:buClr>
                <a:schemeClr val="dk2"/>
              </a:buClr>
              <a:buSzPts val="1400"/>
              <a:buNone/>
              <a:defRPr>
                <a:solidFill>
                  <a:schemeClr val="dk2"/>
                </a:solidFill>
                <a:highlight>
                  <a:schemeClr val="dk2"/>
                </a:highlight>
              </a:defRPr>
            </a:lvl7pPr>
            <a:lvl8pPr lvl="7">
              <a:spcBef>
                <a:spcPts val="0"/>
              </a:spcBef>
              <a:spcAft>
                <a:spcPts val="0"/>
              </a:spcAft>
              <a:buClr>
                <a:schemeClr val="dk2"/>
              </a:buClr>
              <a:buSzPts val="1400"/>
              <a:buNone/>
              <a:defRPr>
                <a:solidFill>
                  <a:schemeClr val="dk2"/>
                </a:solidFill>
                <a:highlight>
                  <a:schemeClr val="dk2"/>
                </a:highlight>
              </a:defRPr>
            </a:lvl8pPr>
            <a:lvl9pPr lvl="8">
              <a:spcBef>
                <a:spcPts val="0"/>
              </a:spcBef>
              <a:spcAft>
                <a:spcPts val="0"/>
              </a:spcAft>
              <a:buClr>
                <a:schemeClr val="dk2"/>
              </a:buClr>
              <a:buSzPts val="1400"/>
              <a:buNone/>
              <a:defRPr>
                <a:solidFill>
                  <a:schemeClr val="dk2"/>
                </a:solidFill>
                <a:highlight>
                  <a:schemeClr val="dk2"/>
                </a:high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Light 3">
  <p:cSld name="TITLE_3_2_2_1_3">
    <p:spTree>
      <p:nvGrpSpPr>
        <p:cNvPr id="131" name="Shape 131"/>
        <p:cNvGrpSpPr/>
        <p:nvPr/>
      </p:nvGrpSpPr>
      <p:grpSpPr>
        <a:xfrm>
          <a:off x="0" y="0"/>
          <a:ext cx="0" cy="0"/>
          <a:chOff x="0" y="0"/>
          <a:chExt cx="0" cy="0"/>
        </a:xfrm>
      </p:grpSpPr>
      <p:sp>
        <p:nvSpPr>
          <p:cNvPr id="132" name="Google Shape;132;p15"/>
          <p:cNvSpPr/>
          <p:nvPr/>
        </p:nvSpPr>
        <p:spPr>
          <a:xfrm>
            <a:off x="0"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 name="Google Shape;133;p15"/>
          <p:cNvSpPr/>
          <p:nvPr/>
        </p:nvSpPr>
        <p:spPr>
          <a:xfrm>
            <a:off x="5741100" y="-7450"/>
            <a:ext cx="3410700" cy="5151000"/>
          </a:xfrm>
          <a:prstGeom prst="rect">
            <a:avLst/>
          </a:prstGeom>
          <a:gradFill>
            <a:gsLst>
              <a:gs pos="0">
                <a:srgbClr val="FFFFFF"/>
              </a:gs>
              <a:gs pos="100000">
                <a:srgbClr val="EEEEEE"/>
              </a:gs>
            </a:gsLst>
            <a:lin ang="2698631" scaled="0"/>
          </a:gra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p>
        </p:txBody>
      </p:sp>
      <p:pic>
        <p:nvPicPr>
          <p:cNvPr id="134" name="Google Shape;134;p15"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135" name="Google Shape;135;p15"/>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
        <p:nvSpPr>
          <p:cNvPr id="136" name="Google Shape;136;p15"/>
          <p:cNvSpPr txBox="1"/>
          <p:nvPr>
            <p:ph type="title"/>
          </p:nvPr>
        </p:nvSpPr>
        <p:spPr>
          <a:xfrm>
            <a:off x="720000" y="1422150"/>
            <a:ext cx="482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37" name="Google Shape;137;p15"/>
          <p:cNvSpPr txBox="1"/>
          <p:nvPr>
            <p:ph idx="1" type="body"/>
          </p:nvPr>
        </p:nvSpPr>
        <p:spPr>
          <a:xfrm>
            <a:off x="720000" y="1776250"/>
            <a:ext cx="4692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138" name="Google Shape;138;p15"/>
          <p:cNvSpPr txBox="1"/>
          <p:nvPr>
            <p:ph idx="2" type="title"/>
          </p:nvPr>
        </p:nvSpPr>
        <p:spPr>
          <a:xfrm>
            <a:off x="720000" y="841000"/>
            <a:ext cx="482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cxnSp>
        <p:nvCxnSpPr>
          <p:cNvPr id="139" name="Google Shape;139;p15"/>
          <p:cNvCxnSpPr/>
          <p:nvPr/>
        </p:nvCxnSpPr>
        <p:spPr>
          <a:xfrm flipH="1" rot="10800000">
            <a:off x="720000" y="1642950"/>
            <a:ext cx="4824000" cy="3600"/>
          </a:xfrm>
          <a:prstGeom prst="straightConnector1">
            <a:avLst/>
          </a:prstGeom>
          <a:noFill/>
          <a:ln cap="flat" cmpd="sng" w="9525">
            <a:solidFill>
              <a:schemeClr val="lt1"/>
            </a:solidFill>
            <a:prstDash val="solid"/>
            <a:round/>
            <a:headEnd len="med" w="med" type="none"/>
            <a:tailEnd len="med" w="med" type="none"/>
          </a:ln>
        </p:spPr>
      </p:cxnSp>
      <p:cxnSp>
        <p:nvCxnSpPr>
          <p:cNvPr id="140" name="Google Shape;140;p15"/>
          <p:cNvCxnSpPr/>
          <p:nvPr/>
        </p:nvCxnSpPr>
        <p:spPr>
          <a:xfrm flipH="1" rot="10800000">
            <a:off x="5940000" y="1642950"/>
            <a:ext cx="2484000" cy="3600"/>
          </a:xfrm>
          <a:prstGeom prst="straightConnector1">
            <a:avLst/>
          </a:prstGeom>
          <a:noFill/>
          <a:ln cap="flat" cmpd="sng" w="9525">
            <a:solidFill>
              <a:schemeClr val="dk2"/>
            </a:solidFill>
            <a:prstDash val="solid"/>
            <a:round/>
            <a:headEnd len="med" w="med" type="none"/>
            <a:tailEnd len="med" w="med" type="none"/>
          </a:ln>
        </p:spPr>
      </p:cxnSp>
      <p:sp>
        <p:nvSpPr>
          <p:cNvPr id="141" name="Google Shape;141;p15"/>
          <p:cNvSpPr txBox="1"/>
          <p:nvPr>
            <p:ph idx="3" type="title"/>
          </p:nvPr>
        </p:nvSpPr>
        <p:spPr>
          <a:xfrm>
            <a:off x="5940000" y="1422150"/>
            <a:ext cx="248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42" name="Google Shape;142;p15"/>
          <p:cNvSpPr txBox="1"/>
          <p:nvPr>
            <p:ph idx="4" type="body"/>
          </p:nvPr>
        </p:nvSpPr>
        <p:spPr>
          <a:xfrm>
            <a:off x="5940000" y="1776250"/>
            <a:ext cx="248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143" name="Google Shape;143;p15"/>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
        <p:nvSpPr>
          <p:cNvPr id="144" name="Google Shape;144;p15"/>
          <p:cNvSpPr txBox="1"/>
          <p:nvPr>
            <p:ph idx="5"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llar Slide">
  <p:cSld name="TITLE_4_1_3_1_2_1_1_2_1">
    <p:spTree>
      <p:nvGrpSpPr>
        <p:cNvPr id="145" name="Shape 145"/>
        <p:cNvGrpSpPr/>
        <p:nvPr/>
      </p:nvGrpSpPr>
      <p:grpSpPr>
        <a:xfrm>
          <a:off x="0" y="0"/>
          <a:ext cx="0" cy="0"/>
          <a:chOff x="0" y="0"/>
          <a:chExt cx="0" cy="0"/>
        </a:xfrm>
      </p:grpSpPr>
      <p:sp>
        <p:nvSpPr>
          <p:cNvPr id="146" name="Google Shape;146;p16"/>
          <p:cNvSpPr/>
          <p:nvPr/>
        </p:nvSpPr>
        <p:spPr>
          <a:xfrm>
            <a:off x="25" y="75"/>
            <a:ext cx="9144000" cy="5143500"/>
          </a:xfrm>
          <a:prstGeom prst="rect">
            <a:avLst/>
          </a:prstGeom>
          <a:gradFill>
            <a:gsLst>
              <a:gs pos="0">
                <a:srgbClr val="1D8591">
                  <a:alpha val="95686"/>
                </a:srgbClr>
              </a:gs>
              <a:gs pos="100000">
                <a:srgbClr val="03333A"/>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 name="Google Shape;147;p16"/>
          <p:cNvSpPr/>
          <p:nvPr/>
        </p:nvSpPr>
        <p:spPr>
          <a:xfrm>
            <a:off x="720000" y="2023075"/>
            <a:ext cx="24861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148" name="Google Shape;148;p16"/>
          <p:cNvSpPr/>
          <p:nvPr/>
        </p:nvSpPr>
        <p:spPr>
          <a:xfrm>
            <a:off x="3328927" y="2023075"/>
            <a:ext cx="24861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149" name="Google Shape;149;p16"/>
          <p:cNvSpPr/>
          <p:nvPr/>
        </p:nvSpPr>
        <p:spPr>
          <a:xfrm>
            <a:off x="5937870" y="2023075"/>
            <a:ext cx="24861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150" name="Google Shape;150;p16"/>
          <p:cNvSpPr txBox="1"/>
          <p:nvPr>
            <p:ph type="title"/>
          </p:nvPr>
        </p:nvSpPr>
        <p:spPr>
          <a:xfrm>
            <a:off x="974446" y="2954100"/>
            <a:ext cx="19461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151" name="Google Shape;151;p16"/>
          <p:cNvSpPr txBox="1"/>
          <p:nvPr>
            <p:ph idx="1" type="body"/>
          </p:nvPr>
        </p:nvSpPr>
        <p:spPr>
          <a:xfrm>
            <a:off x="1007525" y="3512304"/>
            <a:ext cx="1902900" cy="911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152" name="Google Shape;152;p16"/>
          <p:cNvSpPr txBox="1"/>
          <p:nvPr>
            <p:ph idx="2" type="body"/>
          </p:nvPr>
        </p:nvSpPr>
        <p:spPr>
          <a:xfrm>
            <a:off x="3598941" y="3512304"/>
            <a:ext cx="1902900" cy="911100"/>
          </a:xfrm>
          <a:prstGeom prst="rect">
            <a:avLst/>
          </a:prstGeom>
          <a:noFill/>
          <a:ln>
            <a:noFill/>
          </a:ln>
        </p:spPr>
        <p:txBody>
          <a:bodyPr anchorCtr="0" anchor="t" bIns="0" lIns="0" spcFirstLastPara="1" rIns="0" wrap="square" tIns="0">
            <a:noAutofit/>
          </a:bodyPr>
          <a:lstStyle>
            <a:lvl1pPr indent="-292100" lvl="0" marL="4572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153" name="Google Shape;153;p16"/>
          <p:cNvSpPr txBox="1"/>
          <p:nvPr>
            <p:ph idx="3" type="body"/>
          </p:nvPr>
        </p:nvSpPr>
        <p:spPr>
          <a:xfrm>
            <a:off x="6220055" y="3512304"/>
            <a:ext cx="1902900" cy="911100"/>
          </a:xfrm>
          <a:prstGeom prst="rect">
            <a:avLst/>
          </a:prstGeom>
          <a:noFill/>
          <a:ln>
            <a:noFill/>
          </a:ln>
        </p:spPr>
        <p:txBody>
          <a:bodyPr anchorCtr="0" anchor="t" bIns="0" lIns="0" spcFirstLastPara="1" rIns="0" wrap="square" tIns="0">
            <a:noAutofit/>
          </a:bodyPr>
          <a:lstStyle>
            <a:lvl1pPr indent="-292100" lvl="0" marL="4572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rtl="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154" name="Google Shape;154;p16"/>
          <p:cNvSpPr txBox="1"/>
          <p:nvPr>
            <p:ph idx="4" type="title"/>
          </p:nvPr>
        </p:nvSpPr>
        <p:spPr>
          <a:xfrm>
            <a:off x="3598922" y="2954100"/>
            <a:ext cx="1946100" cy="392400"/>
          </a:xfrm>
          <a:prstGeom prst="rect">
            <a:avLst/>
          </a:prstGeom>
          <a:noFill/>
          <a:ln>
            <a:noFill/>
          </a:ln>
        </p:spPr>
        <p:txBody>
          <a:bodyPr anchorCtr="0" anchor="t" bIns="0" lIns="0" spcFirstLastPara="1" rIns="0" wrap="square" tIns="0">
            <a:normAutofit/>
          </a:bodyPr>
          <a:lstStyle>
            <a:lvl1pPr lvl="0"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155" name="Google Shape;155;p16"/>
          <p:cNvSpPr txBox="1"/>
          <p:nvPr>
            <p:ph idx="5" type="title"/>
          </p:nvPr>
        </p:nvSpPr>
        <p:spPr>
          <a:xfrm>
            <a:off x="6198395" y="2954100"/>
            <a:ext cx="1946100" cy="392400"/>
          </a:xfrm>
          <a:prstGeom prst="rect">
            <a:avLst/>
          </a:prstGeom>
          <a:noFill/>
          <a:ln>
            <a:noFill/>
          </a:ln>
        </p:spPr>
        <p:txBody>
          <a:bodyPr anchorCtr="0" anchor="t" bIns="0" lIns="0" spcFirstLastPara="1" rIns="0" wrap="square" tIns="0">
            <a:normAutofit/>
          </a:bodyPr>
          <a:lstStyle>
            <a:lvl1pPr lvl="0"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rt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156" name="Google Shape;156;p16"/>
          <p:cNvSpPr txBox="1"/>
          <p:nvPr>
            <p:ph idx="6" type="title"/>
          </p:nvPr>
        </p:nvSpPr>
        <p:spPr>
          <a:xfrm>
            <a:off x="720000" y="899250"/>
            <a:ext cx="7704000" cy="8091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2800"/>
              <a:buFont typeface="Manrope"/>
              <a:buNone/>
              <a:defRPr b="1" sz="2800">
                <a:solidFill>
                  <a:schemeClr val="lt1"/>
                </a:solidFill>
                <a:latin typeface="Manrope"/>
                <a:ea typeface="Manrope"/>
                <a:cs typeface="Manrope"/>
                <a:sym typeface="Manrope"/>
              </a:defRPr>
            </a:lvl1pPr>
            <a:lvl2pPr lvl="1">
              <a:spcBef>
                <a:spcPts val="0"/>
              </a:spcBef>
              <a:spcAft>
                <a:spcPts val="0"/>
              </a:spcAft>
              <a:buSzPts val="2800"/>
              <a:buFont typeface="Manrope"/>
              <a:buNone/>
              <a:defRPr b="1" sz="2800">
                <a:latin typeface="Manrope"/>
                <a:ea typeface="Manrope"/>
                <a:cs typeface="Manrope"/>
                <a:sym typeface="Manrope"/>
              </a:defRPr>
            </a:lvl2pPr>
            <a:lvl3pPr lvl="2">
              <a:spcBef>
                <a:spcPts val="0"/>
              </a:spcBef>
              <a:spcAft>
                <a:spcPts val="0"/>
              </a:spcAft>
              <a:buSzPts val="2800"/>
              <a:buFont typeface="Manrope"/>
              <a:buNone/>
              <a:defRPr b="1" sz="2800">
                <a:latin typeface="Manrope"/>
                <a:ea typeface="Manrope"/>
                <a:cs typeface="Manrope"/>
                <a:sym typeface="Manrope"/>
              </a:defRPr>
            </a:lvl3pPr>
            <a:lvl4pPr lvl="3">
              <a:spcBef>
                <a:spcPts val="0"/>
              </a:spcBef>
              <a:spcAft>
                <a:spcPts val="0"/>
              </a:spcAft>
              <a:buSzPts val="2800"/>
              <a:buFont typeface="Manrope"/>
              <a:buNone/>
              <a:defRPr b="1" sz="2800">
                <a:latin typeface="Manrope"/>
                <a:ea typeface="Manrope"/>
                <a:cs typeface="Manrope"/>
                <a:sym typeface="Manrope"/>
              </a:defRPr>
            </a:lvl4pPr>
            <a:lvl5pPr lvl="4">
              <a:spcBef>
                <a:spcPts val="0"/>
              </a:spcBef>
              <a:spcAft>
                <a:spcPts val="0"/>
              </a:spcAft>
              <a:buSzPts val="2800"/>
              <a:buFont typeface="Manrope"/>
              <a:buNone/>
              <a:defRPr b="1" sz="2800">
                <a:latin typeface="Manrope"/>
                <a:ea typeface="Manrope"/>
                <a:cs typeface="Manrope"/>
                <a:sym typeface="Manrope"/>
              </a:defRPr>
            </a:lvl5pPr>
            <a:lvl6pPr lvl="5">
              <a:spcBef>
                <a:spcPts val="0"/>
              </a:spcBef>
              <a:spcAft>
                <a:spcPts val="0"/>
              </a:spcAft>
              <a:buSzPts val="2800"/>
              <a:buFont typeface="Manrope"/>
              <a:buNone/>
              <a:defRPr b="1" sz="2800">
                <a:latin typeface="Manrope"/>
                <a:ea typeface="Manrope"/>
                <a:cs typeface="Manrope"/>
                <a:sym typeface="Manrope"/>
              </a:defRPr>
            </a:lvl6pPr>
            <a:lvl7pPr lvl="6">
              <a:spcBef>
                <a:spcPts val="0"/>
              </a:spcBef>
              <a:spcAft>
                <a:spcPts val="0"/>
              </a:spcAft>
              <a:buSzPts val="2800"/>
              <a:buFont typeface="Manrope"/>
              <a:buNone/>
              <a:defRPr b="1" sz="2800">
                <a:latin typeface="Manrope"/>
                <a:ea typeface="Manrope"/>
                <a:cs typeface="Manrope"/>
                <a:sym typeface="Manrope"/>
              </a:defRPr>
            </a:lvl7pPr>
            <a:lvl8pPr lvl="7">
              <a:spcBef>
                <a:spcPts val="0"/>
              </a:spcBef>
              <a:spcAft>
                <a:spcPts val="0"/>
              </a:spcAft>
              <a:buSzPts val="2800"/>
              <a:buFont typeface="Manrope"/>
              <a:buNone/>
              <a:defRPr b="1" sz="2800">
                <a:latin typeface="Manrope"/>
                <a:ea typeface="Manrope"/>
                <a:cs typeface="Manrope"/>
                <a:sym typeface="Manrope"/>
              </a:defRPr>
            </a:lvl8pPr>
            <a:lvl9pPr lvl="8">
              <a:spcBef>
                <a:spcPts val="0"/>
              </a:spcBef>
              <a:spcAft>
                <a:spcPts val="0"/>
              </a:spcAft>
              <a:buSzPts val="2800"/>
              <a:buFont typeface="Manrope"/>
              <a:buNone/>
              <a:defRPr b="1" sz="2800">
                <a:latin typeface="Manrope"/>
                <a:ea typeface="Manrope"/>
                <a:cs typeface="Manrope"/>
                <a:sym typeface="Manrope"/>
              </a:defRPr>
            </a:lvl9pPr>
          </a:lstStyle>
          <a:p/>
        </p:txBody>
      </p:sp>
      <p:sp>
        <p:nvSpPr>
          <p:cNvPr id="157" name="Google Shape;157;p16"/>
          <p:cNvSpPr txBox="1"/>
          <p:nvPr>
            <p:ph idx="7"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
        <p:nvSpPr>
          <p:cNvPr id="158" name="Google Shape;158;p16"/>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illar Slide ">
  <p:cSld name="TITLE_4_1_3_1_2_1_1_2_1_3">
    <p:spTree>
      <p:nvGrpSpPr>
        <p:cNvPr id="159" name="Shape 159"/>
        <p:cNvGrpSpPr/>
        <p:nvPr/>
      </p:nvGrpSpPr>
      <p:grpSpPr>
        <a:xfrm>
          <a:off x="0" y="0"/>
          <a:ext cx="0" cy="0"/>
          <a:chOff x="0" y="0"/>
          <a:chExt cx="0" cy="0"/>
        </a:xfrm>
      </p:grpSpPr>
      <p:sp>
        <p:nvSpPr>
          <p:cNvPr id="160" name="Google Shape;160;p17"/>
          <p:cNvSpPr/>
          <p:nvPr/>
        </p:nvSpPr>
        <p:spPr>
          <a:xfrm>
            <a:off x="25" y="75"/>
            <a:ext cx="9144000" cy="5143500"/>
          </a:xfrm>
          <a:prstGeom prst="rect">
            <a:avLst/>
          </a:prstGeom>
          <a:gradFill>
            <a:gsLst>
              <a:gs pos="0">
                <a:srgbClr val="1D8591">
                  <a:alpha val="95686"/>
                </a:srgbClr>
              </a:gs>
              <a:gs pos="100000">
                <a:srgbClr val="03333A"/>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17"/>
          <p:cNvSpPr/>
          <p:nvPr/>
        </p:nvSpPr>
        <p:spPr>
          <a:xfrm>
            <a:off x="720000" y="2023075"/>
            <a:ext cx="18606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162" name="Google Shape;162;p17"/>
          <p:cNvSpPr/>
          <p:nvPr/>
        </p:nvSpPr>
        <p:spPr>
          <a:xfrm>
            <a:off x="6563400" y="2023075"/>
            <a:ext cx="18606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163" name="Google Shape;163;p17"/>
          <p:cNvSpPr/>
          <p:nvPr/>
        </p:nvSpPr>
        <p:spPr>
          <a:xfrm>
            <a:off x="2672500" y="2023075"/>
            <a:ext cx="18606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164" name="Google Shape;164;p17"/>
          <p:cNvSpPr/>
          <p:nvPr/>
        </p:nvSpPr>
        <p:spPr>
          <a:xfrm>
            <a:off x="4625013" y="2023075"/>
            <a:ext cx="18606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165" name="Google Shape;165;p17"/>
          <p:cNvSpPr txBox="1"/>
          <p:nvPr>
            <p:ph type="title"/>
          </p:nvPr>
        </p:nvSpPr>
        <p:spPr>
          <a:xfrm>
            <a:off x="910425" y="2791675"/>
            <a:ext cx="14565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166" name="Google Shape;166;p17"/>
          <p:cNvSpPr txBox="1"/>
          <p:nvPr>
            <p:ph idx="1" type="body"/>
          </p:nvPr>
        </p:nvSpPr>
        <p:spPr>
          <a:xfrm>
            <a:off x="935175" y="3453213"/>
            <a:ext cx="1424100" cy="677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167" name="Google Shape;167;p17"/>
          <p:cNvSpPr txBox="1"/>
          <p:nvPr>
            <p:ph idx="2" type="body"/>
          </p:nvPr>
        </p:nvSpPr>
        <p:spPr>
          <a:xfrm>
            <a:off x="2874575" y="3453213"/>
            <a:ext cx="1424100" cy="677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168" name="Google Shape;168;p17"/>
          <p:cNvSpPr txBox="1"/>
          <p:nvPr>
            <p:ph idx="3" type="body"/>
          </p:nvPr>
        </p:nvSpPr>
        <p:spPr>
          <a:xfrm>
            <a:off x="4836200" y="3453213"/>
            <a:ext cx="1424100" cy="677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169" name="Google Shape;169;p17"/>
          <p:cNvSpPr txBox="1"/>
          <p:nvPr>
            <p:ph idx="4" type="body"/>
          </p:nvPr>
        </p:nvSpPr>
        <p:spPr>
          <a:xfrm>
            <a:off x="6781650" y="3453213"/>
            <a:ext cx="1424100" cy="677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170" name="Google Shape;170;p17"/>
          <p:cNvSpPr txBox="1"/>
          <p:nvPr>
            <p:ph idx="5" type="title"/>
          </p:nvPr>
        </p:nvSpPr>
        <p:spPr>
          <a:xfrm>
            <a:off x="2874563" y="2791675"/>
            <a:ext cx="14565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171" name="Google Shape;171;p17"/>
          <p:cNvSpPr txBox="1"/>
          <p:nvPr>
            <p:ph idx="6" type="title"/>
          </p:nvPr>
        </p:nvSpPr>
        <p:spPr>
          <a:xfrm>
            <a:off x="4819988" y="2791675"/>
            <a:ext cx="14565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172" name="Google Shape;172;p17"/>
          <p:cNvSpPr txBox="1"/>
          <p:nvPr>
            <p:ph idx="7" type="title"/>
          </p:nvPr>
        </p:nvSpPr>
        <p:spPr>
          <a:xfrm>
            <a:off x="6779563" y="2791675"/>
            <a:ext cx="14565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173" name="Google Shape;173;p17"/>
          <p:cNvSpPr txBox="1"/>
          <p:nvPr>
            <p:ph idx="8" type="title"/>
          </p:nvPr>
        </p:nvSpPr>
        <p:spPr>
          <a:xfrm>
            <a:off x="720000" y="899250"/>
            <a:ext cx="7704000" cy="8091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2800"/>
              <a:buFont typeface="Manrope"/>
              <a:buNone/>
              <a:defRPr b="1" sz="2800">
                <a:solidFill>
                  <a:schemeClr val="lt1"/>
                </a:solidFill>
                <a:latin typeface="Manrope"/>
                <a:ea typeface="Manrope"/>
                <a:cs typeface="Manrope"/>
                <a:sym typeface="Manrope"/>
              </a:defRPr>
            </a:lvl1pPr>
            <a:lvl2pPr lvl="1">
              <a:spcBef>
                <a:spcPts val="0"/>
              </a:spcBef>
              <a:spcAft>
                <a:spcPts val="0"/>
              </a:spcAft>
              <a:buSzPts val="2800"/>
              <a:buFont typeface="Manrope"/>
              <a:buNone/>
              <a:defRPr b="1" sz="2800">
                <a:latin typeface="Manrope"/>
                <a:ea typeface="Manrope"/>
                <a:cs typeface="Manrope"/>
                <a:sym typeface="Manrope"/>
              </a:defRPr>
            </a:lvl2pPr>
            <a:lvl3pPr lvl="2">
              <a:spcBef>
                <a:spcPts val="0"/>
              </a:spcBef>
              <a:spcAft>
                <a:spcPts val="0"/>
              </a:spcAft>
              <a:buSzPts val="2800"/>
              <a:buFont typeface="Manrope"/>
              <a:buNone/>
              <a:defRPr b="1" sz="2800">
                <a:latin typeface="Manrope"/>
                <a:ea typeface="Manrope"/>
                <a:cs typeface="Manrope"/>
                <a:sym typeface="Manrope"/>
              </a:defRPr>
            </a:lvl3pPr>
            <a:lvl4pPr lvl="3">
              <a:spcBef>
                <a:spcPts val="0"/>
              </a:spcBef>
              <a:spcAft>
                <a:spcPts val="0"/>
              </a:spcAft>
              <a:buSzPts val="2800"/>
              <a:buFont typeface="Manrope"/>
              <a:buNone/>
              <a:defRPr b="1" sz="2800">
                <a:latin typeface="Manrope"/>
                <a:ea typeface="Manrope"/>
                <a:cs typeface="Manrope"/>
                <a:sym typeface="Manrope"/>
              </a:defRPr>
            </a:lvl4pPr>
            <a:lvl5pPr lvl="4">
              <a:spcBef>
                <a:spcPts val="0"/>
              </a:spcBef>
              <a:spcAft>
                <a:spcPts val="0"/>
              </a:spcAft>
              <a:buSzPts val="2800"/>
              <a:buFont typeface="Manrope"/>
              <a:buNone/>
              <a:defRPr b="1" sz="2800">
                <a:latin typeface="Manrope"/>
                <a:ea typeface="Manrope"/>
                <a:cs typeface="Manrope"/>
                <a:sym typeface="Manrope"/>
              </a:defRPr>
            </a:lvl5pPr>
            <a:lvl6pPr lvl="5">
              <a:spcBef>
                <a:spcPts val="0"/>
              </a:spcBef>
              <a:spcAft>
                <a:spcPts val="0"/>
              </a:spcAft>
              <a:buSzPts val="2800"/>
              <a:buFont typeface="Manrope"/>
              <a:buNone/>
              <a:defRPr b="1" sz="2800">
                <a:latin typeface="Manrope"/>
                <a:ea typeface="Manrope"/>
                <a:cs typeface="Manrope"/>
                <a:sym typeface="Manrope"/>
              </a:defRPr>
            </a:lvl6pPr>
            <a:lvl7pPr lvl="6">
              <a:spcBef>
                <a:spcPts val="0"/>
              </a:spcBef>
              <a:spcAft>
                <a:spcPts val="0"/>
              </a:spcAft>
              <a:buSzPts val="2800"/>
              <a:buFont typeface="Manrope"/>
              <a:buNone/>
              <a:defRPr b="1" sz="2800">
                <a:latin typeface="Manrope"/>
                <a:ea typeface="Manrope"/>
                <a:cs typeface="Manrope"/>
                <a:sym typeface="Manrope"/>
              </a:defRPr>
            </a:lvl7pPr>
            <a:lvl8pPr lvl="7">
              <a:spcBef>
                <a:spcPts val="0"/>
              </a:spcBef>
              <a:spcAft>
                <a:spcPts val="0"/>
              </a:spcAft>
              <a:buSzPts val="2800"/>
              <a:buFont typeface="Manrope"/>
              <a:buNone/>
              <a:defRPr b="1" sz="2800">
                <a:latin typeface="Manrope"/>
                <a:ea typeface="Manrope"/>
                <a:cs typeface="Manrope"/>
                <a:sym typeface="Manrope"/>
              </a:defRPr>
            </a:lvl8pPr>
            <a:lvl9pPr lvl="8">
              <a:spcBef>
                <a:spcPts val="0"/>
              </a:spcBef>
              <a:spcAft>
                <a:spcPts val="0"/>
              </a:spcAft>
              <a:buSzPts val="2800"/>
              <a:buFont typeface="Manrope"/>
              <a:buNone/>
              <a:defRPr b="1" sz="2800">
                <a:latin typeface="Manrope"/>
                <a:ea typeface="Manrope"/>
                <a:cs typeface="Manrope"/>
                <a:sym typeface="Manrope"/>
              </a:defRPr>
            </a:lvl9pPr>
          </a:lstStyle>
          <a:p/>
        </p:txBody>
      </p:sp>
      <p:sp>
        <p:nvSpPr>
          <p:cNvPr id="174" name="Google Shape;174;p17"/>
          <p:cNvSpPr txBox="1"/>
          <p:nvPr>
            <p:ph idx="9"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
        <p:nvSpPr>
          <p:cNvPr id="175" name="Google Shape;175;p17"/>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Simple / Green">
  <p:cSld name="TITLE_3_1_4">
    <p:spTree>
      <p:nvGrpSpPr>
        <p:cNvPr id="176" name="Shape 176"/>
        <p:cNvGrpSpPr/>
        <p:nvPr/>
      </p:nvGrpSpPr>
      <p:grpSpPr>
        <a:xfrm>
          <a:off x="0" y="0"/>
          <a:ext cx="0" cy="0"/>
          <a:chOff x="0" y="0"/>
          <a:chExt cx="0" cy="0"/>
        </a:xfrm>
      </p:grpSpPr>
      <p:sp>
        <p:nvSpPr>
          <p:cNvPr id="177" name="Google Shape;177;p18"/>
          <p:cNvSpPr txBox="1"/>
          <p:nvPr>
            <p:ph type="title"/>
          </p:nvPr>
        </p:nvSpPr>
        <p:spPr>
          <a:xfrm>
            <a:off x="720000" y="899250"/>
            <a:ext cx="5743500" cy="1018200"/>
          </a:xfrm>
          <a:prstGeom prst="rect">
            <a:avLst/>
          </a:prstGeom>
          <a:noFill/>
          <a:ln>
            <a:noFill/>
          </a:ln>
        </p:spPr>
        <p:txBody>
          <a:bodyPr anchorCtr="0" anchor="t" bIns="0" lIns="0" spcFirstLastPara="1" rIns="0" wrap="square" tIns="0">
            <a:normAutofit/>
          </a:bodyPr>
          <a:lstStyle>
            <a:lvl1pPr lvl="0" marR="0" algn="l">
              <a:lnSpc>
                <a:spcPct val="100000"/>
              </a:lnSpc>
              <a:spcBef>
                <a:spcPts val="0"/>
              </a:spcBef>
              <a:spcAft>
                <a:spcPts val="0"/>
              </a:spcAft>
              <a:buClr>
                <a:schemeClr val="lt1"/>
              </a:buClr>
              <a:buSzPts val="3200"/>
              <a:buFont typeface="Manrope"/>
              <a:buNone/>
              <a:defRPr b="1" i="0" sz="3200" u="none" cap="none" strike="noStrike">
                <a:solidFill>
                  <a:schemeClr val="lt1"/>
                </a:solidFill>
                <a:latin typeface="Manrope"/>
                <a:ea typeface="Manrope"/>
                <a:cs typeface="Manrope"/>
                <a:sym typeface="Manrope"/>
              </a:defRPr>
            </a:lvl1pPr>
            <a:lvl2pPr lvl="1"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2pPr>
            <a:lvl3pPr lvl="2"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3pPr>
            <a:lvl4pPr lvl="3"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4pPr>
            <a:lvl5pPr lvl="4"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5pPr>
            <a:lvl6pPr lvl="5"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6pPr>
            <a:lvl7pPr lvl="6"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7pPr>
            <a:lvl8pPr lvl="7"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8pPr>
            <a:lvl9pPr lvl="8"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9pPr>
          </a:lstStyle>
          <a:p/>
        </p:txBody>
      </p:sp>
      <p:pic>
        <p:nvPicPr>
          <p:cNvPr id="178" name="Google Shape;178;p18" title="SoSafe_Logo-RGB_white.png"/>
          <p:cNvPicPr preferRelativeResize="0"/>
          <p:nvPr/>
        </p:nvPicPr>
        <p:blipFill rotWithShape="1">
          <a:blip r:embed="rId2">
            <a:alphaModFix/>
          </a:blip>
          <a:srcRect b="0" l="0" r="0" t="0"/>
          <a:stretch/>
        </p:blipFill>
        <p:spPr>
          <a:xfrm>
            <a:off x="7165625" y="492287"/>
            <a:ext cx="1258375" cy="300625"/>
          </a:xfrm>
          <a:prstGeom prst="rect">
            <a:avLst/>
          </a:prstGeom>
          <a:noFill/>
          <a:ln>
            <a:noFill/>
          </a:ln>
        </p:spPr>
      </p:pic>
      <p:sp>
        <p:nvSpPr>
          <p:cNvPr id="179" name="Google Shape;179;p18"/>
          <p:cNvSpPr txBox="1"/>
          <p:nvPr>
            <p:ph idx="1" type="body"/>
          </p:nvPr>
        </p:nvSpPr>
        <p:spPr>
          <a:xfrm>
            <a:off x="720000" y="2298100"/>
            <a:ext cx="7704000" cy="2125500"/>
          </a:xfrm>
          <a:prstGeom prst="rect">
            <a:avLst/>
          </a:prstGeom>
          <a:noFill/>
          <a:ln>
            <a:noFill/>
          </a:ln>
        </p:spPr>
        <p:txBody>
          <a:bodyPr anchorCtr="0" anchor="t" bIns="0" lIns="0" spcFirstLastPara="1" rIns="0" wrap="square" tIns="0">
            <a:normAutofit/>
          </a:bodyPr>
          <a:lstStyle>
            <a:lvl1pPr indent="-330200" lvl="0" marL="457200" marR="0" algn="l">
              <a:lnSpc>
                <a:spcPct val="100000"/>
              </a:lnSpc>
              <a:spcBef>
                <a:spcPts val="0"/>
              </a:spcBef>
              <a:spcAft>
                <a:spcPts val="0"/>
              </a:spcAft>
              <a:buClr>
                <a:schemeClr val="lt1"/>
              </a:buClr>
              <a:buSzPts val="1600"/>
              <a:buFont typeface="Manrope"/>
              <a:buChar char="●"/>
              <a:defRPr b="0" i="0" sz="1600" u="none" cap="none" strike="noStrike">
                <a:solidFill>
                  <a:schemeClr val="lt1"/>
                </a:solidFill>
                <a:latin typeface="Manrope"/>
                <a:ea typeface="Manrope"/>
                <a:cs typeface="Manrope"/>
                <a:sym typeface="Manrope"/>
              </a:defRPr>
            </a:lvl1pPr>
            <a:lvl2pPr indent="-330200" lvl="1" marL="914400" marR="0" algn="l">
              <a:lnSpc>
                <a:spcPct val="100000"/>
              </a:lnSpc>
              <a:spcBef>
                <a:spcPts val="0"/>
              </a:spcBef>
              <a:spcAft>
                <a:spcPts val="0"/>
              </a:spcAft>
              <a:buClr>
                <a:schemeClr val="lt1"/>
              </a:buClr>
              <a:buSzPts val="1600"/>
              <a:buFont typeface="Manrope"/>
              <a:buChar char="○"/>
              <a:defRPr b="0" i="0" sz="1600" u="none" cap="none" strike="noStrike">
                <a:solidFill>
                  <a:schemeClr val="lt1"/>
                </a:solidFill>
                <a:latin typeface="Manrope"/>
                <a:ea typeface="Manrope"/>
                <a:cs typeface="Manrope"/>
                <a:sym typeface="Manrope"/>
              </a:defRPr>
            </a:lvl2pPr>
            <a:lvl3pPr indent="-330200" lvl="2" marL="1371600" marR="0" algn="l">
              <a:lnSpc>
                <a:spcPct val="100000"/>
              </a:lnSpc>
              <a:spcBef>
                <a:spcPts val="0"/>
              </a:spcBef>
              <a:spcAft>
                <a:spcPts val="0"/>
              </a:spcAft>
              <a:buClr>
                <a:schemeClr val="lt1"/>
              </a:buClr>
              <a:buSzPts val="1600"/>
              <a:buFont typeface="Manrope"/>
              <a:buChar char="■"/>
              <a:defRPr b="0" i="0" sz="1600" u="none" cap="none" strike="noStrike">
                <a:solidFill>
                  <a:schemeClr val="lt1"/>
                </a:solidFill>
                <a:latin typeface="Manrope"/>
                <a:ea typeface="Manrope"/>
                <a:cs typeface="Manrope"/>
                <a:sym typeface="Manrope"/>
              </a:defRPr>
            </a:lvl3pPr>
            <a:lvl4pPr indent="-330200" lvl="3" marL="1828800" marR="0" algn="l">
              <a:lnSpc>
                <a:spcPct val="100000"/>
              </a:lnSpc>
              <a:spcBef>
                <a:spcPts val="0"/>
              </a:spcBef>
              <a:spcAft>
                <a:spcPts val="0"/>
              </a:spcAft>
              <a:buClr>
                <a:schemeClr val="lt1"/>
              </a:buClr>
              <a:buSzPts val="1600"/>
              <a:buFont typeface="Manrope"/>
              <a:buChar char="●"/>
              <a:defRPr b="0" i="0" sz="1600" u="none" cap="none" strike="noStrike">
                <a:solidFill>
                  <a:schemeClr val="lt1"/>
                </a:solidFill>
                <a:latin typeface="Manrope"/>
                <a:ea typeface="Manrope"/>
                <a:cs typeface="Manrope"/>
                <a:sym typeface="Manrope"/>
              </a:defRPr>
            </a:lvl4pPr>
            <a:lvl5pPr indent="-330200" lvl="4" marL="2286000" marR="0" algn="l">
              <a:lnSpc>
                <a:spcPct val="100000"/>
              </a:lnSpc>
              <a:spcBef>
                <a:spcPts val="0"/>
              </a:spcBef>
              <a:spcAft>
                <a:spcPts val="0"/>
              </a:spcAft>
              <a:buClr>
                <a:schemeClr val="lt1"/>
              </a:buClr>
              <a:buSzPts val="1600"/>
              <a:buFont typeface="Manrope"/>
              <a:buChar char="○"/>
              <a:defRPr b="0" i="0" sz="1600" u="none" cap="none" strike="noStrike">
                <a:solidFill>
                  <a:schemeClr val="lt1"/>
                </a:solidFill>
                <a:latin typeface="Manrope"/>
                <a:ea typeface="Manrope"/>
                <a:cs typeface="Manrope"/>
                <a:sym typeface="Manrope"/>
              </a:defRPr>
            </a:lvl5pPr>
            <a:lvl6pPr indent="-330200" lvl="5" marL="2743200" marR="0" algn="l">
              <a:lnSpc>
                <a:spcPct val="100000"/>
              </a:lnSpc>
              <a:spcBef>
                <a:spcPts val="0"/>
              </a:spcBef>
              <a:spcAft>
                <a:spcPts val="0"/>
              </a:spcAft>
              <a:buClr>
                <a:schemeClr val="lt1"/>
              </a:buClr>
              <a:buSzPts val="1600"/>
              <a:buFont typeface="Manrope"/>
              <a:buChar char="■"/>
              <a:defRPr b="0" i="0" sz="1600" u="none" cap="none" strike="noStrike">
                <a:solidFill>
                  <a:schemeClr val="lt1"/>
                </a:solidFill>
                <a:latin typeface="Manrope"/>
                <a:ea typeface="Manrope"/>
                <a:cs typeface="Manrope"/>
                <a:sym typeface="Manrope"/>
              </a:defRPr>
            </a:lvl6pPr>
            <a:lvl7pPr indent="-330200" lvl="6" marL="3200400" marR="0" algn="l">
              <a:lnSpc>
                <a:spcPct val="100000"/>
              </a:lnSpc>
              <a:spcBef>
                <a:spcPts val="0"/>
              </a:spcBef>
              <a:spcAft>
                <a:spcPts val="0"/>
              </a:spcAft>
              <a:buClr>
                <a:schemeClr val="lt1"/>
              </a:buClr>
              <a:buSzPts val="1600"/>
              <a:buFont typeface="Manrope"/>
              <a:buChar char="●"/>
              <a:defRPr b="0" i="0" sz="1600" u="none" cap="none" strike="noStrike">
                <a:solidFill>
                  <a:schemeClr val="lt1"/>
                </a:solidFill>
                <a:latin typeface="Manrope"/>
                <a:ea typeface="Manrope"/>
                <a:cs typeface="Manrope"/>
                <a:sym typeface="Manrope"/>
              </a:defRPr>
            </a:lvl7pPr>
            <a:lvl8pPr indent="-330200" lvl="7" marL="3657600" marR="0" algn="l">
              <a:lnSpc>
                <a:spcPct val="100000"/>
              </a:lnSpc>
              <a:spcBef>
                <a:spcPts val="0"/>
              </a:spcBef>
              <a:spcAft>
                <a:spcPts val="0"/>
              </a:spcAft>
              <a:buClr>
                <a:schemeClr val="lt1"/>
              </a:buClr>
              <a:buSzPts val="1600"/>
              <a:buFont typeface="Manrope"/>
              <a:buChar char="○"/>
              <a:defRPr b="0" i="0" sz="1600" u="none" cap="none" strike="noStrike">
                <a:solidFill>
                  <a:schemeClr val="lt1"/>
                </a:solidFill>
                <a:latin typeface="Manrope"/>
                <a:ea typeface="Manrope"/>
                <a:cs typeface="Manrope"/>
                <a:sym typeface="Manrope"/>
              </a:defRPr>
            </a:lvl8pPr>
            <a:lvl9pPr indent="-330200" lvl="8" marL="4114800" marR="0" algn="l">
              <a:lnSpc>
                <a:spcPct val="100000"/>
              </a:lnSpc>
              <a:spcBef>
                <a:spcPts val="0"/>
              </a:spcBef>
              <a:spcAft>
                <a:spcPts val="0"/>
              </a:spcAft>
              <a:buClr>
                <a:schemeClr val="lt1"/>
              </a:buClr>
              <a:buSzPts val="1600"/>
              <a:buFont typeface="Manrope"/>
              <a:buChar char="■"/>
              <a:defRPr b="0" i="0" sz="1600" u="none" cap="none" strike="noStrike">
                <a:solidFill>
                  <a:schemeClr val="lt1"/>
                </a:solidFill>
                <a:latin typeface="Manrope"/>
                <a:ea typeface="Manrope"/>
                <a:cs typeface="Manrope"/>
                <a:sym typeface="Manrope"/>
              </a:defRPr>
            </a:lvl9pPr>
          </a:lstStyle>
          <a:p/>
        </p:txBody>
      </p:sp>
      <p:sp>
        <p:nvSpPr>
          <p:cNvPr id="180" name="Google Shape;180;p18"/>
          <p:cNvSpPr txBox="1"/>
          <p:nvPr>
            <p:ph idx="2"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1pPr>
            <a:lvl2pPr lvl="1"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2pPr>
            <a:lvl3pPr lvl="2"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3pPr>
            <a:lvl4pPr lvl="3"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4pPr>
            <a:lvl5pPr lvl="4"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5pPr>
            <a:lvl6pPr lvl="5"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6pPr>
            <a:lvl7pPr lvl="6"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7pPr>
            <a:lvl8pPr lvl="7"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8pPr>
            <a:lvl9pPr lvl="8"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entered">
  <p:cSld name="TITLE_3_1_2_1_1_1">
    <p:spTree>
      <p:nvGrpSpPr>
        <p:cNvPr id="182" name="Shape 182"/>
        <p:cNvGrpSpPr/>
        <p:nvPr/>
      </p:nvGrpSpPr>
      <p:grpSpPr>
        <a:xfrm>
          <a:off x="0" y="0"/>
          <a:ext cx="0" cy="0"/>
          <a:chOff x="0" y="0"/>
          <a:chExt cx="0" cy="0"/>
        </a:xfrm>
      </p:grpSpPr>
      <p:pic>
        <p:nvPicPr>
          <p:cNvPr id="183" name="Google Shape;183;p20" title="250512_GoogleSlides_Intro-Gradient_FG-SFG_02.jpg"/>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4" name="Google Shape;184;p20"/>
          <p:cNvSpPr txBox="1"/>
          <p:nvPr>
            <p:ph type="title"/>
          </p:nvPr>
        </p:nvSpPr>
        <p:spPr>
          <a:xfrm>
            <a:off x="720000" y="2042775"/>
            <a:ext cx="7704000" cy="24522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chemeClr val="lt1"/>
              </a:buClr>
              <a:buSzPts val="4800"/>
              <a:buFont typeface="Manrope"/>
              <a:buNone/>
              <a:defRPr b="1" sz="4800">
                <a:solidFill>
                  <a:schemeClr val="lt1"/>
                </a:solidFill>
                <a:latin typeface="Manrope"/>
                <a:ea typeface="Manrope"/>
                <a:cs typeface="Manrope"/>
                <a:sym typeface="Manrope"/>
              </a:defRPr>
            </a:lvl1pPr>
            <a:lvl2pPr lvl="1">
              <a:spcBef>
                <a:spcPts val="0"/>
              </a:spcBef>
              <a:spcAft>
                <a:spcPts val="0"/>
              </a:spcAft>
              <a:buSzPts val="4800"/>
              <a:buFont typeface="Manrope"/>
              <a:buNone/>
              <a:defRPr b="1" sz="4800">
                <a:latin typeface="Manrope"/>
                <a:ea typeface="Manrope"/>
                <a:cs typeface="Manrope"/>
                <a:sym typeface="Manrope"/>
              </a:defRPr>
            </a:lvl2pPr>
            <a:lvl3pPr lvl="2">
              <a:spcBef>
                <a:spcPts val="0"/>
              </a:spcBef>
              <a:spcAft>
                <a:spcPts val="0"/>
              </a:spcAft>
              <a:buSzPts val="4800"/>
              <a:buFont typeface="Manrope"/>
              <a:buNone/>
              <a:defRPr b="1" sz="4800">
                <a:latin typeface="Manrope"/>
                <a:ea typeface="Manrope"/>
                <a:cs typeface="Manrope"/>
                <a:sym typeface="Manrope"/>
              </a:defRPr>
            </a:lvl3pPr>
            <a:lvl4pPr lvl="3">
              <a:spcBef>
                <a:spcPts val="0"/>
              </a:spcBef>
              <a:spcAft>
                <a:spcPts val="0"/>
              </a:spcAft>
              <a:buSzPts val="4800"/>
              <a:buFont typeface="Manrope"/>
              <a:buNone/>
              <a:defRPr b="1" sz="4800">
                <a:latin typeface="Manrope"/>
                <a:ea typeface="Manrope"/>
                <a:cs typeface="Manrope"/>
                <a:sym typeface="Manrope"/>
              </a:defRPr>
            </a:lvl4pPr>
            <a:lvl5pPr lvl="4">
              <a:spcBef>
                <a:spcPts val="0"/>
              </a:spcBef>
              <a:spcAft>
                <a:spcPts val="0"/>
              </a:spcAft>
              <a:buSzPts val="4800"/>
              <a:buFont typeface="Manrope"/>
              <a:buNone/>
              <a:defRPr b="1" sz="4800">
                <a:latin typeface="Manrope"/>
                <a:ea typeface="Manrope"/>
                <a:cs typeface="Manrope"/>
                <a:sym typeface="Manrope"/>
              </a:defRPr>
            </a:lvl5pPr>
            <a:lvl6pPr lvl="5">
              <a:spcBef>
                <a:spcPts val="0"/>
              </a:spcBef>
              <a:spcAft>
                <a:spcPts val="0"/>
              </a:spcAft>
              <a:buSzPts val="4800"/>
              <a:buFont typeface="Manrope"/>
              <a:buNone/>
              <a:defRPr b="1" sz="4800">
                <a:latin typeface="Manrope"/>
                <a:ea typeface="Manrope"/>
                <a:cs typeface="Manrope"/>
                <a:sym typeface="Manrope"/>
              </a:defRPr>
            </a:lvl6pPr>
            <a:lvl7pPr lvl="6">
              <a:spcBef>
                <a:spcPts val="0"/>
              </a:spcBef>
              <a:spcAft>
                <a:spcPts val="0"/>
              </a:spcAft>
              <a:buSzPts val="4800"/>
              <a:buFont typeface="Manrope"/>
              <a:buNone/>
              <a:defRPr b="1" sz="4800">
                <a:latin typeface="Manrope"/>
                <a:ea typeface="Manrope"/>
                <a:cs typeface="Manrope"/>
                <a:sym typeface="Manrope"/>
              </a:defRPr>
            </a:lvl7pPr>
            <a:lvl8pPr lvl="7">
              <a:spcBef>
                <a:spcPts val="0"/>
              </a:spcBef>
              <a:spcAft>
                <a:spcPts val="0"/>
              </a:spcAft>
              <a:buSzPts val="4800"/>
              <a:buFont typeface="Manrope"/>
              <a:buNone/>
              <a:defRPr b="1" sz="4800">
                <a:latin typeface="Manrope"/>
                <a:ea typeface="Manrope"/>
                <a:cs typeface="Manrope"/>
                <a:sym typeface="Manrope"/>
              </a:defRPr>
            </a:lvl8pPr>
            <a:lvl9pPr lvl="8">
              <a:spcBef>
                <a:spcPts val="0"/>
              </a:spcBef>
              <a:spcAft>
                <a:spcPts val="0"/>
              </a:spcAft>
              <a:buSzPts val="4800"/>
              <a:buFont typeface="Manrope"/>
              <a:buNone/>
              <a:defRPr b="1" sz="4800">
                <a:latin typeface="Manrope"/>
                <a:ea typeface="Manrope"/>
                <a:cs typeface="Manrope"/>
                <a:sym typeface="Manrope"/>
              </a:defRPr>
            </a:lvl9pPr>
          </a:lstStyle>
          <a:p/>
        </p:txBody>
      </p:sp>
      <p:pic>
        <p:nvPicPr>
          <p:cNvPr id="185" name="Google Shape;185;p20" title="SoSafe_Logo-RGB_white.png"/>
          <p:cNvPicPr preferRelativeResize="0"/>
          <p:nvPr/>
        </p:nvPicPr>
        <p:blipFill>
          <a:blip r:embed="rId3">
            <a:alphaModFix/>
          </a:blip>
          <a:stretch>
            <a:fillRect/>
          </a:stretch>
        </p:blipFill>
        <p:spPr>
          <a:xfrm>
            <a:off x="3679575" y="600950"/>
            <a:ext cx="1784525" cy="426325"/>
          </a:xfrm>
          <a:prstGeom prst="rect">
            <a:avLst/>
          </a:prstGeom>
          <a:noFill/>
          <a:ln>
            <a:noFill/>
          </a:ln>
        </p:spPr>
      </p:pic>
      <p:sp>
        <p:nvSpPr>
          <p:cNvPr id="186" name="Google Shape;186;p20"/>
          <p:cNvSpPr txBox="1"/>
          <p:nvPr>
            <p:ph idx="1" type="subTitle"/>
          </p:nvPr>
        </p:nvSpPr>
        <p:spPr>
          <a:xfrm>
            <a:off x="1881200" y="1517675"/>
            <a:ext cx="5381700" cy="3822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1pPr>
            <a:lvl2pPr lvl="1"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2pPr>
            <a:lvl3pPr lvl="2"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3pPr>
            <a:lvl4pPr lvl="3"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4pPr>
            <a:lvl5pPr lvl="4"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5pPr>
            <a:lvl6pPr lvl="5"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6pPr>
            <a:lvl7pPr lvl="6"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7pPr>
            <a:lvl8pPr lvl="7"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8pPr>
            <a:lvl9pPr lvl="8" algn="ctr">
              <a:spcBef>
                <a:spcPts val="0"/>
              </a:spcBef>
              <a:spcAft>
                <a:spcPts val="0"/>
              </a:spcAft>
              <a:buClr>
                <a:srgbClr val="22F7D2"/>
              </a:buClr>
              <a:buSzPts val="1400"/>
              <a:buFont typeface="Manrope Medium"/>
              <a:buNone/>
              <a:defRPr>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imple BIG">
  <p:cSld name="TITLE_3_1_1">
    <p:spTree>
      <p:nvGrpSpPr>
        <p:cNvPr id="187" name="Shape 187"/>
        <p:cNvGrpSpPr/>
        <p:nvPr/>
      </p:nvGrpSpPr>
      <p:grpSpPr>
        <a:xfrm>
          <a:off x="0" y="0"/>
          <a:ext cx="0" cy="0"/>
          <a:chOff x="0" y="0"/>
          <a:chExt cx="0" cy="0"/>
        </a:xfrm>
      </p:grpSpPr>
      <p:sp>
        <p:nvSpPr>
          <p:cNvPr id="188" name="Google Shape;188;p21"/>
          <p:cNvSpPr txBox="1"/>
          <p:nvPr>
            <p:ph type="title"/>
          </p:nvPr>
        </p:nvSpPr>
        <p:spPr>
          <a:xfrm>
            <a:off x="720000" y="720000"/>
            <a:ext cx="7704000" cy="27861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1pPr>
            <a:lvl2pPr lvl="1">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2pPr>
            <a:lvl3pPr lvl="2">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3pPr>
            <a:lvl4pPr lvl="3">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4pPr>
            <a:lvl5pPr lvl="4">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5pPr>
            <a:lvl6pPr lvl="5">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6pPr>
            <a:lvl7pPr lvl="6">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7pPr>
            <a:lvl8pPr lvl="7">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8pPr>
            <a:lvl9pPr lvl="8">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9pPr>
          </a:lstStyle>
          <a:p/>
        </p:txBody>
      </p:sp>
      <p:pic>
        <p:nvPicPr>
          <p:cNvPr id="189" name="Google Shape;189;p21" title="SoSafe_Logo-RGB_white.png"/>
          <p:cNvPicPr preferRelativeResize="0"/>
          <p:nvPr/>
        </p:nvPicPr>
        <p:blipFill>
          <a:blip r:embed="rId2">
            <a:alphaModFix/>
          </a:blip>
          <a:stretch>
            <a:fillRect/>
          </a:stretch>
        </p:blipFill>
        <p:spPr>
          <a:xfrm>
            <a:off x="720000" y="4196975"/>
            <a:ext cx="1258375" cy="300625"/>
          </a:xfrm>
          <a:prstGeom prst="rect">
            <a:avLst/>
          </a:prstGeom>
          <a:noFill/>
          <a:ln>
            <a:noFill/>
          </a:ln>
        </p:spPr>
      </p:pic>
      <p:pic>
        <p:nvPicPr>
          <p:cNvPr id="190" name="Google Shape;190;p21" title="SoSafe-Shape.png"/>
          <p:cNvPicPr preferRelativeResize="0"/>
          <p:nvPr/>
        </p:nvPicPr>
        <p:blipFill rotWithShape="1">
          <a:blip r:embed="rId3">
            <a:alphaModFix/>
          </a:blip>
          <a:srcRect b="0" l="36318" r="0" t="22702"/>
          <a:stretch/>
        </p:blipFill>
        <p:spPr>
          <a:xfrm flipH="1" rot="5400000">
            <a:off x="5613512" y="1613012"/>
            <a:ext cx="3189551" cy="3871425"/>
          </a:xfrm>
          <a:prstGeom prst="rect">
            <a:avLst/>
          </a:prstGeom>
          <a:noFill/>
          <a:ln>
            <a:noFill/>
          </a:ln>
        </p:spPr>
      </p:pic>
      <p:sp>
        <p:nvSpPr>
          <p:cNvPr id="191" name="Google Shape;191;p21"/>
          <p:cNvSpPr/>
          <p:nvPr/>
        </p:nvSpPr>
        <p:spPr>
          <a:xfrm>
            <a:off x="25"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imple BIG">
  <p:cSld name="TITLE_3_1_1">
    <p:spTree>
      <p:nvGrpSpPr>
        <p:cNvPr id="11" name="Shape 11"/>
        <p:cNvGrpSpPr/>
        <p:nvPr/>
      </p:nvGrpSpPr>
      <p:grpSpPr>
        <a:xfrm>
          <a:off x="0" y="0"/>
          <a:ext cx="0" cy="0"/>
          <a:chOff x="0" y="0"/>
          <a:chExt cx="0" cy="0"/>
        </a:xfrm>
      </p:grpSpPr>
      <p:sp>
        <p:nvSpPr>
          <p:cNvPr id="12" name="Google Shape;12;p3"/>
          <p:cNvSpPr txBox="1"/>
          <p:nvPr>
            <p:ph type="title"/>
          </p:nvPr>
        </p:nvSpPr>
        <p:spPr>
          <a:xfrm>
            <a:off x="720000" y="720000"/>
            <a:ext cx="7704000" cy="27861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1pPr>
            <a:lvl2pPr lvl="1">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2pPr>
            <a:lvl3pPr lvl="2">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3pPr>
            <a:lvl4pPr lvl="3">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4pPr>
            <a:lvl5pPr lvl="4">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5pPr>
            <a:lvl6pPr lvl="5">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6pPr>
            <a:lvl7pPr lvl="6">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7pPr>
            <a:lvl8pPr lvl="7">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8pPr>
            <a:lvl9pPr lvl="8">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9pPr>
          </a:lstStyle>
          <a:p/>
        </p:txBody>
      </p:sp>
      <p:pic>
        <p:nvPicPr>
          <p:cNvPr id="13" name="Google Shape;13;p3" title="SoSafe_Logo-RGB_white.png"/>
          <p:cNvPicPr preferRelativeResize="0"/>
          <p:nvPr/>
        </p:nvPicPr>
        <p:blipFill>
          <a:blip r:embed="rId2">
            <a:alphaModFix/>
          </a:blip>
          <a:stretch>
            <a:fillRect/>
          </a:stretch>
        </p:blipFill>
        <p:spPr>
          <a:xfrm>
            <a:off x="720000" y="4196975"/>
            <a:ext cx="1258375" cy="300625"/>
          </a:xfrm>
          <a:prstGeom prst="rect">
            <a:avLst/>
          </a:prstGeom>
          <a:noFill/>
          <a:ln>
            <a:noFill/>
          </a:ln>
        </p:spPr>
      </p:pic>
      <p:pic>
        <p:nvPicPr>
          <p:cNvPr id="14" name="Google Shape;14;p3" title="SoSafe-Shape.png"/>
          <p:cNvPicPr preferRelativeResize="0"/>
          <p:nvPr/>
        </p:nvPicPr>
        <p:blipFill rotWithShape="1">
          <a:blip r:embed="rId3">
            <a:alphaModFix/>
          </a:blip>
          <a:srcRect b="0" l="36318" r="0" t="22702"/>
          <a:stretch/>
        </p:blipFill>
        <p:spPr>
          <a:xfrm flipH="1" rot="5400000">
            <a:off x="5613512" y="1613012"/>
            <a:ext cx="3189551" cy="3871425"/>
          </a:xfrm>
          <a:prstGeom prst="rect">
            <a:avLst/>
          </a:prstGeom>
          <a:noFill/>
          <a:ln>
            <a:noFill/>
          </a:ln>
        </p:spPr>
      </p:pic>
      <p:sp>
        <p:nvSpPr>
          <p:cNvPr id="15" name="Google Shape;15;p3"/>
          <p:cNvSpPr/>
          <p:nvPr/>
        </p:nvSpPr>
        <p:spPr>
          <a:xfrm>
            <a:off x="25"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verhead Line">
  <p:cSld name="TITLE_1_2_1">
    <p:spTree>
      <p:nvGrpSpPr>
        <p:cNvPr id="192" name="Shape 192"/>
        <p:cNvGrpSpPr/>
        <p:nvPr/>
      </p:nvGrpSpPr>
      <p:grpSpPr>
        <a:xfrm>
          <a:off x="0" y="0"/>
          <a:ext cx="0" cy="0"/>
          <a:chOff x="0" y="0"/>
          <a:chExt cx="0" cy="0"/>
        </a:xfrm>
      </p:grpSpPr>
      <p:sp>
        <p:nvSpPr>
          <p:cNvPr id="193" name="Google Shape;193;p22"/>
          <p:cNvSpPr txBox="1"/>
          <p:nvPr>
            <p:ph type="title"/>
          </p:nvPr>
        </p:nvSpPr>
        <p:spPr>
          <a:xfrm>
            <a:off x="720150" y="941750"/>
            <a:ext cx="7704000" cy="25794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1pPr>
            <a:lvl2pPr lvl="1">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2pPr>
            <a:lvl3pPr lvl="2">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3pPr>
            <a:lvl4pPr lvl="3">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4pPr>
            <a:lvl5pPr lvl="4">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5pPr>
            <a:lvl6pPr lvl="5">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6pPr>
            <a:lvl7pPr lvl="6">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7pPr>
            <a:lvl8pPr lvl="7">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8pPr>
            <a:lvl9pPr lvl="8">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9pPr>
          </a:lstStyle>
          <a:p/>
        </p:txBody>
      </p:sp>
      <p:sp>
        <p:nvSpPr>
          <p:cNvPr id="194" name="Google Shape;194;p22"/>
          <p:cNvSpPr txBox="1"/>
          <p:nvPr>
            <p:ph idx="1"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pic>
        <p:nvPicPr>
          <p:cNvPr id="195" name="Google Shape;195;p22" title="SoSafe-Shape.png"/>
          <p:cNvPicPr preferRelativeResize="0"/>
          <p:nvPr/>
        </p:nvPicPr>
        <p:blipFill rotWithShape="1">
          <a:blip r:embed="rId2">
            <a:alphaModFix/>
          </a:blip>
          <a:srcRect b="0" l="36318" r="0" t="22702"/>
          <a:stretch/>
        </p:blipFill>
        <p:spPr>
          <a:xfrm flipH="1" rot="5400000">
            <a:off x="5613512" y="1613012"/>
            <a:ext cx="3189551" cy="38714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verhead Line 1">
  <p:cSld name="TITLE_1_2_1_1">
    <p:spTree>
      <p:nvGrpSpPr>
        <p:cNvPr id="196" name="Shape 196"/>
        <p:cNvGrpSpPr/>
        <p:nvPr/>
      </p:nvGrpSpPr>
      <p:grpSpPr>
        <a:xfrm>
          <a:off x="0" y="0"/>
          <a:ext cx="0" cy="0"/>
          <a:chOff x="0" y="0"/>
          <a:chExt cx="0" cy="0"/>
        </a:xfrm>
      </p:grpSpPr>
      <p:sp>
        <p:nvSpPr>
          <p:cNvPr id="197" name="Google Shape;197;p23"/>
          <p:cNvSpPr txBox="1"/>
          <p:nvPr>
            <p:ph idx="1"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
        <p:nvSpPr>
          <p:cNvPr id="198" name="Google Shape;198;p23"/>
          <p:cNvSpPr txBox="1"/>
          <p:nvPr>
            <p:ph type="title"/>
          </p:nvPr>
        </p:nvSpPr>
        <p:spPr>
          <a:xfrm>
            <a:off x="720150" y="941750"/>
            <a:ext cx="7704000" cy="25794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3200"/>
              <a:buFont typeface="Manrope"/>
              <a:buNone/>
              <a:defRPr b="1" sz="3200">
                <a:solidFill>
                  <a:schemeClr val="lt1"/>
                </a:solidFill>
                <a:latin typeface="Manrope"/>
                <a:ea typeface="Manrope"/>
                <a:cs typeface="Manrope"/>
                <a:sym typeface="Manrope"/>
              </a:defRPr>
            </a:lvl1pPr>
            <a:lvl2pPr lvl="1">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2pPr>
            <a:lvl3pPr lvl="2">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3pPr>
            <a:lvl4pPr lvl="3">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4pPr>
            <a:lvl5pPr lvl="4">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5pPr>
            <a:lvl6pPr lvl="5">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6pPr>
            <a:lvl7pPr lvl="6">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7pPr>
            <a:lvl8pPr lvl="7">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8pPr>
            <a:lvl9pPr lvl="8">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9pPr>
          </a:lstStyle>
          <a:p/>
        </p:txBody>
      </p:sp>
      <p:sp>
        <p:nvSpPr>
          <p:cNvPr id="199" name="Google Shape;199;p23"/>
          <p:cNvSpPr txBox="1"/>
          <p:nvPr>
            <p:ph idx="2" type="body"/>
          </p:nvPr>
        </p:nvSpPr>
        <p:spPr>
          <a:xfrm>
            <a:off x="720000" y="2131450"/>
            <a:ext cx="7704000" cy="25794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Modular with Image 1">
  <p:cSld name="TITLE_4_1_4_1_1">
    <p:spTree>
      <p:nvGrpSpPr>
        <p:cNvPr id="200" name="Shape 200"/>
        <p:cNvGrpSpPr/>
        <p:nvPr/>
      </p:nvGrpSpPr>
      <p:grpSpPr>
        <a:xfrm>
          <a:off x="0" y="0"/>
          <a:ext cx="0" cy="0"/>
          <a:chOff x="0" y="0"/>
          <a:chExt cx="0" cy="0"/>
        </a:xfrm>
      </p:grpSpPr>
      <p:sp>
        <p:nvSpPr>
          <p:cNvPr id="201" name="Google Shape;201;p24"/>
          <p:cNvSpPr/>
          <p:nvPr/>
        </p:nvSpPr>
        <p:spPr>
          <a:xfrm rot="10800000">
            <a:off x="0" y="0"/>
            <a:ext cx="4599900" cy="5143500"/>
          </a:xfrm>
          <a:prstGeom prst="rect">
            <a:avLst/>
          </a:prstGeom>
          <a:gradFill>
            <a:gsLst>
              <a:gs pos="0">
                <a:srgbClr val="158391"/>
              </a:gs>
              <a:gs pos="100000">
                <a:srgbClr val="03454B"/>
              </a:gs>
            </a:gsLst>
            <a:lin ang="80993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
        <p:nvSpPr>
          <p:cNvPr id="203" name="Google Shape;203;p24"/>
          <p:cNvSpPr txBox="1"/>
          <p:nvPr>
            <p:ph type="title"/>
          </p:nvPr>
        </p:nvSpPr>
        <p:spPr>
          <a:xfrm>
            <a:off x="720000" y="1155200"/>
            <a:ext cx="3461700" cy="25113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3200"/>
              <a:buFont typeface="Manrope"/>
              <a:buNone/>
              <a:defRPr b="1" sz="3200">
                <a:solidFill>
                  <a:schemeClr val="lt1"/>
                </a:solidFill>
                <a:latin typeface="Manrope"/>
                <a:ea typeface="Manrope"/>
                <a:cs typeface="Manrope"/>
                <a:sym typeface="Manrope"/>
              </a:defRPr>
            </a:lvl1pPr>
            <a:lvl2pPr lvl="1">
              <a:spcBef>
                <a:spcPts val="0"/>
              </a:spcBef>
              <a:spcAft>
                <a:spcPts val="0"/>
              </a:spcAft>
              <a:buSzPts val="3200"/>
              <a:buFont typeface="Manrope"/>
              <a:buNone/>
              <a:defRPr b="1" sz="3200">
                <a:latin typeface="Manrope"/>
                <a:ea typeface="Manrope"/>
                <a:cs typeface="Manrope"/>
                <a:sym typeface="Manrope"/>
              </a:defRPr>
            </a:lvl2pPr>
            <a:lvl3pPr lvl="2">
              <a:spcBef>
                <a:spcPts val="0"/>
              </a:spcBef>
              <a:spcAft>
                <a:spcPts val="0"/>
              </a:spcAft>
              <a:buSzPts val="3200"/>
              <a:buFont typeface="Manrope"/>
              <a:buNone/>
              <a:defRPr b="1" sz="3200">
                <a:latin typeface="Manrope"/>
                <a:ea typeface="Manrope"/>
                <a:cs typeface="Manrope"/>
                <a:sym typeface="Manrope"/>
              </a:defRPr>
            </a:lvl3pPr>
            <a:lvl4pPr lvl="3">
              <a:spcBef>
                <a:spcPts val="0"/>
              </a:spcBef>
              <a:spcAft>
                <a:spcPts val="0"/>
              </a:spcAft>
              <a:buSzPts val="3200"/>
              <a:buFont typeface="Manrope"/>
              <a:buNone/>
              <a:defRPr b="1" sz="3200">
                <a:latin typeface="Manrope"/>
                <a:ea typeface="Manrope"/>
                <a:cs typeface="Manrope"/>
                <a:sym typeface="Manrope"/>
              </a:defRPr>
            </a:lvl4pPr>
            <a:lvl5pPr lvl="4">
              <a:spcBef>
                <a:spcPts val="0"/>
              </a:spcBef>
              <a:spcAft>
                <a:spcPts val="0"/>
              </a:spcAft>
              <a:buSzPts val="3200"/>
              <a:buFont typeface="Manrope"/>
              <a:buNone/>
              <a:defRPr b="1" sz="3200">
                <a:latin typeface="Manrope"/>
                <a:ea typeface="Manrope"/>
                <a:cs typeface="Manrope"/>
                <a:sym typeface="Manrope"/>
              </a:defRPr>
            </a:lvl5pPr>
            <a:lvl6pPr lvl="5">
              <a:spcBef>
                <a:spcPts val="0"/>
              </a:spcBef>
              <a:spcAft>
                <a:spcPts val="0"/>
              </a:spcAft>
              <a:buSzPts val="3200"/>
              <a:buFont typeface="Manrope"/>
              <a:buNone/>
              <a:defRPr b="1" sz="3200">
                <a:latin typeface="Manrope"/>
                <a:ea typeface="Manrope"/>
                <a:cs typeface="Manrope"/>
                <a:sym typeface="Manrope"/>
              </a:defRPr>
            </a:lvl6pPr>
            <a:lvl7pPr lvl="6">
              <a:spcBef>
                <a:spcPts val="0"/>
              </a:spcBef>
              <a:spcAft>
                <a:spcPts val="0"/>
              </a:spcAft>
              <a:buSzPts val="3200"/>
              <a:buFont typeface="Manrope"/>
              <a:buNone/>
              <a:defRPr b="1" sz="3200">
                <a:latin typeface="Manrope"/>
                <a:ea typeface="Manrope"/>
                <a:cs typeface="Manrope"/>
                <a:sym typeface="Manrope"/>
              </a:defRPr>
            </a:lvl7pPr>
            <a:lvl8pPr lvl="7">
              <a:spcBef>
                <a:spcPts val="0"/>
              </a:spcBef>
              <a:spcAft>
                <a:spcPts val="0"/>
              </a:spcAft>
              <a:buSzPts val="3200"/>
              <a:buFont typeface="Manrope"/>
              <a:buNone/>
              <a:defRPr b="1" sz="3200">
                <a:latin typeface="Manrope"/>
                <a:ea typeface="Manrope"/>
                <a:cs typeface="Manrope"/>
                <a:sym typeface="Manrope"/>
              </a:defRPr>
            </a:lvl8pPr>
            <a:lvl9pPr lvl="8">
              <a:spcBef>
                <a:spcPts val="0"/>
              </a:spcBef>
              <a:spcAft>
                <a:spcPts val="0"/>
              </a:spcAft>
              <a:buSzPts val="3200"/>
              <a:buFont typeface="Manrope"/>
              <a:buNone/>
              <a:defRPr b="1" sz="3200">
                <a:latin typeface="Manrope"/>
                <a:ea typeface="Manrope"/>
                <a:cs typeface="Manrope"/>
                <a:sym typeface="Manrope"/>
              </a:defRPr>
            </a:lvl9pPr>
          </a:lstStyle>
          <a:p/>
        </p:txBody>
      </p:sp>
      <p:sp>
        <p:nvSpPr>
          <p:cNvPr id="204" name="Google Shape;204;p24"/>
          <p:cNvSpPr/>
          <p:nvPr>
            <p:ph idx="2" type="pic"/>
          </p:nvPr>
        </p:nvSpPr>
        <p:spPr>
          <a:xfrm>
            <a:off x="4592125" y="0"/>
            <a:ext cx="4551900" cy="5151300"/>
          </a:xfrm>
          <a:prstGeom prst="rect">
            <a:avLst/>
          </a:prstGeom>
          <a:noFill/>
          <a:ln>
            <a:noFill/>
          </a:ln>
        </p:spPr>
      </p:sp>
      <p:sp>
        <p:nvSpPr>
          <p:cNvPr id="205" name="Google Shape;205;p24"/>
          <p:cNvSpPr txBox="1"/>
          <p:nvPr>
            <p:ph idx="1" type="subTitle"/>
          </p:nvPr>
        </p:nvSpPr>
        <p:spPr>
          <a:xfrm>
            <a:off x="720000" y="565200"/>
            <a:ext cx="3226200" cy="393600"/>
          </a:xfrm>
          <a:prstGeom prst="rect">
            <a:avLst/>
          </a:prstGeom>
          <a:noFill/>
          <a:ln>
            <a:noFill/>
          </a:ln>
        </p:spPr>
        <p:txBody>
          <a:bodyPr anchorCtr="0" anchor="t" bIns="0" lIns="0" spcFirstLastPara="1" rIns="0" wrap="square" tIns="0">
            <a:normAutofit/>
          </a:bodyPr>
          <a:lstStyle>
            <a:lvl1pPr lvl="0">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pic>
        <p:nvPicPr>
          <p:cNvPr id="206" name="Google Shape;206;p24" title="SoSafe_Logo-RGB_white.png"/>
          <p:cNvPicPr preferRelativeResize="0"/>
          <p:nvPr/>
        </p:nvPicPr>
        <p:blipFill>
          <a:blip r:embed="rId2">
            <a:alphaModFix/>
          </a:blip>
          <a:stretch>
            <a:fillRect/>
          </a:stretch>
        </p:blipFill>
        <p:spPr>
          <a:xfrm>
            <a:off x="720000" y="4196975"/>
            <a:ext cx="1258375" cy="300625"/>
          </a:xfrm>
          <a:prstGeom prst="rect">
            <a:avLst/>
          </a:prstGeom>
          <a:noFill/>
          <a:ln>
            <a:noFill/>
          </a:ln>
        </p:spPr>
      </p:pic>
      <p:sp>
        <p:nvSpPr>
          <p:cNvPr id="207" name="Google Shape;207;p24"/>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BIG Typo / Centered">
  <p:cSld name="TITLE_3_1_2_1_3_1_1_1">
    <p:spTree>
      <p:nvGrpSpPr>
        <p:cNvPr id="208" name="Shape 208"/>
        <p:cNvGrpSpPr/>
        <p:nvPr/>
      </p:nvGrpSpPr>
      <p:grpSpPr>
        <a:xfrm>
          <a:off x="0" y="0"/>
          <a:ext cx="0" cy="0"/>
          <a:chOff x="0" y="0"/>
          <a:chExt cx="0" cy="0"/>
        </a:xfrm>
      </p:grpSpPr>
      <p:sp>
        <p:nvSpPr>
          <p:cNvPr id="209" name="Google Shape;209;p25"/>
          <p:cNvSpPr/>
          <p:nvPr/>
        </p:nvSpPr>
        <p:spPr>
          <a:xfrm>
            <a:off x="25"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25"/>
          <p:cNvSpPr txBox="1"/>
          <p:nvPr>
            <p:ph type="title"/>
          </p:nvPr>
        </p:nvSpPr>
        <p:spPr>
          <a:xfrm>
            <a:off x="720000" y="720000"/>
            <a:ext cx="7704000" cy="3703500"/>
          </a:xfrm>
          <a:prstGeom prst="rect">
            <a:avLst/>
          </a:prstGeom>
          <a:noFill/>
          <a:ln>
            <a:noFill/>
          </a:ln>
        </p:spPr>
        <p:txBody>
          <a:bodyPr anchorCtr="0" anchor="ctr" bIns="180000" lIns="0" spcFirstLastPara="1" rIns="0" wrap="square" tIns="0">
            <a:normAutofit/>
          </a:bodyPr>
          <a:lstStyle>
            <a:lvl1pPr lvl="0" algn="ctr">
              <a:spcBef>
                <a:spcPts val="0"/>
              </a:spcBef>
              <a:spcAft>
                <a:spcPts val="0"/>
              </a:spcAft>
              <a:buClr>
                <a:schemeClr val="lt1"/>
              </a:buClr>
              <a:buSzPts val="5500"/>
              <a:buFont typeface="Manrope"/>
              <a:buNone/>
              <a:defRPr b="1" sz="5500">
                <a:solidFill>
                  <a:schemeClr val="lt1"/>
                </a:solidFill>
                <a:latin typeface="Manrope"/>
                <a:ea typeface="Manrope"/>
                <a:cs typeface="Manrope"/>
                <a:sym typeface="Manrope"/>
              </a:defRPr>
            </a:lvl1pPr>
            <a:lvl2pPr lvl="1">
              <a:spcBef>
                <a:spcPts val="0"/>
              </a:spcBef>
              <a:spcAft>
                <a:spcPts val="0"/>
              </a:spcAft>
              <a:buSzPts val="5500"/>
              <a:buFont typeface="Manrope"/>
              <a:buNone/>
              <a:defRPr b="1" sz="5500">
                <a:latin typeface="Manrope"/>
                <a:ea typeface="Manrope"/>
                <a:cs typeface="Manrope"/>
                <a:sym typeface="Manrope"/>
              </a:defRPr>
            </a:lvl2pPr>
            <a:lvl3pPr lvl="2">
              <a:spcBef>
                <a:spcPts val="0"/>
              </a:spcBef>
              <a:spcAft>
                <a:spcPts val="0"/>
              </a:spcAft>
              <a:buSzPts val="5500"/>
              <a:buFont typeface="Manrope"/>
              <a:buNone/>
              <a:defRPr b="1" sz="5500">
                <a:latin typeface="Manrope"/>
                <a:ea typeface="Manrope"/>
                <a:cs typeface="Manrope"/>
                <a:sym typeface="Manrope"/>
              </a:defRPr>
            </a:lvl3pPr>
            <a:lvl4pPr lvl="3">
              <a:spcBef>
                <a:spcPts val="0"/>
              </a:spcBef>
              <a:spcAft>
                <a:spcPts val="0"/>
              </a:spcAft>
              <a:buSzPts val="5500"/>
              <a:buFont typeface="Manrope"/>
              <a:buNone/>
              <a:defRPr b="1" sz="5500">
                <a:latin typeface="Manrope"/>
                <a:ea typeface="Manrope"/>
                <a:cs typeface="Manrope"/>
                <a:sym typeface="Manrope"/>
              </a:defRPr>
            </a:lvl4pPr>
            <a:lvl5pPr lvl="4">
              <a:spcBef>
                <a:spcPts val="0"/>
              </a:spcBef>
              <a:spcAft>
                <a:spcPts val="0"/>
              </a:spcAft>
              <a:buSzPts val="5500"/>
              <a:buFont typeface="Manrope"/>
              <a:buNone/>
              <a:defRPr b="1" sz="5500">
                <a:latin typeface="Manrope"/>
                <a:ea typeface="Manrope"/>
                <a:cs typeface="Manrope"/>
                <a:sym typeface="Manrope"/>
              </a:defRPr>
            </a:lvl5pPr>
            <a:lvl6pPr lvl="5">
              <a:spcBef>
                <a:spcPts val="0"/>
              </a:spcBef>
              <a:spcAft>
                <a:spcPts val="0"/>
              </a:spcAft>
              <a:buSzPts val="5500"/>
              <a:buFont typeface="Manrope"/>
              <a:buNone/>
              <a:defRPr b="1" sz="5500">
                <a:latin typeface="Manrope"/>
                <a:ea typeface="Manrope"/>
                <a:cs typeface="Manrope"/>
                <a:sym typeface="Manrope"/>
              </a:defRPr>
            </a:lvl6pPr>
            <a:lvl7pPr lvl="6">
              <a:spcBef>
                <a:spcPts val="0"/>
              </a:spcBef>
              <a:spcAft>
                <a:spcPts val="0"/>
              </a:spcAft>
              <a:buSzPts val="5500"/>
              <a:buFont typeface="Manrope"/>
              <a:buNone/>
              <a:defRPr b="1" sz="5500">
                <a:latin typeface="Manrope"/>
                <a:ea typeface="Manrope"/>
                <a:cs typeface="Manrope"/>
                <a:sym typeface="Manrope"/>
              </a:defRPr>
            </a:lvl7pPr>
            <a:lvl8pPr lvl="7">
              <a:spcBef>
                <a:spcPts val="0"/>
              </a:spcBef>
              <a:spcAft>
                <a:spcPts val="0"/>
              </a:spcAft>
              <a:buSzPts val="5500"/>
              <a:buFont typeface="Manrope"/>
              <a:buNone/>
              <a:defRPr b="1" sz="5500">
                <a:latin typeface="Manrope"/>
                <a:ea typeface="Manrope"/>
                <a:cs typeface="Manrope"/>
                <a:sym typeface="Manrope"/>
              </a:defRPr>
            </a:lvl8pPr>
            <a:lvl9pPr lvl="8">
              <a:spcBef>
                <a:spcPts val="0"/>
              </a:spcBef>
              <a:spcAft>
                <a:spcPts val="0"/>
              </a:spcAft>
              <a:buSzPts val="5500"/>
              <a:buFont typeface="Manrope"/>
              <a:buNone/>
              <a:defRPr b="1" sz="5500">
                <a:latin typeface="Manrope"/>
                <a:ea typeface="Manrope"/>
                <a:cs typeface="Manrope"/>
                <a:sym typeface="Manrope"/>
              </a:defRPr>
            </a:lvl9pPr>
          </a:lstStyle>
          <a:p/>
        </p:txBody>
      </p:sp>
      <p:pic>
        <p:nvPicPr>
          <p:cNvPr id="211" name="Google Shape;211;p25" title="SoSafe-Shape.png"/>
          <p:cNvPicPr preferRelativeResize="0"/>
          <p:nvPr/>
        </p:nvPicPr>
        <p:blipFill rotWithShape="1">
          <a:blip r:embed="rId2">
            <a:alphaModFix/>
          </a:blip>
          <a:srcRect b="43493" l="0" r="23465" t="0"/>
          <a:stretch/>
        </p:blipFill>
        <p:spPr>
          <a:xfrm>
            <a:off x="2503550" y="240775"/>
            <a:ext cx="6640451" cy="4902724"/>
          </a:xfrm>
          <a:prstGeom prst="rect">
            <a:avLst/>
          </a:prstGeom>
          <a:noFill/>
          <a:ln>
            <a:noFill/>
          </a:ln>
        </p:spPr>
      </p:pic>
      <p:sp>
        <p:nvSpPr>
          <p:cNvPr id="212" name="Google Shape;212;p25"/>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full">
  <p:cSld name="TITLE_3_1_3">
    <p:spTree>
      <p:nvGrpSpPr>
        <p:cNvPr id="213" name="Shape 213"/>
        <p:cNvGrpSpPr/>
        <p:nvPr/>
      </p:nvGrpSpPr>
      <p:grpSpPr>
        <a:xfrm>
          <a:off x="0" y="0"/>
          <a:ext cx="0" cy="0"/>
          <a:chOff x="0" y="0"/>
          <a:chExt cx="0" cy="0"/>
        </a:xfrm>
      </p:grpSpPr>
      <p:sp>
        <p:nvSpPr>
          <p:cNvPr id="214" name="Google Shape;214;p26"/>
          <p:cNvSpPr/>
          <p:nvPr/>
        </p:nvSpPr>
        <p:spPr>
          <a:xfrm>
            <a:off x="25"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6"/>
          <p:cNvSpPr txBox="1"/>
          <p:nvPr>
            <p:ph idx="1" type="body"/>
          </p:nvPr>
        </p:nvSpPr>
        <p:spPr>
          <a:xfrm>
            <a:off x="720000" y="1776250"/>
            <a:ext cx="770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216" name="Google Shape;216;p26"/>
          <p:cNvSpPr txBox="1"/>
          <p:nvPr>
            <p:ph type="title"/>
          </p:nvPr>
        </p:nvSpPr>
        <p:spPr>
          <a:xfrm>
            <a:off x="720000" y="841000"/>
            <a:ext cx="770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17" name="Google Shape;217;p26"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218" name="Google Shape;218;p26"/>
          <p:cNvSpPr txBox="1"/>
          <p:nvPr>
            <p:ph idx="2"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cxnSp>
        <p:nvCxnSpPr>
          <p:cNvPr id="219" name="Google Shape;219;p26"/>
          <p:cNvCxnSpPr/>
          <p:nvPr/>
        </p:nvCxnSpPr>
        <p:spPr>
          <a:xfrm flipH="1" rot="10800000">
            <a:off x="720000" y="1642950"/>
            <a:ext cx="7704000" cy="3600"/>
          </a:xfrm>
          <a:prstGeom prst="straightConnector1">
            <a:avLst/>
          </a:prstGeom>
          <a:noFill/>
          <a:ln cap="flat" cmpd="sng" w="9525">
            <a:solidFill>
              <a:schemeClr val="lt1"/>
            </a:solidFill>
            <a:prstDash val="solid"/>
            <a:round/>
            <a:headEnd len="med" w="med" type="none"/>
            <a:tailEnd len="med" w="med" type="none"/>
          </a:ln>
        </p:spPr>
      </p:cxnSp>
      <p:sp>
        <p:nvSpPr>
          <p:cNvPr id="220" name="Google Shape;220;p26"/>
          <p:cNvSpPr txBox="1"/>
          <p:nvPr>
            <p:ph idx="3" type="title"/>
          </p:nvPr>
        </p:nvSpPr>
        <p:spPr>
          <a:xfrm>
            <a:off x="720000" y="1422150"/>
            <a:ext cx="770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26"/>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1/4">
  <p:cSld name="TITLE_3_1_3_1_4">
    <p:spTree>
      <p:nvGrpSpPr>
        <p:cNvPr id="222" name="Shape 222"/>
        <p:cNvGrpSpPr/>
        <p:nvPr/>
      </p:nvGrpSpPr>
      <p:grpSpPr>
        <a:xfrm>
          <a:off x="0" y="0"/>
          <a:ext cx="0" cy="0"/>
          <a:chOff x="0" y="0"/>
          <a:chExt cx="0" cy="0"/>
        </a:xfrm>
      </p:grpSpPr>
      <p:sp>
        <p:nvSpPr>
          <p:cNvPr id="223" name="Google Shape;223;p27"/>
          <p:cNvSpPr/>
          <p:nvPr/>
        </p:nvSpPr>
        <p:spPr>
          <a:xfrm>
            <a:off x="2139400" y="75"/>
            <a:ext cx="70047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 name="Google Shape;224;p27"/>
          <p:cNvSpPr txBox="1"/>
          <p:nvPr>
            <p:ph type="title"/>
          </p:nvPr>
        </p:nvSpPr>
        <p:spPr>
          <a:xfrm>
            <a:off x="720000" y="2085700"/>
            <a:ext cx="1258500" cy="836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pic>
        <p:nvPicPr>
          <p:cNvPr id="225" name="Google Shape;225;p27"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cxnSp>
        <p:nvCxnSpPr>
          <p:cNvPr id="226" name="Google Shape;226;p27"/>
          <p:cNvCxnSpPr/>
          <p:nvPr/>
        </p:nvCxnSpPr>
        <p:spPr>
          <a:xfrm flipH="1" rot="10800000">
            <a:off x="2603325" y="1642950"/>
            <a:ext cx="5760000" cy="3600"/>
          </a:xfrm>
          <a:prstGeom prst="straightConnector1">
            <a:avLst/>
          </a:prstGeom>
          <a:noFill/>
          <a:ln cap="flat" cmpd="sng" w="9525">
            <a:solidFill>
              <a:schemeClr val="lt1"/>
            </a:solidFill>
            <a:prstDash val="solid"/>
            <a:round/>
            <a:headEnd len="med" w="med" type="none"/>
            <a:tailEnd len="med" w="med" type="none"/>
          </a:ln>
        </p:spPr>
      </p:cxnSp>
      <p:sp>
        <p:nvSpPr>
          <p:cNvPr id="227" name="Google Shape;227;p27"/>
          <p:cNvSpPr txBox="1"/>
          <p:nvPr>
            <p:ph idx="2" type="title"/>
          </p:nvPr>
        </p:nvSpPr>
        <p:spPr>
          <a:xfrm>
            <a:off x="2603325" y="1422150"/>
            <a:ext cx="5760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8" name="Google Shape;228;p27"/>
          <p:cNvSpPr txBox="1"/>
          <p:nvPr>
            <p:ph idx="3" type="title"/>
          </p:nvPr>
        </p:nvSpPr>
        <p:spPr>
          <a:xfrm>
            <a:off x="2603325" y="841000"/>
            <a:ext cx="58206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9" name="Google Shape;229;p27"/>
          <p:cNvSpPr txBox="1"/>
          <p:nvPr>
            <p:ph idx="1" type="body"/>
          </p:nvPr>
        </p:nvSpPr>
        <p:spPr>
          <a:xfrm>
            <a:off x="2576725" y="1776250"/>
            <a:ext cx="58206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230" name="Google Shape;230;p27"/>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231" name="Google Shape;231;p27"/>
          <p:cNvSpPr txBox="1"/>
          <p:nvPr>
            <p:ph idx="4" type="subTitle"/>
          </p:nvPr>
        </p:nvSpPr>
        <p:spPr>
          <a:xfrm>
            <a:off x="2576725"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1/3">
  <p:cSld name="TITLE_3_1_3_1_4_4">
    <p:spTree>
      <p:nvGrpSpPr>
        <p:cNvPr id="232" name="Shape 232"/>
        <p:cNvGrpSpPr/>
        <p:nvPr/>
      </p:nvGrpSpPr>
      <p:grpSpPr>
        <a:xfrm>
          <a:off x="0" y="0"/>
          <a:ext cx="0" cy="0"/>
          <a:chOff x="0" y="0"/>
          <a:chExt cx="0" cy="0"/>
        </a:xfrm>
      </p:grpSpPr>
      <p:sp>
        <p:nvSpPr>
          <p:cNvPr id="233" name="Google Shape;233;p28"/>
          <p:cNvSpPr txBox="1"/>
          <p:nvPr>
            <p:ph type="title"/>
          </p:nvPr>
        </p:nvSpPr>
        <p:spPr>
          <a:xfrm>
            <a:off x="720000" y="1422150"/>
            <a:ext cx="248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34" name="Google Shape;234;p28"/>
          <p:cNvSpPr/>
          <p:nvPr/>
        </p:nvSpPr>
        <p:spPr>
          <a:xfrm>
            <a:off x="3368100" y="75"/>
            <a:ext cx="57759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28"/>
          <p:cNvSpPr txBox="1"/>
          <p:nvPr>
            <p:ph idx="1" type="body"/>
          </p:nvPr>
        </p:nvSpPr>
        <p:spPr>
          <a:xfrm>
            <a:off x="720000" y="1776250"/>
            <a:ext cx="248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236" name="Google Shape;236;p28"/>
          <p:cNvSpPr txBox="1"/>
          <p:nvPr>
            <p:ph idx="2" type="title"/>
          </p:nvPr>
        </p:nvSpPr>
        <p:spPr>
          <a:xfrm>
            <a:off x="720000" y="841000"/>
            <a:ext cx="248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pic>
        <p:nvPicPr>
          <p:cNvPr id="237" name="Google Shape;237;p28"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238" name="Google Shape;238;p28"/>
          <p:cNvSpPr txBox="1"/>
          <p:nvPr>
            <p:ph idx="3"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cxnSp>
        <p:nvCxnSpPr>
          <p:cNvPr id="239" name="Google Shape;239;p28"/>
          <p:cNvCxnSpPr/>
          <p:nvPr/>
        </p:nvCxnSpPr>
        <p:spPr>
          <a:xfrm flipH="1" rot="10800000">
            <a:off x="720000" y="1642950"/>
            <a:ext cx="2484000" cy="3600"/>
          </a:xfrm>
          <a:prstGeom prst="straightConnector1">
            <a:avLst/>
          </a:prstGeom>
          <a:noFill/>
          <a:ln cap="flat" cmpd="sng" w="9525">
            <a:solidFill>
              <a:schemeClr val="dk2"/>
            </a:solidFill>
            <a:prstDash val="solid"/>
            <a:round/>
            <a:headEnd len="med" w="med" type="none"/>
            <a:tailEnd len="med" w="med" type="none"/>
          </a:ln>
        </p:spPr>
      </p:cxnSp>
      <p:cxnSp>
        <p:nvCxnSpPr>
          <p:cNvPr id="240" name="Google Shape;240;p28"/>
          <p:cNvCxnSpPr/>
          <p:nvPr/>
        </p:nvCxnSpPr>
        <p:spPr>
          <a:xfrm flipH="1" rot="10800000">
            <a:off x="3600000" y="1642950"/>
            <a:ext cx="4824000" cy="3600"/>
          </a:xfrm>
          <a:prstGeom prst="straightConnector1">
            <a:avLst/>
          </a:prstGeom>
          <a:noFill/>
          <a:ln cap="flat" cmpd="sng" w="9525">
            <a:solidFill>
              <a:schemeClr val="lt1"/>
            </a:solidFill>
            <a:prstDash val="solid"/>
            <a:round/>
            <a:headEnd len="med" w="med" type="none"/>
            <a:tailEnd len="med" w="med" type="none"/>
          </a:ln>
        </p:spPr>
      </p:cxnSp>
      <p:sp>
        <p:nvSpPr>
          <p:cNvPr id="241" name="Google Shape;241;p28"/>
          <p:cNvSpPr txBox="1"/>
          <p:nvPr>
            <p:ph idx="4" type="title"/>
          </p:nvPr>
        </p:nvSpPr>
        <p:spPr>
          <a:xfrm>
            <a:off x="3600000" y="1422150"/>
            <a:ext cx="482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42" name="Google Shape;242;p28"/>
          <p:cNvSpPr txBox="1"/>
          <p:nvPr>
            <p:ph idx="5" type="body"/>
          </p:nvPr>
        </p:nvSpPr>
        <p:spPr>
          <a:xfrm>
            <a:off x="3573325" y="1776250"/>
            <a:ext cx="482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243" name="Google Shape;243;p28"/>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244" name="Google Shape;244;p28"/>
          <p:cNvSpPr txBox="1"/>
          <p:nvPr>
            <p:ph idx="6" type="title"/>
          </p:nvPr>
        </p:nvSpPr>
        <p:spPr>
          <a:xfrm>
            <a:off x="3573325" y="841000"/>
            <a:ext cx="482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1/2">
  <p:cSld name="TITLE_3_1_3_1_4_1">
    <p:spTree>
      <p:nvGrpSpPr>
        <p:cNvPr id="245" name="Shape 245"/>
        <p:cNvGrpSpPr/>
        <p:nvPr/>
      </p:nvGrpSpPr>
      <p:grpSpPr>
        <a:xfrm>
          <a:off x="0" y="0"/>
          <a:ext cx="0" cy="0"/>
          <a:chOff x="0" y="0"/>
          <a:chExt cx="0" cy="0"/>
        </a:xfrm>
      </p:grpSpPr>
      <p:sp>
        <p:nvSpPr>
          <p:cNvPr id="246" name="Google Shape;246;p29"/>
          <p:cNvSpPr txBox="1"/>
          <p:nvPr>
            <p:ph type="title"/>
          </p:nvPr>
        </p:nvSpPr>
        <p:spPr>
          <a:xfrm>
            <a:off x="720000" y="1422150"/>
            <a:ext cx="374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47" name="Google Shape;247;p29"/>
          <p:cNvSpPr/>
          <p:nvPr/>
        </p:nvSpPr>
        <p:spPr>
          <a:xfrm>
            <a:off x="4562575" y="75"/>
            <a:ext cx="45813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29"/>
          <p:cNvSpPr txBox="1"/>
          <p:nvPr>
            <p:ph idx="1" type="body"/>
          </p:nvPr>
        </p:nvSpPr>
        <p:spPr>
          <a:xfrm>
            <a:off x="720000" y="1776250"/>
            <a:ext cx="374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249" name="Google Shape;249;p29"/>
          <p:cNvSpPr txBox="1"/>
          <p:nvPr>
            <p:ph idx="2" type="title"/>
          </p:nvPr>
        </p:nvSpPr>
        <p:spPr>
          <a:xfrm>
            <a:off x="720000" y="841000"/>
            <a:ext cx="374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pic>
        <p:nvPicPr>
          <p:cNvPr id="250" name="Google Shape;250;p29"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cxnSp>
        <p:nvCxnSpPr>
          <p:cNvPr id="251" name="Google Shape;251;p29"/>
          <p:cNvCxnSpPr/>
          <p:nvPr/>
        </p:nvCxnSpPr>
        <p:spPr>
          <a:xfrm flipH="1" rot="10800000">
            <a:off x="720000" y="1642950"/>
            <a:ext cx="3744000" cy="3600"/>
          </a:xfrm>
          <a:prstGeom prst="straightConnector1">
            <a:avLst/>
          </a:prstGeom>
          <a:noFill/>
          <a:ln cap="flat" cmpd="sng" w="9525">
            <a:solidFill>
              <a:schemeClr val="dk2"/>
            </a:solidFill>
            <a:prstDash val="solid"/>
            <a:round/>
            <a:headEnd len="med" w="med" type="none"/>
            <a:tailEnd len="med" w="med" type="none"/>
          </a:ln>
        </p:spPr>
      </p:cxnSp>
      <p:cxnSp>
        <p:nvCxnSpPr>
          <p:cNvPr id="252" name="Google Shape;252;p29"/>
          <p:cNvCxnSpPr/>
          <p:nvPr/>
        </p:nvCxnSpPr>
        <p:spPr>
          <a:xfrm flipH="1" rot="10800000">
            <a:off x="4680000" y="1642950"/>
            <a:ext cx="3744000" cy="3600"/>
          </a:xfrm>
          <a:prstGeom prst="straightConnector1">
            <a:avLst/>
          </a:prstGeom>
          <a:noFill/>
          <a:ln cap="flat" cmpd="sng" w="9525">
            <a:solidFill>
              <a:schemeClr val="lt1"/>
            </a:solidFill>
            <a:prstDash val="solid"/>
            <a:round/>
            <a:headEnd len="med" w="med" type="none"/>
            <a:tailEnd len="med" w="med" type="none"/>
          </a:ln>
        </p:spPr>
      </p:cxnSp>
      <p:sp>
        <p:nvSpPr>
          <p:cNvPr id="253" name="Google Shape;253;p29"/>
          <p:cNvSpPr txBox="1"/>
          <p:nvPr>
            <p:ph idx="3" type="title"/>
          </p:nvPr>
        </p:nvSpPr>
        <p:spPr>
          <a:xfrm>
            <a:off x="4680000" y="1422150"/>
            <a:ext cx="374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54" name="Google Shape;254;p29"/>
          <p:cNvSpPr txBox="1"/>
          <p:nvPr>
            <p:ph idx="4" type="body"/>
          </p:nvPr>
        </p:nvSpPr>
        <p:spPr>
          <a:xfrm>
            <a:off x="4680000" y="1776250"/>
            <a:ext cx="374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255" name="Google Shape;255;p29"/>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256" name="Google Shape;256;p29"/>
          <p:cNvSpPr txBox="1"/>
          <p:nvPr>
            <p:ph idx="5" type="title"/>
          </p:nvPr>
        </p:nvSpPr>
        <p:spPr>
          <a:xfrm>
            <a:off x="4680000" y="841000"/>
            <a:ext cx="374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57" name="Google Shape;257;p29"/>
          <p:cNvSpPr txBox="1"/>
          <p:nvPr>
            <p:ph idx="6"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2/3">
  <p:cSld name="TITLE_3_1_3_1_4_2">
    <p:spTree>
      <p:nvGrpSpPr>
        <p:cNvPr id="258" name="Shape 258"/>
        <p:cNvGrpSpPr/>
        <p:nvPr/>
      </p:nvGrpSpPr>
      <p:grpSpPr>
        <a:xfrm>
          <a:off x="0" y="0"/>
          <a:ext cx="0" cy="0"/>
          <a:chOff x="0" y="0"/>
          <a:chExt cx="0" cy="0"/>
        </a:xfrm>
      </p:grpSpPr>
      <p:sp>
        <p:nvSpPr>
          <p:cNvPr id="259" name="Google Shape;259;p30"/>
          <p:cNvSpPr txBox="1"/>
          <p:nvPr>
            <p:ph type="title"/>
          </p:nvPr>
        </p:nvSpPr>
        <p:spPr>
          <a:xfrm>
            <a:off x="720000" y="1422150"/>
            <a:ext cx="482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60" name="Google Shape;260;p30"/>
          <p:cNvSpPr/>
          <p:nvPr/>
        </p:nvSpPr>
        <p:spPr>
          <a:xfrm>
            <a:off x="5733325" y="75"/>
            <a:ext cx="34107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1" name="Google Shape;261;p30"/>
          <p:cNvSpPr txBox="1"/>
          <p:nvPr>
            <p:ph idx="1" type="body"/>
          </p:nvPr>
        </p:nvSpPr>
        <p:spPr>
          <a:xfrm>
            <a:off x="720000" y="1776250"/>
            <a:ext cx="4692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262" name="Google Shape;262;p30"/>
          <p:cNvSpPr txBox="1"/>
          <p:nvPr>
            <p:ph idx="2" type="title"/>
          </p:nvPr>
        </p:nvSpPr>
        <p:spPr>
          <a:xfrm>
            <a:off x="720000" y="841000"/>
            <a:ext cx="482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pic>
        <p:nvPicPr>
          <p:cNvPr id="263" name="Google Shape;263;p30"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cxnSp>
        <p:nvCxnSpPr>
          <p:cNvPr id="264" name="Google Shape;264;p30"/>
          <p:cNvCxnSpPr/>
          <p:nvPr/>
        </p:nvCxnSpPr>
        <p:spPr>
          <a:xfrm flipH="1" rot="10800000">
            <a:off x="720000" y="1642950"/>
            <a:ext cx="4824000" cy="3600"/>
          </a:xfrm>
          <a:prstGeom prst="straightConnector1">
            <a:avLst/>
          </a:prstGeom>
          <a:noFill/>
          <a:ln cap="flat" cmpd="sng" w="9525">
            <a:solidFill>
              <a:schemeClr val="dk2"/>
            </a:solidFill>
            <a:prstDash val="solid"/>
            <a:round/>
            <a:headEnd len="med" w="med" type="none"/>
            <a:tailEnd len="med" w="med" type="none"/>
          </a:ln>
        </p:spPr>
      </p:cxnSp>
      <p:cxnSp>
        <p:nvCxnSpPr>
          <p:cNvPr id="265" name="Google Shape;265;p30"/>
          <p:cNvCxnSpPr/>
          <p:nvPr/>
        </p:nvCxnSpPr>
        <p:spPr>
          <a:xfrm flipH="1" rot="10800000">
            <a:off x="5940000" y="1642950"/>
            <a:ext cx="2484000" cy="3600"/>
          </a:xfrm>
          <a:prstGeom prst="straightConnector1">
            <a:avLst/>
          </a:prstGeom>
          <a:noFill/>
          <a:ln cap="flat" cmpd="sng" w="9525">
            <a:solidFill>
              <a:schemeClr val="lt1"/>
            </a:solidFill>
            <a:prstDash val="solid"/>
            <a:round/>
            <a:headEnd len="med" w="med" type="none"/>
            <a:tailEnd len="med" w="med" type="none"/>
          </a:ln>
        </p:spPr>
      </p:cxnSp>
      <p:sp>
        <p:nvSpPr>
          <p:cNvPr id="266" name="Google Shape;266;p30"/>
          <p:cNvSpPr txBox="1"/>
          <p:nvPr>
            <p:ph idx="3" type="title"/>
          </p:nvPr>
        </p:nvSpPr>
        <p:spPr>
          <a:xfrm>
            <a:off x="5940000" y="1422150"/>
            <a:ext cx="248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67" name="Google Shape;267;p30"/>
          <p:cNvSpPr txBox="1"/>
          <p:nvPr>
            <p:ph idx="4" type="body"/>
          </p:nvPr>
        </p:nvSpPr>
        <p:spPr>
          <a:xfrm>
            <a:off x="5940000" y="1776250"/>
            <a:ext cx="248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268" name="Google Shape;268;p30"/>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269" name="Google Shape;269;p30"/>
          <p:cNvSpPr txBox="1"/>
          <p:nvPr>
            <p:ph idx="5"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Light">
  <p:cSld name="TITLE_3_2_2_1">
    <p:spTree>
      <p:nvGrpSpPr>
        <p:cNvPr id="270" name="Shape 270"/>
        <p:cNvGrpSpPr/>
        <p:nvPr/>
      </p:nvGrpSpPr>
      <p:grpSpPr>
        <a:xfrm>
          <a:off x="0" y="0"/>
          <a:ext cx="0" cy="0"/>
          <a:chOff x="0" y="0"/>
          <a:chExt cx="0" cy="0"/>
        </a:xfrm>
      </p:grpSpPr>
      <p:sp>
        <p:nvSpPr>
          <p:cNvPr id="271" name="Google Shape;271;p31"/>
          <p:cNvSpPr/>
          <p:nvPr/>
        </p:nvSpPr>
        <p:spPr>
          <a:xfrm>
            <a:off x="0"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 name="Google Shape;272;p31"/>
          <p:cNvSpPr/>
          <p:nvPr/>
        </p:nvSpPr>
        <p:spPr>
          <a:xfrm>
            <a:off x="2147100" y="-7450"/>
            <a:ext cx="7004700" cy="5151000"/>
          </a:xfrm>
          <a:prstGeom prst="rect">
            <a:avLst/>
          </a:prstGeom>
          <a:gradFill>
            <a:gsLst>
              <a:gs pos="0">
                <a:srgbClr val="FFFFFF"/>
              </a:gs>
              <a:gs pos="100000">
                <a:srgbClr val="EEEEEE"/>
              </a:gs>
            </a:gsLst>
            <a:lin ang="2698631" scaled="0"/>
          </a:gra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p>
        </p:txBody>
      </p:sp>
      <p:pic>
        <p:nvPicPr>
          <p:cNvPr id="273" name="Google Shape;273;p31"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274" name="Google Shape;274;p31"/>
          <p:cNvSpPr txBox="1"/>
          <p:nvPr>
            <p:ph type="title"/>
          </p:nvPr>
        </p:nvSpPr>
        <p:spPr>
          <a:xfrm>
            <a:off x="720000" y="2085700"/>
            <a:ext cx="1258500" cy="836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cxnSp>
        <p:nvCxnSpPr>
          <p:cNvPr id="275" name="Google Shape;275;p31"/>
          <p:cNvCxnSpPr/>
          <p:nvPr/>
        </p:nvCxnSpPr>
        <p:spPr>
          <a:xfrm flipH="1" rot="10800000">
            <a:off x="2603325" y="1642950"/>
            <a:ext cx="5760000" cy="3600"/>
          </a:xfrm>
          <a:prstGeom prst="straightConnector1">
            <a:avLst/>
          </a:prstGeom>
          <a:noFill/>
          <a:ln cap="flat" cmpd="sng" w="9525">
            <a:solidFill>
              <a:schemeClr val="dk2"/>
            </a:solidFill>
            <a:prstDash val="solid"/>
            <a:round/>
            <a:headEnd len="med" w="med" type="none"/>
            <a:tailEnd len="med" w="med" type="none"/>
          </a:ln>
        </p:spPr>
      </p:cxnSp>
      <p:sp>
        <p:nvSpPr>
          <p:cNvPr id="276" name="Google Shape;276;p31"/>
          <p:cNvSpPr txBox="1"/>
          <p:nvPr>
            <p:ph idx="2" type="title"/>
          </p:nvPr>
        </p:nvSpPr>
        <p:spPr>
          <a:xfrm>
            <a:off x="2603325" y="1422150"/>
            <a:ext cx="5760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77" name="Google Shape;277;p31"/>
          <p:cNvSpPr txBox="1"/>
          <p:nvPr>
            <p:ph idx="3" type="title"/>
          </p:nvPr>
        </p:nvSpPr>
        <p:spPr>
          <a:xfrm>
            <a:off x="2603325" y="841000"/>
            <a:ext cx="58206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78" name="Google Shape;278;p31"/>
          <p:cNvSpPr txBox="1"/>
          <p:nvPr>
            <p:ph idx="1" type="subTitle"/>
          </p:nvPr>
        </p:nvSpPr>
        <p:spPr>
          <a:xfrm>
            <a:off x="2603325" y="565200"/>
            <a:ext cx="31065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
        <p:nvSpPr>
          <p:cNvPr id="279" name="Google Shape;279;p31"/>
          <p:cNvSpPr txBox="1"/>
          <p:nvPr>
            <p:ph idx="4" type="body"/>
          </p:nvPr>
        </p:nvSpPr>
        <p:spPr>
          <a:xfrm>
            <a:off x="2576725" y="1776250"/>
            <a:ext cx="58206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280" name="Google Shape;280;p31"/>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verhead Line">
  <p:cSld name="TITLE_1_2_1">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720150" y="941750"/>
            <a:ext cx="7704000" cy="25794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1pPr>
            <a:lvl2pPr lvl="1">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2pPr>
            <a:lvl3pPr lvl="2">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3pPr>
            <a:lvl4pPr lvl="3">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4pPr>
            <a:lvl5pPr lvl="4">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5pPr>
            <a:lvl6pPr lvl="5">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6pPr>
            <a:lvl7pPr lvl="6">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7pPr>
            <a:lvl8pPr lvl="7">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8pPr>
            <a:lvl9pPr lvl="8">
              <a:spcBef>
                <a:spcPts val="0"/>
              </a:spcBef>
              <a:spcAft>
                <a:spcPts val="0"/>
              </a:spcAft>
              <a:buClr>
                <a:schemeClr val="lt1"/>
              </a:buClr>
              <a:buSzPts val="5600"/>
              <a:buFont typeface="Manrope"/>
              <a:buNone/>
              <a:defRPr b="1" sz="5600">
                <a:solidFill>
                  <a:schemeClr val="lt1"/>
                </a:solidFill>
                <a:latin typeface="Manrope"/>
                <a:ea typeface="Manrope"/>
                <a:cs typeface="Manrope"/>
                <a:sym typeface="Manrope"/>
              </a:defRPr>
            </a:lvl9pPr>
          </a:lstStyle>
          <a:p/>
        </p:txBody>
      </p:sp>
      <p:sp>
        <p:nvSpPr>
          <p:cNvPr id="18" name="Google Shape;18;p4"/>
          <p:cNvSpPr txBox="1"/>
          <p:nvPr>
            <p:ph idx="1"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pic>
        <p:nvPicPr>
          <p:cNvPr id="19" name="Google Shape;19;p4" title="SoSafe_Logo-RGB_white.png"/>
          <p:cNvPicPr preferRelativeResize="0"/>
          <p:nvPr/>
        </p:nvPicPr>
        <p:blipFill>
          <a:blip r:embed="rId3">
            <a:alphaModFix/>
          </a:blip>
          <a:stretch>
            <a:fillRect/>
          </a:stretch>
        </p:blipFill>
        <p:spPr>
          <a:xfrm>
            <a:off x="720000" y="4196975"/>
            <a:ext cx="1258375" cy="300625"/>
          </a:xfrm>
          <a:prstGeom prst="rect">
            <a:avLst/>
          </a:prstGeom>
          <a:noFill/>
          <a:ln>
            <a:noFill/>
          </a:ln>
        </p:spPr>
      </p:pic>
      <p:pic>
        <p:nvPicPr>
          <p:cNvPr id="20" name="Google Shape;20;p4" title="SoSafe-Shape.png"/>
          <p:cNvPicPr preferRelativeResize="0"/>
          <p:nvPr/>
        </p:nvPicPr>
        <p:blipFill rotWithShape="1">
          <a:blip r:embed="rId4">
            <a:alphaModFix/>
          </a:blip>
          <a:srcRect b="0" l="36318" r="0" t="22702"/>
          <a:stretch/>
        </p:blipFill>
        <p:spPr>
          <a:xfrm flipH="1" rot="5400000">
            <a:off x="5613512" y="1613012"/>
            <a:ext cx="3189551" cy="38714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Light 1">
  <p:cSld name="TITLE_3_2_2_1_1">
    <p:spTree>
      <p:nvGrpSpPr>
        <p:cNvPr id="281" name="Shape 281"/>
        <p:cNvGrpSpPr/>
        <p:nvPr/>
      </p:nvGrpSpPr>
      <p:grpSpPr>
        <a:xfrm>
          <a:off x="0" y="0"/>
          <a:ext cx="0" cy="0"/>
          <a:chOff x="0" y="0"/>
          <a:chExt cx="0" cy="0"/>
        </a:xfrm>
      </p:grpSpPr>
      <p:sp>
        <p:nvSpPr>
          <p:cNvPr id="282" name="Google Shape;282;p32"/>
          <p:cNvSpPr/>
          <p:nvPr/>
        </p:nvSpPr>
        <p:spPr>
          <a:xfrm>
            <a:off x="0"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 name="Google Shape;283;p32"/>
          <p:cNvSpPr/>
          <p:nvPr/>
        </p:nvSpPr>
        <p:spPr>
          <a:xfrm>
            <a:off x="3375900" y="-7450"/>
            <a:ext cx="5775900" cy="5151000"/>
          </a:xfrm>
          <a:prstGeom prst="rect">
            <a:avLst/>
          </a:prstGeom>
          <a:gradFill>
            <a:gsLst>
              <a:gs pos="0">
                <a:srgbClr val="FFFFFF"/>
              </a:gs>
              <a:gs pos="100000">
                <a:srgbClr val="EEEEEE"/>
              </a:gs>
            </a:gsLst>
            <a:lin ang="2698631" scaled="0"/>
          </a:gra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p>
        </p:txBody>
      </p:sp>
      <p:pic>
        <p:nvPicPr>
          <p:cNvPr id="284" name="Google Shape;284;p32"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285" name="Google Shape;285;p32"/>
          <p:cNvSpPr txBox="1"/>
          <p:nvPr>
            <p:ph type="title"/>
          </p:nvPr>
        </p:nvSpPr>
        <p:spPr>
          <a:xfrm>
            <a:off x="720000" y="1422150"/>
            <a:ext cx="248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86" name="Google Shape;286;p32"/>
          <p:cNvSpPr txBox="1"/>
          <p:nvPr>
            <p:ph idx="1" type="body"/>
          </p:nvPr>
        </p:nvSpPr>
        <p:spPr>
          <a:xfrm>
            <a:off x="720000" y="1776250"/>
            <a:ext cx="248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287" name="Google Shape;287;p32"/>
          <p:cNvSpPr txBox="1"/>
          <p:nvPr>
            <p:ph idx="2" type="title"/>
          </p:nvPr>
        </p:nvSpPr>
        <p:spPr>
          <a:xfrm>
            <a:off x="720000" y="841000"/>
            <a:ext cx="248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88" name="Google Shape;288;p32"/>
          <p:cNvSpPr txBox="1"/>
          <p:nvPr>
            <p:ph idx="3"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cxnSp>
        <p:nvCxnSpPr>
          <p:cNvPr id="289" name="Google Shape;289;p32"/>
          <p:cNvCxnSpPr/>
          <p:nvPr/>
        </p:nvCxnSpPr>
        <p:spPr>
          <a:xfrm flipH="1" rot="10800000">
            <a:off x="720000" y="1642950"/>
            <a:ext cx="2484000" cy="3600"/>
          </a:xfrm>
          <a:prstGeom prst="straightConnector1">
            <a:avLst/>
          </a:prstGeom>
          <a:noFill/>
          <a:ln cap="flat" cmpd="sng" w="9525">
            <a:solidFill>
              <a:schemeClr val="lt1"/>
            </a:solidFill>
            <a:prstDash val="solid"/>
            <a:round/>
            <a:headEnd len="med" w="med" type="none"/>
            <a:tailEnd len="med" w="med" type="none"/>
          </a:ln>
        </p:spPr>
      </p:cxnSp>
      <p:cxnSp>
        <p:nvCxnSpPr>
          <p:cNvPr id="290" name="Google Shape;290;p32"/>
          <p:cNvCxnSpPr/>
          <p:nvPr/>
        </p:nvCxnSpPr>
        <p:spPr>
          <a:xfrm flipH="1" rot="10800000">
            <a:off x="3600000" y="1642950"/>
            <a:ext cx="4824000" cy="3600"/>
          </a:xfrm>
          <a:prstGeom prst="straightConnector1">
            <a:avLst/>
          </a:prstGeom>
          <a:noFill/>
          <a:ln cap="flat" cmpd="sng" w="9525">
            <a:solidFill>
              <a:schemeClr val="dk2"/>
            </a:solidFill>
            <a:prstDash val="solid"/>
            <a:round/>
            <a:headEnd len="med" w="med" type="none"/>
            <a:tailEnd len="med" w="med" type="none"/>
          </a:ln>
        </p:spPr>
      </p:cxnSp>
      <p:sp>
        <p:nvSpPr>
          <p:cNvPr id="291" name="Google Shape;291;p32"/>
          <p:cNvSpPr txBox="1"/>
          <p:nvPr>
            <p:ph idx="4" type="title"/>
          </p:nvPr>
        </p:nvSpPr>
        <p:spPr>
          <a:xfrm>
            <a:off x="3600000" y="1422150"/>
            <a:ext cx="482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92" name="Google Shape;292;p32"/>
          <p:cNvSpPr txBox="1"/>
          <p:nvPr>
            <p:ph idx="5" type="body"/>
          </p:nvPr>
        </p:nvSpPr>
        <p:spPr>
          <a:xfrm>
            <a:off x="3573325" y="1776250"/>
            <a:ext cx="482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293" name="Google Shape;293;p32"/>
          <p:cNvSpPr txBox="1"/>
          <p:nvPr>
            <p:ph idx="6" type="title"/>
          </p:nvPr>
        </p:nvSpPr>
        <p:spPr>
          <a:xfrm>
            <a:off x="3573325" y="841000"/>
            <a:ext cx="482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94" name="Google Shape;294;p32"/>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Light 2">
  <p:cSld name="TITLE_3_2_2_1_2">
    <p:spTree>
      <p:nvGrpSpPr>
        <p:cNvPr id="295" name="Shape 295"/>
        <p:cNvGrpSpPr/>
        <p:nvPr/>
      </p:nvGrpSpPr>
      <p:grpSpPr>
        <a:xfrm>
          <a:off x="0" y="0"/>
          <a:ext cx="0" cy="0"/>
          <a:chOff x="0" y="0"/>
          <a:chExt cx="0" cy="0"/>
        </a:xfrm>
      </p:grpSpPr>
      <p:sp>
        <p:nvSpPr>
          <p:cNvPr id="296" name="Google Shape;296;p33"/>
          <p:cNvSpPr/>
          <p:nvPr/>
        </p:nvSpPr>
        <p:spPr>
          <a:xfrm>
            <a:off x="0"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7" name="Google Shape;297;p33"/>
          <p:cNvSpPr/>
          <p:nvPr/>
        </p:nvSpPr>
        <p:spPr>
          <a:xfrm>
            <a:off x="4562575" y="-7450"/>
            <a:ext cx="4589100" cy="5151000"/>
          </a:xfrm>
          <a:prstGeom prst="rect">
            <a:avLst/>
          </a:prstGeom>
          <a:gradFill>
            <a:gsLst>
              <a:gs pos="0">
                <a:srgbClr val="FFFFFF"/>
              </a:gs>
              <a:gs pos="100000">
                <a:srgbClr val="EEEEEE"/>
              </a:gs>
            </a:gsLst>
            <a:lin ang="2698631" scaled="0"/>
          </a:gra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p>
        </p:txBody>
      </p:sp>
      <p:pic>
        <p:nvPicPr>
          <p:cNvPr id="298" name="Google Shape;298;p33"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299" name="Google Shape;299;p33"/>
          <p:cNvSpPr txBox="1"/>
          <p:nvPr>
            <p:ph idx="1" type="subTitle"/>
          </p:nvPr>
        </p:nvSpPr>
        <p:spPr>
          <a:xfrm>
            <a:off x="720000" y="565200"/>
            <a:ext cx="4989900" cy="154800"/>
          </a:xfrm>
          <a:prstGeom prst="rect">
            <a:avLst/>
          </a:prstGeom>
          <a:noFill/>
          <a:ln>
            <a:noFill/>
          </a:ln>
        </p:spPr>
        <p:txBody>
          <a:bodyPr anchorCtr="0" anchor="t" bIns="0" lIns="0" spcFirstLastPara="1" rIns="0" wrap="square" tIns="0">
            <a:normAutofit lnSpcReduction="10000"/>
          </a:bodyPr>
          <a:lstStyle>
            <a:lvl1pPr lvl="0">
              <a:spcBef>
                <a:spcPts val="0"/>
              </a:spcBef>
              <a:spcAft>
                <a:spcPts val="0"/>
              </a:spcAft>
              <a:buClr>
                <a:srgbClr val="22F7D2"/>
              </a:buClr>
              <a:buSzPts val="1400"/>
              <a:buNone/>
              <a:defRPr>
                <a:solidFill>
                  <a:srgbClr val="22F7D2"/>
                </a:solidFill>
              </a:defRPr>
            </a:lvl1pPr>
            <a:lvl2pPr lvl="1">
              <a:spcBef>
                <a:spcPts val="0"/>
              </a:spcBef>
              <a:spcAft>
                <a:spcPts val="0"/>
              </a:spcAft>
              <a:buSzPts val="1400"/>
              <a:buNone/>
              <a:defRPr>
                <a:solidFill>
                  <a:srgbClr val="937DF2"/>
                </a:solidFill>
              </a:defRPr>
            </a:lvl2pPr>
            <a:lvl3pPr lvl="2">
              <a:spcBef>
                <a:spcPts val="0"/>
              </a:spcBef>
              <a:spcAft>
                <a:spcPts val="0"/>
              </a:spcAft>
              <a:buSzPts val="1400"/>
              <a:buNone/>
              <a:defRPr>
                <a:solidFill>
                  <a:srgbClr val="937DF2"/>
                </a:solidFill>
              </a:defRPr>
            </a:lvl3pPr>
            <a:lvl4pPr lvl="3">
              <a:spcBef>
                <a:spcPts val="0"/>
              </a:spcBef>
              <a:spcAft>
                <a:spcPts val="0"/>
              </a:spcAft>
              <a:buSzPts val="1400"/>
              <a:buNone/>
              <a:defRPr>
                <a:solidFill>
                  <a:srgbClr val="937DF2"/>
                </a:solidFill>
              </a:defRPr>
            </a:lvl4pPr>
            <a:lvl5pPr lvl="4">
              <a:spcBef>
                <a:spcPts val="0"/>
              </a:spcBef>
              <a:spcAft>
                <a:spcPts val="0"/>
              </a:spcAft>
              <a:buSzPts val="1400"/>
              <a:buNone/>
              <a:defRPr>
                <a:solidFill>
                  <a:srgbClr val="937DF2"/>
                </a:solidFill>
              </a:defRPr>
            </a:lvl5pPr>
            <a:lvl6pPr lvl="5">
              <a:spcBef>
                <a:spcPts val="0"/>
              </a:spcBef>
              <a:spcAft>
                <a:spcPts val="0"/>
              </a:spcAft>
              <a:buSzPts val="1400"/>
              <a:buNone/>
              <a:defRPr>
                <a:solidFill>
                  <a:srgbClr val="937DF2"/>
                </a:solidFill>
              </a:defRPr>
            </a:lvl6pPr>
            <a:lvl7pPr lvl="6">
              <a:spcBef>
                <a:spcPts val="0"/>
              </a:spcBef>
              <a:spcAft>
                <a:spcPts val="0"/>
              </a:spcAft>
              <a:buSzPts val="1400"/>
              <a:buNone/>
              <a:defRPr>
                <a:solidFill>
                  <a:srgbClr val="937DF2"/>
                </a:solidFill>
              </a:defRPr>
            </a:lvl7pPr>
            <a:lvl8pPr lvl="7">
              <a:spcBef>
                <a:spcPts val="0"/>
              </a:spcBef>
              <a:spcAft>
                <a:spcPts val="0"/>
              </a:spcAft>
              <a:buSzPts val="1400"/>
              <a:buNone/>
              <a:defRPr>
                <a:solidFill>
                  <a:srgbClr val="937DF2"/>
                </a:solidFill>
              </a:defRPr>
            </a:lvl8pPr>
            <a:lvl9pPr lvl="8">
              <a:spcBef>
                <a:spcPts val="0"/>
              </a:spcBef>
              <a:spcAft>
                <a:spcPts val="0"/>
              </a:spcAft>
              <a:buSzPts val="1400"/>
              <a:buNone/>
              <a:defRPr>
                <a:solidFill>
                  <a:srgbClr val="937DF2"/>
                </a:solidFill>
              </a:defRPr>
            </a:lvl9pPr>
          </a:lstStyle>
          <a:p/>
        </p:txBody>
      </p:sp>
      <p:sp>
        <p:nvSpPr>
          <p:cNvPr id="300" name="Google Shape;300;p33"/>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
        <p:nvSpPr>
          <p:cNvPr id="301" name="Google Shape;301;p33"/>
          <p:cNvSpPr txBox="1"/>
          <p:nvPr>
            <p:ph type="title"/>
          </p:nvPr>
        </p:nvSpPr>
        <p:spPr>
          <a:xfrm>
            <a:off x="720000" y="1422150"/>
            <a:ext cx="374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302" name="Google Shape;302;p33"/>
          <p:cNvSpPr txBox="1"/>
          <p:nvPr>
            <p:ph idx="2" type="body"/>
          </p:nvPr>
        </p:nvSpPr>
        <p:spPr>
          <a:xfrm>
            <a:off x="720000" y="1776250"/>
            <a:ext cx="374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303" name="Google Shape;303;p33"/>
          <p:cNvSpPr txBox="1"/>
          <p:nvPr>
            <p:ph idx="3" type="title"/>
          </p:nvPr>
        </p:nvSpPr>
        <p:spPr>
          <a:xfrm>
            <a:off x="720000" y="841000"/>
            <a:ext cx="374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cxnSp>
        <p:nvCxnSpPr>
          <p:cNvPr id="304" name="Google Shape;304;p33"/>
          <p:cNvCxnSpPr/>
          <p:nvPr/>
        </p:nvCxnSpPr>
        <p:spPr>
          <a:xfrm flipH="1" rot="10800000">
            <a:off x="720000" y="1642950"/>
            <a:ext cx="3744000" cy="3600"/>
          </a:xfrm>
          <a:prstGeom prst="straightConnector1">
            <a:avLst/>
          </a:prstGeom>
          <a:noFill/>
          <a:ln cap="flat" cmpd="sng" w="9525">
            <a:solidFill>
              <a:schemeClr val="lt1"/>
            </a:solidFill>
            <a:prstDash val="solid"/>
            <a:round/>
            <a:headEnd len="med" w="med" type="none"/>
            <a:tailEnd len="med" w="med" type="none"/>
          </a:ln>
        </p:spPr>
      </p:cxnSp>
      <p:cxnSp>
        <p:nvCxnSpPr>
          <p:cNvPr id="305" name="Google Shape;305;p33"/>
          <p:cNvCxnSpPr/>
          <p:nvPr/>
        </p:nvCxnSpPr>
        <p:spPr>
          <a:xfrm flipH="1" rot="10800000">
            <a:off x="4680000" y="1642950"/>
            <a:ext cx="3744000" cy="3600"/>
          </a:xfrm>
          <a:prstGeom prst="straightConnector1">
            <a:avLst/>
          </a:prstGeom>
          <a:noFill/>
          <a:ln cap="flat" cmpd="sng" w="9525">
            <a:solidFill>
              <a:schemeClr val="dk2"/>
            </a:solidFill>
            <a:prstDash val="solid"/>
            <a:round/>
            <a:headEnd len="med" w="med" type="none"/>
            <a:tailEnd len="med" w="med" type="none"/>
          </a:ln>
        </p:spPr>
      </p:cxnSp>
      <p:sp>
        <p:nvSpPr>
          <p:cNvPr id="306" name="Google Shape;306;p33"/>
          <p:cNvSpPr txBox="1"/>
          <p:nvPr>
            <p:ph idx="4" type="title"/>
          </p:nvPr>
        </p:nvSpPr>
        <p:spPr>
          <a:xfrm>
            <a:off x="4680000" y="1422150"/>
            <a:ext cx="374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307" name="Google Shape;307;p33"/>
          <p:cNvSpPr txBox="1"/>
          <p:nvPr>
            <p:ph idx="5" type="body"/>
          </p:nvPr>
        </p:nvSpPr>
        <p:spPr>
          <a:xfrm>
            <a:off x="4680000" y="1776250"/>
            <a:ext cx="374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308" name="Google Shape;308;p33"/>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
        <p:nvSpPr>
          <p:cNvPr id="309" name="Google Shape;309;p33"/>
          <p:cNvSpPr txBox="1"/>
          <p:nvPr>
            <p:ph idx="6" type="title"/>
          </p:nvPr>
        </p:nvSpPr>
        <p:spPr>
          <a:xfrm>
            <a:off x="4680000" y="841000"/>
            <a:ext cx="374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highlight>
                  <a:schemeClr val="dk2"/>
                </a:highlight>
              </a:defRPr>
            </a:lvl2pPr>
            <a:lvl3pPr lvl="2">
              <a:spcBef>
                <a:spcPts val="0"/>
              </a:spcBef>
              <a:spcAft>
                <a:spcPts val="0"/>
              </a:spcAft>
              <a:buClr>
                <a:schemeClr val="dk2"/>
              </a:buClr>
              <a:buSzPts val="1400"/>
              <a:buNone/>
              <a:defRPr>
                <a:solidFill>
                  <a:schemeClr val="dk2"/>
                </a:solidFill>
                <a:highlight>
                  <a:schemeClr val="dk2"/>
                </a:highlight>
              </a:defRPr>
            </a:lvl3pPr>
            <a:lvl4pPr lvl="3">
              <a:spcBef>
                <a:spcPts val="0"/>
              </a:spcBef>
              <a:spcAft>
                <a:spcPts val="0"/>
              </a:spcAft>
              <a:buClr>
                <a:schemeClr val="dk2"/>
              </a:buClr>
              <a:buSzPts val="1400"/>
              <a:buNone/>
              <a:defRPr>
                <a:solidFill>
                  <a:schemeClr val="dk2"/>
                </a:solidFill>
                <a:highlight>
                  <a:schemeClr val="dk2"/>
                </a:highlight>
              </a:defRPr>
            </a:lvl4pPr>
            <a:lvl5pPr lvl="4">
              <a:spcBef>
                <a:spcPts val="0"/>
              </a:spcBef>
              <a:spcAft>
                <a:spcPts val="0"/>
              </a:spcAft>
              <a:buClr>
                <a:schemeClr val="dk2"/>
              </a:buClr>
              <a:buSzPts val="1400"/>
              <a:buNone/>
              <a:defRPr>
                <a:solidFill>
                  <a:schemeClr val="dk2"/>
                </a:solidFill>
                <a:highlight>
                  <a:schemeClr val="dk2"/>
                </a:highlight>
              </a:defRPr>
            </a:lvl5pPr>
            <a:lvl6pPr lvl="5">
              <a:spcBef>
                <a:spcPts val="0"/>
              </a:spcBef>
              <a:spcAft>
                <a:spcPts val="0"/>
              </a:spcAft>
              <a:buClr>
                <a:schemeClr val="dk2"/>
              </a:buClr>
              <a:buSzPts val="1400"/>
              <a:buNone/>
              <a:defRPr>
                <a:solidFill>
                  <a:schemeClr val="dk2"/>
                </a:solidFill>
                <a:highlight>
                  <a:schemeClr val="dk2"/>
                </a:highlight>
              </a:defRPr>
            </a:lvl6pPr>
            <a:lvl7pPr lvl="6">
              <a:spcBef>
                <a:spcPts val="0"/>
              </a:spcBef>
              <a:spcAft>
                <a:spcPts val="0"/>
              </a:spcAft>
              <a:buClr>
                <a:schemeClr val="dk2"/>
              </a:buClr>
              <a:buSzPts val="1400"/>
              <a:buNone/>
              <a:defRPr>
                <a:solidFill>
                  <a:schemeClr val="dk2"/>
                </a:solidFill>
                <a:highlight>
                  <a:schemeClr val="dk2"/>
                </a:highlight>
              </a:defRPr>
            </a:lvl7pPr>
            <a:lvl8pPr lvl="7">
              <a:spcBef>
                <a:spcPts val="0"/>
              </a:spcBef>
              <a:spcAft>
                <a:spcPts val="0"/>
              </a:spcAft>
              <a:buClr>
                <a:schemeClr val="dk2"/>
              </a:buClr>
              <a:buSzPts val="1400"/>
              <a:buNone/>
              <a:defRPr>
                <a:solidFill>
                  <a:schemeClr val="dk2"/>
                </a:solidFill>
                <a:highlight>
                  <a:schemeClr val="dk2"/>
                </a:highlight>
              </a:defRPr>
            </a:lvl8pPr>
            <a:lvl9pPr lvl="8">
              <a:spcBef>
                <a:spcPts val="0"/>
              </a:spcBef>
              <a:spcAft>
                <a:spcPts val="0"/>
              </a:spcAft>
              <a:buClr>
                <a:schemeClr val="dk2"/>
              </a:buClr>
              <a:buSzPts val="1400"/>
              <a:buNone/>
              <a:defRPr>
                <a:solidFill>
                  <a:schemeClr val="dk2"/>
                </a:solidFill>
                <a:highlight>
                  <a:schemeClr val="dk2"/>
                </a:highligh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Light 3">
  <p:cSld name="TITLE_3_2_2_1_3">
    <p:spTree>
      <p:nvGrpSpPr>
        <p:cNvPr id="310" name="Shape 310"/>
        <p:cNvGrpSpPr/>
        <p:nvPr/>
      </p:nvGrpSpPr>
      <p:grpSpPr>
        <a:xfrm>
          <a:off x="0" y="0"/>
          <a:ext cx="0" cy="0"/>
          <a:chOff x="0" y="0"/>
          <a:chExt cx="0" cy="0"/>
        </a:xfrm>
      </p:grpSpPr>
      <p:sp>
        <p:nvSpPr>
          <p:cNvPr id="311" name="Google Shape;311;p34"/>
          <p:cNvSpPr/>
          <p:nvPr/>
        </p:nvSpPr>
        <p:spPr>
          <a:xfrm>
            <a:off x="0"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2" name="Google Shape;312;p34"/>
          <p:cNvSpPr/>
          <p:nvPr/>
        </p:nvSpPr>
        <p:spPr>
          <a:xfrm>
            <a:off x="5741100" y="-7450"/>
            <a:ext cx="3410700" cy="5151000"/>
          </a:xfrm>
          <a:prstGeom prst="rect">
            <a:avLst/>
          </a:prstGeom>
          <a:gradFill>
            <a:gsLst>
              <a:gs pos="0">
                <a:srgbClr val="FFFFFF"/>
              </a:gs>
              <a:gs pos="100000">
                <a:srgbClr val="EEEEEE"/>
              </a:gs>
            </a:gsLst>
            <a:lin ang="2698631" scaled="0"/>
          </a:gradFill>
          <a:ln>
            <a:noFill/>
          </a:ln>
        </p:spPr>
        <p:txBody>
          <a:bodyPr anchorCtr="0" anchor="ctr" bIns="0" lIns="0" spcFirstLastPara="1" rIns="0" wrap="square" tIns="0">
            <a:noAutofit/>
          </a:bodyPr>
          <a:lstStyle/>
          <a:p>
            <a:pPr indent="0" lvl="0" marL="0" rtl="0" algn="ctr">
              <a:spcBef>
                <a:spcPts val="0"/>
              </a:spcBef>
              <a:spcAft>
                <a:spcPts val="0"/>
              </a:spcAft>
              <a:buNone/>
            </a:pPr>
            <a:r>
              <a:t/>
            </a:r>
            <a:endParaRPr/>
          </a:p>
        </p:txBody>
      </p:sp>
      <p:pic>
        <p:nvPicPr>
          <p:cNvPr id="313" name="Google Shape;313;p34"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314" name="Google Shape;314;p34"/>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
        <p:nvSpPr>
          <p:cNvPr id="315" name="Google Shape;315;p34"/>
          <p:cNvSpPr txBox="1"/>
          <p:nvPr>
            <p:ph type="title"/>
          </p:nvPr>
        </p:nvSpPr>
        <p:spPr>
          <a:xfrm>
            <a:off x="720000" y="1422150"/>
            <a:ext cx="482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316" name="Google Shape;316;p34"/>
          <p:cNvSpPr txBox="1"/>
          <p:nvPr>
            <p:ph idx="1" type="body"/>
          </p:nvPr>
        </p:nvSpPr>
        <p:spPr>
          <a:xfrm>
            <a:off x="720000" y="1776250"/>
            <a:ext cx="4692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317" name="Google Shape;317;p34"/>
          <p:cNvSpPr txBox="1"/>
          <p:nvPr>
            <p:ph idx="2" type="title"/>
          </p:nvPr>
        </p:nvSpPr>
        <p:spPr>
          <a:xfrm>
            <a:off x="720000" y="841000"/>
            <a:ext cx="482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cxnSp>
        <p:nvCxnSpPr>
          <p:cNvPr id="318" name="Google Shape;318;p34"/>
          <p:cNvCxnSpPr/>
          <p:nvPr/>
        </p:nvCxnSpPr>
        <p:spPr>
          <a:xfrm flipH="1" rot="10800000">
            <a:off x="720000" y="1642950"/>
            <a:ext cx="4824000" cy="3600"/>
          </a:xfrm>
          <a:prstGeom prst="straightConnector1">
            <a:avLst/>
          </a:prstGeom>
          <a:noFill/>
          <a:ln cap="flat" cmpd="sng" w="9525">
            <a:solidFill>
              <a:schemeClr val="lt1"/>
            </a:solidFill>
            <a:prstDash val="solid"/>
            <a:round/>
            <a:headEnd len="med" w="med" type="none"/>
            <a:tailEnd len="med" w="med" type="none"/>
          </a:ln>
        </p:spPr>
      </p:cxnSp>
      <p:cxnSp>
        <p:nvCxnSpPr>
          <p:cNvPr id="319" name="Google Shape;319;p34"/>
          <p:cNvCxnSpPr/>
          <p:nvPr/>
        </p:nvCxnSpPr>
        <p:spPr>
          <a:xfrm flipH="1" rot="10800000">
            <a:off x="5940000" y="1642950"/>
            <a:ext cx="2484000" cy="3600"/>
          </a:xfrm>
          <a:prstGeom prst="straightConnector1">
            <a:avLst/>
          </a:prstGeom>
          <a:noFill/>
          <a:ln cap="flat" cmpd="sng" w="9525">
            <a:solidFill>
              <a:schemeClr val="dk2"/>
            </a:solidFill>
            <a:prstDash val="solid"/>
            <a:round/>
            <a:headEnd len="med" w="med" type="none"/>
            <a:tailEnd len="med" w="med" type="none"/>
          </a:ln>
        </p:spPr>
      </p:cxnSp>
      <p:sp>
        <p:nvSpPr>
          <p:cNvPr id="320" name="Google Shape;320;p34"/>
          <p:cNvSpPr txBox="1"/>
          <p:nvPr>
            <p:ph idx="3" type="title"/>
          </p:nvPr>
        </p:nvSpPr>
        <p:spPr>
          <a:xfrm>
            <a:off x="5940000" y="1422150"/>
            <a:ext cx="248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321" name="Google Shape;321;p34"/>
          <p:cNvSpPr txBox="1"/>
          <p:nvPr>
            <p:ph idx="4" type="body"/>
          </p:nvPr>
        </p:nvSpPr>
        <p:spPr>
          <a:xfrm>
            <a:off x="5940000" y="1776250"/>
            <a:ext cx="248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322" name="Google Shape;322;p34"/>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
        <p:nvSpPr>
          <p:cNvPr id="323" name="Google Shape;323;p34"/>
          <p:cNvSpPr txBox="1"/>
          <p:nvPr>
            <p:ph idx="5"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llar Slide">
  <p:cSld name="TITLE_4_1_3_1_2_1_1_2_1">
    <p:spTree>
      <p:nvGrpSpPr>
        <p:cNvPr id="324" name="Shape 324"/>
        <p:cNvGrpSpPr/>
        <p:nvPr/>
      </p:nvGrpSpPr>
      <p:grpSpPr>
        <a:xfrm>
          <a:off x="0" y="0"/>
          <a:ext cx="0" cy="0"/>
          <a:chOff x="0" y="0"/>
          <a:chExt cx="0" cy="0"/>
        </a:xfrm>
      </p:grpSpPr>
      <p:sp>
        <p:nvSpPr>
          <p:cNvPr id="325" name="Google Shape;325;p35"/>
          <p:cNvSpPr/>
          <p:nvPr/>
        </p:nvSpPr>
        <p:spPr>
          <a:xfrm>
            <a:off x="25" y="75"/>
            <a:ext cx="9144000" cy="5143500"/>
          </a:xfrm>
          <a:prstGeom prst="rect">
            <a:avLst/>
          </a:prstGeom>
          <a:gradFill>
            <a:gsLst>
              <a:gs pos="0">
                <a:srgbClr val="1D8591">
                  <a:alpha val="95686"/>
                </a:srgbClr>
              </a:gs>
              <a:gs pos="100000">
                <a:srgbClr val="03333A"/>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p35"/>
          <p:cNvSpPr/>
          <p:nvPr/>
        </p:nvSpPr>
        <p:spPr>
          <a:xfrm>
            <a:off x="720000" y="2023075"/>
            <a:ext cx="24861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327" name="Google Shape;327;p35"/>
          <p:cNvSpPr/>
          <p:nvPr/>
        </p:nvSpPr>
        <p:spPr>
          <a:xfrm>
            <a:off x="3328927" y="2023075"/>
            <a:ext cx="24861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328" name="Google Shape;328;p35"/>
          <p:cNvSpPr/>
          <p:nvPr/>
        </p:nvSpPr>
        <p:spPr>
          <a:xfrm>
            <a:off x="5937870" y="2023075"/>
            <a:ext cx="24861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329" name="Google Shape;329;p35"/>
          <p:cNvSpPr txBox="1"/>
          <p:nvPr>
            <p:ph type="title"/>
          </p:nvPr>
        </p:nvSpPr>
        <p:spPr>
          <a:xfrm>
            <a:off x="974446" y="2954100"/>
            <a:ext cx="19461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330" name="Google Shape;330;p35"/>
          <p:cNvSpPr txBox="1"/>
          <p:nvPr>
            <p:ph idx="1" type="body"/>
          </p:nvPr>
        </p:nvSpPr>
        <p:spPr>
          <a:xfrm>
            <a:off x="1007525" y="3512304"/>
            <a:ext cx="1902900" cy="911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331" name="Google Shape;331;p35"/>
          <p:cNvSpPr txBox="1"/>
          <p:nvPr>
            <p:ph idx="2" type="body"/>
          </p:nvPr>
        </p:nvSpPr>
        <p:spPr>
          <a:xfrm>
            <a:off x="3598941" y="3512304"/>
            <a:ext cx="1902900" cy="911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332" name="Google Shape;332;p35"/>
          <p:cNvSpPr txBox="1"/>
          <p:nvPr>
            <p:ph idx="3" type="body"/>
          </p:nvPr>
        </p:nvSpPr>
        <p:spPr>
          <a:xfrm>
            <a:off x="6220055" y="3512304"/>
            <a:ext cx="1902900" cy="911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333" name="Google Shape;333;p35"/>
          <p:cNvSpPr txBox="1"/>
          <p:nvPr>
            <p:ph idx="4" type="title"/>
          </p:nvPr>
        </p:nvSpPr>
        <p:spPr>
          <a:xfrm>
            <a:off x="3598922" y="2954100"/>
            <a:ext cx="19461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334" name="Google Shape;334;p35"/>
          <p:cNvSpPr txBox="1"/>
          <p:nvPr>
            <p:ph idx="5" type="title"/>
          </p:nvPr>
        </p:nvSpPr>
        <p:spPr>
          <a:xfrm>
            <a:off x="6198395" y="2954100"/>
            <a:ext cx="19461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335" name="Google Shape;335;p35"/>
          <p:cNvSpPr txBox="1"/>
          <p:nvPr>
            <p:ph idx="6" type="title"/>
          </p:nvPr>
        </p:nvSpPr>
        <p:spPr>
          <a:xfrm>
            <a:off x="720000" y="899250"/>
            <a:ext cx="7704000" cy="8091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2800"/>
              <a:buFont typeface="Manrope"/>
              <a:buNone/>
              <a:defRPr b="1" sz="2800">
                <a:solidFill>
                  <a:schemeClr val="lt1"/>
                </a:solidFill>
                <a:latin typeface="Manrope"/>
                <a:ea typeface="Manrope"/>
                <a:cs typeface="Manrope"/>
                <a:sym typeface="Manrope"/>
              </a:defRPr>
            </a:lvl1pPr>
            <a:lvl2pPr lvl="1">
              <a:spcBef>
                <a:spcPts val="0"/>
              </a:spcBef>
              <a:spcAft>
                <a:spcPts val="0"/>
              </a:spcAft>
              <a:buSzPts val="2800"/>
              <a:buFont typeface="Manrope"/>
              <a:buNone/>
              <a:defRPr b="1" sz="2800">
                <a:latin typeface="Manrope"/>
                <a:ea typeface="Manrope"/>
                <a:cs typeface="Manrope"/>
                <a:sym typeface="Manrope"/>
              </a:defRPr>
            </a:lvl2pPr>
            <a:lvl3pPr lvl="2">
              <a:spcBef>
                <a:spcPts val="0"/>
              </a:spcBef>
              <a:spcAft>
                <a:spcPts val="0"/>
              </a:spcAft>
              <a:buSzPts val="2800"/>
              <a:buFont typeface="Manrope"/>
              <a:buNone/>
              <a:defRPr b="1" sz="2800">
                <a:latin typeface="Manrope"/>
                <a:ea typeface="Manrope"/>
                <a:cs typeface="Manrope"/>
                <a:sym typeface="Manrope"/>
              </a:defRPr>
            </a:lvl3pPr>
            <a:lvl4pPr lvl="3">
              <a:spcBef>
                <a:spcPts val="0"/>
              </a:spcBef>
              <a:spcAft>
                <a:spcPts val="0"/>
              </a:spcAft>
              <a:buSzPts val="2800"/>
              <a:buFont typeface="Manrope"/>
              <a:buNone/>
              <a:defRPr b="1" sz="2800">
                <a:latin typeface="Manrope"/>
                <a:ea typeface="Manrope"/>
                <a:cs typeface="Manrope"/>
                <a:sym typeface="Manrope"/>
              </a:defRPr>
            </a:lvl4pPr>
            <a:lvl5pPr lvl="4">
              <a:spcBef>
                <a:spcPts val="0"/>
              </a:spcBef>
              <a:spcAft>
                <a:spcPts val="0"/>
              </a:spcAft>
              <a:buSzPts val="2800"/>
              <a:buFont typeface="Manrope"/>
              <a:buNone/>
              <a:defRPr b="1" sz="2800">
                <a:latin typeface="Manrope"/>
                <a:ea typeface="Manrope"/>
                <a:cs typeface="Manrope"/>
                <a:sym typeface="Manrope"/>
              </a:defRPr>
            </a:lvl5pPr>
            <a:lvl6pPr lvl="5">
              <a:spcBef>
                <a:spcPts val="0"/>
              </a:spcBef>
              <a:spcAft>
                <a:spcPts val="0"/>
              </a:spcAft>
              <a:buSzPts val="2800"/>
              <a:buFont typeface="Manrope"/>
              <a:buNone/>
              <a:defRPr b="1" sz="2800">
                <a:latin typeface="Manrope"/>
                <a:ea typeface="Manrope"/>
                <a:cs typeface="Manrope"/>
                <a:sym typeface="Manrope"/>
              </a:defRPr>
            </a:lvl6pPr>
            <a:lvl7pPr lvl="6">
              <a:spcBef>
                <a:spcPts val="0"/>
              </a:spcBef>
              <a:spcAft>
                <a:spcPts val="0"/>
              </a:spcAft>
              <a:buSzPts val="2800"/>
              <a:buFont typeface="Manrope"/>
              <a:buNone/>
              <a:defRPr b="1" sz="2800">
                <a:latin typeface="Manrope"/>
                <a:ea typeface="Manrope"/>
                <a:cs typeface="Manrope"/>
                <a:sym typeface="Manrope"/>
              </a:defRPr>
            </a:lvl7pPr>
            <a:lvl8pPr lvl="7">
              <a:spcBef>
                <a:spcPts val="0"/>
              </a:spcBef>
              <a:spcAft>
                <a:spcPts val="0"/>
              </a:spcAft>
              <a:buSzPts val="2800"/>
              <a:buFont typeface="Manrope"/>
              <a:buNone/>
              <a:defRPr b="1" sz="2800">
                <a:latin typeface="Manrope"/>
                <a:ea typeface="Manrope"/>
                <a:cs typeface="Manrope"/>
                <a:sym typeface="Manrope"/>
              </a:defRPr>
            </a:lvl8pPr>
            <a:lvl9pPr lvl="8">
              <a:spcBef>
                <a:spcPts val="0"/>
              </a:spcBef>
              <a:spcAft>
                <a:spcPts val="0"/>
              </a:spcAft>
              <a:buSzPts val="2800"/>
              <a:buFont typeface="Manrope"/>
              <a:buNone/>
              <a:defRPr b="1" sz="2800">
                <a:latin typeface="Manrope"/>
                <a:ea typeface="Manrope"/>
                <a:cs typeface="Manrope"/>
                <a:sym typeface="Manrope"/>
              </a:defRPr>
            </a:lvl9pPr>
          </a:lstStyle>
          <a:p/>
        </p:txBody>
      </p:sp>
      <p:sp>
        <p:nvSpPr>
          <p:cNvPr id="336" name="Google Shape;336;p35"/>
          <p:cNvSpPr txBox="1"/>
          <p:nvPr>
            <p:ph idx="7"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
        <p:nvSpPr>
          <p:cNvPr id="337" name="Google Shape;337;p35"/>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illar Slide ">
  <p:cSld name="TITLE_4_1_3_1_2_1_1_2_1_3">
    <p:spTree>
      <p:nvGrpSpPr>
        <p:cNvPr id="338" name="Shape 338"/>
        <p:cNvGrpSpPr/>
        <p:nvPr/>
      </p:nvGrpSpPr>
      <p:grpSpPr>
        <a:xfrm>
          <a:off x="0" y="0"/>
          <a:ext cx="0" cy="0"/>
          <a:chOff x="0" y="0"/>
          <a:chExt cx="0" cy="0"/>
        </a:xfrm>
      </p:grpSpPr>
      <p:sp>
        <p:nvSpPr>
          <p:cNvPr id="339" name="Google Shape;339;p36"/>
          <p:cNvSpPr/>
          <p:nvPr/>
        </p:nvSpPr>
        <p:spPr>
          <a:xfrm>
            <a:off x="25" y="75"/>
            <a:ext cx="9144000" cy="5143500"/>
          </a:xfrm>
          <a:prstGeom prst="rect">
            <a:avLst/>
          </a:prstGeom>
          <a:gradFill>
            <a:gsLst>
              <a:gs pos="0">
                <a:srgbClr val="1D8591">
                  <a:alpha val="95686"/>
                </a:srgbClr>
              </a:gs>
              <a:gs pos="100000">
                <a:srgbClr val="03333A"/>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36"/>
          <p:cNvSpPr/>
          <p:nvPr/>
        </p:nvSpPr>
        <p:spPr>
          <a:xfrm>
            <a:off x="720000" y="2023075"/>
            <a:ext cx="18606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341" name="Google Shape;341;p36"/>
          <p:cNvSpPr/>
          <p:nvPr/>
        </p:nvSpPr>
        <p:spPr>
          <a:xfrm>
            <a:off x="6563400" y="2023075"/>
            <a:ext cx="18606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342" name="Google Shape;342;p36"/>
          <p:cNvSpPr/>
          <p:nvPr/>
        </p:nvSpPr>
        <p:spPr>
          <a:xfrm>
            <a:off x="2672500" y="2023075"/>
            <a:ext cx="18606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343" name="Google Shape;343;p36"/>
          <p:cNvSpPr/>
          <p:nvPr/>
        </p:nvSpPr>
        <p:spPr>
          <a:xfrm>
            <a:off x="4625013" y="2023075"/>
            <a:ext cx="1860600" cy="2608200"/>
          </a:xfrm>
          <a:prstGeom prst="roundRect">
            <a:avLst>
              <a:gd fmla="val 16667" name="adj"/>
            </a:avLst>
          </a:prstGeom>
          <a:gradFill>
            <a:gsLst>
              <a:gs pos="0">
                <a:srgbClr val="2C8E9A">
                  <a:alpha val="95686"/>
                  <a:alpha val="25320"/>
                </a:srgbClr>
              </a:gs>
              <a:gs pos="100000">
                <a:srgbClr val="076D79">
                  <a:alpha val="95686"/>
                  <a:alpha val="25320"/>
                </a:srgbClr>
              </a:gs>
            </a:gsLst>
            <a:lin ang="18900044" scaled="0"/>
          </a:gradFill>
          <a:ln cap="flat" cmpd="sng" w="9525">
            <a:solidFill>
              <a:srgbClr val="40D2C7"/>
            </a:solidFill>
            <a:prstDash val="solid"/>
            <a:round/>
            <a:headEnd len="sm" w="sm" type="none"/>
            <a:tailEnd len="sm" w="sm" type="none"/>
          </a:ln>
          <a:effectLst>
            <a:outerShdw blurRad="400050" rotWithShape="0" algn="bl" dir="5400000" dist="104775">
              <a:srgbClr val="000000">
                <a:alpha val="25000"/>
              </a:srgbClr>
            </a:outerShdw>
            <a:reflection blurRad="0" dir="0" dist="0" endA="0" endPos="14000" fadeDir="5400012" kx="0" rotWithShape="0" algn="bl" stA="3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2F7D2"/>
              </a:solidFill>
              <a:highlight>
                <a:srgbClr val="25F1E2"/>
              </a:highlight>
            </a:endParaRPr>
          </a:p>
        </p:txBody>
      </p:sp>
      <p:sp>
        <p:nvSpPr>
          <p:cNvPr id="344" name="Google Shape;344;p36"/>
          <p:cNvSpPr txBox="1"/>
          <p:nvPr>
            <p:ph type="title"/>
          </p:nvPr>
        </p:nvSpPr>
        <p:spPr>
          <a:xfrm>
            <a:off x="910425" y="2791675"/>
            <a:ext cx="14565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345" name="Google Shape;345;p36"/>
          <p:cNvSpPr txBox="1"/>
          <p:nvPr>
            <p:ph idx="1" type="body"/>
          </p:nvPr>
        </p:nvSpPr>
        <p:spPr>
          <a:xfrm>
            <a:off x="935175" y="3453213"/>
            <a:ext cx="1424100" cy="677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346" name="Google Shape;346;p36"/>
          <p:cNvSpPr txBox="1"/>
          <p:nvPr>
            <p:ph idx="2" type="body"/>
          </p:nvPr>
        </p:nvSpPr>
        <p:spPr>
          <a:xfrm>
            <a:off x="2874575" y="3453213"/>
            <a:ext cx="1424100" cy="677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347" name="Google Shape;347;p36"/>
          <p:cNvSpPr txBox="1"/>
          <p:nvPr>
            <p:ph idx="3" type="body"/>
          </p:nvPr>
        </p:nvSpPr>
        <p:spPr>
          <a:xfrm>
            <a:off x="4836200" y="3453213"/>
            <a:ext cx="1424100" cy="677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348" name="Google Shape;348;p36"/>
          <p:cNvSpPr txBox="1"/>
          <p:nvPr>
            <p:ph idx="4" type="body"/>
          </p:nvPr>
        </p:nvSpPr>
        <p:spPr>
          <a:xfrm>
            <a:off x="6781650" y="3453213"/>
            <a:ext cx="1424100" cy="677100"/>
          </a:xfrm>
          <a:prstGeom prst="rect">
            <a:avLst/>
          </a:prstGeom>
          <a:noFill/>
          <a:ln>
            <a:noFill/>
          </a:ln>
        </p:spPr>
        <p:txBody>
          <a:bodyPr anchorCtr="0" anchor="t" bIns="0" lIns="0" spcFirstLastPara="1" rIns="0" wrap="square" tIns="0">
            <a:noAutofit/>
          </a:bodyPr>
          <a:lstStyle>
            <a:lvl1pPr indent="-292100" lvl="0" marL="457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1pPr>
            <a:lvl2pPr indent="-292100" lvl="1" marL="914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2pPr>
            <a:lvl3pPr indent="-292100" lvl="2" marL="1371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3pPr>
            <a:lvl4pPr indent="-292100" lvl="3" marL="1828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4pPr>
            <a:lvl5pPr indent="-292100" lvl="4" marL="22860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5pPr>
            <a:lvl6pPr indent="-292100" lvl="5" marL="27432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6pPr>
            <a:lvl7pPr indent="-292100" lvl="6" marL="32004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7pPr>
            <a:lvl8pPr indent="-292100" lvl="7" marL="36576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8pPr>
            <a:lvl9pPr indent="-292100" lvl="8" marL="4114800" algn="ctr">
              <a:spcBef>
                <a:spcPts val="0"/>
              </a:spcBef>
              <a:spcAft>
                <a:spcPts val="0"/>
              </a:spcAft>
              <a:buClr>
                <a:schemeClr val="lt1"/>
              </a:buClr>
              <a:buSzPts val="1000"/>
              <a:buFont typeface="Manrope"/>
              <a:buChar char="■"/>
              <a:defRPr sz="1000">
                <a:solidFill>
                  <a:schemeClr val="lt1"/>
                </a:solidFill>
                <a:latin typeface="Manrope"/>
                <a:ea typeface="Manrope"/>
                <a:cs typeface="Manrope"/>
                <a:sym typeface="Manrope"/>
              </a:defRPr>
            </a:lvl9pPr>
          </a:lstStyle>
          <a:p/>
        </p:txBody>
      </p:sp>
      <p:sp>
        <p:nvSpPr>
          <p:cNvPr id="349" name="Google Shape;349;p36"/>
          <p:cNvSpPr txBox="1"/>
          <p:nvPr>
            <p:ph idx="5" type="title"/>
          </p:nvPr>
        </p:nvSpPr>
        <p:spPr>
          <a:xfrm>
            <a:off x="2874563" y="2791675"/>
            <a:ext cx="14565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350" name="Google Shape;350;p36"/>
          <p:cNvSpPr txBox="1"/>
          <p:nvPr>
            <p:ph idx="6" type="title"/>
          </p:nvPr>
        </p:nvSpPr>
        <p:spPr>
          <a:xfrm>
            <a:off x="4819988" y="2791675"/>
            <a:ext cx="14565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351" name="Google Shape;351;p36"/>
          <p:cNvSpPr txBox="1"/>
          <p:nvPr>
            <p:ph idx="7" type="title"/>
          </p:nvPr>
        </p:nvSpPr>
        <p:spPr>
          <a:xfrm>
            <a:off x="6779563" y="2791675"/>
            <a:ext cx="1456500" cy="392400"/>
          </a:xfrm>
          <a:prstGeom prst="rect">
            <a:avLst/>
          </a:prstGeom>
          <a:noFill/>
          <a:ln>
            <a:noFill/>
          </a:ln>
        </p:spPr>
        <p:txBody>
          <a:bodyPr anchorCtr="0" anchor="t" bIns="0" lIns="0" spcFirstLastPara="1" rIns="0" wrap="square" tIns="0">
            <a:normAutofit/>
          </a:bodyPr>
          <a:lstStyle>
            <a:lvl1pPr lvl="0"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1pPr>
            <a:lvl2pPr lvl="1"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2pPr>
            <a:lvl3pPr lvl="2"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3pPr>
            <a:lvl4pPr lvl="3"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4pPr>
            <a:lvl5pPr lvl="4"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5pPr>
            <a:lvl6pPr lvl="5"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6pPr>
            <a:lvl7pPr lvl="6"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7pPr>
            <a:lvl8pPr lvl="7"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8pPr>
            <a:lvl9pPr lvl="8" algn="ctr">
              <a:spcBef>
                <a:spcPts val="0"/>
              </a:spcBef>
              <a:spcAft>
                <a:spcPts val="0"/>
              </a:spcAft>
              <a:buClr>
                <a:srgbClr val="22F7D2"/>
              </a:buClr>
              <a:buSzPts val="1300"/>
              <a:buFont typeface="Manrope"/>
              <a:buNone/>
              <a:defRPr b="1" sz="1300">
                <a:solidFill>
                  <a:srgbClr val="22F7D2"/>
                </a:solidFill>
                <a:latin typeface="Manrope"/>
                <a:ea typeface="Manrope"/>
                <a:cs typeface="Manrope"/>
                <a:sym typeface="Manrope"/>
              </a:defRPr>
            </a:lvl9pPr>
          </a:lstStyle>
          <a:p/>
        </p:txBody>
      </p:sp>
      <p:sp>
        <p:nvSpPr>
          <p:cNvPr id="352" name="Google Shape;352;p36"/>
          <p:cNvSpPr txBox="1"/>
          <p:nvPr>
            <p:ph idx="8" type="title"/>
          </p:nvPr>
        </p:nvSpPr>
        <p:spPr>
          <a:xfrm>
            <a:off x="720000" y="899250"/>
            <a:ext cx="7704000" cy="8091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2800"/>
              <a:buFont typeface="Manrope"/>
              <a:buNone/>
              <a:defRPr b="1" sz="2800">
                <a:solidFill>
                  <a:schemeClr val="lt1"/>
                </a:solidFill>
                <a:latin typeface="Manrope"/>
                <a:ea typeface="Manrope"/>
                <a:cs typeface="Manrope"/>
                <a:sym typeface="Manrope"/>
              </a:defRPr>
            </a:lvl1pPr>
            <a:lvl2pPr lvl="1">
              <a:spcBef>
                <a:spcPts val="0"/>
              </a:spcBef>
              <a:spcAft>
                <a:spcPts val="0"/>
              </a:spcAft>
              <a:buSzPts val="2800"/>
              <a:buFont typeface="Manrope"/>
              <a:buNone/>
              <a:defRPr b="1" sz="2800">
                <a:latin typeface="Manrope"/>
                <a:ea typeface="Manrope"/>
                <a:cs typeface="Manrope"/>
                <a:sym typeface="Manrope"/>
              </a:defRPr>
            </a:lvl2pPr>
            <a:lvl3pPr lvl="2">
              <a:spcBef>
                <a:spcPts val="0"/>
              </a:spcBef>
              <a:spcAft>
                <a:spcPts val="0"/>
              </a:spcAft>
              <a:buSzPts val="2800"/>
              <a:buFont typeface="Manrope"/>
              <a:buNone/>
              <a:defRPr b="1" sz="2800">
                <a:latin typeface="Manrope"/>
                <a:ea typeface="Manrope"/>
                <a:cs typeface="Manrope"/>
                <a:sym typeface="Manrope"/>
              </a:defRPr>
            </a:lvl3pPr>
            <a:lvl4pPr lvl="3">
              <a:spcBef>
                <a:spcPts val="0"/>
              </a:spcBef>
              <a:spcAft>
                <a:spcPts val="0"/>
              </a:spcAft>
              <a:buSzPts val="2800"/>
              <a:buFont typeface="Manrope"/>
              <a:buNone/>
              <a:defRPr b="1" sz="2800">
                <a:latin typeface="Manrope"/>
                <a:ea typeface="Manrope"/>
                <a:cs typeface="Manrope"/>
                <a:sym typeface="Manrope"/>
              </a:defRPr>
            </a:lvl4pPr>
            <a:lvl5pPr lvl="4">
              <a:spcBef>
                <a:spcPts val="0"/>
              </a:spcBef>
              <a:spcAft>
                <a:spcPts val="0"/>
              </a:spcAft>
              <a:buSzPts val="2800"/>
              <a:buFont typeface="Manrope"/>
              <a:buNone/>
              <a:defRPr b="1" sz="2800">
                <a:latin typeface="Manrope"/>
                <a:ea typeface="Manrope"/>
                <a:cs typeface="Manrope"/>
                <a:sym typeface="Manrope"/>
              </a:defRPr>
            </a:lvl5pPr>
            <a:lvl6pPr lvl="5">
              <a:spcBef>
                <a:spcPts val="0"/>
              </a:spcBef>
              <a:spcAft>
                <a:spcPts val="0"/>
              </a:spcAft>
              <a:buSzPts val="2800"/>
              <a:buFont typeface="Manrope"/>
              <a:buNone/>
              <a:defRPr b="1" sz="2800">
                <a:latin typeface="Manrope"/>
                <a:ea typeface="Manrope"/>
                <a:cs typeface="Manrope"/>
                <a:sym typeface="Manrope"/>
              </a:defRPr>
            </a:lvl6pPr>
            <a:lvl7pPr lvl="6">
              <a:spcBef>
                <a:spcPts val="0"/>
              </a:spcBef>
              <a:spcAft>
                <a:spcPts val="0"/>
              </a:spcAft>
              <a:buSzPts val="2800"/>
              <a:buFont typeface="Manrope"/>
              <a:buNone/>
              <a:defRPr b="1" sz="2800">
                <a:latin typeface="Manrope"/>
                <a:ea typeface="Manrope"/>
                <a:cs typeface="Manrope"/>
                <a:sym typeface="Manrope"/>
              </a:defRPr>
            </a:lvl7pPr>
            <a:lvl8pPr lvl="7">
              <a:spcBef>
                <a:spcPts val="0"/>
              </a:spcBef>
              <a:spcAft>
                <a:spcPts val="0"/>
              </a:spcAft>
              <a:buSzPts val="2800"/>
              <a:buFont typeface="Manrope"/>
              <a:buNone/>
              <a:defRPr b="1" sz="2800">
                <a:latin typeface="Manrope"/>
                <a:ea typeface="Manrope"/>
                <a:cs typeface="Manrope"/>
                <a:sym typeface="Manrope"/>
              </a:defRPr>
            </a:lvl8pPr>
            <a:lvl9pPr lvl="8">
              <a:spcBef>
                <a:spcPts val="0"/>
              </a:spcBef>
              <a:spcAft>
                <a:spcPts val="0"/>
              </a:spcAft>
              <a:buSzPts val="2800"/>
              <a:buFont typeface="Manrope"/>
              <a:buNone/>
              <a:defRPr b="1" sz="2800">
                <a:latin typeface="Manrope"/>
                <a:ea typeface="Manrope"/>
                <a:cs typeface="Manrope"/>
                <a:sym typeface="Manrope"/>
              </a:defRPr>
            </a:lvl9pPr>
          </a:lstStyle>
          <a:p/>
        </p:txBody>
      </p:sp>
      <p:sp>
        <p:nvSpPr>
          <p:cNvPr id="353" name="Google Shape;353;p36"/>
          <p:cNvSpPr txBox="1"/>
          <p:nvPr>
            <p:ph idx="9"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
        <p:nvSpPr>
          <p:cNvPr id="354" name="Google Shape;354;p36"/>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2"/>
                </a:solidFill>
                <a:latin typeface="Arial"/>
                <a:ea typeface="Arial"/>
                <a:cs typeface="Arial"/>
                <a:sym typeface="Arial"/>
              </a:rPr>
              <a:t>‹#›</a:t>
            </a:fld>
            <a:endParaRPr b="0" i="0" sz="9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ark - Gradient" showMasterSp="0">
  <p:cSld name="3_Dark - Gradient">
    <p:bg>
      <p:bgPr>
        <a:blipFill>
          <a:blip r:embed="rId2">
            <a:alphaModFix/>
          </a:blip>
          <a:stretch>
            <a:fillRect/>
          </a:stretch>
        </a:blipFill>
      </p:bgPr>
    </p:bg>
    <p:spTree>
      <p:nvGrpSpPr>
        <p:cNvPr id="355" name="Shape 355"/>
        <p:cNvGrpSpPr/>
        <p:nvPr/>
      </p:nvGrpSpPr>
      <p:grpSpPr>
        <a:xfrm>
          <a:off x="0" y="0"/>
          <a:ext cx="0" cy="0"/>
          <a:chOff x="0" y="0"/>
          <a:chExt cx="0" cy="0"/>
        </a:xfrm>
      </p:grpSpPr>
    </p:spTree>
  </p:cSld>
  <p:clrMapOvr>
    <a:masterClrMapping/>
  </p:clrMapOvr>
  <p:extLst>
    <p:ext uri="{DCECCB84-F9BA-43D5-87BE-67443E8EF086}">
      <p15:sldGuideLst>
        <p15:guide id="1" pos="19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ark - Gradient - page number">
  <p:cSld name="2_Dark - Gradient - page number">
    <p:spTree>
      <p:nvGrpSpPr>
        <p:cNvPr id="356" name="Shape 356"/>
        <p:cNvGrpSpPr/>
        <p:nvPr/>
      </p:nvGrpSpPr>
      <p:grpSpPr>
        <a:xfrm>
          <a:off x="0" y="0"/>
          <a:ext cx="0" cy="0"/>
          <a:chOff x="0" y="0"/>
          <a:chExt cx="0" cy="0"/>
        </a:xfrm>
      </p:grpSpPr>
      <p:pic>
        <p:nvPicPr>
          <p:cNvPr id="357" name="Google Shape;357;p38"/>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358" name="Google Shape;358;p38"/>
          <p:cNvSpPr txBox="1"/>
          <p:nvPr>
            <p:ph idx="1" type="body"/>
          </p:nvPr>
        </p:nvSpPr>
        <p:spPr>
          <a:xfrm>
            <a:off x="322840" y="296387"/>
            <a:ext cx="2949000" cy="220800"/>
          </a:xfrm>
          <a:prstGeom prst="rect">
            <a:avLst/>
          </a:prstGeom>
          <a:noFill/>
          <a:ln>
            <a:noFill/>
          </a:ln>
        </p:spPr>
        <p:txBody>
          <a:bodyPr anchorCtr="0" anchor="t" bIns="34275" lIns="0" spcFirstLastPara="1" rIns="68575" wrap="square" tIns="34275">
            <a:spAutoFit/>
          </a:bodyPr>
          <a:lstStyle>
            <a:lvl1pPr indent="-228600" lvl="0" marL="457200" marR="0" algn="l">
              <a:lnSpc>
                <a:spcPct val="90000"/>
              </a:lnSpc>
              <a:spcBef>
                <a:spcPts val="800"/>
              </a:spcBef>
              <a:spcAft>
                <a:spcPts val="0"/>
              </a:spcAft>
              <a:buClr>
                <a:schemeClr val="accent3"/>
              </a:buClr>
              <a:buSzPts val="1100"/>
              <a:buFont typeface="Arial"/>
              <a:buNone/>
              <a:defRPr b="1" i="0" sz="1100" u="none" cap="none" strike="noStrike">
                <a:solidFill>
                  <a:schemeClr val="accent3"/>
                </a:solidFill>
                <a:latin typeface="Manrope"/>
                <a:ea typeface="Manrope"/>
                <a:cs typeface="Manrope"/>
                <a:sym typeface="Manrope"/>
              </a:defRPr>
            </a:lvl1pPr>
            <a:lvl2pPr indent="-438150" lvl="1" marL="9144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2pPr>
            <a:lvl3pPr indent="-438150" lvl="2" marL="13716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3pPr>
            <a:lvl4pPr indent="-438150" lvl="3" marL="18288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4pPr>
            <a:lvl5pPr indent="-438150" lvl="4" marL="22860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359" name="Google Shape;359;p38"/>
          <p:cNvSpPr txBox="1"/>
          <p:nvPr>
            <p:ph idx="2" type="body"/>
          </p:nvPr>
        </p:nvSpPr>
        <p:spPr>
          <a:xfrm>
            <a:off x="322840" y="531003"/>
            <a:ext cx="3773100" cy="320700"/>
          </a:xfrm>
          <a:prstGeom prst="rect">
            <a:avLst/>
          </a:prstGeom>
          <a:noFill/>
          <a:ln>
            <a:noFill/>
          </a:ln>
        </p:spPr>
        <p:txBody>
          <a:bodyPr anchorCtr="0" anchor="t" bIns="34275" lIns="0" spcFirstLastPara="1" rIns="68575" wrap="square" tIns="34275">
            <a:spAutoFit/>
          </a:bodyPr>
          <a:lstStyle>
            <a:lvl1pPr indent="-228600" lvl="0" marL="457200" marR="0" algn="l">
              <a:lnSpc>
                <a:spcPct val="90000"/>
              </a:lnSpc>
              <a:spcBef>
                <a:spcPts val="800"/>
              </a:spcBef>
              <a:spcAft>
                <a:spcPts val="0"/>
              </a:spcAft>
              <a:buClr>
                <a:schemeClr val="lt1"/>
              </a:buClr>
              <a:buSzPts val="1800"/>
              <a:buFont typeface="Arial"/>
              <a:buNone/>
              <a:defRPr b="0" i="0" sz="1800" u="none" cap="none" strike="noStrike">
                <a:solidFill>
                  <a:schemeClr val="lt1"/>
                </a:solidFill>
                <a:latin typeface="Manrope"/>
                <a:ea typeface="Manrope"/>
                <a:cs typeface="Manrope"/>
                <a:sym typeface="Manrope"/>
              </a:defRPr>
            </a:lvl1pPr>
            <a:lvl2pPr indent="-438150" lvl="1" marL="9144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2pPr>
            <a:lvl3pPr indent="-438150" lvl="2" marL="13716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3pPr>
            <a:lvl4pPr indent="-438150" lvl="3" marL="18288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4pPr>
            <a:lvl5pPr indent="-438150" lvl="4" marL="22860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360" name="Google Shape;360;p38"/>
          <p:cNvSpPr txBox="1"/>
          <p:nvPr>
            <p:ph idx="3" type="body"/>
          </p:nvPr>
        </p:nvSpPr>
        <p:spPr>
          <a:xfrm>
            <a:off x="322840" y="1186907"/>
            <a:ext cx="8506200" cy="3053100"/>
          </a:xfrm>
          <a:prstGeom prst="rect">
            <a:avLst/>
          </a:prstGeom>
          <a:noFill/>
          <a:ln>
            <a:noFill/>
          </a:ln>
        </p:spPr>
        <p:txBody>
          <a:bodyPr anchorCtr="0" anchor="t" bIns="34275" lIns="68575" spcFirstLastPara="1" rIns="68575" wrap="square" tIns="34275">
            <a:noAutofit/>
          </a:bodyPr>
          <a:lstStyle>
            <a:lvl1pPr indent="-317500" lvl="0" marL="457200" marR="0" algn="l">
              <a:lnSpc>
                <a:spcPct val="90000"/>
              </a:lnSpc>
              <a:spcBef>
                <a:spcPts val="8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1pPr>
            <a:lvl2pPr indent="-304800" lvl="1" marL="914400" marR="0" algn="l">
              <a:lnSpc>
                <a:spcPct val="90000"/>
              </a:lnSpc>
              <a:spcBef>
                <a:spcPts val="4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298450" lvl="2" marL="1371600" marR="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Arial"/>
                <a:ea typeface="Arial"/>
                <a:cs typeface="Arial"/>
                <a:sym typeface="Arial"/>
              </a:defRPr>
            </a:lvl3pPr>
            <a:lvl4pPr indent="-298450" lvl="3" marL="1828800" marR="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Arial"/>
                <a:ea typeface="Arial"/>
                <a:cs typeface="Arial"/>
                <a:sym typeface="Arial"/>
              </a:defRPr>
            </a:lvl4pPr>
            <a:lvl5pPr indent="-298450" lvl="4" marL="2286000" marR="0" algn="l">
              <a:lnSpc>
                <a:spcPct val="90000"/>
              </a:lnSpc>
              <a:spcBef>
                <a:spcPts val="400"/>
              </a:spcBef>
              <a:spcAft>
                <a:spcPts val="0"/>
              </a:spcAft>
              <a:buClr>
                <a:schemeClr val="lt1"/>
              </a:buClr>
              <a:buSzPts val="1100"/>
              <a:buFont typeface="Arial"/>
              <a:buChar char="•"/>
              <a:defRPr b="0" i="0" sz="1100" u="none" cap="none" strike="noStrike">
                <a:solidFill>
                  <a:schemeClr val="lt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pic>
        <p:nvPicPr>
          <p:cNvPr descr="A picture containing text, clipart&#10;&#10;Description automatically generated" id="361" name="Google Shape;361;p38"/>
          <p:cNvPicPr preferRelativeResize="0"/>
          <p:nvPr/>
        </p:nvPicPr>
        <p:blipFill rotWithShape="1">
          <a:blip r:embed="rId3">
            <a:alphaModFix/>
          </a:blip>
          <a:srcRect b="0" l="0" r="0" t="0"/>
          <a:stretch/>
        </p:blipFill>
        <p:spPr>
          <a:xfrm>
            <a:off x="7904687" y="4606632"/>
            <a:ext cx="946979" cy="277001"/>
          </a:xfrm>
          <a:prstGeom prst="rect">
            <a:avLst/>
          </a:prstGeom>
          <a:noFill/>
          <a:ln>
            <a:noFill/>
          </a:ln>
        </p:spPr>
      </p:pic>
      <p:sp>
        <p:nvSpPr>
          <p:cNvPr id="362" name="Google Shape;362;p38"/>
          <p:cNvSpPr txBox="1"/>
          <p:nvPr>
            <p:ph idx="4" type="body"/>
          </p:nvPr>
        </p:nvSpPr>
        <p:spPr>
          <a:xfrm>
            <a:off x="840765" y="4885911"/>
            <a:ext cx="5205600" cy="162600"/>
          </a:xfrm>
          <a:prstGeom prst="rect">
            <a:avLst/>
          </a:prstGeom>
          <a:noFill/>
          <a:ln>
            <a:noFill/>
          </a:ln>
        </p:spPr>
        <p:txBody>
          <a:bodyPr anchorCtr="0" anchor="t" bIns="34275" lIns="0" spcFirstLastPara="1" rIns="68575" wrap="square" tIns="35100">
            <a:spAutoFit/>
          </a:bodyPr>
          <a:lstStyle>
            <a:lvl1pPr indent="-228600" lvl="0" marL="457200" marR="0" algn="l">
              <a:lnSpc>
                <a:spcPct val="90000"/>
              </a:lnSpc>
              <a:spcBef>
                <a:spcPts val="800"/>
              </a:spcBef>
              <a:spcAft>
                <a:spcPts val="0"/>
              </a:spcAft>
              <a:buClr>
                <a:schemeClr val="lt1"/>
              </a:buClr>
              <a:buSzPts val="700"/>
              <a:buFont typeface="Arial"/>
              <a:buNone/>
              <a:defRPr b="0" i="0" sz="700" u="none" cap="none" strike="noStrike">
                <a:solidFill>
                  <a:schemeClr val="lt1"/>
                </a:solidFill>
                <a:latin typeface="Manrope"/>
                <a:ea typeface="Manrope"/>
                <a:cs typeface="Manrope"/>
                <a:sym typeface="Manrope"/>
              </a:defRPr>
            </a:lvl1pPr>
            <a:lvl2pPr indent="-438150" lvl="1" marL="9144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2pPr>
            <a:lvl3pPr indent="-438150" lvl="2" marL="13716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3pPr>
            <a:lvl4pPr indent="-438150" lvl="3" marL="18288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4pPr>
            <a:lvl5pPr indent="-438150" lvl="4" marL="2286000" marR="0" algn="l">
              <a:lnSpc>
                <a:spcPct val="90000"/>
              </a:lnSpc>
              <a:spcBef>
                <a:spcPts val="400"/>
              </a:spcBef>
              <a:spcAft>
                <a:spcPts val="0"/>
              </a:spcAft>
              <a:buClr>
                <a:schemeClr val="dk1"/>
              </a:buClr>
              <a:buSzPts val="3300"/>
              <a:buFont typeface="Arial"/>
              <a:buChar char="○"/>
              <a:defRPr b="1" i="0" sz="3300" u="none" cap="none" strike="noStrike">
                <a:solidFill>
                  <a:srgbClr val="000000"/>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pos="19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esthetic Section Slide #4">
  <p:cSld name="1_Aesthetic Section Slide #4">
    <p:spTree>
      <p:nvGrpSpPr>
        <p:cNvPr id="363" name="Shape 363"/>
        <p:cNvGrpSpPr/>
        <p:nvPr/>
      </p:nvGrpSpPr>
      <p:grpSpPr>
        <a:xfrm>
          <a:off x="0" y="0"/>
          <a:ext cx="0" cy="0"/>
          <a:chOff x="0" y="0"/>
          <a:chExt cx="0" cy="0"/>
        </a:xfrm>
      </p:grpSpPr>
      <p:sp>
        <p:nvSpPr>
          <p:cNvPr id="364" name="Google Shape;364;p39"/>
          <p:cNvSpPr txBox="1"/>
          <p:nvPr>
            <p:ph type="title"/>
          </p:nvPr>
        </p:nvSpPr>
        <p:spPr>
          <a:xfrm>
            <a:off x="720000" y="720000"/>
            <a:ext cx="4120500" cy="2821800"/>
          </a:xfrm>
          <a:prstGeom prst="rect">
            <a:avLst/>
          </a:prstGeom>
          <a:noFill/>
          <a:ln>
            <a:noFill/>
          </a:ln>
        </p:spPr>
        <p:txBody>
          <a:bodyPr anchorCtr="0" anchor="t" bIns="0" lIns="0" spcFirstLastPara="1" rIns="0" wrap="square" tIns="0">
            <a:normAutofit/>
          </a:bodyPr>
          <a:lstStyle>
            <a:lvl1pPr lvl="0" marR="0" algn="l">
              <a:lnSpc>
                <a:spcPct val="100000"/>
              </a:lnSpc>
              <a:spcBef>
                <a:spcPts val="0"/>
              </a:spcBef>
              <a:spcAft>
                <a:spcPts val="0"/>
              </a:spcAft>
              <a:buClr>
                <a:schemeClr val="lt1"/>
              </a:buClr>
              <a:buSzPts val="3800"/>
              <a:buFont typeface="Manrope"/>
              <a:buNone/>
              <a:defRPr b="1" i="0" sz="3800" u="none" cap="none" strike="noStrike">
                <a:solidFill>
                  <a:schemeClr val="lt1"/>
                </a:solidFill>
                <a:latin typeface="Manrope"/>
                <a:ea typeface="Manrope"/>
                <a:cs typeface="Manrope"/>
                <a:sym typeface="Manrope"/>
              </a:defRPr>
            </a:lvl1pPr>
            <a:lvl2pPr lvl="1" marR="0" algn="l">
              <a:lnSpc>
                <a:spcPct val="100000"/>
              </a:lnSpc>
              <a:spcBef>
                <a:spcPts val="0"/>
              </a:spcBef>
              <a:spcAft>
                <a:spcPts val="0"/>
              </a:spcAft>
              <a:buClr>
                <a:srgbClr val="000000"/>
              </a:buClr>
              <a:buSzPts val="3800"/>
              <a:buFont typeface="Manrope"/>
              <a:buNone/>
              <a:defRPr b="1" i="0" sz="3800" u="none" cap="none" strike="noStrike">
                <a:solidFill>
                  <a:srgbClr val="000000"/>
                </a:solidFill>
                <a:latin typeface="Manrope"/>
                <a:ea typeface="Manrope"/>
                <a:cs typeface="Manrope"/>
                <a:sym typeface="Manrope"/>
              </a:defRPr>
            </a:lvl2pPr>
            <a:lvl3pPr lvl="2" marR="0" algn="l">
              <a:lnSpc>
                <a:spcPct val="100000"/>
              </a:lnSpc>
              <a:spcBef>
                <a:spcPts val="0"/>
              </a:spcBef>
              <a:spcAft>
                <a:spcPts val="0"/>
              </a:spcAft>
              <a:buClr>
                <a:srgbClr val="000000"/>
              </a:buClr>
              <a:buSzPts val="3800"/>
              <a:buFont typeface="Manrope"/>
              <a:buNone/>
              <a:defRPr b="1" i="0" sz="3800" u="none" cap="none" strike="noStrike">
                <a:solidFill>
                  <a:srgbClr val="000000"/>
                </a:solidFill>
                <a:latin typeface="Manrope"/>
                <a:ea typeface="Manrope"/>
                <a:cs typeface="Manrope"/>
                <a:sym typeface="Manrope"/>
              </a:defRPr>
            </a:lvl3pPr>
            <a:lvl4pPr lvl="3" marR="0" algn="l">
              <a:lnSpc>
                <a:spcPct val="100000"/>
              </a:lnSpc>
              <a:spcBef>
                <a:spcPts val="0"/>
              </a:spcBef>
              <a:spcAft>
                <a:spcPts val="0"/>
              </a:spcAft>
              <a:buClr>
                <a:srgbClr val="000000"/>
              </a:buClr>
              <a:buSzPts val="3800"/>
              <a:buFont typeface="Manrope"/>
              <a:buNone/>
              <a:defRPr b="1" i="0" sz="3800" u="none" cap="none" strike="noStrike">
                <a:solidFill>
                  <a:srgbClr val="000000"/>
                </a:solidFill>
                <a:latin typeface="Manrope"/>
                <a:ea typeface="Manrope"/>
                <a:cs typeface="Manrope"/>
                <a:sym typeface="Manrope"/>
              </a:defRPr>
            </a:lvl4pPr>
            <a:lvl5pPr lvl="4" marR="0" algn="l">
              <a:lnSpc>
                <a:spcPct val="100000"/>
              </a:lnSpc>
              <a:spcBef>
                <a:spcPts val="0"/>
              </a:spcBef>
              <a:spcAft>
                <a:spcPts val="0"/>
              </a:spcAft>
              <a:buClr>
                <a:srgbClr val="000000"/>
              </a:buClr>
              <a:buSzPts val="3800"/>
              <a:buFont typeface="Manrope"/>
              <a:buNone/>
              <a:defRPr b="1" i="0" sz="3800" u="none" cap="none" strike="noStrike">
                <a:solidFill>
                  <a:srgbClr val="000000"/>
                </a:solidFill>
                <a:latin typeface="Manrope"/>
                <a:ea typeface="Manrope"/>
                <a:cs typeface="Manrope"/>
                <a:sym typeface="Manrope"/>
              </a:defRPr>
            </a:lvl5pPr>
            <a:lvl6pPr lvl="5" marR="0" algn="l">
              <a:lnSpc>
                <a:spcPct val="100000"/>
              </a:lnSpc>
              <a:spcBef>
                <a:spcPts val="0"/>
              </a:spcBef>
              <a:spcAft>
                <a:spcPts val="0"/>
              </a:spcAft>
              <a:buClr>
                <a:srgbClr val="000000"/>
              </a:buClr>
              <a:buSzPts val="3800"/>
              <a:buFont typeface="Manrope"/>
              <a:buNone/>
              <a:defRPr b="1" i="0" sz="3800" u="none" cap="none" strike="noStrike">
                <a:solidFill>
                  <a:srgbClr val="000000"/>
                </a:solidFill>
                <a:latin typeface="Manrope"/>
                <a:ea typeface="Manrope"/>
                <a:cs typeface="Manrope"/>
                <a:sym typeface="Manrope"/>
              </a:defRPr>
            </a:lvl6pPr>
            <a:lvl7pPr lvl="6" marR="0" algn="l">
              <a:lnSpc>
                <a:spcPct val="100000"/>
              </a:lnSpc>
              <a:spcBef>
                <a:spcPts val="0"/>
              </a:spcBef>
              <a:spcAft>
                <a:spcPts val="0"/>
              </a:spcAft>
              <a:buClr>
                <a:srgbClr val="000000"/>
              </a:buClr>
              <a:buSzPts val="3800"/>
              <a:buFont typeface="Manrope"/>
              <a:buNone/>
              <a:defRPr b="1" i="0" sz="3800" u="none" cap="none" strike="noStrike">
                <a:solidFill>
                  <a:srgbClr val="000000"/>
                </a:solidFill>
                <a:latin typeface="Manrope"/>
                <a:ea typeface="Manrope"/>
                <a:cs typeface="Manrope"/>
                <a:sym typeface="Manrope"/>
              </a:defRPr>
            </a:lvl7pPr>
            <a:lvl8pPr lvl="7" marR="0" algn="l">
              <a:lnSpc>
                <a:spcPct val="100000"/>
              </a:lnSpc>
              <a:spcBef>
                <a:spcPts val="0"/>
              </a:spcBef>
              <a:spcAft>
                <a:spcPts val="0"/>
              </a:spcAft>
              <a:buClr>
                <a:srgbClr val="000000"/>
              </a:buClr>
              <a:buSzPts val="3800"/>
              <a:buFont typeface="Manrope"/>
              <a:buNone/>
              <a:defRPr b="1" i="0" sz="3800" u="none" cap="none" strike="noStrike">
                <a:solidFill>
                  <a:srgbClr val="000000"/>
                </a:solidFill>
                <a:latin typeface="Manrope"/>
                <a:ea typeface="Manrope"/>
                <a:cs typeface="Manrope"/>
                <a:sym typeface="Manrope"/>
              </a:defRPr>
            </a:lvl8pPr>
            <a:lvl9pPr lvl="8" marR="0" algn="l">
              <a:lnSpc>
                <a:spcPct val="100000"/>
              </a:lnSpc>
              <a:spcBef>
                <a:spcPts val="0"/>
              </a:spcBef>
              <a:spcAft>
                <a:spcPts val="0"/>
              </a:spcAft>
              <a:buClr>
                <a:srgbClr val="000000"/>
              </a:buClr>
              <a:buSzPts val="3800"/>
              <a:buFont typeface="Manrope"/>
              <a:buNone/>
              <a:defRPr b="1" i="0" sz="3800" u="none" cap="none" strike="noStrike">
                <a:solidFill>
                  <a:srgbClr val="000000"/>
                </a:solidFill>
                <a:latin typeface="Manrope"/>
                <a:ea typeface="Manrope"/>
                <a:cs typeface="Manrope"/>
                <a:sym typeface="Manrope"/>
              </a:defRPr>
            </a:lvl9pPr>
          </a:lstStyle>
          <a:p/>
        </p:txBody>
      </p:sp>
      <p:pic>
        <p:nvPicPr>
          <p:cNvPr id="365" name="Google Shape;365;p39" title="SoSafe_Logo-RGB_white.png"/>
          <p:cNvPicPr preferRelativeResize="0"/>
          <p:nvPr/>
        </p:nvPicPr>
        <p:blipFill rotWithShape="1">
          <a:blip r:embed="rId2">
            <a:alphaModFix/>
          </a:blip>
          <a:srcRect b="0" l="0" r="0" t="0"/>
          <a:stretch/>
        </p:blipFill>
        <p:spPr>
          <a:xfrm>
            <a:off x="720000" y="4196975"/>
            <a:ext cx="1258375" cy="3006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Green">
  <p:cSld name="TITLE_3_2_2_2">
    <p:spTree>
      <p:nvGrpSpPr>
        <p:cNvPr id="366" name="Shape 366"/>
        <p:cNvGrpSpPr/>
        <p:nvPr/>
      </p:nvGrpSpPr>
      <p:grpSpPr>
        <a:xfrm>
          <a:off x="0" y="0"/>
          <a:ext cx="0" cy="0"/>
          <a:chOff x="0" y="0"/>
          <a:chExt cx="0" cy="0"/>
        </a:xfrm>
      </p:grpSpPr>
      <p:pic>
        <p:nvPicPr>
          <p:cNvPr id="367" name="Google Shape;367;p40" title="SoSafe_Logo-RGB_white.png"/>
          <p:cNvPicPr preferRelativeResize="0"/>
          <p:nvPr/>
        </p:nvPicPr>
        <p:blipFill rotWithShape="1">
          <a:blip r:embed="rId2">
            <a:alphaModFix/>
          </a:blip>
          <a:srcRect b="0" l="0" r="0" t="0"/>
          <a:stretch/>
        </p:blipFill>
        <p:spPr>
          <a:xfrm>
            <a:off x="7165625" y="492287"/>
            <a:ext cx="1258375" cy="300625"/>
          </a:xfrm>
          <a:prstGeom prst="rect">
            <a:avLst/>
          </a:prstGeom>
          <a:noFill/>
          <a:ln>
            <a:noFill/>
          </a:ln>
        </p:spPr>
      </p:pic>
      <p:sp>
        <p:nvSpPr>
          <p:cNvPr id="368" name="Google Shape;368;p40"/>
          <p:cNvSpPr txBox="1"/>
          <p:nvPr>
            <p:ph idx="1"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marR="0" algn="l">
              <a:lnSpc>
                <a:spcPct val="100000"/>
              </a:lnSpc>
              <a:spcBef>
                <a:spcPts val="0"/>
              </a:spcBef>
              <a:spcAft>
                <a:spcPts val="0"/>
              </a:spcAft>
              <a:buClr>
                <a:schemeClr val="lt1"/>
              </a:buClr>
              <a:buSzPts val="1100"/>
              <a:buFont typeface="Manrope Medium"/>
              <a:buNone/>
              <a:defRPr b="0" i="0" sz="1100" u="none" cap="none" strike="noStrike">
                <a:solidFill>
                  <a:schemeClr val="lt1"/>
                </a:solidFill>
                <a:latin typeface="Manrope Medium"/>
                <a:ea typeface="Manrope Medium"/>
                <a:cs typeface="Manrope Medium"/>
                <a:sym typeface="Manrope Medium"/>
              </a:defRPr>
            </a:lvl1pPr>
            <a:lvl2pPr lvl="1"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2pPr>
            <a:lvl3pPr lvl="2"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3pPr>
            <a:lvl4pPr lvl="3"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4pPr>
            <a:lvl5pPr lvl="4"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5pPr>
            <a:lvl6pPr lvl="5"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6pPr>
            <a:lvl7pPr lvl="6"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7pPr>
            <a:lvl8pPr lvl="7"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8pPr>
            <a:lvl9pPr lvl="8" marR="0" algn="l">
              <a:lnSpc>
                <a:spcPct val="100000"/>
              </a:lnSpc>
              <a:spcBef>
                <a:spcPts val="0"/>
              </a:spcBef>
              <a:spcAft>
                <a:spcPts val="0"/>
              </a:spcAft>
              <a:buClr>
                <a:srgbClr val="22F7D2"/>
              </a:buClr>
              <a:buSzPts val="1100"/>
              <a:buFont typeface="Manrope Medium"/>
              <a:buNone/>
              <a:defRPr b="0" i="0" sz="1100" u="none" cap="none" strike="noStrike">
                <a:solidFill>
                  <a:srgbClr val="22F7D2"/>
                </a:solidFill>
                <a:latin typeface="Manrope Medium"/>
                <a:ea typeface="Manrope Medium"/>
                <a:cs typeface="Manrope Medium"/>
                <a:sym typeface="Manrope Medium"/>
              </a:defRPr>
            </a:lvl9pPr>
          </a:lstStyle>
          <a:p/>
        </p:txBody>
      </p:sp>
      <p:sp>
        <p:nvSpPr>
          <p:cNvPr id="369" name="Google Shape;369;p40"/>
          <p:cNvSpPr txBox="1"/>
          <p:nvPr>
            <p:ph type="title"/>
          </p:nvPr>
        </p:nvSpPr>
        <p:spPr>
          <a:xfrm>
            <a:off x="720000" y="899250"/>
            <a:ext cx="7704000" cy="1018200"/>
          </a:xfrm>
          <a:prstGeom prst="rect">
            <a:avLst/>
          </a:prstGeom>
          <a:noFill/>
          <a:ln>
            <a:noFill/>
          </a:ln>
        </p:spPr>
        <p:txBody>
          <a:bodyPr anchorCtr="0" anchor="t" bIns="0" lIns="0" spcFirstLastPara="1" rIns="0" wrap="square" tIns="0">
            <a:normAutofit/>
          </a:bodyPr>
          <a:lstStyle>
            <a:lvl1pPr lvl="0" marR="0" algn="l">
              <a:lnSpc>
                <a:spcPct val="100000"/>
              </a:lnSpc>
              <a:spcBef>
                <a:spcPts val="0"/>
              </a:spcBef>
              <a:spcAft>
                <a:spcPts val="0"/>
              </a:spcAft>
              <a:buClr>
                <a:schemeClr val="lt1"/>
              </a:buClr>
              <a:buSzPts val="3200"/>
              <a:buFont typeface="Manrope"/>
              <a:buNone/>
              <a:defRPr b="1" i="0" sz="3200" u="none" cap="none" strike="noStrike">
                <a:solidFill>
                  <a:schemeClr val="lt1"/>
                </a:solidFill>
                <a:latin typeface="Manrope"/>
                <a:ea typeface="Manrope"/>
                <a:cs typeface="Manrope"/>
                <a:sym typeface="Manrope"/>
              </a:defRPr>
            </a:lvl1pPr>
            <a:lvl2pPr lvl="1"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2pPr>
            <a:lvl3pPr lvl="2"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3pPr>
            <a:lvl4pPr lvl="3"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4pPr>
            <a:lvl5pPr lvl="4"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5pPr>
            <a:lvl6pPr lvl="5"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6pPr>
            <a:lvl7pPr lvl="6"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7pPr>
            <a:lvl8pPr lvl="7"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8pPr>
            <a:lvl9pPr lvl="8" marR="0" algn="l">
              <a:lnSpc>
                <a:spcPct val="100000"/>
              </a:lnSpc>
              <a:spcBef>
                <a:spcPts val="0"/>
              </a:spcBef>
              <a:spcAft>
                <a:spcPts val="0"/>
              </a:spcAft>
              <a:buClr>
                <a:srgbClr val="000000"/>
              </a:buClr>
              <a:buSzPts val="3200"/>
              <a:buFont typeface="Manrope"/>
              <a:buNone/>
              <a:defRPr b="1" i="0" sz="3200" u="none" cap="none" strike="noStrike">
                <a:solidFill>
                  <a:srgbClr val="000000"/>
                </a:solidFill>
                <a:latin typeface="Manrope"/>
                <a:ea typeface="Manrope"/>
                <a:cs typeface="Manrope"/>
                <a:sym typeface="Manrop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p:cSld name="Light">
    <p:spTree>
      <p:nvGrpSpPr>
        <p:cNvPr id="370" name="Shape 370"/>
        <p:cNvGrpSpPr/>
        <p:nvPr/>
      </p:nvGrpSpPr>
      <p:grpSpPr>
        <a:xfrm>
          <a:off x="0" y="0"/>
          <a:ext cx="0" cy="0"/>
          <a:chOff x="0" y="0"/>
          <a:chExt cx="0" cy="0"/>
        </a:xfrm>
      </p:grpSpPr>
      <p:sp>
        <p:nvSpPr>
          <p:cNvPr id="371" name="Google Shape;371;p41"/>
          <p:cNvSpPr txBox="1"/>
          <p:nvPr>
            <p:ph idx="1" type="body"/>
          </p:nvPr>
        </p:nvSpPr>
        <p:spPr>
          <a:xfrm>
            <a:off x="322840" y="296387"/>
            <a:ext cx="8506200" cy="14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accent1"/>
              </a:buClr>
              <a:buSzPts val="1100"/>
              <a:buNone/>
              <a:defRPr b="1" i="0" sz="1100" cap="none">
                <a:solidFill>
                  <a:schemeClr val="accent1"/>
                </a:solidFill>
                <a:latin typeface="Manrope"/>
                <a:ea typeface="Manrope"/>
                <a:cs typeface="Manrope"/>
                <a:sym typeface="Manrope"/>
              </a:defRPr>
            </a:lvl1pPr>
            <a:lvl2pPr indent="-438150" lvl="1" marL="914400" algn="l">
              <a:lnSpc>
                <a:spcPct val="90000"/>
              </a:lnSpc>
              <a:spcBef>
                <a:spcPts val="400"/>
              </a:spcBef>
              <a:spcAft>
                <a:spcPts val="0"/>
              </a:spcAft>
              <a:buClr>
                <a:schemeClr val="dk1"/>
              </a:buClr>
              <a:buSzPts val="3300"/>
              <a:buChar char="○"/>
              <a:defRPr b="1" i="0" sz="3300">
                <a:latin typeface="Verdana"/>
                <a:ea typeface="Verdana"/>
                <a:cs typeface="Verdana"/>
                <a:sym typeface="Verdana"/>
              </a:defRPr>
            </a:lvl2pPr>
            <a:lvl3pPr indent="-438150" lvl="2" marL="1371600" algn="l">
              <a:lnSpc>
                <a:spcPct val="90000"/>
              </a:lnSpc>
              <a:spcBef>
                <a:spcPts val="400"/>
              </a:spcBef>
              <a:spcAft>
                <a:spcPts val="0"/>
              </a:spcAft>
              <a:buClr>
                <a:schemeClr val="dk1"/>
              </a:buClr>
              <a:buSzPts val="3300"/>
              <a:buChar char="■"/>
              <a:defRPr b="1" i="0" sz="3300">
                <a:latin typeface="Verdana"/>
                <a:ea typeface="Verdana"/>
                <a:cs typeface="Verdana"/>
                <a:sym typeface="Verdana"/>
              </a:defRPr>
            </a:lvl3pPr>
            <a:lvl4pPr indent="-438150" lvl="3" marL="1828800" algn="l">
              <a:lnSpc>
                <a:spcPct val="90000"/>
              </a:lnSpc>
              <a:spcBef>
                <a:spcPts val="400"/>
              </a:spcBef>
              <a:spcAft>
                <a:spcPts val="0"/>
              </a:spcAft>
              <a:buClr>
                <a:schemeClr val="dk1"/>
              </a:buClr>
              <a:buSzPts val="3300"/>
              <a:buChar char="●"/>
              <a:defRPr b="1" i="0" sz="3300">
                <a:latin typeface="Verdana"/>
                <a:ea typeface="Verdana"/>
                <a:cs typeface="Verdana"/>
                <a:sym typeface="Verdana"/>
              </a:defRPr>
            </a:lvl4pPr>
            <a:lvl5pPr indent="-438150" lvl="4" marL="2286000" algn="l">
              <a:lnSpc>
                <a:spcPct val="90000"/>
              </a:lnSpc>
              <a:spcBef>
                <a:spcPts val="400"/>
              </a:spcBef>
              <a:spcAft>
                <a:spcPts val="0"/>
              </a:spcAft>
              <a:buClr>
                <a:schemeClr val="dk1"/>
              </a:buClr>
              <a:buSzPts val="3300"/>
              <a:buChar char="○"/>
              <a:defRPr b="1" i="0" sz="3300">
                <a:latin typeface="Verdana"/>
                <a:ea typeface="Verdana"/>
                <a:cs typeface="Verdana"/>
                <a:sym typeface="Verdana"/>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2" name="Google Shape;372;p41"/>
          <p:cNvSpPr txBox="1"/>
          <p:nvPr>
            <p:ph idx="2" type="body"/>
          </p:nvPr>
        </p:nvSpPr>
        <p:spPr>
          <a:xfrm>
            <a:off x="322840" y="531003"/>
            <a:ext cx="8506200" cy="2493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chemeClr val="dk2"/>
              </a:buClr>
              <a:buSzPts val="1800"/>
              <a:buNone/>
              <a:defRPr b="0" i="0" sz="1800">
                <a:solidFill>
                  <a:schemeClr val="dk2"/>
                </a:solidFill>
                <a:latin typeface="Manrope"/>
                <a:ea typeface="Manrope"/>
                <a:cs typeface="Manrope"/>
                <a:sym typeface="Manrope"/>
              </a:defRPr>
            </a:lvl1pPr>
            <a:lvl2pPr indent="-438150" lvl="1" marL="914400" algn="l">
              <a:lnSpc>
                <a:spcPct val="90000"/>
              </a:lnSpc>
              <a:spcBef>
                <a:spcPts val="400"/>
              </a:spcBef>
              <a:spcAft>
                <a:spcPts val="0"/>
              </a:spcAft>
              <a:buClr>
                <a:schemeClr val="dk1"/>
              </a:buClr>
              <a:buSzPts val="3300"/>
              <a:buChar char="○"/>
              <a:defRPr b="1" i="0" sz="3300">
                <a:latin typeface="Verdana"/>
                <a:ea typeface="Verdana"/>
                <a:cs typeface="Verdana"/>
                <a:sym typeface="Verdana"/>
              </a:defRPr>
            </a:lvl2pPr>
            <a:lvl3pPr indent="-438150" lvl="2" marL="1371600" algn="l">
              <a:lnSpc>
                <a:spcPct val="90000"/>
              </a:lnSpc>
              <a:spcBef>
                <a:spcPts val="400"/>
              </a:spcBef>
              <a:spcAft>
                <a:spcPts val="0"/>
              </a:spcAft>
              <a:buClr>
                <a:schemeClr val="dk1"/>
              </a:buClr>
              <a:buSzPts val="3300"/>
              <a:buChar char="■"/>
              <a:defRPr b="1" i="0" sz="3300">
                <a:latin typeface="Verdana"/>
                <a:ea typeface="Verdana"/>
                <a:cs typeface="Verdana"/>
                <a:sym typeface="Verdana"/>
              </a:defRPr>
            </a:lvl3pPr>
            <a:lvl4pPr indent="-438150" lvl="3" marL="1828800" algn="l">
              <a:lnSpc>
                <a:spcPct val="90000"/>
              </a:lnSpc>
              <a:spcBef>
                <a:spcPts val="400"/>
              </a:spcBef>
              <a:spcAft>
                <a:spcPts val="0"/>
              </a:spcAft>
              <a:buClr>
                <a:schemeClr val="dk1"/>
              </a:buClr>
              <a:buSzPts val="3300"/>
              <a:buChar char="●"/>
              <a:defRPr b="1" i="0" sz="3300">
                <a:latin typeface="Verdana"/>
                <a:ea typeface="Verdana"/>
                <a:cs typeface="Verdana"/>
                <a:sym typeface="Verdana"/>
              </a:defRPr>
            </a:lvl4pPr>
            <a:lvl5pPr indent="-438150" lvl="4" marL="2286000" algn="l">
              <a:lnSpc>
                <a:spcPct val="90000"/>
              </a:lnSpc>
              <a:spcBef>
                <a:spcPts val="400"/>
              </a:spcBef>
              <a:spcAft>
                <a:spcPts val="0"/>
              </a:spcAft>
              <a:buClr>
                <a:schemeClr val="dk1"/>
              </a:buClr>
              <a:buSzPts val="3300"/>
              <a:buChar char="○"/>
              <a:defRPr b="1" i="0" sz="3300">
                <a:latin typeface="Verdana"/>
                <a:ea typeface="Verdana"/>
                <a:cs typeface="Verdana"/>
                <a:sym typeface="Verdana"/>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3" name="Google Shape;373;p41"/>
          <p:cNvSpPr txBox="1"/>
          <p:nvPr>
            <p:ph idx="3" type="body"/>
          </p:nvPr>
        </p:nvSpPr>
        <p:spPr>
          <a:xfrm>
            <a:off x="322840" y="1186907"/>
            <a:ext cx="8506200" cy="3263400"/>
          </a:xfrm>
          <a:prstGeom prst="rect">
            <a:avLst/>
          </a:prstGeom>
          <a:noFill/>
          <a:ln>
            <a:noFill/>
          </a:ln>
        </p:spPr>
        <p:txBody>
          <a:bodyPr anchorCtr="0" anchor="t" bIns="0" lIns="0" spcFirstLastPara="1" rIns="0" wrap="square" tIns="0">
            <a:noAutofit/>
          </a:bodyPr>
          <a:lstStyle>
            <a:lvl1pPr indent="-317500" lvl="0" marL="457200" algn="l">
              <a:lnSpc>
                <a:spcPct val="90000"/>
              </a:lnSpc>
              <a:spcBef>
                <a:spcPts val="800"/>
              </a:spcBef>
              <a:spcAft>
                <a:spcPts val="0"/>
              </a:spcAft>
              <a:buClr>
                <a:schemeClr val="dk2"/>
              </a:buClr>
              <a:buSzPts val="1400"/>
              <a:buFont typeface="Arial"/>
              <a:buChar char="•"/>
              <a:defRPr sz="1400">
                <a:solidFill>
                  <a:schemeClr val="dk2"/>
                </a:solidFill>
              </a:defRPr>
            </a:lvl1pPr>
            <a:lvl2pPr indent="-304800" lvl="1" marL="914400" algn="l">
              <a:lnSpc>
                <a:spcPct val="90000"/>
              </a:lnSpc>
              <a:spcBef>
                <a:spcPts val="400"/>
              </a:spcBef>
              <a:spcAft>
                <a:spcPts val="0"/>
              </a:spcAft>
              <a:buClr>
                <a:schemeClr val="dk2"/>
              </a:buClr>
              <a:buSzPts val="1200"/>
              <a:buFont typeface="Arial"/>
              <a:buChar char="•"/>
              <a:defRPr sz="1200">
                <a:solidFill>
                  <a:schemeClr val="dk2"/>
                </a:solidFill>
              </a:defRPr>
            </a:lvl2pPr>
            <a:lvl3pPr indent="-298450" lvl="2" marL="1371600" algn="l">
              <a:lnSpc>
                <a:spcPct val="90000"/>
              </a:lnSpc>
              <a:spcBef>
                <a:spcPts val="400"/>
              </a:spcBef>
              <a:spcAft>
                <a:spcPts val="0"/>
              </a:spcAft>
              <a:buClr>
                <a:schemeClr val="dk2"/>
              </a:buClr>
              <a:buSzPts val="1100"/>
              <a:buFont typeface="Arial"/>
              <a:buChar char="•"/>
              <a:defRPr sz="1100">
                <a:solidFill>
                  <a:schemeClr val="dk2"/>
                </a:solidFill>
              </a:defRPr>
            </a:lvl3pPr>
            <a:lvl4pPr indent="-298450" lvl="3" marL="1828800" algn="l">
              <a:lnSpc>
                <a:spcPct val="90000"/>
              </a:lnSpc>
              <a:spcBef>
                <a:spcPts val="400"/>
              </a:spcBef>
              <a:spcAft>
                <a:spcPts val="0"/>
              </a:spcAft>
              <a:buClr>
                <a:schemeClr val="dk2"/>
              </a:buClr>
              <a:buSzPts val="1100"/>
              <a:buFont typeface="Arial"/>
              <a:buChar char="•"/>
              <a:defRPr sz="1100">
                <a:solidFill>
                  <a:schemeClr val="dk2"/>
                </a:solidFill>
              </a:defRPr>
            </a:lvl4pPr>
            <a:lvl5pPr indent="-298450" lvl="4" marL="2286000" algn="l">
              <a:lnSpc>
                <a:spcPct val="90000"/>
              </a:lnSpc>
              <a:spcBef>
                <a:spcPts val="400"/>
              </a:spcBef>
              <a:spcAft>
                <a:spcPts val="0"/>
              </a:spcAft>
              <a:buClr>
                <a:schemeClr val="dk2"/>
              </a:buClr>
              <a:buSzPts val="1100"/>
              <a:buFont typeface="Arial"/>
              <a:buChar char="•"/>
              <a:defRPr sz="1100">
                <a:solidFill>
                  <a:schemeClr val="dk2"/>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74" name="Google Shape;374;p41"/>
          <p:cNvPicPr preferRelativeResize="0"/>
          <p:nvPr/>
        </p:nvPicPr>
        <p:blipFill rotWithShape="1">
          <a:blip r:embed="rId2">
            <a:alphaModFix/>
          </a:blip>
          <a:srcRect b="29264" l="14769" r="14394" t="27809"/>
          <a:stretch/>
        </p:blipFill>
        <p:spPr>
          <a:xfrm>
            <a:off x="7881953" y="4771648"/>
            <a:ext cx="946981" cy="277000"/>
          </a:xfrm>
          <a:prstGeom prst="rect">
            <a:avLst/>
          </a:prstGeom>
          <a:noFill/>
          <a:ln>
            <a:noFill/>
          </a:ln>
        </p:spPr>
      </p:pic>
      <p:sp>
        <p:nvSpPr>
          <p:cNvPr id="375" name="Google Shape;375;p41"/>
          <p:cNvSpPr txBox="1"/>
          <p:nvPr>
            <p:ph idx="4" type="body"/>
          </p:nvPr>
        </p:nvSpPr>
        <p:spPr>
          <a:xfrm>
            <a:off x="840765" y="4885911"/>
            <a:ext cx="6858600" cy="1626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rgbClr val="767676"/>
              </a:buClr>
              <a:buSzPts val="700"/>
              <a:buNone/>
              <a:defRPr b="0" i="0" sz="700">
                <a:solidFill>
                  <a:srgbClr val="767676"/>
                </a:solidFill>
                <a:latin typeface="Manrope"/>
                <a:ea typeface="Manrope"/>
                <a:cs typeface="Manrope"/>
                <a:sym typeface="Manrope"/>
              </a:defRPr>
            </a:lvl1pPr>
            <a:lvl2pPr indent="-438150" lvl="1" marL="914400" algn="l">
              <a:lnSpc>
                <a:spcPct val="90000"/>
              </a:lnSpc>
              <a:spcBef>
                <a:spcPts val="400"/>
              </a:spcBef>
              <a:spcAft>
                <a:spcPts val="0"/>
              </a:spcAft>
              <a:buClr>
                <a:schemeClr val="dk1"/>
              </a:buClr>
              <a:buSzPts val="3300"/>
              <a:buChar char="○"/>
              <a:defRPr b="1" i="0" sz="3300">
                <a:latin typeface="Verdana"/>
                <a:ea typeface="Verdana"/>
                <a:cs typeface="Verdana"/>
                <a:sym typeface="Verdana"/>
              </a:defRPr>
            </a:lvl2pPr>
            <a:lvl3pPr indent="-438150" lvl="2" marL="1371600" algn="l">
              <a:lnSpc>
                <a:spcPct val="90000"/>
              </a:lnSpc>
              <a:spcBef>
                <a:spcPts val="400"/>
              </a:spcBef>
              <a:spcAft>
                <a:spcPts val="0"/>
              </a:spcAft>
              <a:buClr>
                <a:schemeClr val="dk1"/>
              </a:buClr>
              <a:buSzPts val="3300"/>
              <a:buChar char="■"/>
              <a:defRPr b="1" i="0" sz="3300">
                <a:latin typeface="Verdana"/>
                <a:ea typeface="Verdana"/>
                <a:cs typeface="Verdana"/>
                <a:sym typeface="Verdana"/>
              </a:defRPr>
            </a:lvl3pPr>
            <a:lvl4pPr indent="-438150" lvl="3" marL="1828800" algn="l">
              <a:lnSpc>
                <a:spcPct val="90000"/>
              </a:lnSpc>
              <a:spcBef>
                <a:spcPts val="400"/>
              </a:spcBef>
              <a:spcAft>
                <a:spcPts val="0"/>
              </a:spcAft>
              <a:buClr>
                <a:schemeClr val="dk1"/>
              </a:buClr>
              <a:buSzPts val="3300"/>
              <a:buChar char="●"/>
              <a:defRPr b="1" i="0" sz="3300">
                <a:latin typeface="Verdana"/>
                <a:ea typeface="Verdana"/>
                <a:cs typeface="Verdana"/>
                <a:sym typeface="Verdana"/>
              </a:defRPr>
            </a:lvl4pPr>
            <a:lvl5pPr indent="-438150" lvl="4" marL="2286000" algn="l">
              <a:lnSpc>
                <a:spcPct val="90000"/>
              </a:lnSpc>
              <a:spcBef>
                <a:spcPts val="400"/>
              </a:spcBef>
              <a:spcAft>
                <a:spcPts val="0"/>
              </a:spcAft>
              <a:buClr>
                <a:schemeClr val="dk1"/>
              </a:buClr>
              <a:buSzPts val="3300"/>
              <a:buChar char="○"/>
              <a:defRPr b="1" i="0" sz="3300">
                <a:latin typeface="Verdana"/>
                <a:ea typeface="Verdana"/>
                <a:cs typeface="Verdana"/>
                <a:sym typeface="Verdana"/>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6" name="Google Shape;376;p41"/>
          <p:cNvSpPr txBox="1"/>
          <p:nvPr>
            <p:ph idx="12" type="sldNum"/>
          </p:nvPr>
        </p:nvSpPr>
        <p:spPr>
          <a:xfrm>
            <a:off x="322840" y="4885911"/>
            <a:ext cx="265800" cy="162600"/>
          </a:xfrm>
          <a:prstGeom prst="rect">
            <a:avLst/>
          </a:prstGeom>
          <a:noFill/>
          <a:ln>
            <a:noFill/>
          </a:ln>
        </p:spPr>
        <p:txBody>
          <a:bodyPr anchorCtr="0" anchor="t" bIns="0" lIns="0" spcFirstLastPara="1" rIns="0" wrap="square" tIns="0">
            <a:noAutofit/>
          </a:bodyPr>
          <a:lstStyle>
            <a:lvl1pPr indent="0" lvl="0" marL="0" algn="l">
              <a:spcBef>
                <a:spcPts val="0"/>
              </a:spcBef>
              <a:buNone/>
              <a:defRPr b="0" i="0" sz="700" u="none" cap="none" strike="noStrike">
                <a:solidFill>
                  <a:srgbClr val="767676"/>
                </a:solidFill>
                <a:latin typeface="Manrope"/>
                <a:ea typeface="Manrope"/>
                <a:cs typeface="Manrope"/>
                <a:sym typeface="Manrope"/>
              </a:defRPr>
            </a:lvl1pPr>
            <a:lvl2pPr indent="0" lvl="1" marL="0" algn="l">
              <a:spcBef>
                <a:spcPts val="0"/>
              </a:spcBef>
              <a:buNone/>
              <a:defRPr b="0" i="0" sz="700" u="none" cap="none" strike="noStrike">
                <a:solidFill>
                  <a:srgbClr val="767676"/>
                </a:solidFill>
                <a:latin typeface="Manrope"/>
                <a:ea typeface="Manrope"/>
                <a:cs typeface="Manrope"/>
                <a:sym typeface="Manrope"/>
              </a:defRPr>
            </a:lvl2pPr>
            <a:lvl3pPr indent="0" lvl="2" marL="0" algn="l">
              <a:spcBef>
                <a:spcPts val="0"/>
              </a:spcBef>
              <a:buNone/>
              <a:defRPr b="0" i="0" sz="700" u="none" cap="none" strike="noStrike">
                <a:solidFill>
                  <a:srgbClr val="767676"/>
                </a:solidFill>
                <a:latin typeface="Manrope"/>
                <a:ea typeface="Manrope"/>
                <a:cs typeface="Manrope"/>
                <a:sym typeface="Manrope"/>
              </a:defRPr>
            </a:lvl3pPr>
            <a:lvl4pPr indent="0" lvl="3" marL="0" algn="l">
              <a:spcBef>
                <a:spcPts val="0"/>
              </a:spcBef>
              <a:buNone/>
              <a:defRPr b="0" i="0" sz="700" u="none" cap="none" strike="noStrike">
                <a:solidFill>
                  <a:srgbClr val="767676"/>
                </a:solidFill>
                <a:latin typeface="Manrope"/>
                <a:ea typeface="Manrope"/>
                <a:cs typeface="Manrope"/>
                <a:sym typeface="Manrope"/>
              </a:defRPr>
            </a:lvl4pPr>
            <a:lvl5pPr indent="0" lvl="4" marL="0" algn="l">
              <a:spcBef>
                <a:spcPts val="0"/>
              </a:spcBef>
              <a:buNone/>
              <a:defRPr b="0" i="0" sz="700" u="none" cap="none" strike="noStrike">
                <a:solidFill>
                  <a:srgbClr val="767676"/>
                </a:solidFill>
                <a:latin typeface="Manrope"/>
                <a:ea typeface="Manrope"/>
                <a:cs typeface="Manrope"/>
                <a:sym typeface="Manrope"/>
              </a:defRPr>
            </a:lvl5pPr>
            <a:lvl6pPr indent="0" lvl="5" marL="0" algn="l">
              <a:spcBef>
                <a:spcPts val="0"/>
              </a:spcBef>
              <a:buNone/>
              <a:defRPr b="0" i="0" sz="700" u="none" cap="none" strike="noStrike">
                <a:solidFill>
                  <a:srgbClr val="767676"/>
                </a:solidFill>
                <a:latin typeface="Manrope"/>
                <a:ea typeface="Manrope"/>
                <a:cs typeface="Manrope"/>
                <a:sym typeface="Manrope"/>
              </a:defRPr>
            </a:lvl6pPr>
            <a:lvl7pPr indent="0" lvl="6" marL="0" algn="l">
              <a:spcBef>
                <a:spcPts val="0"/>
              </a:spcBef>
              <a:buNone/>
              <a:defRPr b="0" i="0" sz="700" u="none" cap="none" strike="noStrike">
                <a:solidFill>
                  <a:srgbClr val="767676"/>
                </a:solidFill>
                <a:latin typeface="Manrope"/>
                <a:ea typeface="Manrope"/>
                <a:cs typeface="Manrope"/>
                <a:sym typeface="Manrope"/>
              </a:defRPr>
            </a:lvl7pPr>
            <a:lvl8pPr indent="0" lvl="7" marL="0" algn="l">
              <a:spcBef>
                <a:spcPts val="0"/>
              </a:spcBef>
              <a:buNone/>
              <a:defRPr b="0" i="0" sz="700" u="none" cap="none" strike="noStrike">
                <a:solidFill>
                  <a:srgbClr val="767676"/>
                </a:solidFill>
                <a:latin typeface="Manrope"/>
                <a:ea typeface="Manrope"/>
                <a:cs typeface="Manrope"/>
                <a:sym typeface="Manrope"/>
              </a:defRPr>
            </a:lvl8pPr>
            <a:lvl9pPr indent="0" lvl="8" marL="0" algn="l">
              <a:spcBef>
                <a:spcPts val="0"/>
              </a:spcBef>
              <a:buNone/>
              <a:defRPr b="0" i="0" sz="700" u="none" cap="none" strike="noStrike">
                <a:solidFill>
                  <a:srgbClr val="767676"/>
                </a:solidFill>
                <a:latin typeface="Manrope"/>
                <a:ea typeface="Manrope"/>
                <a:cs typeface="Manrope"/>
                <a:sym typeface="Manrop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19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Modular with Image 1">
  <p:cSld name="TITLE_4_1_4_1_1">
    <p:bg>
      <p:bgPr>
        <a:noFill/>
      </p:bgPr>
    </p:bg>
    <p:spTree>
      <p:nvGrpSpPr>
        <p:cNvPr id="21" name="Shape 21"/>
        <p:cNvGrpSpPr/>
        <p:nvPr/>
      </p:nvGrpSpPr>
      <p:grpSpPr>
        <a:xfrm>
          <a:off x="0" y="0"/>
          <a:ext cx="0" cy="0"/>
          <a:chOff x="0" y="0"/>
          <a:chExt cx="0" cy="0"/>
        </a:xfrm>
      </p:grpSpPr>
      <p:sp>
        <p:nvSpPr>
          <p:cNvPr id="22" name="Google Shape;22;p5"/>
          <p:cNvSpPr/>
          <p:nvPr/>
        </p:nvSpPr>
        <p:spPr>
          <a:xfrm rot="10800000">
            <a:off x="0" y="0"/>
            <a:ext cx="4599900" cy="5143500"/>
          </a:xfrm>
          <a:prstGeom prst="rect">
            <a:avLst/>
          </a:prstGeom>
          <a:gradFill>
            <a:gsLst>
              <a:gs pos="0">
                <a:srgbClr val="158391"/>
              </a:gs>
              <a:gs pos="100000">
                <a:srgbClr val="03454B"/>
              </a:gs>
            </a:gsLst>
            <a:lin ang="80993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 name="Google Shape;23;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
        <p:nvSpPr>
          <p:cNvPr id="24" name="Google Shape;24;p5"/>
          <p:cNvSpPr txBox="1"/>
          <p:nvPr>
            <p:ph type="title"/>
          </p:nvPr>
        </p:nvSpPr>
        <p:spPr>
          <a:xfrm>
            <a:off x="720000" y="1155200"/>
            <a:ext cx="3461700" cy="25113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3200"/>
              <a:buFont typeface="Manrope"/>
              <a:buNone/>
              <a:defRPr b="1" sz="3200">
                <a:solidFill>
                  <a:schemeClr val="lt1"/>
                </a:solidFill>
                <a:latin typeface="Manrope"/>
                <a:ea typeface="Manrope"/>
                <a:cs typeface="Manrope"/>
                <a:sym typeface="Manrope"/>
              </a:defRPr>
            </a:lvl1pPr>
            <a:lvl2pPr lvl="1">
              <a:spcBef>
                <a:spcPts val="0"/>
              </a:spcBef>
              <a:spcAft>
                <a:spcPts val="0"/>
              </a:spcAft>
              <a:buSzPts val="3200"/>
              <a:buFont typeface="Manrope"/>
              <a:buNone/>
              <a:defRPr b="1" sz="3200">
                <a:latin typeface="Manrope"/>
                <a:ea typeface="Manrope"/>
                <a:cs typeface="Manrope"/>
                <a:sym typeface="Manrope"/>
              </a:defRPr>
            </a:lvl2pPr>
            <a:lvl3pPr lvl="2">
              <a:spcBef>
                <a:spcPts val="0"/>
              </a:spcBef>
              <a:spcAft>
                <a:spcPts val="0"/>
              </a:spcAft>
              <a:buSzPts val="3200"/>
              <a:buFont typeface="Manrope"/>
              <a:buNone/>
              <a:defRPr b="1" sz="3200">
                <a:latin typeface="Manrope"/>
                <a:ea typeface="Manrope"/>
                <a:cs typeface="Manrope"/>
                <a:sym typeface="Manrope"/>
              </a:defRPr>
            </a:lvl3pPr>
            <a:lvl4pPr lvl="3">
              <a:spcBef>
                <a:spcPts val="0"/>
              </a:spcBef>
              <a:spcAft>
                <a:spcPts val="0"/>
              </a:spcAft>
              <a:buSzPts val="3200"/>
              <a:buFont typeface="Manrope"/>
              <a:buNone/>
              <a:defRPr b="1" sz="3200">
                <a:latin typeface="Manrope"/>
                <a:ea typeface="Manrope"/>
                <a:cs typeface="Manrope"/>
                <a:sym typeface="Manrope"/>
              </a:defRPr>
            </a:lvl4pPr>
            <a:lvl5pPr lvl="4">
              <a:spcBef>
                <a:spcPts val="0"/>
              </a:spcBef>
              <a:spcAft>
                <a:spcPts val="0"/>
              </a:spcAft>
              <a:buSzPts val="3200"/>
              <a:buFont typeface="Manrope"/>
              <a:buNone/>
              <a:defRPr b="1" sz="3200">
                <a:latin typeface="Manrope"/>
                <a:ea typeface="Manrope"/>
                <a:cs typeface="Manrope"/>
                <a:sym typeface="Manrope"/>
              </a:defRPr>
            </a:lvl5pPr>
            <a:lvl6pPr lvl="5">
              <a:spcBef>
                <a:spcPts val="0"/>
              </a:spcBef>
              <a:spcAft>
                <a:spcPts val="0"/>
              </a:spcAft>
              <a:buSzPts val="3200"/>
              <a:buFont typeface="Manrope"/>
              <a:buNone/>
              <a:defRPr b="1" sz="3200">
                <a:latin typeface="Manrope"/>
                <a:ea typeface="Manrope"/>
                <a:cs typeface="Manrope"/>
                <a:sym typeface="Manrope"/>
              </a:defRPr>
            </a:lvl6pPr>
            <a:lvl7pPr lvl="6">
              <a:spcBef>
                <a:spcPts val="0"/>
              </a:spcBef>
              <a:spcAft>
                <a:spcPts val="0"/>
              </a:spcAft>
              <a:buSzPts val="3200"/>
              <a:buFont typeface="Manrope"/>
              <a:buNone/>
              <a:defRPr b="1" sz="3200">
                <a:latin typeface="Manrope"/>
                <a:ea typeface="Manrope"/>
                <a:cs typeface="Manrope"/>
                <a:sym typeface="Manrope"/>
              </a:defRPr>
            </a:lvl7pPr>
            <a:lvl8pPr lvl="7">
              <a:spcBef>
                <a:spcPts val="0"/>
              </a:spcBef>
              <a:spcAft>
                <a:spcPts val="0"/>
              </a:spcAft>
              <a:buSzPts val="3200"/>
              <a:buFont typeface="Manrope"/>
              <a:buNone/>
              <a:defRPr b="1" sz="3200">
                <a:latin typeface="Manrope"/>
                <a:ea typeface="Manrope"/>
                <a:cs typeface="Manrope"/>
                <a:sym typeface="Manrope"/>
              </a:defRPr>
            </a:lvl8pPr>
            <a:lvl9pPr lvl="8">
              <a:spcBef>
                <a:spcPts val="0"/>
              </a:spcBef>
              <a:spcAft>
                <a:spcPts val="0"/>
              </a:spcAft>
              <a:buSzPts val="3200"/>
              <a:buFont typeface="Manrope"/>
              <a:buNone/>
              <a:defRPr b="1" sz="3200">
                <a:latin typeface="Manrope"/>
                <a:ea typeface="Manrope"/>
                <a:cs typeface="Manrope"/>
                <a:sym typeface="Manrope"/>
              </a:defRPr>
            </a:lvl9pPr>
          </a:lstStyle>
          <a:p/>
        </p:txBody>
      </p:sp>
      <p:sp>
        <p:nvSpPr>
          <p:cNvPr id="25" name="Google Shape;25;p5"/>
          <p:cNvSpPr/>
          <p:nvPr>
            <p:ph idx="2" type="pic"/>
          </p:nvPr>
        </p:nvSpPr>
        <p:spPr>
          <a:xfrm>
            <a:off x="4592125" y="0"/>
            <a:ext cx="4551900" cy="5151300"/>
          </a:xfrm>
          <a:prstGeom prst="rect">
            <a:avLst/>
          </a:prstGeom>
          <a:noFill/>
          <a:ln>
            <a:noFill/>
          </a:ln>
        </p:spPr>
      </p:sp>
      <p:sp>
        <p:nvSpPr>
          <p:cNvPr id="26" name="Google Shape;26;p5"/>
          <p:cNvSpPr txBox="1"/>
          <p:nvPr>
            <p:ph idx="1" type="subTitle"/>
          </p:nvPr>
        </p:nvSpPr>
        <p:spPr>
          <a:xfrm>
            <a:off x="720000" y="565200"/>
            <a:ext cx="3226200" cy="393600"/>
          </a:xfrm>
          <a:prstGeom prst="rect">
            <a:avLst/>
          </a:prstGeom>
          <a:noFill/>
          <a:ln>
            <a:noFill/>
          </a:ln>
        </p:spPr>
        <p:txBody>
          <a:bodyPr anchorCtr="0" anchor="t" bIns="0" lIns="0" spcFirstLastPara="1" rIns="0" wrap="square" tIns="0">
            <a:normAutofit/>
          </a:bodyPr>
          <a:lstStyle>
            <a:lvl1pPr lvl="0">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lnSpc>
                <a:spcPct val="115000"/>
              </a:lnSpc>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pic>
        <p:nvPicPr>
          <p:cNvPr id="27" name="Google Shape;27;p5" title="SoSafe_Logo-RGB_white.png"/>
          <p:cNvPicPr preferRelativeResize="0"/>
          <p:nvPr/>
        </p:nvPicPr>
        <p:blipFill>
          <a:blip r:embed="rId2">
            <a:alphaModFix/>
          </a:blip>
          <a:stretch>
            <a:fillRect/>
          </a:stretch>
        </p:blipFill>
        <p:spPr>
          <a:xfrm>
            <a:off x="720000" y="4196975"/>
            <a:ext cx="1258375" cy="300625"/>
          </a:xfrm>
          <a:prstGeom prst="rect">
            <a:avLst/>
          </a:prstGeom>
          <a:noFill/>
          <a:ln>
            <a:noFill/>
          </a:ln>
        </p:spPr>
      </p:pic>
      <p:sp>
        <p:nvSpPr>
          <p:cNvPr id="28" name="Google Shape;28;p5"/>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no logo" type="blank">
  <p:cSld name="BLANK">
    <p:spTree>
      <p:nvGrpSpPr>
        <p:cNvPr id="377" name="Shape 377"/>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Green 1">
  <p:cSld name="TITLE_3_2_2_3">
    <p:spTree>
      <p:nvGrpSpPr>
        <p:cNvPr id="378" name="Shape 378"/>
        <p:cNvGrpSpPr/>
        <p:nvPr/>
      </p:nvGrpSpPr>
      <p:grpSpPr>
        <a:xfrm>
          <a:off x="0" y="0"/>
          <a:ext cx="0" cy="0"/>
          <a:chOff x="0" y="0"/>
          <a:chExt cx="0" cy="0"/>
        </a:xfrm>
      </p:grpSpPr>
      <p:sp>
        <p:nvSpPr>
          <p:cNvPr id="379" name="Google Shape;379;p43"/>
          <p:cNvSpPr/>
          <p:nvPr/>
        </p:nvSpPr>
        <p:spPr>
          <a:xfrm>
            <a:off x="0" y="0"/>
            <a:ext cx="9144000" cy="5143500"/>
          </a:xfrm>
          <a:prstGeom prst="rect">
            <a:avLst/>
          </a:prstGeom>
          <a:gradFill>
            <a:gsLst>
              <a:gs pos="0">
                <a:srgbClr val="1D8591">
                  <a:alpha val="95686"/>
                </a:srgbClr>
              </a:gs>
              <a:gs pos="100000">
                <a:srgbClr val="03333A"/>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p>
        </p:txBody>
      </p:sp>
      <p:pic>
        <p:nvPicPr>
          <p:cNvPr id="380" name="Google Shape;380;p43"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381" name="Google Shape;381;p43"/>
          <p:cNvSpPr txBox="1"/>
          <p:nvPr>
            <p:ph idx="1"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
        <p:nvSpPr>
          <p:cNvPr id="382" name="Google Shape;382;p43"/>
          <p:cNvSpPr txBox="1"/>
          <p:nvPr>
            <p:ph type="title"/>
          </p:nvPr>
        </p:nvSpPr>
        <p:spPr>
          <a:xfrm>
            <a:off x="720000" y="899250"/>
            <a:ext cx="7704000" cy="10182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1"/>
              </a:buClr>
              <a:buSzPts val="3200"/>
              <a:buFont typeface="Manrope"/>
              <a:buNone/>
              <a:defRPr b="1" sz="3200">
                <a:solidFill>
                  <a:schemeClr val="lt1"/>
                </a:solidFill>
                <a:latin typeface="Manrope"/>
                <a:ea typeface="Manrope"/>
                <a:cs typeface="Manrope"/>
                <a:sym typeface="Manrope"/>
              </a:defRPr>
            </a:lvl1pPr>
            <a:lvl2pPr lvl="1">
              <a:spcBef>
                <a:spcPts val="0"/>
              </a:spcBef>
              <a:spcAft>
                <a:spcPts val="0"/>
              </a:spcAft>
              <a:buSzPts val="3200"/>
              <a:buFont typeface="Manrope"/>
              <a:buNone/>
              <a:defRPr b="1" sz="3200">
                <a:latin typeface="Manrope"/>
                <a:ea typeface="Manrope"/>
                <a:cs typeface="Manrope"/>
                <a:sym typeface="Manrope"/>
              </a:defRPr>
            </a:lvl2pPr>
            <a:lvl3pPr lvl="2">
              <a:spcBef>
                <a:spcPts val="0"/>
              </a:spcBef>
              <a:spcAft>
                <a:spcPts val="0"/>
              </a:spcAft>
              <a:buSzPts val="3200"/>
              <a:buFont typeface="Manrope"/>
              <a:buNone/>
              <a:defRPr b="1" sz="3200">
                <a:latin typeface="Manrope"/>
                <a:ea typeface="Manrope"/>
                <a:cs typeface="Manrope"/>
                <a:sym typeface="Manrope"/>
              </a:defRPr>
            </a:lvl3pPr>
            <a:lvl4pPr lvl="3">
              <a:spcBef>
                <a:spcPts val="0"/>
              </a:spcBef>
              <a:spcAft>
                <a:spcPts val="0"/>
              </a:spcAft>
              <a:buSzPts val="3200"/>
              <a:buFont typeface="Manrope"/>
              <a:buNone/>
              <a:defRPr b="1" sz="3200">
                <a:latin typeface="Manrope"/>
                <a:ea typeface="Manrope"/>
                <a:cs typeface="Manrope"/>
                <a:sym typeface="Manrope"/>
              </a:defRPr>
            </a:lvl4pPr>
            <a:lvl5pPr lvl="4">
              <a:spcBef>
                <a:spcPts val="0"/>
              </a:spcBef>
              <a:spcAft>
                <a:spcPts val="0"/>
              </a:spcAft>
              <a:buSzPts val="3200"/>
              <a:buFont typeface="Manrope"/>
              <a:buNone/>
              <a:defRPr b="1" sz="3200">
                <a:latin typeface="Manrope"/>
                <a:ea typeface="Manrope"/>
                <a:cs typeface="Manrope"/>
                <a:sym typeface="Manrope"/>
              </a:defRPr>
            </a:lvl5pPr>
            <a:lvl6pPr lvl="5">
              <a:spcBef>
                <a:spcPts val="0"/>
              </a:spcBef>
              <a:spcAft>
                <a:spcPts val="0"/>
              </a:spcAft>
              <a:buSzPts val="3200"/>
              <a:buFont typeface="Manrope"/>
              <a:buNone/>
              <a:defRPr b="1" sz="3200">
                <a:latin typeface="Manrope"/>
                <a:ea typeface="Manrope"/>
                <a:cs typeface="Manrope"/>
                <a:sym typeface="Manrope"/>
              </a:defRPr>
            </a:lvl6pPr>
            <a:lvl7pPr lvl="6">
              <a:spcBef>
                <a:spcPts val="0"/>
              </a:spcBef>
              <a:spcAft>
                <a:spcPts val="0"/>
              </a:spcAft>
              <a:buSzPts val="3200"/>
              <a:buFont typeface="Manrope"/>
              <a:buNone/>
              <a:defRPr b="1" sz="3200">
                <a:latin typeface="Manrope"/>
                <a:ea typeface="Manrope"/>
                <a:cs typeface="Manrope"/>
                <a:sym typeface="Manrope"/>
              </a:defRPr>
            </a:lvl7pPr>
            <a:lvl8pPr lvl="7">
              <a:spcBef>
                <a:spcPts val="0"/>
              </a:spcBef>
              <a:spcAft>
                <a:spcPts val="0"/>
              </a:spcAft>
              <a:buSzPts val="3200"/>
              <a:buFont typeface="Manrope"/>
              <a:buNone/>
              <a:defRPr b="1" sz="3200">
                <a:latin typeface="Manrope"/>
                <a:ea typeface="Manrope"/>
                <a:cs typeface="Manrope"/>
                <a:sym typeface="Manrope"/>
              </a:defRPr>
            </a:lvl8pPr>
            <a:lvl9pPr lvl="8">
              <a:spcBef>
                <a:spcPts val="0"/>
              </a:spcBef>
              <a:spcAft>
                <a:spcPts val="0"/>
              </a:spcAft>
              <a:buSzPts val="3200"/>
              <a:buFont typeface="Manrope"/>
              <a:buNone/>
              <a:defRPr b="1" sz="3200">
                <a:latin typeface="Manrope"/>
                <a:ea typeface="Manrope"/>
                <a:cs typeface="Manrope"/>
                <a:sym typeface="Manrop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ark - Gradient" showMasterSp="0">
  <p:cSld name="1_Dark - Gradient">
    <p:bg>
      <p:bgPr>
        <a:blipFill>
          <a:blip r:embed="rId2">
            <a:alphaModFix/>
          </a:blip>
          <a:stretch>
            <a:fillRect/>
          </a:stretch>
        </a:blipFill>
      </p:bgPr>
    </p:bg>
    <p:spTree>
      <p:nvGrpSpPr>
        <p:cNvPr id="383" name="Shape 383"/>
        <p:cNvGrpSpPr/>
        <p:nvPr/>
      </p:nvGrpSpPr>
      <p:grpSpPr>
        <a:xfrm>
          <a:off x="0" y="0"/>
          <a:ext cx="0" cy="0"/>
          <a:chOff x="0" y="0"/>
          <a:chExt cx="0" cy="0"/>
        </a:xfrm>
      </p:grpSpPr>
    </p:spTree>
  </p:cSld>
  <p:clrMapOvr>
    <a:masterClrMapping/>
  </p:clrMapOvr>
  <p:extLst>
    <p:ext uri="{DCECCB84-F9BA-43D5-87BE-67443E8EF086}">
      <p15:sldGuideLst>
        <p15:guide id="1" pos="19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ght - Simple - page number">
  <p:cSld name="1_Light - Simple - page number">
    <p:spTree>
      <p:nvGrpSpPr>
        <p:cNvPr id="384" name="Shape 384"/>
        <p:cNvGrpSpPr/>
        <p:nvPr/>
      </p:nvGrpSpPr>
      <p:grpSpPr>
        <a:xfrm>
          <a:off x="0" y="0"/>
          <a:ext cx="0" cy="0"/>
          <a:chOff x="0" y="0"/>
          <a:chExt cx="0" cy="0"/>
        </a:xfrm>
      </p:grpSpPr>
      <p:sp>
        <p:nvSpPr>
          <p:cNvPr id="385" name="Google Shape;385;p45"/>
          <p:cNvSpPr txBox="1"/>
          <p:nvPr>
            <p:ph idx="1" type="body"/>
          </p:nvPr>
        </p:nvSpPr>
        <p:spPr>
          <a:xfrm>
            <a:off x="322840" y="296387"/>
            <a:ext cx="2949000" cy="220800"/>
          </a:xfrm>
          <a:prstGeom prst="rect">
            <a:avLst/>
          </a:prstGeom>
          <a:noFill/>
          <a:ln>
            <a:noFill/>
          </a:ln>
        </p:spPr>
        <p:txBody>
          <a:bodyPr anchorCtr="0" anchor="t" bIns="34275" lIns="0" spcFirstLastPara="1" rIns="0" wrap="square" tIns="34275">
            <a:spAutoFit/>
          </a:bodyPr>
          <a:lstStyle>
            <a:lvl1pPr indent="-228600" lvl="0" marL="457200" algn="l">
              <a:lnSpc>
                <a:spcPct val="90000"/>
              </a:lnSpc>
              <a:spcBef>
                <a:spcPts val="800"/>
              </a:spcBef>
              <a:spcAft>
                <a:spcPts val="0"/>
              </a:spcAft>
              <a:buClr>
                <a:schemeClr val="accent1"/>
              </a:buClr>
              <a:buSzPts val="1100"/>
              <a:buNone/>
              <a:defRPr b="1" i="0" sz="1100">
                <a:solidFill>
                  <a:schemeClr val="accent1"/>
                </a:solidFill>
                <a:latin typeface="Manrope"/>
                <a:ea typeface="Manrope"/>
                <a:cs typeface="Manrope"/>
                <a:sym typeface="Manrope"/>
              </a:defRPr>
            </a:lvl1pPr>
            <a:lvl2pPr indent="-438150" lvl="1" marL="914400" algn="l">
              <a:lnSpc>
                <a:spcPct val="90000"/>
              </a:lnSpc>
              <a:spcBef>
                <a:spcPts val="400"/>
              </a:spcBef>
              <a:spcAft>
                <a:spcPts val="0"/>
              </a:spcAft>
              <a:buClr>
                <a:schemeClr val="dk1"/>
              </a:buClr>
              <a:buSzPts val="3300"/>
              <a:buChar char="○"/>
              <a:defRPr b="1" i="0" sz="3300">
                <a:latin typeface="Verdana"/>
                <a:ea typeface="Verdana"/>
                <a:cs typeface="Verdana"/>
                <a:sym typeface="Verdana"/>
              </a:defRPr>
            </a:lvl2pPr>
            <a:lvl3pPr indent="-438150" lvl="2" marL="1371600" algn="l">
              <a:lnSpc>
                <a:spcPct val="90000"/>
              </a:lnSpc>
              <a:spcBef>
                <a:spcPts val="400"/>
              </a:spcBef>
              <a:spcAft>
                <a:spcPts val="0"/>
              </a:spcAft>
              <a:buClr>
                <a:schemeClr val="dk1"/>
              </a:buClr>
              <a:buSzPts val="3300"/>
              <a:buChar char="■"/>
              <a:defRPr b="1" i="0" sz="3300">
                <a:latin typeface="Verdana"/>
                <a:ea typeface="Verdana"/>
                <a:cs typeface="Verdana"/>
                <a:sym typeface="Verdana"/>
              </a:defRPr>
            </a:lvl3pPr>
            <a:lvl4pPr indent="-438150" lvl="3" marL="1828800" algn="l">
              <a:lnSpc>
                <a:spcPct val="90000"/>
              </a:lnSpc>
              <a:spcBef>
                <a:spcPts val="400"/>
              </a:spcBef>
              <a:spcAft>
                <a:spcPts val="0"/>
              </a:spcAft>
              <a:buClr>
                <a:schemeClr val="dk1"/>
              </a:buClr>
              <a:buSzPts val="3300"/>
              <a:buChar char="●"/>
              <a:defRPr b="1" i="0" sz="3300">
                <a:latin typeface="Verdana"/>
                <a:ea typeface="Verdana"/>
                <a:cs typeface="Verdana"/>
                <a:sym typeface="Verdana"/>
              </a:defRPr>
            </a:lvl4pPr>
            <a:lvl5pPr indent="-438150" lvl="4" marL="2286000" algn="l">
              <a:lnSpc>
                <a:spcPct val="90000"/>
              </a:lnSpc>
              <a:spcBef>
                <a:spcPts val="400"/>
              </a:spcBef>
              <a:spcAft>
                <a:spcPts val="0"/>
              </a:spcAft>
              <a:buClr>
                <a:schemeClr val="dk1"/>
              </a:buClr>
              <a:buSzPts val="3300"/>
              <a:buChar char="○"/>
              <a:defRPr b="1" i="0" sz="3300">
                <a:latin typeface="Verdana"/>
                <a:ea typeface="Verdana"/>
                <a:cs typeface="Verdana"/>
                <a:sym typeface="Verdana"/>
              </a:defRPr>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
        <p:nvSpPr>
          <p:cNvPr id="386" name="Google Shape;386;p45"/>
          <p:cNvSpPr txBox="1"/>
          <p:nvPr>
            <p:ph idx="2" type="body"/>
          </p:nvPr>
        </p:nvSpPr>
        <p:spPr>
          <a:xfrm>
            <a:off x="322840" y="531003"/>
            <a:ext cx="3773100" cy="320700"/>
          </a:xfrm>
          <a:prstGeom prst="rect">
            <a:avLst/>
          </a:prstGeom>
          <a:noFill/>
          <a:ln>
            <a:noFill/>
          </a:ln>
        </p:spPr>
        <p:txBody>
          <a:bodyPr anchorCtr="0" anchor="t" bIns="34275" lIns="0" spcFirstLastPara="1" rIns="0" wrap="square" tIns="34275">
            <a:spAutoFit/>
          </a:bodyPr>
          <a:lstStyle>
            <a:lvl1pPr indent="-228600" lvl="0" marL="457200" algn="l">
              <a:lnSpc>
                <a:spcPct val="90000"/>
              </a:lnSpc>
              <a:spcBef>
                <a:spcPts val="800"/>
              </a:spcBef>
              <a:spcAft>
                <a:spcPts val="0"/>
              </a:spcAft>
              <a:buClr>
                <a:schemeClr val="dk1"/>
              </a:buClr>
              <a:buSzPts val="1800"/>
              <a:buNone/>
              <a:defRPr b="0" i="0" sz="1800">
                <a:solidFill>
                  <a:schemeClr val="dk1"/>
                </a:solidFill>
                <a:latin typeface="Manrope"/>
                <a:ea typeface="Manrope"/>
                <a:cs typeface="Manrope"/>
                <a:sym typeface="Manrope"/>
              </a:defRPr>
            </a:lvl1pPr>
            <a:lvl2pPr indent="-438150" lvl="1" marL="914400" algn="l">
              <a:lnSpc>
                <a:spcPct val="90000"/>
              </a:lnSpc>
              <a:spcBef>
                <a:spcPts val="400"/>
              </a:spcBef>
              <a:spcAft>
                <a:spcPts val="0"/>
              </a:spcAft>
              <a:buClr>
                <a:schemeClr val="dk1"/>
              </a:buClr>
              <a:buSzPts val="3300"/>
              <a:buChar char="○"/>
              <a:defRPr b="1" i="0" sz="3300">
                <a:latin typeface="Verdana"/>
                <a:ea typeface="Verdana"/>
                <a:cs typeface="Verdana"/>
                <a:sym typeface="Verdana"/>
              </a:defRPr>
            </a:lvl2pPr>
            <a:lvl3pPr indent="-438150" lvl="2" marL="1371600" algn="l">
              <a:lnSpc>
                <a:spcPct val="90000"/>
              </a:lnSpc>
              <a:spcBef>
                <a:spcPts val="400"/>
              </a:spcBef>
              <a:spcAft>
                <a:spcPts val="0"/>
              </a:spcAft>
              <a:buClr>
                <a:schemeClr val="dk1"/>
              </a:buClr>
              <a:buSzPts val="3300"/>
              <a:buChar char="■"/>
              <a:defRPr b="1" i="0" sz="3300">
                <a:latin typeface="Verdana"/>
                <a:ea typeface="Verdana"/>
                <a:cs typeface="Verdana"/>
                <a:sym typeface="Verdana"/>
              </a:defRPr>
            </a:lvl3pPr>
            <a:lvl4pPr indent="-438150" lvl="3" marL="1828800" algn="l">
              <a:lnSpc>
                <a:spcPct val="90000"/>
              </a:lnSpc>
              <a:spcBef>
                <a:spcPts val="400"/>
              </a:spcBef>
              <a:spcAft>
                <a:spcPts val="0"/>
              </a:spcAft>
              <a:buClr>
                <a:schemeClr val="dk1"/>
              </a:buClr>
              <a:buSzPts val="3300"/>
              <a:buChar char="●"/>
              <a:defRPr b="1" i="0" sz="3300">
                <a:latin typeface="Verdana"/>
                <a:ea typeface="Verdana"/>
                <a:cs typeface="Verdana"/>
                <a:sym typeface="Verdana"/>
              </a:defRPr>
            </a:lvl4pPr>
            <a:lvl5pPr indent="-438150" lvl="4" marL="2286000" algn="l">
              <a:lnSpc>
                <a:spcPct val="90000"/>
              </a:lnSpc>
              <a:spcBef>
                <a:spcPts val="400"/>
              </a:spcBef>
              <a:spcAft>
                <a:spcPts val="0"/>
              </a:spcAft>
              <a:buClr>
                <a:schemeClr val="dk1"/>
              </a:buClr>
              <a:buSzPts val="3300"/>
              <a:buChar char="○"/>
              <a:defRPr b="1" i="0" sz="3300">
                <a:latin typeface="Verdana"/>
                <a:ea typeface="Verdana"/>
                <a:cs typeface="Verdana"/>
                <a:sym typeface="Verdana"/>
              </a:defRPr>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
        <p:nvSpPr>
          <p:cNvPr id="387" name="Google Shape;387;p45"/>
          <p:cNvSpPr txBox="1"/>
          <p:nvPr>
            <p:ph idx="3" type="body"/>
          </p:nvPr>
        </p:nvSpPr>
        <p:spPr>
          <a:xfrm>
            <a:off x="322840" y="1186907"/>
            <a:ext cx="85062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Font typeface="Arial"/>
              <a:buChar char="•"/>
              <a:defRPr sz="1400">
                <a:solidFill>
                  <a:schemeClr val="dk1"/>
                </a:solidFill>
              </a:defRPr>
            </a:lvl1pPr>
            <a:lvl2pPr indent="-304800" lvl="1" marL="914400" algn="l">
              <a:lnSpc>
                <a:spcPct val="90000"/>
              </a:lnSpc>
              <a:spcBef>
                <a:spcPts val="400"/>
              </a:spcBef>
              <a:spcAft>
                <a:spcPts val="0"/>
              </a:spcAft>
              <a:buClr>
                <a:schemeClr val="dk1"/>
              </a:buClr>
              <a:buSzPts val="1200"/>
              <a:buFont typeface="Arial"/>
              <a:buChar char="•"/>
              <a:defRPr sz="1200">
                <a:solidFill>
                  <a:schemeClr val="dk1"/>
                </a:solidFill>
              </a:defRPr>
            </a:lvl2pPr>
            <a:lvl3pPr indent="-298450" lvl="2" marL="1371600" algn="l">
              <a:lnSpc>
                <a:spcPct val="90000"/>
              </a:lnSpc>
              <a:spcBef>
                <a:spcPts val="400"/>
              </a:spcBef>
              <a:spcAft>
                <a:spcPts val="0"/>
              </a:spcAft>
              <a:buClr>
                <a:schemeClr val="dk1"/>
              </a:buClr>
              <a:buSzPts val="1100"/>
              <a:buFont typeface="Arial"/>
              <a:buChar char="•"/>
              <a:defRPr sz="1100">
                <a:solidFill>
                  <a:schemeClr val="dk1"/>
                </a:solidFill>
              </a:defRPr>
            </a:lvl3pPr>
            <a:lvl4pPr indent="-298450" lvl="3" marL="1828800" algn="l">
              <a:lnSpc>
                <a:spcPct val="90000"/>
              </a:lnSpc>
              <a:spcBef>
                <a:spcPts val="400"/>
              </a:spcBef>
              <a:spcAft>
                <a:spcPts val="0"/>
              </a:spcAft>
              <a:buClr>
                <a:schemeClr val="dk1"/>
              </a:buClr>
              <a:buSzPts val="1100"/>
              <a:buFont typeface="Arial"/>
              <a:buChar char="•"/>
              <a:defRPr sz="1100">
                <a:solidFill>
                  <a:schemeClr val="dk1"/>
                </a:solidFill>
              </a:defRPr>
            </a:lvl4pPr>
            <a:lvl5pPr indent="-298450" lvl="4" marL="2286000" algn="l">
              <a:lnSpc>
                <a:spcPct val="90000"/>
              </a:lnSpc>
              <a:spcBef>
                <a:spcPts val="400"/>
              </a:spcBef>
              <a:spcAft>
                <a:spcPts val="0"/>
              </a:spcAft>
              <a:buClr>
                <a:schemeClr val="dk1"/>
              </a:buClr>
              <a:buSzPts val="1100"/>
              <a:buFont typeface="Arial"/>
              <a:buChar char="•"/>
              <a:defRPr sz="1100">
                <a:solidFill>
                  <a:schemeClr val="dk1"/>
                </a:solidFill>
              </a:defRPr>
            </a:lvl5pPr>
            <a:lvl6pPr indent="-317500" lvl="5" marL="2743200" algn="l">
              <a:lnSpc>
                <a:spcPct val="90000"/>
              </a:lnSpc>
              <a:spcBef>
                <a:spcPts val="400"/>
              </a:spcBef>
              <a:spcAft>
                <a:spcPts val="0"/>
              </a:spcAft>
              <a:buClr>
                <a:schemeClr val="dk1"/>
              </a:buClr>
              <a:buSzPts val="1400"/>
              <a:buChar char="■"/>
              <a:defRPr sz="1100"/>
            </a:lvl6pPr>
            <a:lvl7pPr indent="-317500" lvl="6" marL="3200400" algn="l">
              <a:lnSpc>
                <a:spcPct val="90000"/>
              </a:lnSpc>
              <a:spcBef>
                <a:spcPts val="400"/>
              </a:spcBef>
              <a:spcAft>
                <a:spcPts val="0"/>
              </a:spcAft>
              <a:buClr>
                <a:schemeClr val="dk1"/>
              </a:buClr>
              <a:buSzPts val="1400"/>
              <a:buChar char="●"/>
              <a:defRPr sz="1100"/>
            </a:lvl7pPr>
            <a:lvl8pPr indent="-317500" lvl="7" marL="3657600" algn="l">
              <a:lnSpc>
                <a:spcPct val="90000"/>
              </a:lnSpc>
              <a:spcBef>
                <a:spcPts val="400"/>
              </a:spcBef>
              <a:spcAft>
                <a:spcPts val="0"/>
              </a:spcAft>
              <a:buClr>
                <a:schemeClr val="dk1"/>
              </a:buClr>
              <a:buSzPts val="1400"/>
              <a:buChar char="○"/>
              <a:defRPr sz="1100"/>
            </a:lvl8pPr>
            <a:lvl9pPr indent="-317500" lvl="8" marL="4114800" algn="l">
              <a:lnSpc>
                <a:spcPct val="90000"/>
              </a:lnSpc>
              <a:spcBef>
                <a:spcPts val="400"/>
              </a:spcBef>
              <a:spcAft>
                <a:spcPts val="0"/>
              </a:spcAft>
              <a:buClr>
                <a:schemeClr val="dk1"/>
              </a:buClr>
              <a:buSzPts val="1400"/>
              <a:buChar char="■"/>
              <a:defRPr sz="1100"/>
            </a:lvl9pPr>
          </a:lstStyle>
          <a:p/>
        </p:txBody>
      </p:sp>
    </p:spTree>
  </p:cSld>
  <p:clrMapOvr>
    <a:masterClrMapping/>
  </p:clrMapOvr>
  <p:extLst>
    <p:ext uri="{DCECCB84-F9BA-43D5-87BE-67443E8EF086}">
      <p15:sldGuideLst>
        <p15:guide id="1" pos="193">
          <p15:clr>
            <a:srgbClr val="FBAE40"/>
          </p15:clr>
        </p15:guide>
        <p15:guide id="2" orient="horz" pos="29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8" name="Shape 388"/>
        <p:cNvGrpSpPr/>
        <p:nvPr/>
      </p:nvGrpSpPr>
      <p:grpSpPr>
        <a:xfrm>
          <a:off x="0" y="0"/>
          <a:ext cx="0" cy="0"/>
          <a:chOff x="0" y="0"/>
          <a:chExt cx="0" cy="0"/>
        </a:xfrm>
      </p:grpSpPr>
      <p:sp>
        <p:nvSpPr>
          <p:cNvPr id="389" name="Google Shape;389;p46"/>
          <p:cNvSpPr txBox="1"/>
          <p:nvPr>
            <p:ph type="title"/>
          </p:nvPr>
        </p:nvSpPr>
        <p:spPr>
          <a:xfrm>
            <a:off x="628650" y="760956"/>
            <a:ext cx="7886700" cy="507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Char char="●"/>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390" name="Google Shape;390;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391" name="Google Shape;391;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392" name="Google Shape;392;p46"/>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algn="l">
              <a:spcBef>
                <a:spcPts val="0"/>
              </a:spcBef>
              <a:buNone/>
              <a:defRPr b="0" i="0" sz="1400" u="none" cap="none" strike="noStrike">
                <a:solidFill>
                  <a:schemeClr val="dk1"/>
                </a:solidFill>
                <a:latin typeface="Manrope"/>
                <a:ea typeface="Manrope"/>
                <a:cs typeface="Manrope"/>
                <a:sym typeface="Manrope"/>
              </a:defRPr>
            </a:lvl1pPr>
            <a:lvl2pPr indent="0" lvl="1" marL="0" marR="0" algn="l">
              <a:spcBef>
                <a:spcPts val="0"/>
              </a:spcBef>
              <a:buNone/>
              <a:defRPr b="0" i="0" sz="1400" u="none" cap="none" strike="noStrike">
                <a:solidFill>
                  <a:schemeClr val="dk1"/>
                </a:solidFill>
                <a:latin typeface="Manrope"/>
                <a:ea typeface="Manrope"/>
                <a:cs typeface="Manrope"/>
                <a:sym typeface="Manrope"/>
              </a:defRPr>
            </a:lvl2pPr>
            <a:lvl3pPr indent="0" lvl="2" marL="0" marR="0" algn="l">
              <a:spcBef>
                <a:spcPts val="0"/>
              </a:spcBef>
              <a:buNone/>
              <a:defRPr b="0" i="0" sz="1400" u="none" cap="none" strike="noStrike">
                <a:solidFill>
                  <a:schemeClr val="dk1"/>
                </a:solidFill>
                <a:latin typeface="Manrope"/>
                <a:ea typeface="Manrope"/>
                <a:cs typeface="Manrope"/>
                <a:sym typeface="Manrope"/>
              </a:defRPr>
            </a:lvl3pPr>
            <a:lvl4pPr indent="0" lvl="3" marL="0" marR="0" algn="l">
              <a:spcBef>
                <a:spcPts val="0"/>
              </a:spcBef>
              <a:buNone/>
              <a:defRPr b="0" i="0" sz="1400" u="none" cap="none" strike="noStrike">
                <a:solidFill>
                  <a:schemeClr val="dk1"/>
                </a:solidFill>
                <a:latin typeface="Manrope"/>
                <a:ea typeface="Manrope"/>
                <a:cs typeface="Manrope"/>
                <a:sym typeface="Manrope"/>
              </a:defRPr>
            </a:lvl4pPr>
            <a:lvl5pPr indent="0" lvl="4" marL="0" marR="0" algn="l">
              <a:spcBef>
                <a:spcPts val="0"/>
              </a:spcBef>
              <a:buNone/>
              <a:defRPr b="0" i="0" sz="1400" u="none" cap="none" strike="noStrike">
                <a:solidFill>
                  <a:schemeClr val="dk1"/>
                </a:solidFill>
                <a:latin typeface="Manrope"/>
                <a:ea typeface="Manrope"/>
                <a:cs typeface="Manrope"/>
                <a:sym typeface="Manrope"/>
              </a:defRPr>
            </a:lvl5pPr>
            <a:lvl6pPr indent="0" lvl="5" marL="0" marR="0" algn="l">
              <a:spcBef>
                <a:spcPts val="0"/>
              </a:spcBef>
              <a:buNone/>
              <a:defRPr b="0" i="0" sz="1400" u="none" cap="none" strike="noStrike">
                <a:solidFill>
                  <a:schemeClr val="dk1"/>
                </a:solidFill>
                <a:latin typeface="Manrope"/>
                <a:ea typeface="Manrope"/>
                <a:cs typeface="Manrope"/>
                <a:sym typeface="Manrope"/>
              </a:defRPr>
            </a:lvl6pPr>
            <a:lvl7pPr indent="0" lvl="6" marL="0" marR="0" algn="l">
              <a:spcBef>
                <a:spcPts val="0"/>
              </a:spcBef>
              <a:buNone/>
              <a:defRPr b="0" i="0" sz="1400" u="none" cap="none" strike="noStrike">
                <a:solidFill>
                  <a:schemeClr val="dk1"/>
                </a:solidFill>
                <a:latin typeface="Manrope"/>
                <a:ea typeface="Manrope"/>
                <a:cs typeface="Manrope"/>
                <a:sym typeface="Manrope"/>
              </a:defRPr>
            </a:lvl7pPr>
            <a:lvl8pPr indent="0" lvl="7" marL="0" marR="0" algn="l">
              <a:spcBef>
                <a:spcPts val="0"/>
              </a:spcBef>
              <a:buNone/>
              <a:defRPr b="0" i="0" sz="1400" u="none" cap="none" strike="noStrike">
                <a:solidFill>
                  <a:schemeClr val="dk1"/>
                </a:solidFill>
                <a:latin typeface="Manrope"/>
                <a:ea typeface="Manrope"/>
                <a:cs typeface="Manrope"/>
                <a:sym typeface="Manrope"/>
              </a:defRPr>
            </a:lvl8pPr>
            <a:lvl9pPr indent="0" lvl="8" marL="0" marR="0" algn="l">
              <a:spcBef>
                <a:spcPts val="0"/>
              </a:spcBef>
              <a:buNone/>
              <a:defRPr b="0" i="0" sz="1400" u="none" cap="none" strike="noStrike">
                <a:solidFill>
                  <a:schemeClr val="dk1"/>
                </a:solidFill>
                <a:latin typeface="Manrope"/>
                <a:ea typeface="Manrope"/>
                <a:cs typeface="Manrope"/>
                <a:sym typeface="Manrop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7" name="Shape 397"/>
        <p:cNvGrpSpPr/>
        <p:nvPr/>
      </p:nvGrpSpPr>
      <p:grpSpPr>
        <a:xfrm>
          <a:off x="0" y="0"/>
          <a:ext cx="0" cy="0"/>
          <a:chOff x="0" y="0"/>
          <a:chExt cx="0" cy="0"/>
        </a:xfrm>
      </p:grpSpPr>
      <p:sp>
        <p:nvSpPr>
          <p:cNvPr id="398" name="Google Shape;398;p4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99" name="Google Shape;399;p4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00" name="Google Shape;40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1" name="Shape 401"/>
        <p:cNvGrpSpPr/>
        <p:nvPr/>
      </p:nvGrpSpPr>
      <p:grpSpPr>
        <a:xfrm>
          <a:off x="0" y="0"/>
          <a:ext cx="0" cy="0"/>
          <a:chOff x="0" y="0"/>
          <a:chExt cx="0" cy="0"/>
        </a:xfrm>
      </p:grpSpPr>
      <p:sp>
        <p:nvSpPr>
          <p:cNvPr id="402" name="Google Shape;402;p4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03" name="Google Shape;403;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4" name="Shape 404"/>
        <p:cNvGrpSpPr/>
        <p:nvPr/>
      </p:nvGrpSpPr>
      <p:grpSpPr>
        <a:xfrm>
          <a:off x="0" y="0"/>
          <a:ext cx="0" cy="0"/>
          <a:chOff x="0" y="0"/>
          <a:chExt cx="0" cy="0"/>
        </a:xfrm>
      </p:grpSpPr>
      <p:sp>
        <p:nvSpPr>
          <p:cNvPr id="405" name="Google Shape;405;p5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6" name="Google Shape;406;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7" name="Google Shape;407;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08" name="Shape 408"/>
        <p:cNvGrpSpPr/>
        <p:nvPr/>
      </p:nvGrpSpPr>
      <p:grpSpPr>
        <a:xfrm>
          <a:off x="0" y="0"/>
          <a:ext cx="0" cy="0"/>
          <a:chOff x="0" y="0"/>
          <a:chExt cx="0" cy="0"/>
        </a:xfrm>
      </p:grpSpPr>
      <p:sp>
        <p:nvSpPr>
          <p:cNvPr id="409" name="Google Shape;409;p5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0" name="Google Shape;410;p5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1" name="Google Shape;411;p5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2" name="Google Shape;412;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3" name="Shape 413"/>
        <p:cNvGrpSpPr/>
        <p:nvPr/>
      </p:nvGrpSpPr>
      <p:grpSpPr>
        <a:xfrm>
          <a:off x="0" y="0"/>
          <a:ext cx="0" cy="0"/>
          <a:chOff x="0" y="0"/>
          <a:chExt cx="0" cy="0"/>
        </a:xfrm>
      </p:grpSpPr>
      <p:sp>
        <p:nvSpPr>
          <p:cNvPr id="414" name="Google Shape;414;p5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5" name="Google Shape;415;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BIG Typo / Centered">
  <p:cSld name="TITLE_3_1_2_1_3_1_1_1">
    <p:spTree>
      <p:nvGrpSpPr>
        <p:cNvPr id="29" name="Shape 29"/>
        <p:cNvGrpSpPr/>
        <p:nvPr/>
      </p:nvGrpSpPr>
      <p:grpSpPr>
        <a:xfrm>
          <a:off x="0" y="0"/>
          <a:ext cx="0" cy="0"/>
          <a:chOff x="0" y="0"/>
          <a:chExt cx="0" cy="0"/>
        </a:xfrm>
      </p:grpSpPr>
      <p:sp>
        <p:nvSpPr>
          <p:cNvPr id="30" name="Google Shape;30;p6"/>
          <p:cNvSpPr/>
          <p:nvPr/>
        </p:nvSpPr>
        <p:spPr>
          <a:xfrm>
            <a:off x="25"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 name="Google Shape;31;p6"/>
          <p:cNvSpPr txBox="1"/>
          <p:nvPr>
            <p:ph type="title"/>
          </p:nvPr>
        </p:nvSpPr>
        <p:spPr>
          <a:xfrm>
            <a:off x="720000" y="720000"/>
            <a:ext cx="7704000" cy="3703500"/>
          </a:xfrm>
          <a:prstGeom prst="rect">
            <a:avLst/>
          </a:prstGeom>
          <a:noFill/>
          <a:ln>
            <a:noFill/>
          </a:ln>
        </p:spPr>
        <p:txBody>
          <a:bodyPr anchorCtr="0" anchor="ctr" bIns="180000" lIns="0" spcFirstLastPara="1" rIns="0" wrap="square" tIns="0">
            <a:normAutofit/>
          </a:bodyPr>
          <a:lstStyle>
            <a:lvl1pPr lvl="0" algn="ctr">
              <a:spcBef>
                <a:spcPts val="0"/>
              </a:spcBef>
              <a:spcAft>
                <a:spcPts val="0"/>
              </a:spcAft>
              <a:buClr>
                <a:schemeClr val="lt1"/>
              </a:buClr>
              <a:buSzPts val="5500"/>
              <a:buFont typeface="Manrope"/>
              <a:buNone/>
              <a:defRPr b="1" sz="5500">
                <a:solidFill>
                  <a:schemeClr val="lt1"/>
                </a:solidFill>
                <a:latin typeface="Manrope"/>
                <a:ea typeface="Manrope"/>
                <a:cs typeface="Manrope"/>
                <a:sym typeface="Manrope"/>
              </a:defRPr>
            </a:lvl1pPr>
            <a:lvl2pPr lvl="1">
              <a:spcBef>
                <a:spcPts val="0"/>
              </a:spcBef>
              <a:spcAft>
                <a:spcPts val="0"/>
              </a:spcAft>
              <a:buSzPts val="5500"/>
              <a:buFont typeface="Manrope"/>
              <a:buNone/>
              <a:defRPr b="1" sz="5500">
                <a:latin typeface="Manrope"/>
                <a:ea typeface="Manrope"/>
                <a:cs typeface="Manrope"/>
                <a:sym typeface="Manrope"/>
              </a:defRPr>
            </a:lvl2pPr>
            <a:lvl3pPr lvl="2">
              <a:spcBef>
                <a:spcPts val="0"/>
              </a:spcBef>
              <a:spcAft>
                <a:spcPts val="0"/>
              </a:spcAft>
              <a:buSzPts val="5500"/>
              <a:buFont typeface="Manrope"/>
              <a:buNone/>
              <a:defRPr b="1" sz="5500">
                <a:latin typeface="Manrope"/>
                <a:ea typeface="Manrope"/>
                <a:cs typeface="Manrope"/>
                <a:sym typeface="Manrope"/>
              </a:defRPr>
            </a:lvl3pPr>
            <a:lvl4pPr lvl="3">
              <a:spcBef>
                <a:spcPts val="0"/>
              </a:spcBef>
              <a:spcAft>
                <a:spcPts val="0"/>
              </a:spcAft>
              <a:buSzPts val="5500"/>
              <a:buFont typeface="Manrope"/>
              <a:buNone/>
              <a:defRPr b="1" sz="5500">
                <a:latin typeface="Manrope"/>
                <a:ea typeface="Manrope"/>
                <a:cs typeface="Manrope"/>
                <a:sym typeface="Manrope"/>
              </a:defRPr>
            </a:lvl4pPr>
            <a:lvl5pPr lvl="4">
              <a:spcBef>
                <a:spcPts val="0"/>
              </a:spcBef>
              <a:spcAft>
                <a:spcPts val="0"/>
              </a:spcAft>
              <a:buSzPts val="5500"/>
              <a:buFont typeface="Manrope"/>
              <a:buNone/>
              <a:defRPr b="1" sz="5500">
                <a:latin typeface="Manrope"/>
                <a:ea typeface="Manrope"/>
                <a:cs typeface="Manrope"/>
                <a:sym typeface="Manrope"/>
              </a:defRPr>
            </a:lvl5pPr>
            <a:lvl6pPr lvl="5">
              <a:spcBef>
                <a:spcPts val="0"/>
              </a:spcBef>
              <a:spcAft>
                <a:spcPts val="0"/>
              </a:spcAft>
              <a:buSzPts val="5500"/>
              <a:buFont typeface="Manrope"/>
              <a:buNone/>
              <a:defRPr b="1" sz="5500">
                <a:latin typeface="Manrope"/>
                <a:ea typeface="Manrope"/>
                <a:cs typeface="Manrope"/>
                <a:sym typeface="Manrope"/>
              </a:defRPr>
            </a:lvl6pPr>
            <a:lvl7pPr lvl="6">
              <a:spcBef>
                <a:spcPts val="0"/>
              </a:spcBef>
              <a:spcAft>
                <a:spcPts val="0"/>
              </a:spcAft>
              <a:buSzPts val="5500"/>
              <a:buFont typeface="Manrope"/>
              <a:buNone/>
              <a:defRPr b="1" sz="5500">
                <a:latin typeface="Manrope"/>
                <a:ea typeface="Manrope"/>
                <a:cs typeface="Manrope"/>
                <a:sym typeface="Manrope"/>
              </a:defRPr>
            </a:lvl7pPr>
            <a:lvl8pPr lvl="7">
              <a:spcBef>
                <a:spcPts val="0"/>
              </a:spcBef>
              <a:spcAft>
                <a:spcPts val="0"/>
              </a:spcAft>
              <a:buSzPts val="5500"/>
              <a:buFont typeface="Manrope"/>
              <a:buNone/>
              <a:defRPr b="1" sz="5500">
                <a:latin typeface="Manrope"/>
                <a:ea typeface="Manrope"/>
                <a:cs typeface="Manrope"/>
                <a:sym typeface="Manrope"/>
              </a:defRPr>
            </a:lvl8pPr>
            <a:lvl9pPr lvl="8">
              <a:spcBef>
                <a:spcPts val="0"/>
              </a:spcBef>
              <a:spcAft>
                <a:spcPts val="0"/>
              </a:spcAft>
              <a:buSzPts val="5500"/>
              <a:buFont typeface="Manrope"/>
              <a:buNone/>
              <a:defRPr b="1" sz="5500">
                <a:latin typeface="Manrope"/>
                <a:ea typeface="Manrope"/>
                <a:cs typeface="Manrope"/>
                <a:sym typeface="Manrope"/>
              </a:defRPr>
            </a:lvl9pPr>
          </a:lstStyle>
          <a:p/>
        </p:txBody>
      </p:sp>
      <p:pic>
        <p:nvPicPr>
          <p:cNvPr id="32" name="Google Shape;32;p6" title="SoSafe-Shape.png"/>
          <p:cNvPicPr preferRelativeResize="0"/>
          <p:nvPr/>
        </p:nvPicPr>
        <p:blipFill rotWithShape="1">
          <a:blip r:embed="rId2">
            <a:alphaModFix/>
          </a:blip>
          <a:srcRect b="43493" l="0" r="23465" t="0"/>
          <a:stretch/>
        </p:blipFill>
        <p:spPr>
          <a:xfrm>
            <a:off x="2503550" y="240775"/>
            <a:ext cx="6640451" cy="4902724"/>
          </a:xfrm>
          <a:prstGeom prst="rect">
            <a:avLst/>
          </a:prstGeom>
          <a:noFill/>
          <a:ln>
            <a:noFill/>
          </a:ln>
        </p:spPr>
      </p:pic>
      <p:sp>
        <p:nvSpPr>
          <p:cNvPr id="33" name="Google Shape;33;p6"/>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6" name="Shape 416"/>
        <p:cNvGrpSpPr/>
        <p:nvPr/>
      </p:nvGrpSpPr>
      <p:grpSpPr>
        <a:xfrm>
          <a:off x="0" y="0"/>
          <a:ext cx="0" cy="0"/>
          <a:chOff x="0" y="0"/>
          <a:chExt cx="0" cy="0"/>
        </a:xfrm>
      </p:grpSpPr>
      <p:sp>
        <p:nvSpPr>
          <p:cNvPr id="417" name="Google Shape;417;p5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18" name="Google Shape;418;p5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9" name="Google Shape;419;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0" name="Shape 420"/>
        <p:cNvGrpSpPr/>
        <p:nvPr/>
      </p:nvGrpSpPr>
      <p:grpSpPr>
        <a:xfrm>
          <a:off x="0" y="0"/>
          <a:ext cx="0" cy="0"/>
          <a:chOff x="0" y="0"/>
          <a:chExt cx="0" cy="0"/>
        </a:xfrm>
      </p:grpSpPr>
      <p:sp>
        <p:nvSpPr>
          <p:cNvPr id="421" name="Google Shape;421;p5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2" name="Google Shape;422;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3" name="Shape 423"/>
        <p:cNvGrpSpPr/>
        <p:nvPr/>
      </p:nvGrpSpPr>
      <p:grpSpPr>
        <a:xfrm>
          <a:off x="0" y="0"/>
          <a:ext cx="0" cy="0"/>
          <a:chOff x="0" y="0"/>
          <a:chExt cx="0" cy="0"/>
        </a:xfrm>
      </p:grpSpPr>
      <p:sp>
        <p:nvSpPr>
          <p:cNvPr id="424" name="Google Shape;424;p5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6" name="Google Shape;426;p5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7" name="Google Shape;427;p5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8" name="Google Shape;428;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9" name="Shape 429"/>
        <p:cNvGrpSpPr/>
        <p:nvPr/>
      </p:nvGrpSpPr>
      <p:grpSpPr>
        <a:xfrm>
          <a:off x="0" y="0"/>
          <a:ext cx="0" cy="0"/>
          <a:chOff x="0" y="0"/>
          <a:chExt cx="0" cy="0"/>
        </a:xfrm>
      </p:grpSpPr>
      <p:sp>
        <p:nvSpPr>
          <p:cNvPr id="430" name="Google Shape;430;p5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1" name="Google Shape;431;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32" name="Shape 432"/>
        <p:cNvGrpSpPr/>
        <p:nvPr/>
      </p:nvGrpSpPr>
      <p:grpSpPr>
        <a:xfrm>
          <a:off x="0" y="0"/>
          <a:ext cx="0" cy="0"/>
          <a:chOff x="0" y="0"/>
          <a:chExt cx="0" cy="0"/>
        </a:xfrm>
      </p:grpSpPr>
      <p:sp>
        <p:nvSpPr>
          <p:cNvPr id="433" name="Google Shape;433;p5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4" name="Google Shape;434;p5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35" name="Google Shape;435;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6" name="Shape 436"/>
        <p:cNvGrpSpPr/>
        <p:nvPr/>
      </p:nvGrpSpPr>
      <p:grpSpPr>
        <a:xfrm>
          <a:off x="0" y="0"/>
          <a:ext cx="0" cy="0"/>
          <a:chOff x="0" y="0"/>
          <a:chExt cx="0" cy="0"/>
        </a:xfrm>
      </p:grpSpPr>
      <p:sp>
        <p:nvSpPr>
          <p:cNvPr id="437" name="Google Shape;437;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ark">
  <p:cSld name="1_Dark">
    <p:spTree>
      <p:nvGrpSpPr>
        <p:cNvPr id="438" name="Shape 438"/>
        <p:cNvGrpSpPr/>
        <p:nvPr/>
      </p:nvGrpSpPr>
      <p:grpSpPr>
        <a:xfrm>
          <a:off x="0" y="0"/>
          <a:ext cx="0" cy="0"/>
          <a:chOff x="0" y="0"/>
          <a:chExt cx="0" cy="0"/>
        </a:xfrm>
      </p:grpSpPr>
      <p:pic>
        <p:nvPicPr>
          <p:cNvPr id="439" name="Google Shape;439;p59"/>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440" name="Google Shape;440;p59"/>
          <p:cNvSpPr txBox="1"/>
          <p:nvPr>
            <p:ph idx="1" type="body"/>
          </p:nvPr>
        </p:nvSpPr>
        <p:spPr>
          <a:xfrm>
            <a:off x="318955" y="574845"/>
            <a:ext cx="8506200" cy="454200"/>
          </a:xfrm>
          <a:prstGeom prst="rect">
            <a:avLst/>
          </a:prstGeom>
          <a:noFill/>
          <a:ln>
            <a:noFill/>
          </a:ln>
        </p:spPr>
        <p:txBody>
          <a:bodyPr anchorCtr="0" anchor="t" bIns="0" lIns="0" spcFirstLastPara="1" rIns="0" wrap="square" tIns="0">
            <a:noAutofit/>
          </a:bodyPr>
          <a:lstStyle>
            <a:lvl1pPr indent="-228600" lvl="0" marL="457200" marR="0" algn="ctr">
              <a:lnSpc>
                <a:spcPct val="90000"/>
              </a:lnSpc>
              <a:spcBef>
                <a:spcPts val="825"/>
              </a:spcBef>
              <a:spcAft>
                <a:spcPts val="0"/>
              </a:spcAft>
              <a:buClr>
                <a:schemeClr val="lt1"/>
              </a:buClr>
              <a:buSzPts val="2700"/>
              <a:buFont typeface="Arial"/>
              <a:buNone/>
              <a:defRPr b="0" i="0" sz="2025" u="none" cap="none" strike="noStrike">
                <a:solidFill>
                  <a:schemeClr val="lt1"/>
                </a:solidFill>
                <a:latin typeface="Manrope"/>
                <a:ea typeface="Manrope"/>
                <a:cs typeface="Manrope"/>
                <a:sym typeface="Manrope"/>
              </a:defRPr>
            </a:lvl1pPr>
            <a:lvl2pPr indent="-400050" lvl="1" marL="914400" marR="0" algn="l">
              <a:lnSpc>
                <a:spcPct val="90000"/>
              </a:lnSpc>
              <a:spcBef>
                <a:spcPts val="375"/>
              </a:spcBef>
              <a:spcAft>
                <a:spcPts val="0"/>
              </a:spcAft>
              <a:buClr>
                <a:schemeClr val="dk1"/>
              </a:buClr>
              <a:buSzPts val="2700"/>
              <a:buFont typeface="Arial"/>
              <a:buChar char="○"/>
              <a:defRPr b="1" i="0" sz="2025" u="none" cap="none" strike="noStrike">
                <a:solidFill>
                  <a:srgbClr val="000000"/>
                </a:solidFill>
                <a:latin typeface="Verdana"/>
                <a:ea typeface="Verdana"/>
                <a:cs typeface="Verdana"/>
                <a:sym typeface="Verdana"/>
              </a:defRPr>
            </a:lvl2pPr>
            <a:lvl3pPr indent="-400050" lvl="2" marL="1371600" marR="0" algn="l">
              <a:lnSpc>
                <a:spcPct val="90000"/>
              </a:lnSpc>
              <a:spcBef>
                <a:spcPts val="375"/>
              </a:spcBef>
              <a:spcAft>
                <a:spcPts val="0"/>
              </a:spcAft>
              <a:buClr>
                <a:schemeClr val="dk1"/>
              </a:buClr>
              <a:buSzPts val="2700"/>
              <a:buFont typeface="Arial"/>
              <a:buChar char="■"/>
              <a:defRPr b="1" i="0" sz="2025" u="none" cap="none" strike="noStrike">
                <a:solidFill>
                  <a:srgbClr val="000000"/>
                </a:solidFill>
                <a:latin typeface="Verdana"/>
                <a:ea typeface="Verdana"/>
                <a:cs typeface="Verdana"/>
                <a:sym typeface="Verdana"/>
              </a:defRPr>
            </a:lvl3pPr>
            <a:lvl4pPr indent="-400050" lvl="3" marL="1828800" marR="0" algn="l">
              <a:lnSpc>
                <a:spcPct val="90000"/>
              </a:lnSpc>
              <a:spcBef>
                <a:spcPts val="375"/>
              </a:spcBef>
              <a:spcAft>
                <a:spcPts val="0"/>
              </a:spcAft>
              <a:buClr>
                <a:schemeClr val="dk1"/>
              </a:buClr>
              <a:buSzPts val="2700"/>
              <a:buFont typeface="Arial"/>
              <a:buChar char="●"/>
              <a:defRPr b="1" i="0" sz="2025" u="none" cap="none" strike="noStrike">
                <a:solidFill>
                  <a:srgbClr val="000000"/>
                </a:solidFill>
                <a:latin typeface="Verdana"/>
                <a:ea typeface="Verdana"/>
                <a:cs typeface="Verdana"/>
                <a:sym typeface="Verdana"/>
              </a:defRPr>
            </a:lvl4pPr>
            <a:lvl5pPr indent="-400050" lvl="4" marL="2286000" marR="0" algn="l">
              <a:lnSpc>
                <a:spcPct val="90000"/>
              </a:lnSpc>
              <a:spcBef>
                <a:spcPts val="375"/>
              </a:spcBef>
              <a:spcAft>
                <a:spcPts val="0"/>
              </a:spcAft>
              <a:buClr>
                <a:schemeClr val="dk1"/>
              </a:buClr>
              <a:buSzPts val="2700"/>
              <a:buFont typeface="Arial"/>
              <a:buChar char="○"/>
              <a:defRPr b="1" i="0" sz="2025" u="none" cap="none" strike="noStrike">
                <a:solidFill>
                  <a:srgbClr val="000000"/>
                </a:solidFill>
                <a:latin typeface="Verdana"/>
                <a:ea typeface="Verdana"/>
                <a:cs typeface="Verdana"/>
                <a:sym typeface="Verdana"/>
              </a:defRPr>
            </a:lvl5pPr>
            <a:lvl6pPr indent="-349250" lvl="5" marL="2743200" marR="0" algn="l">
              <a:lnSpc>
                <a:spcPct val="90000"/>
              </a:lnSpc>
              <a:spcBef>
                <a:spcPts val="375"/>
              </a:spcBef>
              <a:spcAft>
                <a:spcPts val="0"/>
              </a:spcAft>
              <a:buClr>
                <a:schemeClr val="dk1"/>
              </a:buClr>
              <a:buSzPts val="1900"/>
              <a:buFont typeface="Arial"/>
              <a:buChar char="■"/>
              <a:defRPr b="0" i="0" sz="1125" u="none" cap="none" strike="noStrike">
                <a:solidFill>
                  <a:srgbClr val="000000"/>
                </a:solidFill>
                <a:latin typeface="Arial"/>
                <a:ea typeface="Arial"/>
                <a:cs typeface="Arial"/>
                <a:sym typeface="Arial"/>
              </a:defRPr>
            </a:lvl6pPr>
            <a:lvl7pPr indent="-349250" lvl="6" marL="3200400" marR="0" algn="l">
              <a:lnSpc>
                <a:spcPct val="90000"/>
              </a:lnSpc>
              <a:spcBef>
                <a:spcPts val="375"/>
              </a:spcBef>
              <a:spcAft>
                <a:spcPts val="0"/>
              </a:spcAft>
              <a:buClr>
                <a:schemeClr val="dk1"/>
              </a:buClr>
              <a:buSzPts val="1900"/>
              <a:buFont typeface="Arial"/>
              <a:buChar char="●"/>
              <a:defRPr b="0" i="0" sz="1125" u="none" cap="none" strike="noStrike">
                <a:solidFill>
                  <a:srgbClr val="000000"/>
                </a:solidFill>
                <a:latin typeface="Arial"/>
                <a:ea typeface="Arial"/>
                <a:cs typeface="Arial"/>
                <a:sym typeface="Arial"/>
              </a:defRPr>
            </a:lvl7pPr>
            <a:lvl8pPr indent="-349250" lvl="7" marL="3657600" marR="0" algn="l">
              <a:lnSpc>
                <a:spcPct val="90000"/>
              </a:lnSpc>
              <a:spcBef>
                <a:spcPts val="375"/>
              </a:spcBef>
              <a:spcAft>
                <a:spcPts val="0"/>
              </a:spcAft>
              <a:buClr>
                <a:schemeClr val="dk1"/>
              </a:buClr>
              <a:buSzPts val="1900"/>
              <a:buFont typeface="Arial"/>
              <a:buChar char="○"/>
              <a:defRPr b="0" i="0" sz="1125" u="none" cap="none" strike="noStrike">
                <a:solidFill>
                  <a:srgbClr val="000000"/>
                </a:solidFill>
                <a:latin typeface="Arial"/>
                <a:ea typeface="Arial"/>
                <a:cs typeface="Arial"/>
                <a:sym typeface="Arial"/>
              </a:defRPr>
            </a:lvl8pPr>
            <a:lvl9pPr indent="-349250" lvl="8" marL="4114800" marR="0" algn="l">
              <a:lnSpc>
                <a:spcPct val="90000"/>
              </a:lnSpc>
              <a:spcBef>
                <a:spcPts val="375"/>
              </a:spcBef>
              <a:spcAft>
                <a:spcPts val="0"/>
              </a:spcAft>
              <a:buClr>
                <a:schemeClr val="dk1"/>
              </a:buClr>
              <a:buSzPts val="1900"/>
              <a:buFont typeface="Arial"/>
              <a:buChar char="■"/>
              <a:defRPr b="0" i="0" sz="1125" u="none" cap="none" strike="noStrike">
                <a:solidFill>
                  <a:srgbClr val="000000"/>
                </a:solidFill>
                <a:latin typeface="Arial"/>
                <a:ea typeface="Arial"/>
                <a:cs typeface="Arial"/>
                <a:sym typeface="Arial"/>
              </a:defRPr>
            </a:lvl9pPr>
          </a:lstStyle>
          <a:p/>
        </p:txBody>
      </p:sp>
    </p:spTree>
  </p:cSld>
  <p:clrMapOvr>
    <a:masterClrMapping/>
  </p:clrMapOvr>
  <mc:AlternateContent>
    <mc:Choice Requires="p14">
      <p:transition spd="slow" p14:dur="2000">
        <p:fade/>
      </p:transition>
    </mc:Choice>
    <mc:Fallback>
      <p:transition spd="slow">
        <p:fade/>
      </p:transition>
    </mc:Fallback>
  </mc:AlternateContent>
  <p:extLst>
    <p:ext uri="{DCECCB84-F9BA-43D5-87BE-67443E8EF086}">
      <p15:sldGuideLst>
        <p15:guide id="1" pos="84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ark - Gradient - page number">
  <p:cSld name="2_Dark - Gradient - page number">
    <p:bg>
      <p:bgPr>
        <a:solidFill>
          <a:srgbClr val="014750"/>
        </a:solidFill>
      </p:bgPr>
    </p:bg>
    <p:spTree>
      <p:nvGrpSpPr>
        <p:cNvPr id="441" name="Shape 441"/>
        <p:cNvGrpSpPr/>
        <p:nvPr/>
      </p:nvGrpSpPr>
      <p:grpSpPr>
        <a:xfrm>
          <a:off x="0" y="0"/>
          <a:ext cx="0" cy="0"/>
          <a:chOff x="0" y="0"/>
          <a:chExt cx="0" cy="0"/>
        </a:xfrm>
      </p:grpSpPr>
      <p:pic>
        <p:nvPicPr>
          <p:cNvPr id="442" name="Google Shape;442;p60"/>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443" name="Google Shape;443;p60"/>
          <p:cNvSpPr txBox="1"/>
          <p:nvPr>
            <p:ph idx="1" type="body"/>
          </p:nvPr>
        </p:nvSpPr>
        <p:spPr>
          <a:xfrm>
            <a:off x="322840" y="296387"/>
            <a:ext cx="2949000" cy="340200"/>
          </a:xfrm>
          <a:prstGeom prst="rect">
            <a:avLst/>
          </a:prstGeom>
          <a:noFill/>
          <a:ln>
            <a:noFill/>
          </a:ln>
        </p:spPr>
        <p:txBody>
          <a:bodyPr anchorCtr="0" anchor="t" bIns="45700" lIns="0" spcFirstLastPara="1" rIns="91425" wrap="square" tIns="45700">
            <a:spAutoFit/>
          </a:bodyPr>
          <a:lstStyle>
            <a:lvl1pPr indent="-228600" lvl="0" marL="457200" marR="0" algn="l">
              <a:lnSpc>
                <a:spcPct val="90000"/>
              </a:lnSpc>
              <a:spcBef>
                <a:spcPts val="750"/>
              </a:spcBef>
              <a:spcAft>
                <a:spcPts val="0"/>
              </a:spcAft>
              <a:buClr>
                <a:schemeClr val="accent3"/>
              </a:buClr>
              <a:buSzPts val="1400"/>
              <a:buFont typeface="Arial"/>
              <a:buNone/>
              <a:defRPr b="1" i="0" sz="1050" u="none" cap="none" strike="noStrike">
                <a:solidFill>
                  <a:schemeClr val="accent3"/>
                </a:solidFill>
                <a:latin typeface="Manrope"/>
                <a:ea typeface="Manrope"/>
                <a:cs typeface="Manrope"/>
                <a:sym typeface="Manrope"/>
              </a:defRPr>
            </a:lvl1pPr>
            <a:lvl2pPr indent="-508000" lvl="1" marL="9144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2pPr>
            <a:lvl3pPr indent="-508000" lvl="2" marL="13716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3pPr>
            <a:lvl4pPr indent="-508000" lvl="3" marL="18288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4pPr>
            <a:lvl5pPr indent="-508000" lvl="4" marL="22860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5pPr>
            <a:lvl6pPr indent="-342900" lvl="5" marL="27432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6pPr>
            <a:lvl7pPr indent="-342900" lvl="6" marL="32004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7pPr>
            <a:lvl8pPr indent="-342900" lvl="7" marL="36576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8pPr>
            <a:lvl9pPr indent="-342900" lvl="8" marL="41148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9pPr>
          </a:lstStyle>
          <a:p/>
        </p:txBody>
      </p:sp>
      <p:sp>
        <p:nvSpPr>
          <p:cNvPr id="444" name="Google Shape;444;p60"/>
          <p:cNvSpPr txBox="1"/>
          <p:nvPr>
            <p:ph idx="2" type="body"/>
          </p:nvPr>
        </p:nvSpPr>
        <p:spPr>
          <a:xfrm>
            <a:off x="322840" y="531003"/>
            <a:ext cx="3773100" cy="444300"/>
          </a:xfrm>
          <a:prstGeom prst="rect">
            <a:avLst/>
          </a:prstGeom>
          <a:noFill/>
          <a:ln>
            <a:noFill/>
          </a:ln>
        </p:spPr>
        <p:txBody>
          <a:bodyPr anchorCtr="0" anchor="t" bIns="45700" lIns="0" spcFirstLastPara="1" rIns="91425" wrap="square" tIns="45700">
            <a:spAutoFit/>
          </a:bodyPr>
          <a:lstStyle>
            <a:lvl1pPr indent="-228600" lvl="0" marL="457200" marR="0" algn="l">
              <a:lnSpc>
                <a:spcPct val="90000"/>
              </a:lnSpc>
              <a:spcBef>
                <a:spcPts val="750"/>
              </a:spcBef>
              <a:spcAft>
                <a:spcPts val="0"/>
              </a:spcAft>
              <a:buClr>
                <a:schemeClr val="lt1"/>
              </a:buClr>
              <a:buSzPts val="2400"/>
              <a:buFont typeface="Arial"/>
              <a:buNone/>
              <a:defRPr b="0" i="0" sz="1800" u="none" cap="none" strike="noStrike">
                <a:solidFill>
                  <a:schemeClr val="lt1"/>
                </a:solidFill>
                <a:latin typeface="Manrope"/>
                <a:ea typeface="Manrope"/>
                <a:cs typeface="Manrope"/>
                <a:sym typeface="Manrope"/>
              </a:defRPr>
            </a:lvl1pPr>
            <a:lvl2pPr indent="-508000" lvl="1" marL="9144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2pPr>
            <a:lvl3pPr indent="-508000" lvl="2" marL="13716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3pPr>
            <a:lvl4pPr indent="-508000" lvl="3" marL="18288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4pPr>
            <a:lvl5pPr indent="-508000" lvl="4" marL="22860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5pPr>
            <a:lvl6pPr indent="-342900" lvl="5" marL="27432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6pPr>
            <a:lvl7pPr indent="-342900" lvl="6" marL="32004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7pPr>
            <a:lvl8pPr indent="-342900" lvl="7" marL="36576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8pPr>
            <a:lvl9pPr indent="-342900" lvl="8" marL="41148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9pPr>
          </a:lstStyle>
          <a:p/>
        </p:txBody>
      </p:sp>
      <p:sp>
        <p:nvSpPr>
          <p:cNvPr id="445" name="Google Shape;445;p60"/>
          <p:cNvSpPr txBox="1"/>
          <p:nvPr>
            <p:ph idx="3" type="body"/>
          </p:nvPr>
        </p:nvSpPr>
        <p:spPr>
          <a:xfrm>
            <a:off x="322840" y="1186907"/>
            <a:ext cx="8506200" cy="3053100"/>
          </a:xfrm>
          <a:prstGeom prst="rect">
            <a:avLst/>
          </a:prstGeom>
          <a:noFill/>
          <a:ln>
            <a:noFill/>
          </a:ln>
        </p:spPr>
        <p:txBody>
          <a:bodyPr anchorCtr="0" anchor="t" bIns="45700" lIns="91425" spcFirstLastPara="1" rIns="91425" wrap="square" tIns="45700">
            <a:noAutofit/>
          </a:bodyPr>
          <a:lstStyle>
            <a:lvl1pPr indent="-342900" lvl="0" marL="457200" marR="0" algn="l">
              <a:lnSpc>
                <a:spcPct val="90000"/>
              </a:lnSpc>
              <a:spcBef>
                <a:spcPts val="750"/>
              </a:spcBef>
              <a:spcAft>
                <a:spcPts val="0"/>
              </a:spcAft>
              <a:buClr>
                <a:schemeClr val="lt1"/>
              </a:buClr>
              <a:buSzPts val="1800"/>
              <a:buFont typeface="Arial"/>
              <a:buChar char="•"/>
              <a:defRPr b="0" i="0" sz="1350" u="none" cap="none" strike="noStrike">
                <a:solidFill>
                  <a:schemeClr val="lt1"/>
                </a:solidFill>
                <a:latin typeface="Arial"/>
                <a:ea typeface="Arial"/>
                <a:cs typeface="Arial"/>
                <a:sym typeface="Arial"/>
              </a:defRPr>
            </a:lvl1pPr>
            <a:lvl2pPr indent="-330200" lvl="1" marL="914400" marR="0" algn="l">
              <a:lnSpc>
                <a:spcPct val="90000"/>
              </a:lnSpc>
              <a:spcBef>
                <a:spcPts val="375"/>
              </a:spcBef>
              <a:spcAft>
                <a:spcPts val="0"/>
              </a:spcAft>
              <a:buClr>
                <a:schemeClr val="lt1"/>
              </a:buClr>
              <a:buSzPts val="1600"/>
              <a:buFont typeface="Arial"/>
              <a:buChar char="•"/>
              <a:defRPr b="0" i="0" sz="1200" u="none" cap="none" strike="noStrike">
                <a:solidFill>
                  <a:schemeClr val="lt1"/>
                </a:solidFill>
                <a:latin typeface="Arial"/>
                <a:ea typeface="Arial"/>
                <a:cs typeface="Arial"/>
                <a:sym typeface="Arial"/>
              </a:defRPr>
            </a:lvl2pPr>
            <a:lvl3pPr indent="-317500" lvl="2" marL="1371600" marR="0" algn="l">
              <a:lnSpc>
                <a:spcPct val="90000"/>
              </a:lnSpc>
              <a:spcBef>
                <a:spcPts val="375"/>
              </a:spcBef>
              <a:spcAft>
                <a:spcPts val="0"/>
              </a:spcAft>
              <a:buClr>
                <a:schemeClr val="lt1"/>
              </a:buClr>
              <a:buSzPts val="1400"/>
              <a:buFont typeface="Arial"/>
              <a:buChar char="•"/>
              <a:defRPr b="0" i="0" sz="1050" u="none" cap="none" strike="noStrike">
                <a:solidFill>
                  <a:schemeClr val="lt1"/>
                </a:solidFill>
                <a:latin typeface="Arial"/>
                <a:ea typeface="Arial"/>
                <a:cs typeface="Arial"/>
                <a:sym typeface="Arial"/>
              </a:defRPr>
            </a:lvl3pPr>
            <a:lvl4pPr indent="-317500" lvl="3" marL="1828800" marR="0" algn="l">
              <a:lnSpc>
                <a:spcPct val="90000"/>
              </a:lnSpc>
              <a:spcBef>
                <a:spcPts val="375"/>
              </a:spcBef>
              <a:spcAft>
                <a:spcPts val="0"/>
              </a:spcAft>
              <a:buClr>
                <a:schemeClr val="lt1"/>
              </a:buClr>
              <a:buSzPts val="1400"/>
              <a:buFont typeface="Arial"/>
              <a:buChar char="•"/>
              <a:defRPr b="0" i="0" sz="1050" u="none" cap="none" strike="noStrike">
                <a:solidFill>
                  <a:schemeClr val="lt1"/>
                </a:solidFill>
                <a:latin typeface="Arial"/>
                <a:ea typeface="Arial"/>
                <a:cs typeface="Arial"/>
                <a:sym typeface="Arial"/>
              </a:defRPr>
            </a:lvl4pPr>
            <a:lvl5pPr indent="-317500" lvl="4" marL="2286000" marR="0" algn="l">
              <a:lnSpc>
                <a:spcPct val="90000"/>
              </a:lnSpc>
              <a:spcBef>
                <a:spcPts val="375"/>
              </a:spcBef>
              <a:spcAft>
                <a:spcPts val="0"/>
              </a:spcAft>
              <a:buClr>
                <a:schemeClr val="lt1"/>
              </a:buClr>
              <a:buSzPts val="1400"/>
              <a:buFont typeface="Arial"/>
              <a:buChar char="•"/>
              <a:defRPr b="0" i="0" sz="1050" u="none" cap="none" strike="noStrike">
                <a:solidFill>
                  <a:schemeClr val="lt1"/>
                </a:solidFill>
                <a:latin typeface="Arial"/>
                <a:ea typeface="Arial"/>
                <a:cs typeface="Arial"/>
                <a:sym typeface="Arial"/>
              </a:defRPr>
            </a:lvl5pPr>
            <a:lvl6pPr indent="-342900" lvl="5" marL="27432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6pPr>
            <a:lvl7pPr indent="-342900" lvl="6" marL="32004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7pPr>
            <a:lvl8pPr indent="-342900" lvl="7" marL="36576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8pPr>
            <a:lvl9pPr indent="-342900" lvl="8" marL="41148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9pPr>
          </a:lstStyle>
          <a:p/>
        </p:txBody>
      </p:sp>
      <p:pic>
        <p:nvPicPr>
          <p:cNvPr descr="A picture containing text, clipart&#10;&#10;Description automatically generated" id="446" name="Google Shape;446;p60"/>
          <p:cNvPicPr preferRelativeResize="0"/>
          <p:nvPr/>
        </p:nvPicPr>
        <p:blipFill rotWithShape="1">
          <a:blip r:embed="rId3">
            <a:alphaModFix/>
          </a:blip>
          <a:srcRect b="0" l="0" r="0" t="0"/>
          <a:stretch/>
        </p:blipFill>
        <p:spPr>
          <a:xfrm>
            <a:off x="7904687" y="4606632"/>
            <a:ext cx="946979" cy="276999"/>
          </a:xfrm>
          <a:prstGeom prst="rect">
            <a:avLst/>
          </a:prstGeom>
          <a:noFill/>
          <a:ln>
            <a:noFill/>
          </a:ln>
        </p:spPr>
      </p:pic>
      <p:sp>
        <p:nvSpPr>
          <p:cNvPr id="447" name="Google Shape;447;p60"/>
          <p:cNvSpPr txBox="1"/>
          <p:nvPr>
            <p:ph idx="4" type="body"/>
          </p:nvPr>
        </p:nvSpPr>
        <p:spPr>
          <a:xfrm>
            <a:off x="840765" y="4885911"/>
            <a:ext cx="5205600" cy="289500"/>
          </a:xfrm>
          <a:prstGeom prst="rect">
            <a:avLst/>
          </a:prstGeom>
          <a:noFill/>
          <a:ln>
            <a:noFill/>
          </a:ln>
        </p:spPr>
        <p:txBody>
          <a:bodyPr anchorCtr="0" anchor="t" bIns="45700" lIns="0" spcFirstLastPara="1" rIns="91425" wrap="square" tIns="46800">
            <a:spAutoFit/>
          </a:bodyPr>
          <a:lstStyle>
            <a:lvl1pPr indent="-228600" lvl="0" marL="457200" marR="0" algn="l">
              <a:lnSpc>
                <a:spcPct val="90000"/>
              </a:lnSpc>
              <a:spcBef>
                <a:spcPts val="750"/>
              </a:spcBef>
              <a:spcAft>
                <a:spcPts val="0"/>
              </a:spcAft>
              <a:buClr>
                <a:schemeClr val="lt1"/>
              </a:buClr>
              <a:buSzPts val="900"/>
              <a:buFont typeface="Arial"/>
              <a:buNone/>
              <a:defRPr b="0" i="0" sz="675" u="none" cap="none" strike="noStrike">
                <a:solidFill>
                  <a:schemeClr val="lt1"/>
                </a:solidFill>
                <a:latin typeface="Manrope"/>
                <a:ea typeface="Manrope"/>
                <a:cs typeface="Manrope"/>
                <a:sym typeface="Manrope"/>
              </a:defRPr>
            </a:lvl1pPr>
            <a:lvl2pPr indent="-508000" lvl="1" marL="9144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2pPr>
            <a:lvl3pPr indent="-508000" lvl="2" marL="13716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3pPr>
            <a:lvl4pPr indent="-508000" lvl="3" marL="18288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4pPr>
            <a:lvl5pPr indent="-508000" lvl="4" marL="2286000" marR="0" algn="l">
              <a:lnSpc>
                <a:spcPct val="90000"/>
              </a:lnSpc>
              <a:spcBef>
                <a:spcPts val="375"/>
              </a:spcBef>
              <a:spcAft>
                <a:spcPts val="0"/>
              </a:spcAft>
              <a:buClr>
                <a:schemeClr val="dk1"/>
              </a:buClr>
              <a:buSzPts val="4400"/>
              <a:buFont typeface="Arial"/>
              <a:buChar char="○"/>
              <a:defRPr b="1" i="0" sz="3300" u="none" cap="none" strike="noStrike">
                <a:solidFill>
                  <a:srgbClr val="000000"/>
                </a:solidFill>
                <a:latin typeface="Verdana"/>
                <a:ea typeface="Verdana"/>
                <a:cs typeface="Verdana"/>
                <a:sym typeface="Verdana"/>
              </a:defRPr>
            </a:lvl5pPr>
            <a:lvl6pPr indent="-342900" lvl="5" marL="27432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6pPr>
            <a:lvl7pPr indent="-342900" lvl="6" marL="32004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7pPr>
            <a:lvl8pPr indent="-342900" lvl="7" marL="36576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8pPr>
            <a:lvl9pPr indent="-342900" lvl="8" marL="4114800" marR="0" algn="l">
              <a:lnSpc>
                <a:spcPct val="90000"/>
              </a:lnSpc>
              <a:spcBef>
                <a:spcPts val="375"/>
              </a:spcBef>
              <a:spcAft>
                <a:spcPts val="0"/>
              </a:spcAft>
              <a:buClr>
                <a:schemeClr val="dk1"/>
              </a:buClr>
              <a:buSzPts val="1800"/>
              <a:buFont typeface="Arial"/>
              <a:buChar char="■"/>
              <a:defRPr b="0" i="0" sz="105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pos="25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 Green">
  <p:cSld name="TITLE_3_2_2">
    <p:spTree>
      <p:nvGrpSpPr>
        <p:cNvPr id="448" name="Shape 448"/>
        <p:cNvGrpSpPr/>
        <p:nvPr/>
      </p:nvGrpSpPr>
      <p:grpSpPr>
        <a:xfrm>
          <a:off x="0" y="0"/>
          <a:ext cx="0" cy="0"/>
          <a:chOff x="0" y="0"/>
          <a:chExt cx="0" cy="0"/>
        </a:xfrm>
      </p:grpSpPr>
      <p:sp>
        <p:nvSpPr>
          <p:cNvPr id="449" name="Google Shape;449;p61"/>
          <p:cNvSpPr/>
          <p:nvPr/>
        </p:nvSpPr>
        <p:spPr>
          <a:xfrm>
            <a:off x="0" y="0"/>
            <a:ext cx="9144000" cy="5143500"/>
          </a:xfrm>
          <a:prstGeom prst="rect">
            <a:avLst/>
          </a:prstGeom>
          <a:gradFill>
            <a:gsLst>
              <a:gs pos="0">
                <a:srgbClr val="1D8591">
                  <a:alpha val="95686"/>
                </a:srgbClr>
              </a:gs>
              <a:gs pos="100000">
                <a:srgbClr val="03333A"/>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0" name="Google Shape;450;p61"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451" name="Google Shape;451;p61"/>
          <p:cNvSpPr txBox="1"/>
          <p:nvPr>
            <p:ph idx="1" type="subTitle"/>
          </p:nvPr>
        </p:nvSpPr>
        <p:spPr>
          <a:xfrm>
            <a:off x="720000" y="565200"/>
            <a:ext cx="4989900" cy="154800"/>
          </a:xfrm>
          <a:prstGeom prst="rect">
            <a:avLst/>
          </a:prstGeom>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
        <p:nvSpPr>
          <p:cNvPr id="452" name="Google Shape;452;p61"/>
          <p:cNvSpPr txBox="1"/>
          <p:nvPr>
            <p:ph type="title"/>
          </p:nvPr>
        </p:nvSpPr>
        <p:spPr>
          <a:xfrm>
            <a:off x="720000" y="899250"/>
            <a:ext cx="7704000" cy="1018200"/>
          </a:xfrm>
          <a:prstGeom prst="rect">
            <a:avLst/>
          </a:prstGeom>
        </p:spPr>
        <p:txBody>
          <a:bodyPr anchorCtr="0" anchor="t" bIns="0" lIns="0" spcFirstLastPara="1" rIns="0" wrap="square" tIns="0">
            <a:normAutofit/>
          </a:bodyPr>
          <a:lstStyle>
            <a:lvl1pPr lvl="0">
              <a:spcBef>
                <a:spcPts val="0"/>
              </a:spcBef>
              <a:spcAft>
                <a:spcPts val="0"/>
              </a:spcAft>
              <a:buClr>
                <a:schemeClr val="lt1"/>
              </a:buClr>
              <a:buSzPts val="3200"/>
              <a:buFont typeface="Manrope"/>
              <a:buNone/>
              <a:defRPr b="1" sz="3200">
                <a:solidFill>
                  <a:schemeClr val="lt1"/>
                </a:solidFill>
                <a:latin typeface="Manrope"/>
                <a:ea typeface="Manrope"/>
                <a:cs typeface="Manrope"/>
                <a:sym typeface="Manrope"/>
              </a:defRPr>
            </a:lvl1pPr>
            <a:lvl2pPr lvl="1">
              <a:spcBef>
                <a:spcPts val="0"/>
              </a:spcBef>
              <a:spcAft>
                <a:spcPts val="0"/>
              </a:spcAft>
              <a:buSzPts val="3200"/>
              <a:buFont typeface="Manrope"/>
              <a:buNone/>
              <a:defRPr b="1" sz="3200">
                <a:latin typeface="Manrope"/>
                <a:ea typeface="Manrope"/>
                <a:cs typeface="Manrope"/>
                <a:sym typeface="Manrope"/>
              </a:defRPr>
            </a:lvl2pPr>
            <a:lvl3pPr lvl="2">
              <a:spcBef>
                <a:spcPts val="0"/>
              </a:spcBef>
              <a:spcAft>
                <a:spcPts val="0"/>
              </a:spcAft>
              <a:buSzPts val="3200"/>
              <a:buFont typeface="Manrope"/>
              <a:buNone/>
              <a:defRPr b="1" sz="3200">
                <a:latin typeface="Manrope"/>
                <a:ea typeface="Manrope"/>
                <a:cs typeface="Manrope"/>
                <a:sym typeface="Manrope"/>
              </a:defRPr>
            </a:lvl3pPr>
            <a:lvl4pPr lvl="3">
              <a:spcBef>
                <a:spcPts val="0"/>
              </a:spcBef>
              <a:spcAft>
                <a:spcPts val="0"/>
              </a:spcAft>
              <a:buSzPts val="3200"/>
              <a:buFont typeface="Manrope"/>
              <a:buNone/>
              <a:defRPr b="1" sz="3200">
                <a:latin typeface="Manrope"/>
                <a:ea typeface="Manrope"/>
                <a:cs typeface="Manrope"/>
                <a:sym typeface="Manrope"/>
              </a:defRPr>
            </a:lvl4pPr>
            <a:lvl5pPr lvl="4">
              <a:spcBef>
                <a:spcPts val="0"/>
              </a:spcBef>
              <a:spcAft>
                <a:spcPts val="0"/>
              </a:spcAft>
              <a:buSzPts val="3200"/>
              <a:buFont typeface="Manrope"/>
              <a:buNone/>
              <a:defRPr b="1" sz="3200">
                <a:latin typeface="Manrope"/>
                <a:ea typeface="Manrope"/>
                <a:cs typeface="Manrope"/>
                <a:sym typeface="Manrope"/>
              </a:defRPr>
            </a:lvl5pPr>
            <a:lvl6pPr lvl="5">
              <a:spcBef>
                <a:spcPts val="0"/>
              </a:spcBef>
              <a:spcAft>
                <a:spcPts val="0"/>
              </a:spcAft>
              <a:buSzPts val="3200"/>
              <a:buFont typeface="Manrope"/>
              <a:buNone/>
              <a:defRPr b="1" sz="3200">
                <a:latin typeface="Manrope"/>
                <a:ea typeface="Manrope"/>
                <a:cs typeface="Manrope"/>
                <a:sym typeface="Manrope"/>
              </a:defRPr>
            </a:lvl6pPr>
            <a:lvl7pPr lvl="6">
              <a:spcBef>
                <a:spcPts val="0"/>
              </a:spcBef>
              <a:spcAft>
                <a:spcPts val="0"/>
              </a:spcAft>
              <a:buSzPts val="3200"/>
              <a:buFont typeface="Manrope"/>
              <a:buNone/>
              <a:defRPr b="1" sz="3200">
                <a:latin typeface="Manrope"/>
                <a:ea typeface="Manrope"/>
                <a:cs typeface="Manrope"/>
                <a:sym typeface="Manrope"/>
              </a:defRPr>
            </a:lvl7pPr>
            <a:lvl8pPr lvl="7">
              <a:spcBef>
                <a:spcPts val="0"/>
              </a:spcBef>
              <a:spcAft>
                <a:spcPts val="0"/>
              </a:spcAft>
              <a:buSzPts val="3200"/>
              <a:buFont typeface="Manrope"/>
              <a:buNone/>
              <a:defRPr b="1" sz="3200">
                <a:latin typeface="Manrope"/>
                <a:ea typeface="Manrope"/>
                <a:cs typeface="Manrope"/>
                <a:sym typeface="Manrope"/>
              </a:defRPr>
            </a:lvl8pPr>
            <a:lvl9pPr lvl="8">
              <a:spcBef>
                <a:spcPts val="0"/>
              </a:spcBef>
              <a:spcAft>
                <a:spcPts val="0"/>
              </a:spcAft>
              <a:buSzPts val="3200"/>
              <a:buFont typeface="Manrope"/>
              <a:buNone/>
              <a:defRPr b="1" sz="3200">
                <a:latin typeface="Manrope"/>
                <a:ea typeface="Manrope"/>
                <a:cs typeface="Manrope"/>
                <a:sym typeface="Manrop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full">
  <p:cSld name="TITLE_3_1_3">
    <p:spTree>
      <p:nvGrpSpPr>
        <p:cNvPr id="34" name="Shape 34"/>
        <p:cNvGrpSpPr/>
        <p:nvPr/>
      </p:nvGrpSpPr>
      <p:grpSpPr>
        <a:xfrm>
          <a:off x="0" y="0"/>
          <a:ext cx="0" cy="0"/>
          <a:chOff x="0" y="0"/>
          <a:chExt cx="0" cy="0"/>
        </a:xfrm>
      </p:grpSpPr>
      <p:sp>
        <p:nvSpPr>
          <p:cNvPr id="35" name="Google Shape;35;p7"/>
          <p:cNvSpPr/>
          <p:nvPr/>
        </p:nvSpPr>
        <p:spPr>
          <a:xfrm>
            <a:off x="25" y="75"/>
            <a:ext cx="91440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 name="Google Shape;36;p7"/>
          <p:cNvSpPr txBox="1"/>
          <p:nvPr>
            <p:ph idx="1" type="body"/>
          </p:nvPr>
        </p:nvSpPr>
        <p:spPr>
          <a:xfrm>
            <a:off x="720000" y="1776250"/>
            <a:ext cx="770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37" name="Google Shape;37;p7"/>
          <p:cNvSpPr txBox="1"/>
          <p:nvPr>
            <p:ph type="title"/>
          </p:nvPr>
        </p:nvSpPr>
        <p:spPr>
          <a:xfrm>
            <a:off x="720000" y="841000"/>
            <a:ext cx="770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8" name="Google Shape;38;p7"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39" name="Google Shape;39;p7"/>
          <p:cNvSpPr txBox="1"/>
          <p:nvPr>
            <p:ph idx="2"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cxnSp>
        <p:nvCxnSpPr>
          <p:cNvPr id="40" name="Google Shape;40;p7"/>
          <p:cNvCxnSpPr/>
          <p:nvPr/>
        </p:nvCxnSpPr>
        <p:spPr>
          <a:xfrm flipH="1" rot="10800000">
            <a:off x="720000" y="1642950"/>
            <a:ext cx="7704000" cy="3600"/>
          </a:xfrm>
          <a:prstGeom prst="straightConnector1">
            <a:avLst/>
          </a:prstGeom>
          <a:noFill/>
          <a:ln cap="flat" cmpd="sng" w="9525">
            <a:solidFill>
              <a:schemeClr val="lt1"/>
            </a:solidFill>
            <a:prstDash val="solid"/>
            <a:round/>
            <a:headEnd len="med" w="med" type="none"/>
            <a:tailEnd len="med" w="med" type="none"/>
          </a:ln>
        </p:spPr>
      </p:cxnSp>
      <p:sp>
        <p:nvSpPr>
          <p:cNvPr id="41" name="Google Shape;41;p7"/>
          <p:cNvSpPr txBox="1"/>
          <p:nvPr>
            <p:ph idx="3" type="title"/>
          </p:nvPr>
        </p:nvSpPr>
        <p:spPr>
          <a:xfrm>
            <a:off x="720000" y="1422150"/>
            <a:ext cx="7704000" cy="2244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 name="Google Shape;42;p7"/>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1/4">
  <p:cSld name="TITLE_3_1_3_1_4">
    <p:spTree>
      <p:nvGrpSpPr>
        <p:cNvPr id="43" name="Shape 43"/>
        <p:cNvGrpSpPr/>
        <p:nvPr/>
      </p:nvGrpSpPr>
      <p:grpSpPr>
        <a:xfrm>
          <a:off x="0" y="0"/>
          <a:ext cx="0" cy="0"/>
          <a:chOff x="0" y="0"/>
          <a:chExt cx="0" cy="0"/>
        </a:xfrm>
      </p:grpSpPr>
      <p:sp>
        <p:nvSpPr>
          <p:cNvPr id="44" name="Google Shape;44;p8"/>
          <p:cNvSpPr/>
          <p:nvPr/>
        </p:nvSpPr>
        <p:spPr>
          <a:xfrm>
            <a:off x="2139400" y="75"/>
            <a:ext cx="70047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 name="Google Shape;45;p8"/>
          <p:cNvSpPr txBox="1"/>
          <p:nvPr>
            <p:ph type="title"/>
          </p:nvPr>
        </p:nvSpPr>
        <p:spPr>
          <a:xfrm>
            <a:off x="720000" y="2085700"/>
            <a:ext cx="1258500" cy="836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pic>
        <p:nvPicPr>
          <p:cNvPr id="46" name="Google Shape;46;p8"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cxnSp>
        <p:nvCxnSpPr>
          <p:cNvPr id="47" name="Google Shape;47;p8"/>
          <p:cNvCxnSpPr/>
          <p:nvPr/>
        </p:nvCxnSpPr>
        <p:spPr>
          <a:xfrm flipH="1" rot="10800000">
            <a:off x="2603325" y="1642950"/>
            <a:ext cx="5760000" cy="3600"/>
          </a:xfrm>
          <a:prstGeom prst="straightConnector1">
            <a:avLst/>
          </a:prstGeom>
          <a:noFill/>
          <a:ln cap="flat" cmpd="sng" w="9525">
            <a:solidFill>
              <a:schemeClr val="lt1"/>
            </a:solidFill>
            <a:prstDash val="solid"/>
            <a:round/>
            <a:headEnd len="med" w="med" type="none"/>
            <a:tailEnd len="med" w="med" type="none"/>
          </a:ln>
        </p:spPr>
      </p:cxnSp>
      <p:sp>
        <p:nvSpPr>
          <p:cNvPr id="48" name="Google Shape;48;p8"/>
          <p:cNvSpPr txBox="1"/>
          <p:nvPr>
            <p:ph idx="2" type="title"/>
          </p:nvPr>
        </p:nvSpPr>
        <p:spPr>
          <a:xfrm>
            <a:off x="2603325" y="1422150"/>
            <a:ext cx="5760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49" name="Google Shape;49;p8"/>
          <p:cNvSpPr txBox="1"/>
          <p:nvPr>
            <p:ph idx="3" type="title"/>
          </p:nvPr>
        </p:nvSpPr>
        <p:spPr>
          <a:xfrm>
            <a:off x="2603325" y="841000"/>
            <a:ext cx="58206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0" name="Google Shape;50;p8"/>
          <p:cNvSpPr txBox="1"/>
          <p:nvPr>
            <p:ph idx="1" type="body"/>
          </p:nvPr>
        </p:nvSpPr>
        <p:spPr>
          <a:xfrm>
            <a:off x="2576725" y="1776250"/>
            <a:ext cx="58206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51" name="Google Shape;51;p8"/>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52" name="Google Shape;52;p8"/>
          <p:cNvSpPr txBox="1"/>
          <p:nvPr>
            <p:ph idx="4" type="subTitle"/>
          </p:nvPr>
        </p:nvSpPr>
        <p:spPr>
          <a:xfrm>
            <a:off x="2576725"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1/3">
  <p:cSld name="TITLE_3_1_3_1_4_4">
    <p:spTree>
      <p:nvGrpSpPr>
        <p:cNvPr id="53" name="Shape 53"/>
        <p:cNvGrpSpPr/>
        <p:nvPr/>
      </p:nvGrpSpPr>
      <p:grpSpPr>
        <a:xfrm>
          <a:off x="0" y="0"/>
          <a:ext cx="0" cy="0"/>
          <a:chOff x="0" y="0"/>
          <a:chExt cx="0" cy="0"/>
        </a:xfrm>
      </p:grpSpPr>
      <p:sp>
        <p:nvSpPr>
          <p:cNvPr id="54" name="Google Shape;54;p9"/>
          <p:cNvSpPr txBox="1"/>
          <p:nvPr>
            <p:ph type="title"/>
          </p:nvPr>
        </p:nvSpPr>
        <p:spPr>
          <a:xfrm>
            <a:off x="720000" y="1422150"/>
            <a:ext cx="248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5" name="Google Shape;55;p9"/>
          <p:cNvSpPr/>
          <p:nvPr/>
        </p:nvSpPr>
        <p:spPr>
          <a:xfrm>
            <a:off x="3368100" y="75"/>
            <a:ext cx="57759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9"/>
          <p:cNvSpPr txBox="1"/>
          <p:nvPr>
            <p:ph idx="1" type="body"/>
          </p:nvPr>
        </p:nvSpPr>
        <p:spPr>
          <a:xfrm>
            <a:off x="720000" y="1776250"/>
            <a:ext cx="248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57" name="Google Shape;57;p9"/>
          <p:cNvSpPr txBox="1"/>
          <p:nvPr>
            <p:ph idx="2" type="title"/>
          </p:nvPr>
        </p:nvSpPr>
        <p:spPr>
          <a:xfrm>
            <a:off x="720000" y="841000"/>
            <a:ext cx="248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pic>
        <p:nvPicPr>
          <p:cNvPr id="58" name="Google Shape;58;p9"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sp>
        <p:nvSpPr>
          <p:cNvPr id="59" name="Google Shape;59;p9"/>
          <p:cNvSpPr txBox="1"/>
          <p:nvPr>
            <p:ph idx="3"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cxnSp>
        <p:nvCxnSpPr>
          <p:cNvPr id="60" name="Google Shape;60;p9"/>
          <p:cNvCxnSpPr/>
          <p:nvPr/>
        </p:nvCxnSpPr>
        <p:spPr>
          <a:xfrm flipH="1" rot="10800000">
            <a:off x="720000" y="1642950"/>
            <a:ext cx="2484000" cy="3600"/>
          </a:xfrm>
          <a:prstGeom prst="straightConnector1">
            <a:avLst/>
          </a:prstGeom>
          <a:noFill/>
          <a:ln cap="flat" cmpd="sng" w="9525">
            <a:solidFill>
              <a:schemeClr val="dk2"/>
            </a:solidFill>
            <a:prstDash val="solid"/>
            <a:round/>
            <a:headEnd len="med" w="med" type="none"/>
            <a:tailEnd len="med" w="med" type="none"/>
          </a:ln>
        </p:spPr>
      </p:cxnSp>
      <p:cxnSp>
        <p:nvCxnSpPr>
          <p:cNvPr id="61" name="Google Shape;61;p9"/>
          <p:cNvCxnSpPr/>
          <p:nvPr/>
        </p:nvCxnSpPr>
        <p:spPr>
          <a:xfrm flipH="1" rot="10800000">
            <a:off x="3600000" y="1642950"/>
            <a:ext cx="4824000" cy="3600"/>
          </a:xfrm>
          <a:prstGeom prst="straightConnector1">
            <a:avLst/>
          </a:prstGeom>
          <a:noFill/>
          <a:ln cap="flat" cmpd="sng" w="9525">
            <a:solidFill>
              <a:schemeClr val="lt1"/>
            </a:solidFill>
            <a:prstDash val="solid"/>
            <a:round/>
            <a:headEnd len="med" w="med" type="none"/>
            <a:tailEnd len="med" w="med" type="none"/>
          </a:ln>
        </p:spPr>
      </p:cxnSp>
      <p:sp>
        <p:nvSpPr>
          <p:cNvPr id="62" name="Google Shape;62;p9"/>
          <p:cNvSpPr txBox="1"/>
          <p:nvPr>
            <p:ph idx="4" type="title"/>
          </p:nvPr>
        </p:nvSpPr>
        <p:spPr>
          <a:xfrm>
            <a:off x="3600000" y="1422150"/>
            <a:ext cx="482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3" name="Google Shape;63;p9"/>
          <p:cNvSpPr txBox="1"/>
          <p:nvPr>
            <p:ph idx="5" type="body"/>
          </p:nvPr>
        </p:nvSpPr>
        <p:spPr>
          <a:xfrm>
            <a:off x="3573325" y="1776250"/>
            <a:ext cx="482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64" name="Google Shape;64;p9"/>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65" name="Google Shape;65;p9"/>
          <p:cNvSpPr txBox="1"/>
          <p:nvPr>
            <p:ph idx="6" type="title"/>
          </p:nvPr>
        </p:nvSpPr>
        <p:spPr>
          <a:xfrm>
            <a:off x="3573325" y="841000"/>
            <a:ext cx="4824000" cy="49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1/2">
  <p:cSld name="TITLE_3_1_3_1_4_1">
    <p:spTree>
      <p:nvGrpSpPr>
        <p:cNvPr id="66" name="Shape 66"/>
        <p:cNvGrpSpPr/>
        <p:nvPr/>
      </p:nvGrpSpPr>
      <p:grpSpPr>
        <a:xfrm>
          <a:off x="0" y="0"/>
          <a:ext cx="0" cy="0"/>
          <a:chOff x="0" y="0"/>
          <a:chExt cx="0" cy="0"/>
        </a:xfrm>
      </p:grpSpPr>
      <p:sp>
        <p:nvSpPr>
          <p:cNvPr id="67" name="Google Shape;67;p10"/>
          <p:cNvSpPr txBox="1"/>
          <p:nvPr>
            <p:ph type="title"/>
          </p:nvPr>
        </p:nvSpPr>
        <p:spPr>
          <a:xfrm>
            <a:off x="720000" y="1422150"/>
            <a:ext cx="374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200"/>
              <a:buFont typeface="Manrope"/>
              <a:buNone/>
              <a:defRPr b="1" sz="12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8" name="Google Shape;68;p10"/>
          <p:cNvSpPr/>
          <p:nvPr/>
        </p:nvSpPr>
        <p:spPr>
          <a:xfrm>
            <a:off x="4562575" y="75"/>
            <a:ext cx="4581300" cy="5143500"/>
          </a:xfrm>
          <a:prstGeom prst="rect">
            <a:avLst/>
          </a:prstGeom>
          <a:gradFill>
            <a:gsLst>
              <a:gs pos="0">
                <a:srgbClr val="25F1E2">
                  <a:alpha val="97647"/>
                </a:srgbClr>
              </a:gs>
              <a:gs pos="54000">
                <a:srgbClr val="076D79">
                  <a:alpha val="95686"/>
                </a:srgbClr>
              </a:gs>
              <a:gs pos="100000">
                <a:srgbClr val="03333A"/>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 name="Google Shape;69;p10"/>
          <p:cNvSpPr txBox="1"/>
          <p:nvPr>
            <p:ph idx="1" type="body"/>
          </p:nvPr>
        </p:nvSpPr>
        <p:spPr>
          <a:xfrm>
            <a:off x="720000" y="1776250"/>
            <a:ext cx="374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1pPr>
            <a:lvl2pPr indent="-304800" lvl="1" marL="914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2pPr>
            <a:lvl3pPr indent="-304800" lvl="2" marL="1371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3pPr>
            <a:lvl4pPr indent="-304800" lvl="3" marL="1828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4pPr>
            <a:lvl5pPr indent="-304800" lvl="4" marL="22860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5pPr>
            <a:lvl6pPr indent="-304800" lvl="5" marL="27432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6pPr>
            <a:lvl7pPr indent="-304800" lvl="6" marL="32004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7pPr>
            <a:lvl8pPr indent="-304800" lvl="7" marL="36576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8pPr>
            <a:lvl9pPr indent="-304800" lvl="8" marL="4114800">
              <a:spcBef>
                <a:spcPts val="0"/>
              </a:spcBef>
              <a:spcAft>
                <a:spcPts val="0"/>
              </a:spcAft>
              <a:buClr>
                <a:schemeClr val="dk2"/>
              </a:buClr>
              <a:buSzPts val="1200"/>
              <a:buFont typeface="Manrope"/>
              <a:buChar char="■"/>
              <a:defRPr sz="1200">
                <a:solidFill>
                  <a:schemeClr val="dk2"/>
                </a:solidFill>
                <a:latin typeface="Manrope"/>
                <a:ea typeface="Manrope"/>
                <a:cs typeface="Manrope"/>
                <a:sym typeface="Manrope"/>
              </a:defRPr>
            </a:lvl9pPr>
          </a:lstStyle>
          <a:p/>
        </p:txBody>
      </p:sp>
      <p:sp>
        <p:nvSpPr>
          <p:cNvPr id="70" name="Google Shape;70;p10"/>
          <p:cNvSpPr txBox="1"/>
          <p:nvPr>
            <p:ph idx="2" type="title"/>
          </p:nvPr>
        </p:nvSpPr>
        <p:spPr>
          <a:xfrm>
            <a:off x="720000" y="841000"/>
            <a:ext cx="3744000" cy="4920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2"/>
              </a:buClr>
              <a:buSzPts val="1600"/>
              <a:buFont typeface="Manrope"/>
              <a:buNone/>
              <a:defRPr b="1" sz="1600">
                <a:solidFill>
                  <a:schemeClr val="dk2"/>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pic>
        <p:nvPicPr>
          <p:cNvPr id="71" name="Google Shape;71;p10" title="SoSafe_Logo-RGB_white.png"/>
          <p:cNvPicPr preferRelativeResize="0"/>
          <p:nvPr/>
        </p:nvPicPr>
        <p:blipFill>
          <a:blip r:embed="rId2">
            <a:alphaModFix/>
          </a:blip>
          <a:stretch>
            <a:fillRect/>
          </a:stretch>
        </p:blipFill>
        <p:spPr>
          <a:xfrm>
            <a:off x="7165625" y="492287"/>
            <a:ext cx="1258375" cy="300625"/>
          </a:xfrm>
          <a:prstGeom prst="rect">
            <a:avLst/>
          </a:prstGeom>
          <a:noFill/>
          <a:ln>
            <a:noFill/>
          </a:ln>
        </p:spPr>
      </p:pic>
      <p:cxnSp>
        <p:nvCxnSpPr>
          <p:cNvPr id="72" name="Google Shape;72;p10"/>
          <p:cNvCxnSpPr/>
          <p:nvPr/>
        </p:nvCxnSpPr>
        <p:spPr>
          <a:xfrm flipH="1" rot="10800000">
            <a:off x="720000" y="1642950"/>
            <a:ext cx="3744000" cy="3600"/>
          </a:xfrm>
          <a:prstGeom prst="straightConnector1">
            <a:avLst/>
          </a:prstGeom>
          <a:noFill/>
          <a:ln cap="flat" cmpd="sng" w="9525">
            <a:solidFill>
              <a:schemeClr val="dk2"/>
            </a:solidFill>
            <a:prstDash val="solid"/>
            <a:round/>
            <a:headEnd len="med" w="med" type="none"/>
            <a:tailEnd len="med" w="med" type="none"/>
          </a:ln>
        </p:spPr>
      </p:cxnSp>
      <p:cxnSp>
        <p:nvCxnSpPr>
          <p:cNvPr id="73" name="Google Shape;73;p10"/>
          <p:cNvCxnSpPr/>
          <p:nvPr/>
        </p:nvCxnSpPr>
        <p:spPr>
          <a:xfrm flipH="1" rot="10800000">
            <a:off x="4680000" y="1642950"/>
            <a:ext cx="3744000" cy="3600"/>
          </a:xfrm>
          <a:prstGeom prst="straightConnector1">
            <a:avLst/>
          </a:prstGeom>
          <a:noFill/>
          <a:ln cap="flat" cmpd="sng" w="9525">
            <a:solidFill>
              <a:schemeClr val="lt1"/>
            </a:solidFill>
            <a:prstDash val="solid"/>
            <a:round/>
            <a:headEnd len="med" w="med" type="none"/>
            <a:tailEnd len="med" w="med" type="none"/>
          </a:ln>
        </p:spPr>
      </p:cxnSp>
      <p:sp>
        <p:nvSpPr>
          <p:cNvPr id="74" name="Google Shape;74;p10"/>
          <p:cNvSpPr txBox="1"/>
          <p:nvPr>
            <p:ph idx="3" type="title"/>
          </p:nvPr>
        </p:nvSpPr>
        <p:spPr>
          <a:xfrm>
            <a:off x="4680000" y="1422150"/>
            <a:ext cx="3744000" cy="2244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1200"/>
              <a:buFont typeface="Manrope"/>
              <a:buNone/>
              <a:defRPr b="1" sz="1200">
                <a:solidFill>
                  <a:schemeClr val="lt1"/>
                </a:solidFill>
                <a:latin typeface="Manrope"/>
                <a:ea typeface="Manrope"/>
                <a:cs typeface="Manrope"/>
                <a:sym typeface="Manrope"/>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5" name="Google Shape;75;p10"/>
          <p:cNvSpPr txBox="1"/>
          <p:nvPr>
            <p:ph idx="4" type="body"/>
          </p:nvPr>
        </p:nvSpPr>
        <p:spPr>
          <a:xfrm>
            <a:off x="4680000" y="1776250"/>
            <a:ext cx="3744000" cy="2934600"/>
          </a:xfrm>
          <a:prstGeom prst="rect">
            <a:avLst/>
          </a:prstGeom>
          <a:noFill/>
          <a:ln>
            <a:noFill/>
          </a:ln>
        </p:spPr>
        <p:txBody>
          <a:bodyPr anchorCtr="0" anchor="t" bIns="0" lIns="0" spcFirstLastPara="1" rIns="0" wrap="square" tIns="0">
            <a:spAutoFit/>
          </a:bodyPr>
          <a:lstStyle>
            <a:lvl1pPr indent="-304800" lvl="0" marL="457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1pPr>
            <a:lvl2pPr indent="-304800" lvl="1" marL="914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2pPr>
            <a:lvl3pPr indent="-304800" lvl="2" marL="1371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3pPr>
            <a:lvl4pPr indent="-304800" lvl="3" marL="1828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4pPr>
            <a:lvl5pPr indent="-304800" lvl="4" marL="22860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5pPr>
            <a:lvl6pPr indent="-304800" lvl="5" marL="27432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6pPr>
            <a:lvl7pPr indent="-304800" lvl="6" marL="32004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7pPr>
            <a:lvl8pPr indent="-304800" lvl="7" marL="36576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8pPr>
            <a:lvl9pPr indent="-304800" lvl="8" marL="4114800">
              <a:spcBef>
                <a:spcPts val="0"/>
              </a:spcBef>
              <a:spcAft>
                <a:spcPts val="0"/>
              </a:spcAft>
              <a:buClr>
                <a:schemeClr val="lt1"/>
              </a:buClr>
              <a:buSzPts val="1200"/>
              <a:buFont typeface="Manrope"/>
              <a:buChar char="■"/>
              <a:defRPr sz="1200">
                <a:solidFill>
                  <a:schemeClr val="lt1"/>
                </a:solidFill>
                <a:latin typeface="Manrope"/>
                <a:ea typeface="Manrope"/>
                <a:cs typeface="Manrope"/>
                <a:sym typeface="Manrope"/>
              </a:defRPr>
            </a:lvl9pPr>
          </a:lstStyle>
          <a:p/>
        </p:txBody>
      </p:sp>
      <p:sp>
        <p:nvSpPr>
          <p:cNvPr id="76" name="Google Shape;76;p10"/>
          <p:cNvSpPr/>
          <p:nvPr/>
        </p:nvSpPr>
        <p:spPr>
          <a:xfrm>
            <a:off x="8098500" y="4840554"/>
            <a:ext cx="325500" cy="13860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77" name="Google Shape;77;p10"/>
          <p:cNvSpPr txBox="1"/>
          <p:nvPr>
            <p:ph idx="5" type="title"/>
          </p:nvPr>
        </p:nvSpPr>
        <p:spPr>
          <a:xfrm>
            <a:off x="4680000" y="841000"/>
            <a:ext cx="3744000" cy="49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lt1"/>
              </a:buClr>
              <a:buSzPts val="1600"/>
              <a:buFont typeface="Manrope"/>
              <a:buNone/>
              <a:defRPr b="1" sz="1600">
                <a:solidFill>
                  <a:schemeClr val="lt1"/>
                </a:solidFill>
                <a:latin typeface="Manrope"/>
                <a:ea typeface="Manrope"/>
                <a:cs typeface="Manrope"/>
                <a:sym typeface="Manrope"/>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p:txBody>
      </p:sp>
      <p:sp>
        <p:nvSpPr>
          <p:cNvPr id="78" name="Google Shape;78;p10"/>
          <p:cNvSpPr txBox="1"/>
          <p:nvPr>
            <p:ph idx="6" type="subTitle"/>
          </p:nvPr>
        </p:nvSpPr>
        <p:spPr>
          <a:xfrm>
            <a:off x="720000" y="565200"/>
            <a:ext cx="4989900" cy="154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1pPr>
            <a:lvl2pPr lvl="1">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2pPr>
            <a:lvl3pPr lvl="2">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3pPr>
            <a:lvl4pPr lvl="3">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4pPr>
            <a:lvl5pPr lvl="4">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5pPr>
            <a:lvl6pPr lvl="5">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6pPr>
            <a:lvl7pPr lvl="6">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7pPr>
            <a:lvl8pPr lvl="7">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8pPr>
            <a:lvl9pPr lvl="8">
              <a:spcBef>
                <a:spcPts val="0"/>
              </a:spcBef>
              <a:spcAft>
                <a:spcPts val="0"/>
              </a:spcAft>
              <a:buClr>
                <a:srgbClr val="22F7D2"/>
              </a:buClr>
              <a:buSzPts val="1100"/>
              <a:buFont typeface="Manrope Medium"/>
              <a:buNone/>
              <a:defRPr sz="1100">
                <a:solidFill>
                  <a:srgbClr val="22F7D2"/>
                </a:solidFill>
                <a:latin typeface="Manrope Medium"/>
                <a:ea typeface="Manrope Medium"/>
                <a:cs typeface="Manrope Medium"/>
                <a:sym typeface="Manrope Medium"/>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6.xml"/><Relationship Id="rId22" Type="http://schemas.openxmlformats.org/officeDocument/2006/relationships/slideLayout" Target="../slideLayouts/slideLayout38.xml"/><Relationship Id="rId21" Type="http://schemas.openxmlformats.org/officeDocument/2006/relationships/slideLayout" Target="../slideLayouts/slideLayout37.xml"/><Relationship Id="rId24" Type="http://schemas.openxmlformats.org/officeDocument/2006/relationships/slideLayout" Target="../slideLayouts/slideLayout40.xml"/><Relationship Id="rId23" Type="http://schemas.openxmlformats.org/officeDocument/2006/relationships/slideLayout" Target="../slideLayouts/slideLayout39.xml"/><Relationship Id="rId1" Type="http://schemas.openxmlformats.org/officeDocument/2006/relationships/image" Target="../media/image8.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26" Type="http://schemas.openxmlformats.org/officeDocument/2006/relationships/slideLayout" Target="../slideLayouts/slideLayout42.xml"/><Relationship Id="rId25" Type="http://schemas.openxmlformats.org/officeDocument/2006/relationships/slideLayout" Target="../slideLayouts/slideLayout41.xml"/><Relationship Id="rId28" Type="http://schemas.openxmlformats.org/officeDocument/2006/relationships/slideLayout" Target="../slideLayouts/slideLayout44.xml"/><Relationship Id="rId27" Type="http://schemas.openxmlformats.org/officeDocument/2006/relationships/slideLayout" Target="../slideLayouts/slideLayout43.xml"/><Relationship Id="rId5" Type="http://schemas.openxmlformats.org/officeDocument/2006/relationships/slideLayout" Target="../slideLayouts/slideLayout21.xml"/><Relationship Id="rId6" Type="http://schemas.openxmlformats.org/officeDocument/2006/relationships/slideLayout" Target="../slideLayouts/slideLayout22.xml"/><Relationship Id="rId29" Type="http://schemas.openxmlformats.org/officeDocument/2006/relationships/theme" Target="../theme/theme4.xml"/><Relationship Id="rId7" Type="http://schemas.openxmlformats.org/officeDocument/2006/relationships/slideLayout" Target="../slideLayouts/slideLayout23.xml"/><Relationship Id="rId8" Type="http://schemas.openxmlformats.org/officeDocument/2006/relationships/slideLayout" Target="../slideLayouts/slideLayout24.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9" Type="http://schemas.openxmlformats.org/officeDocument/2006/relationships/slideLayout" Target="../slideLayouts/slideLayout35.xml"/><Relationship Id="rId1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5" Type="http://schemas.openxmlformats.org/officeDocument/2006/relationships/theme" Target="../theme/theme2.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no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4">
          <p15:clr>
            <a:srgbClr val="E46962"/>
          </p15:clr>
        </p15:guide>
        <p15:guide id="2" orient="horz" pos="454">
          <p15:clr>
            <a:srgbClr val="E46962"/>
          </p15:clr>
        </p15:guide>
        <p15:guide id="3" orient="horz" pos="2786">
          <p15:clr>
            <a:srgbClr val="E46962"/>
          </p15:clr>
        </p15:guide>
        <p15:guide id="4" pos="5306">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blipFill>
          <a:blip r:embed="rId1">
            <a:alphaModFix/>
          </a:blip>
          <a:stretch>
            <a:fillRect/>
          </a:stretch>
        </a:blipFill>
      </p:bgPr>
    </p:bg>
    <p:spTree>
      <p:nvGrpSpPr>
        <p:cNvPr id="181" name="Shape 18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4">
          <p15:clr>
            <a:srgbClr val="E46962"/>
          </p15:clr>
        </p15:guide>
        <p15:guide id="2" orient="horz" pos="454">
          <p15:clr>
            <a:srgbClr val="E46962"/>
          </p15:clr>
        </p15:guide>
        <p15:guide id="3" orient="horz" pos="2786">
          <p15:clr>
            <a:srgbClr val="E46962"/>
          </p15:clr>
        </p15:guide>
        <p15:guide id="4" pos="5306">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93" name="Shape 393"/>
        <p:cNvGrpSpPr/>
        <p:nvPr/>
      </p:nvGrpSpPr>
      <p:grpSpPr>
        <a:xfrm>
          <a:off x="0" y="0"/>
          <a:ext cx="0" cy="0"/>
          <a:chOff x="0" y="0"/>
          <a:chExt cx="0" cy="0"/>
        </a:xfrm>
      </p:grpSpPr>
      <p:sp>
        <p:nvSpPr>
          <p:cNvPr id="394" name="Google Shape;394;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395" name="Google Shape;395;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396" name="Google Shape;39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33.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28.jp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hyperlink" Target="http://drive.google.com/file/d/1G9KpsjARHzp0NvJGA0IjeHsjPWQfBHf-/view" TargetMode="External"/><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62"/>
          <p:cNvPicPr preferRelativeResize="0"/>
          <p:nvPr/>
        </p:nvPicPr>
        <p:blipFill rotWithShape="1">
          <a:blip r:embed="rId3">
            <a:alphaModFix/>
          </a:blip>
          <a:srcRect b="0" l="0" r="0" t="0"/>
          <a:stretch/>
        </p:blipFill>
        <p:spPr>
          <a:xfrm>
            <a:off x="0" y="0"/>
            <a:ext cx="9144000" cy="5143501"/>
          </a:xfrm>
          <a:prstGeom prst="rect">
            <a:avLst/>
          </a:prstGeom>
          <a:noFill/>
          <a:ln>
            <a:noFill/>
          </a:ln>
        </p:spPr>
      </p:pic>
      <p:sp>
        <p:nvSpPr>
          <p:cNvPr id="458" name="Google Shape;458;p62"/>
          <p:cNvSpPr/>
          <p:nvPr/>
        </p:nvSpPr>
        <p:spPr>
          <a:xfrm>
            <a:off x="0" y="0"/>
            <a:ext cx="9144000" cy="5143500"/>
          </a:xfrm>
          <a:prstGeom prst="rect">
            <a:avLst/>
          </a:prstGeom>
          <a:gradFill>
            <a:gsLst>
              <a:gs pos="0">
                <a:srgbClr val="006C81">
                  <a:alpha val="12156"/>
                </a:srgbClr>
              </a:gs>
              <a:gs pos="72000">
                <a:srgbClr val="157C86">
                  <a:alpha val="61176"/>
                </a:srgbClr>
              </a:gs>
              <a:gs pos="88000">
                <a:srgbClr val="125C67">
                  <a:alpha val="41960"/>
                </a:srgbClr>
              </a:gs>
              <a:gs pos="96000">
                <a:srgbClr val="084851">
                  <a:alpha val="32941"/>
                </a:srgbClr>
              </a:gs>
              <a:gs pos="100000">
                <a:srgbClr val="084851">
                  <a:alpha val="32941"/>
                </a:srgbClr>
              </a:gs>
            </a:gsLst>
            <a:path path="circle">
              <a:fillToRect b="50%" l="50%" r="50%" t="50%"/>
            </a:path>
            <a:tileRect/>
          </a:gradFill>
          <a:ln cap="flat" cmpd="sng" w="25400">
            <a:solidFill>
              <a:srgbClr val="28343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9" name="Google Shape;459;p62"/>
          <p:cNvSpPr txBox="1"/>
          <p:nvPr/>
        </p:nvSpPr>
        <p:spPr>
          <a:xfrm>
            <a:off x="448236" y="424256"/>
            <a:ext cx="4923600" cy="16908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chemeClr val="lt1"/>
              </a:buClr>
              <a:buSzPts val="6194"/>
              <a:buFont typeface="Manrope"/>
              <a:buNone/>
            </a:pPr>
            <a:r>
              <a:rPr b="1" i="0" lang="en-GB" sz="4800" u="none" cap="none" strike="noStrike">
                <a:solidFill>
                  <a:schemeClr val="lt1"/>
                </a:solidFill>
                <a:latin typeface="Manrope"/>
                <a:ea typeface="Manrope"/>
                <a:cs typeface="Manrope"/>
                <a:sym typeface="Manrope"/>
              </a:rPr>
              <a:t>Need for Speed</a:t>
            </a:r>
            <a:endParaRPr/>
          </a:p>
          <a:p>
            <a:pPr indent="0" lvl="0" marL="0" marR="0" rtl="0" algn="l">
              <a:lnSpc>
                <a:spcPct val="100000"/>
              </a:lnSpc>
              <a:spcBef>
                <a:spcPts val="0"/>
              </a:spcBef>
              <a:spcAft>
                <a:spcPts val="0"/>
              </a:spcAft>
              <a:buClr>
                <a:schemeClr val="lt1"/>
              </a:buClr>
              <a:buSzPts val="3556"/>
              <a:buFont typeface="Manrope"/>
              <a:buNone/>
            </a:pPr>
            <a:r>
              <a:t/>
            </a:r>
            <a:endParaRPr b="1" i="0" sz="3200" u="none" cap="none" strike="noStrike">
              <a:solidFill>
                <a:schemeClr val="lt1"/>
              </a:solidFill>
              <a:latin typeface="Manrope"/>
              <a:ea typeface="Manrope"/>
              <a:cs typeface="Manrope"/>
              <a:sym typeface="Manrope"/>
            </a:endParaRPr>
          </a:p>
        </p:txBody>
      </p:sp>
      <p:sp>
        <p:nvSpPr>
          <p:cNvPr id="460" name="Google Shape;460;p62"/>
          <p:cNvSpPr txBox="1"/>
          <p:nvPr/>
        </p:nvSpPr>
        <p:spPr>
          <a:xfrm>
            <a:off x="448221" y="1473375"/>
            <a:ext cx="5315100" cy="711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b="1" lang="en-GB" sz="2000">
                <a:solidFill>
                  <a:srgbClr val="2CE1C6"/>
                </a:solidFill>
                <a:latin typeface="Manrope"/>
                <a:ea typeface="Manrope"/>
                <a:cs typeface="Manrope"/>
                <a:sym typeface="Manrope"/>
              </a:rPr>
              <a:t>Mensch. Geschwindigkeit. Kultur.</a:t>
            </a:r>
            <a:endParaRPr b="1" sz="2000">
              <a:solidFill>
                <a:srgbClr val="2CE1C6"/>
              </a:solidFill>
              <a:latin typeface="Manrope"/>
              <a:ea typeface="Manrope"/>
              <a:cs typeface="Manrope"/>
              <a:sym typeface="Manrope"/>
            </a:endParaRPr>
          </a:p>
        </p:txBody>
      </p:sp>
      <p:pic>
        <p:nvPicPr>
          <p:cNvPr descr="Produktdemo | Awareness-Plattform | SoSafe" id="461" name="Google Shape;461;p62"/>
          <p:cNvPicPr preferRelativeResize="0"/>
          <p:nvPr/>
        </p:nvPicPr>
        <p:blipFill rotWithShape="1">
          <a:blip r:embed="rId4">
            <a:alphaModFix/>
          </a:blip>
          <a:srcRect b="0" l="0" r="0" t="0"/>
          <a:stretch/>
        </p:blipFill>
        <p:spPr>
          <a:xfrm>
            <a:off x="7415061" y="450354"/>
            <a:ext cx="1299288" cy="6284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3"/>
          <p:cNvSpPr txBox="1"/>
          <p:nvPr>
            <p:ph type="title"/>
          </p:nvPr>
        </p:nvSpPr>
        <p:spPr>
          <a:xfrm>
            <a:off x="720000" y="841000"/>
            <a:ext cx="7704000" cy="49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67" name="Google Shape;467;p63"/>
          <p:cNvSpPr txBox="1"/>
          <p:nvPr>
            <p:ph idx="2" type="subTitle"/>
          </p:nvPr>
        </p:nvSpPr>
        <p:spPr>
          <a:xfrm>
            <a:off x="720000" y="565200"/>
            <a:ext cx="4989900" cy="154800"/>
          </a:xfrm>
          <a:prstGeom prst="rect">
            <a:avLst/>
          </a:prstGeom>
        </p:spPr>
        <p:txBody>
          <a:bodyPr anchorCtr="0" anchor="t" bIns="0" lIns="0" spcFirstLastPara="1" rIns="0" wrap="square" tIns="0">
            <a:normAutofit lnSpcReduction="10000"/>
          </a:bodyPr>
          <a:lstStyle/>
          <a:p>
            <a:pPr indent="0" lvl="0" marL="0" rtl="0" algn="l">
              <a:spcBef>
                <a:spcPts val="0"/>
              </a:spcBef>
              <a:spcAft>
                <a:spcPts val="0"/>
              </a:spcAft>
              <a:buNone/>
            </a:pPr>
            <a:r>
              <a:t/>
            </a:r>
            <a:endParaRPr/>
          </a:p>
        </p:txBody>
      </p:sp>
      <p:sp>
        <p:nvSpPr>
          <p:cNvPr id="468" name="Google Shape;468;p63"/>
          <p:cNvSpPr txBox="1"/>
          <p:nvPr>
            <p:ph idx="1" type="body"/>
          </p:nvPr>
        </p:nvSpPr>
        <p:spPr>
          <a:xfrm>
            <a:off x="720000" y="1776250"/>
            <a:ext cx="7704000" cy="18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469" name="Google Shape;469;p63"/>
          <p:cNvSpPr txBox="1"/>
          <p:nvPr>
            <p:ph idx="3" type="title"/>
          </p:nvPr>
        </p:nvSpPr>
        <p:spPr>
          <a:xfrm>
            <a:off x="720000" y="1422150"/>
            <a:ext cx="7704000" cy="22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70" name="Google Shape;470;p63"/>
          <p:cNvPicPr preferRelativeResize="0"/>
          <p:nvPr/>
        </p:nvPicPr>
        <p:blipFill>
          <a:blip r:embed="rId3">
            <a:alphaModFix/>
          </a:blip>
          <a:stretch>
            <a:fillRect/>
          </a:stretch>
        </p:blipFill>
        <p:spPr>
          <a:xfrm>
            <a:off x="33650" y="0"/>
            <a:ext cx="9144000"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4"/>
          <p:cNvSpPr txBox="1"/>
          <p:nvPr>
            <p:ph type="title"/>
          </p:nvPr>
        </p:nvSpPr>
        <p:spPr>
          <a:xfrm>
            <a:off x="720000" y="720000"/>
            <a:ext cx="7704000" cy="8496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GB"/>
              <a:t>Status Quo</a:t>
            </a:r>
            <a:endParaRPr/>
          </a:p>
        </p:txBody>
      </p:sp>
      <p:pic>
        <p:nvPicPr>
          <p:cNvPr id="476" name="Google Shape;476;p64"/>
          <p:cNvPicPr preferRelativeResize="0"/>
          <p:nvPr/>
        </p:nvPicPr>
        <p:blipFill rotWithShape="1">
          <a:blip r:embed="rId3">
            <a:alphaModFix/>
          </a:blip>
          <a:srcRect b="9760" l="2897" r="51485" t="8493"/>
          <a:stretch/>
        </p:blipFill>
        <p:spPr>
          <a:xfrm>
            <a:off x="720693" y="2537200"/>
            <a:ext cx="3514800" cy="1451100"/>
          </a:xfrm>
          <a:prstGeom prst="roundRect">
            <a:avLst>
              <a:gd fmla="val 12546" name="adj"/>
            </a:avLst>
          </a:prstGeom>
          <a:noFill/>
          <a:ln>
            <a:noFill/>
          </a:ln>
        </p:spPr>
      </p:pic>
      <p:pic>
        <p:nvPicPr>
          <p:cNvPr id="477" name="Google Shape;477;p64"/>
          <p:cNvPicPr preferRelativeResize="0"/>
          <p:nvPr/>
        </p:nvPicPr>
        <p:blipFill rotWithShape="1">
          <a:blip r:embed="rId3">
            <a:alphaModFix/>
          </a:blip>
          <a:srcRect b="9797" l="52094" r="1780" t="8081"/>
          <a:stretch/>
        </p:blipFill>
        <p:spPr>
          <a:xfrm>
            <a:off x="4837463" y="2517400"/>
            <a:ext cx="3633000" cy="14907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1000"/>
                                        <p:tgtEl>
                                          <p:spTgt spid="4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1000"/>
                                        <p:tgtEl>
                                          <p:spTgt spid="4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65"/>
          <p:cNvPicPr preferRelativeResize="0"/>
          <p:nvPr/>
        </p:nvPicPr>
        <p:blipFill>
          <a:blip r:embed="rId3">
            <a:alphaModFix/>
          </a:blip>
          <a:stretch>
            <a:fillRect/>
          </a:stretch>
        </p:blipFill>
        <p:spPr>
          <a:xfrm>
            <a:off x="0" y="2143275"/>
            <a:ext cx="5389601" cy="3000212"/>
          </a:xfrm>
          <a:prstGeom prst="rect">
            <a:avLst/>
          </a:prstGeom>
          <a:noFill/>
          <a:ln>
            <a:noFill/>
          </a:ln>
        </p:spPr>
      </p:pic>
      <p:pic>
        <p:nvPicPr>
          <p:cNvPr id="483" name="Google Shape;483;p65"/>
          <p:cNvPicPr preferRelativeResize="0"/>
          <p:nvPr/>
        </p:nvPicPr>
        <p:blipFill>
          <a:blip r:embed="rId4">
            <a:alphaModFix/>
          </a:blip>
          <a:stretch>
            <a:fillRect/>
          </a:stretch>
        </p:blipFill>
        <p:spPr>
          <a:xfrm>
            <a:off x="313988" y="2480551"/>
            <a:ext cx="4757572" cy="2662948"/>
          </a:xfrm>
          <a:prstGeom prst="rect">
            <a:avLst/>
          </a:prstGeom>
          <a:noFill/>
          <a:ln>
            <a:noFill/>
          </a:ln>
        </p:spPr>
      </p:pic>
      <p:sp>
        <p:nvSpPr>
          <p:cNvPr id="484" name="Google Shape;484;p65"/>
          <p:cNvSpPr txBox="1"/>
          <p:nvPr/>
        </p:nvSpPr>
        <p:spPr>
          <a:xfrm>
            <a:off x="448217" y="424250"/>
            <a:ext cx="8318400" cy="16908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chemeClr val="lt1"/>
              </a:buClr>
              <a:buSzPts val="6194"/>
              <a:buFont typeface="Manrope"/>
              <a:buNone/>
            </a:pPr>
            <a:r>
              <a:t/>
            </a:r>
            <a:endParaRPr/>
          </a:p>
          <a:p>
            <a:pPr indent="0" lvl="0" marL="0" marR="0" rtl="0" algn="l">
              <a:lnSpc>
                <a:spcPct val="100000"/>
              </a:lnSpc>
              <a:spcBef>
                <a:spcPts val="0"/>
              </a:spcBef>
              <a:spcAft>
                <a:spcPts val="0"/>
              </a:spcAft>
              <a:buClr>
                <a:schemeClr val="lt1"/>
              </a:buClr>
              <a:buSzPts val="3556"/>
              <a:buFont typeface="Manrope"/>
              <a:buNone/>
            </a:pPr>
            <a:r>
              <a:rPr b="1" lang="en-GB" sz="3200">
                <a:solidFill>
                  <a:schemeClr val="lt1"/>
                </a:solidFill>
                <a:latin typeface="Manrope"/>
                <a:ea typeface="Manrope"/>
                <a:cs typeface="Manrope"/>
                <a:sym typeface="Manrope"/>
              </a:rPr>
              <a:t>True Crime - </a:t>
            </a:r>
            <a:endParaRPr b="1" sz="3200">
              <a:solidFill>
                <a:schemeClr val="lt1"/>
              </a:solidFill>
              <a:latin typeface="Manrope"/>
              <a:ea typeface="Manrope"/>
              <a:cs typeface="Manrope"/>
              <a:sym typeface="Manrope"/>
            </a:endParaRPr>
          </a:p>
          <a:p>
            <a:pPr indent="0" lvl="0" marL="0" marR="0" rtl="0" algn="l">
              <a:lnSpc>
                <a:spcPct val="100000"/>
              </a:lnSpc>
              <a:spcBef>
                <a:spcPts val="0"/>
              </a:spcBef>
              <a:spcAft>
                <a:spcPts val="0"/>
              </a:spcAft>
              <a:buClr>
                <a:schemeClr val="lt1"/>
              </a:buClr>
              <a:buSzPts val="3556"/>
              <a:buFont typeface="Manrope"/>
              <a:buNone/>
            </a:pPr>
            <a:r>
              <a:rPr b="1" lang="en-GB" sz="3200">
                <a:solidFill>
                  <a:schemeClr val="lt1"/>
                </a:solidFill>
                <a:latin typeface="Manrope"/>
                <a:ea typeface="Manrope"/>
                <a:cs typeface="Manrope"/>
                <a:sym typeface="Manrope"/>
              </a:rPr>
              <a:t>Wenn Deepfakes Realität werden</a:t>
            </a:r>
            <a:endParaRPr b="1" i="0" sz="3200" u="none" cap="none" strike="noStrike">
              <a:solidFill>
                <a:schemeClr val="lt1"/>
              </a:solidFill>
              <a:latin typeface="Manrope"/>
              <a:ea typeface="Manrope"/>
              <a:cs typeface="Manrope"/>
              <a:sym typeface="Manrop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6"/>
          <p:cNvSpPr txBox="1"/>
          <p:nvPr>
            <p:ph type="title"/>
          </p:nvPr>
        </p:nvSpPr>
        <p:spPr>
          <a:xfrm>
            <a:off x="720000" y="720000"/>
            <a:ext cx="7704000" cy="1066800"/>
          </a:xfrm>
          <a:prstGeom prst="rect">
            <a:avLst/>
          </a:prstGeom>
        </p:spPr>
        <p:txBody>
          <a:bodyPr anchorCtr="0" anchor="ctr" bIns="180000" lIns="0" spcFirstLastPara="1" rIns="0" wrap="square" tIns="0">
            <a:normAutofit/>
          </a:bodyPr>
          <a:lstStyle/>
          <a:p>
            <a:pPr indent="0" lvl="0" marL="0" rtl="0" algn="l">
              <a:spcBef>
                <a:spcPts val="0"/>
              </a:spcBef>
              <a:spcAft>
                <a:spcPts val="0"/>
              </a:spcAft>
              <a:buNone/>
            </a:pPr>
            <a:r>
              <a:rPr lang="en-GB"/>
              <a:t>Klartext</a:t>
            </a:r>
            <a:endParaRPr/>
          </a:p>
        </p:txBody>
      </p:sp>
      <p:sp>
        <p:nvSpPr>
          <p:cNvPr id="490" name="Google Shape;490;p66"/>
          <p:cNvSpPr txBox="1"/>
          <p:nvPr/>
        </p:nvSpPr>
        <p:spPr>
          <a:xfrm>
            <a:off x="672450" y="1835125"/>
            <a:ext cx="7799100" cy="4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lt1"/>
                </a:solidFill>
                <a:latin typeface="Manrope"/>
                <a:ea typeface="Manrope"/>
                <a:cs typeface="Manrope"/>
                <a:sym typeface="Manrope"/>
              </a:rPr>
              <a:t>AI Angriffe sind kein </a:t>
            </a:r>
            <a:r>
              <a:rPr b="1" lang="en-GB" sz="1600">
                <a:solidFill>
                  <a:schemeClr val="lt1"/>
                </a:solidFill>
                <a:latin typeface="Manrope"/>
                <a:ea typeface="Manrope"/>
                <a:cs typeface="Manrope"/>
                <a:sym typeface="Manrope"/>
              </a:rPr>
              <a:t>Zukunftsszenario</a:t>
            </a:r>
            <a:r>
              <a:rPr b="1" lang="en-GB" sz="1600">
                <a:solidFill>
                  <a:schemeClr val="lt1"/>
                </a:solidFill>
                <a:latin typeface="Manrope"/>
                <a:ea typeface="Manrope"/>
                <a:cs typeface="Manrope"/>
                <a:sym typeface="Manrope"/>
              </a:rPr>
              <a:t> und mehr als gut geschriebene Mails</a:t>
            </a:r>
            <a:endParaRPr b="1" sz="1600">
              <a:solidFill>
                <a:schemeClr val="lt1"/>
              </a:solidFill>
              <a:latin typeface="Manrope"/>
              <a:ea typeface="Manrope"/>
              <a:cs typeface="Manrope"/>
              <a:sym typeface="Manrope"/>
            </a:endParaRPr>
          </a:p>
        </p:txBody>
      </p:sp>
      <p:sp>
        <p:nvSpPr>
          <p:cNvPr id="491" name="Google Shape;491;p66"/>
          <p:cNvSpPr txBox="1"/>
          <p:nvPr/>
        </p:nvSpPr>
        <p:spPr>
          <a:xfrm>
            <a:off x="665629" y="2325750"/>
            <a:ext cx="7799100" cy="4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lt1"/>
                </a:solidFill>
                <a:latin typeface="Manrope"/>
                <a:ea typeface="Manrope"/>
                <a:cs typeface="Manrope"/>
                <a:sym typeface="Manrope"/>
              </a:rPr>
              <a:t>Komplexität und Qualität der Angriffe steigen</a:t>
            </a:r>
            <a:endParaRPr b="1" sz="1600">
              <a:solidFill>
                <a:schemeClr val="lt1"/>
              </a:solidFill>
              <a:latin typeface="Manrope"/>
              <a:ea typeface="Manrope"/>
              <a:cs typeface="Manrope"/>
              <a:sym typeface="Manrope"/>
            </a:endParaRPr>
          </a:p>
        </p:txBody>
      </p:sp>
      <p:sp>
        <p:nvSpPr>
          <p:cNvPr id="492" name="Google Shape;492;p66"/>
          <p:cNvSpPr txBox="1"/>
          <p:nvPr/>
        </p:nvSpPr>
        <p:spPr>
          <a:xfrm>
            <a:off x="676503" y="2817750"/>
            <a:ext cx="7799100" cy="4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lt1"/>
                </a:solidFill>
                <a:latin typeface="Manrope"/>
                <a:ea typeface="Manrope"/>
                <a:cs typeface="Manrope"/>
                <a:sym typeface="Manrope"/>
              </a:rPr>
              <a:t>Wir sind diesen Angriffen nicht schutzlos ausgeliefert</a:t>
            </a:r>
            <a:endParaRPr b="1" sz="1600">
              <a:solidFill>
                <a:schemeClr val="lt1"/>
              </a:solidFill>
              <a:latin typeface="Manrope"/>
              <a:ea typeface="Manrope"/>
              <a:cs typeface="Manrope"/>
              <a:sym typeface="Manrope"/>
            </a:endParaRPr>
          </a:p>
        </p:txBody>
      </p:sp>
      <p:sp>
        <p:nvSpPr>
          <p:cNvPr id="493" name="Google Shape;493;p66"/>
          <p:cNvSpPr txBox="1"/>
          <p:nvPr/>
        </p:nvSpPr>
        <p:spPr>
          <a:xfrm>
            <a:off x="687377" y="3334952"/>
            <a:ext cx="7799100" cy="4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lt1"/>
                </a:solidFill>
                <a:latin typeface="Manrope"/>
                <a:ea typeface="Manrope"/>
                <a:cs typeface="Manrope"/>
                <a:sym typeface="Manrope"/>
              </a:rPr>
              <a:t>Angreifer werden immer schneller. Wir auch?</a:t>
            </a:r>
            <a:endParaRPr b="1" sz="1600">
              <a:solidFill>
                <a:schemeClr val="lt1"/>
              </a:solidFill>
              <a:latin typeface="Manrope"/>
              <a:ea typeface="Manrope"/>
              <a:cs typeface="Manrope"/>
              <a:sym typeface="Manrop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0"/>
                                        </p:tgtEl>
                                        <p:attrNameLst>
                                          <p:attrName>style.visibility</p:attrName>
                                        </p:attrNameLst>
                                      </p:cBhvr>
                                      <p:to>
                                        <p:strVal val="visible"/>
                                      </p:to>
                                    </p:set>
                                    <p:anim calcmode="lin" valueType="num">
                                      <p:cBhvr additive="base">
                                        <p:cTn dur="1000"/>
                                        <p:tgtEl>
                                          <p:spTgt spid="49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1"/>
                                        </p:tgtEl>
                                        <p:attrNameLst>
                                          <p:attrName>style.visibility</p:attrName>
                                        </p:attrNameLst>
                                      </p:cBhvr>
                                      <p:to>
                                        <p:strVal val="visible"/>
                                      </p:to>
                                    </p:set>
                                    <p:anim calcmode="lin" valueType="num">
                                      <p:cBhvr additive="base">
                                        <p:cTn dur="1000"/>
                                        <p:tgtEl>
                                          <p:spTgt spid="49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
                                        </p:tgtEl>
                                        <p:attrNameLst>
                                          <p:attrName>style.visibility</p:attrName>
                                        </p:attrNameLst>
                                      </p:cBhvr>
                                      <p:to>
                                        <p:strVal val="visible"/>
                                      </p:to>
                                    </p:set>
                                    <p:anim calcmode="lin" valueType="num">
                                      <p:cBhvr additive="base">
                                        <p:cTn dur="1000"/>
                                        <p:tgtEl>
                                          <p:spTgt spid="49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3"/>
                                        </p:tgtEl>
                                        <p:attrNameLst>
                                          <p:attrName>style.visibility</p:attrName>
                                        </p:attrNameLst>
                                      </p:cBhvr>
                                      <p:to>
                                        <p:strVal val="visible"/>
                                      </p:to>
                                    </p:set>
                                    <p:anim calcmode="lin" valueType="num">
                                      <p:cBhvr additive="base">
                                        <p:cTn dur="1000"/>
                                        <p:tgtEl>
                                          <p:spTgt spid="49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67" title="dark-BG.jpg"/>
          <p:cNvPicPr preferRelativeResize="0"/>
          <p:nvPr/>
        </p:nvPicPr>
        <p:blipFill rotWithShape="1">
          <a:blip r:embed="rId3">
            <a:alphaModFix/>
          </a:blip>
          <a:srcRect b="0" l="0" r="0" t="0"/>
          <a:stretch/>
        </p:blipFill>
        <p:spPr>
          <a:xfrm>
            <a:off x="-252878" y="-106417"/>
            <a:ext cx="9586066" cy="5392167"/>
          </a:xfrm>
          <a:prstGeom prst="rect">
            <a:avLst/>
          </a:prstGeom>
          <a:noFill/>
          <a:ln>
            <a:noFill/>
          </a:ln>
        </p:spPr>
      </p:pic>
      <p:pic>
        <p:nvPicPr>
          <p:cNvPr id="500" name="Google Shape;500;p67" title="dark-BG_3.jpg"/>
          <p:cNvPicPr preferRelativeResize="0"/>
          <p:nvPr/>
        </p:nvPicPr>
        <p:blipFill rotWithShape="1">
          <a:blip r:embed="rId4">
            <a:alphaModFix/>
          </a:blip>
          <a:srcRect b="0" l="0" r="0" t="0"/>
          <a:stretch/>
        </p:blipFill>
        <p:spPr>
          <a:xfrm>
            <a:off x="0" y="-9094"/>
            <a:ext cx="9144000" cy="5143492"/>
          </a:xfrm>
          <a:prstGeom prst="rect">
            <a:avLst/>
          </a:prstGeom>
          <a:noFill/>
          <a:ln>
            <a:noFill/>
          </a:ln>
        </p:spPr>
      </p:pic>
      <p:grpSp>
        <p:nvGrpSpPr>
          <p:cNvPr id="501" name="Google Shape;501;p67"/>
          <p:cNvGrpSpPr/>
          <p:nvPr/>
        </p:nvGrpSpPr>
        <p:grpSpPr>
          <a:xfrm>
            <a:off x="-252941" y="720000"/>
            <a:ext cx="2991410" cy="529200"/>
            <a:chOff x="2528249" y="5340742"/>
            <a:chExt cx="7312174" cy="705600"/>
          </a:xfrm>
        </p:grpSpPr>
        <p:sp>
          <p:nvSpPr>
            <p:cNvPr id="502" name="Google Shape;502;p67"/>
            <p:cNvSpPr/>
            <p:nvPr/>
          </p:nvSpPr>
          <p:spPr>
            <a:xfrm>
              <a:off x="2528249" y="5340742"/>
              <a:ext cx="7096200" cy="705600"/>
            </a:xfrm>
            <a:prstGeom prst="roundRect">
              <a:avLst>
                <a:gd fmla="val 50000" name="adj"/>
              </a:avLst>
            </a:prstGeom>
            <a:gradFill>
              <a:gsLst>
                <a:gs pos="0">
                  <a:srgbClr val="22F7D2"/>
                </a:gs>
                <a:gs pos="100000">
                  <a:srgbClr val="22F7D2">
                    <a:alpha val="64313"/>
                  </a:srgbClr>
                </a:gs>
              </a:gsLst>
              <a:lin ang="5400012" scaled="0"/>
            </a:gra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t/>
              </a:r>
              <a:endParaRPr b="0" i="0" sz="1050" u="none" cap="none" strike="noStrike">
                <a:solidFill>
                  <a:srgbClr val="EDEDED"/>
                </a:solidFill>
                <a:latin typeface="Arial"/>
                <a:ea typeface="Arial"/>
                <a:cs typeface="Arial"/>
                <a:sym typeface="Arial"/>
              </a:endParaRPr>
            </a:p>
          </p:txBody>
        </p:sp>
        <p:sp>
          <p:nvSpPr>
            <p:cNvPr id="503" name="Google Shape;503;p67"/>
            <p:cNvSpPr txBox="1"/>
            <p:nvPr/>
          </p:nvSpPr>
          <p:spPr>
            <a:xfrm>
              <a:off x="2835669" y="5400730"/>
              <a:ext cx="757200" cy="584700"/>
            </a:xfrm>
            <a:prstGeom prst="rect">
              <a:avLst/>
            </a:prstGeom>
            <a:noFill/>
            <a:ln>
              <a:noFill/>
            </a:ln>
          </p:spPr>
          <p:txBody>
            <a:bodyPr anchorCtr="0" anchor="t" bIns="34275" lIns="0" spcFirstLastPara="1" rIns="0" wrap="square" tIns="34275">
              <a:spAutoFit/>
            </a:bodyPr>
            <a:lstStyle/>
            <a:p>
              <a:pPr indent="0" lvl="0" marL="0" marR="0" rtl="0" algn="l">
                <a:lnSpc>
                  <a:spcPct val="100000"/>
                </a:lnSpc>
                <a:spcBef>
                  <a:spcPts val="0"/>
                </a:spcBef>
                <a:spcAft>
                  <a:spcPts val="0"/>
                </a:spcAft>
                <a:buNone/>
              </a:pPr>
              <a:r>
                <a:t/>
              </a:r>
              <a:endParaRPr b="1" i="0" sz="2400" u="none" cap="none" strike="noStrike">
                <a:solidFill>
                  <a:srgbClr val="000000"/>
                </a:solidFill>
                <a:latin typeface="Manrope"/>
                <a:ea typeface="Manrope"/>
                <a:cs typeface="Manrope"/>
                <a:sym typeface="Manrope"/>
              </a:endParaRPr>
            </a:p>
          </p:txBody>
        </p:sp>
        <p:sp>
          <p:nvSpPr>
            <p:cNvPr id="504" name="Google Shape;504;p67"/>
            <p:cNvSpPr txBox="1"/>
            <p:nvPr/>
          </p:nvSpPr>
          <p:spPr>
            <a:xfrm>
              <a:off x="4056423" y="5454743"/>
              <a:ext cx="5784000" cy="477000"/>
            </a:xfrm>
            <a:prstGeom prst="rect">
              <a:avLst/>
            </a:prstGeom>
            <a:noFill/>
            <a:ln>
              <a:noFill/>
            </a:ln>
          </p:spPr>
          <p:txBody>
            <a:bodyPr anchorCtr="0" anchor="t" bIns="34275" lIns="0" spcFirstLastPara="1" rIns="0" wrap="square" tIns="34275">
              <a:spAutoFit/>
            </a:bodyPr>
            <a:lstStyle/>
            <a:p>
              <a:pPr indent="0" lvl="0" marL="0" marR="0" rtl="0" algn="l">
                <a:lnSpc>
                  <a:spcPct val="100000"/>
                </a:lnSpc>
                <a:spcBef>
                  <a:spcPts val="0"/>
                </a:spcBef>
                <a:spcAft>
                  <a:spcPts val="0"/>
                </a:spcAft>
                <a:buNone/>
              </a:pPr>
              <a:r>
                <a:rPr b="1" i="0" lang="en-GB" sz="1875" u="none" cap="none" strike="noStrike">
                  <a:solidFill>
                    <a:schemeClr val="lt1"/>
                  </a:solidFill>
                  <a:latin typeface="Manrope"/>
                  <a:ea typeface="Manrope"/>
                  <a:cs typeface="Manrope"/>
                  <a:sym typeface="Manrope"/>
                </a:rPr>
                <a:t>Need 4 Speed</a:t>
              </a:r>
              <a:endParaRPr b="1" i="0" sz="1875" u="none" cap="none" strike="noStrike">
                <a:solidFill>
                  <a:schemeClr val="lt1"/>
                </a:solidFill>
                <a:latin typeface="Manrope"/>
                <a:ea typeface="Manrope"/>
                <a:cs typeface="Manrope"/>
                <a:sym typeface="Manrope"/>
              </a:endParaRPr>
            </a:p>
          </p:txBody>
        </p:sp>
      </p:grpSp>
      <p:pic>
        <p:nvPicPr>
          <p:cNvPr id="505" name="Google Shape;505;p67" title="Powered by AI 2_1@3x.png"/>
          <p:cNvPicPr preferRelativeResize="0"/>
          <p:nvPr/>
        </p:nvPicPr>
        <p:blipFill rotWithShape="1">
          <a:blip r:embed="rId5">
            <a:alphaModFix/>
          </a:blip>
          <a:srcRect b="0" l="0" r="0" t="0"/>
          <a:stretch/>
        </p:blipFill>
        <p:spPr>
          <a:xfrm>
            <a:off x="5701023" y="1163251"/>
            <a:ext cx="1004852" cy="1005731"/>
          </a:xfrm>
          <a:prstGeom prst="rect">
            <a:avLst/>
          </a:prstGeom>
          <a:noFill/>
          <a:ln>
            <a:noFill/>
          </a:ln>
          <a:effectLst>
            <a:outerShdw blurRad="900113" rotWithShape="0" algn="bl" dir="3120000" dist="57150">
              <a:srgbClr val="000000">
                <a:alpha val="20000"/>
              </a:srgbClr>
            </a:outerShdw>
          </a:effectLst>
        </p:spPr>
      </p:pic>
      <p:sp>
        <p:nvSpPr>
          <p:cNvPr id="506" name="Google Shape;506;p67"/>
          <p:cNvSpPr txBox="1"/>
          <p:nvPr/>
        </p:nvSpPr>
        <p:spPr>
          <a:xfrm>
            <a:off x="2820938" y="1948050"/>
            <a:ext cx="3502200" cy="12474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None/>
            </a:pPr>
            <a:r>
              <a:rPr b="0" i="0" lang="en-GB" sz="4125" u="none" cap="none" strike="noStrike">
                <a:solidFill>
                  <a:srgbClr val="FFFFFF"/>
                </a:solidFill>
                <a:latin typeface="Manrope ExtraBold"/>
                <a:ea typeface="Manrope ExtraBold"/>
                <a:cs typeface="Manrope ExtraBold"/>
                <a:sym typeface="Manrope ExtraBold"/>
              </a:rPr>
              <a:t>Recreate Attack</a:t>
            </a:r>
            <a:endParaRPr b="0" i="0" sz="4125" u="none" cap="none" strike="noStrike">
              <a:solidFill>
                <a:srgbClr val="FFFFFF"/>
              </a:solidFill>
              <a:latin typeface="Manrope ExtraBold"/>
              <a:ea typeface="Manrope ExtraBold"/>
              <a:cs typeface="Manrope ExtraBold"/>
              <a:sym typeface="Manrope ExtraBold"/>
            </a:endParaRPr>
          </a:p>
        </p:txBody>
      </p:sp>
      <p:pic>
        <p:nvPicPr>
          <p:cNvPr id="507" name="Google Shape;507;p67" title="Frame 7.png"/>
          <p:cNvPicPr preferRelativeResize="0"/>
          <p:nvPr/>
        </p:nvPicPr>
        <p:blipFill>
          <a:blip r:embed="rId6">
            <a:alphaModFix/>
          </a:blip>
          <a:stretch>
            <a:fillRect/>
          </a:stretch>
        </p:blipFill>
        <p:spPr>
          <a:xfrm>
            <a:off x="5839451" y="2985975"/>
            <a:ext cx="3244826" cy="2148419"/>
          </a:xfrm>
          <a:prstGeom prst="rect">
            <a:avLst/>
          </a:prstGeom>
          <a:noFill/>
          <a:ln>
            <a:noFill/>
          </a:ln>
        </p:spPr>
      </p:pic>
      <p:pic>
        <p:nvPicPr>
          <p:cNvPr id="508" name="Google Shape;508;p67" title="entry page (1).png"/>
          <p:cNvPicPr preferRelativeResize="0"/>
          <p:nvPr/>
        </p:nvPicPr>
        <p:blipFill rotWithShape="1">
          <a:blip r:embed="rId7">
            <a:alphaModFix/>
          </a:blip>
          <a:srcRect b="8884" l="0" r="0" t="0"/>
          <a:stretch/>
        </p:blipFill>
        <p:spPr>
          <a:xfrm>
            <a:off x="6046306" y="3199700"/>
            <a:ext cx="2831132" cy="18760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68" title="recreate attack clip.mp4">
            <a:hlinkClick r:id="rId3"/>
          </p:cNvPr>
          <p:cNvPicPr preferRelativeResize="0"/>
          <p:nvPr/>
        </p:nvPicPr>
        <p:blipFill>
          <a:blip r:embed="rId4">
            <a:alphaModFix/>
          </a:blip>
          <a:stretch>
            <a:fillRect/>
          </a:stretch>
        </p:blipFill>
        <p:spPr>
          <a:xfrm>
            <a:off x="0" y="0"/>
            <a:ext cx="9144000" cy="51435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9"/>
          <p:cNvSpPr txBox="1"/>
          <p:nvPr>
            <p:ph type="title"/>
          </p:nvPr>
        </p:nvSpPr>
        <p:spPr>
          <a:xfrm>
            <a:off x="720000" y="720000"/>
            <a:ext cx="7704000" cy="3703500"/>
          </a:xfrm>
          <a:prstGeom prst="rect">
            <a:avLst/>
          </a:prstGeom>
        </p:spPr>
        <p:txBody>
          <a:bodyPr anchorCtr="0" anchor="ctr" bIns="180000" lIns="0" spcFirstLastPara="1" rIns="0" wrap="square" tIns="0">
            <a:normAutofit/>
          </a:bodyPr>
          <a:lstStyle/>
          <a:p>
            <a:pPr indent="0" lvl="0" marL="0" rtl="0" algn="ctr">
              <a:spcBef>
                <a:spcPts val="0"/>
              </a:spcBef>
              <a:spcAft>
                <a:spcPts val="0"/>
              </a:spcAft>
              <a:buNone/>
            </a:pPr>
            <a:r>
              <a:rPr lang="en-GB"/>
              <a:t>Take Aways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2" name="Shape 522"/>
        <p:cNvGrpSpPr/>
        <p:nvPr/>
      </p:nvGrpSpPr>
      <p:grpSpPr>
        <a:xfrm>
          <a:off x="0" y="0"/>
          <a:ext cx="0" cy="0"/>
          <a:chOff x="0" y="0"/>
          <a:chExt cx="0" cy="0"/>
        </a:xfrm>
      </p:grpSpPr>
      <p:sp>
        <p:nvSpPr>
          <p:cNvPr id="523" name="Google Shape;523;p70"/>
          <p:cNvSpPr txBox="1"/>
          <p:nvPr>
            <p:ph type="title"/>
          </p:nvPr>
        </p:nvSpPr>
        <p:spPr>
          <a:xfrm>
            <a:off x="720000" y="720000"/>
            <a:ext cx="5986200" cy="3191100"/>
          </a:xfrm>
          <a:prstGeom prst="rect">
            <a:avLst/>
          </a:prstGeom>
        </p:spPr>
        <p:txBody>
          <a:bodyPr anchorCtr="0" anchor="t" bIns="180000" lIns="0" spcFirstLastPara="1" rIns="0" wrap="square" tIns="0">
            <a:noAutofit/>
          </a:bodyPr>
          <a:lstStyle/>
          <a:p>
            <a:pPr indent="0" lvl="0" marL="0" rtl="0" algn="l">
              <a:spcBef>
                <a:spcPts val="0"/>
              </a:spcBef>
              <a:spcAft>
                <a:spcPts val="0"/>
              </a:spcAft>
              <a:buSzPts val="990"/>
              <a:buNone/>
            </a:pPr>
            <a:r>
              <a:rPr lang="en-GB" sz="4250"/>
              <a:t>Sprechen wir über Ihre Adaptive Verteidigung</a:t>
            </a:r>
            <a:endParaRPr sz="4250"/>
          </a:p>
          <a:p>
            <a:pPr indent="0" lvl="0" marL="0" rtl="0" algn="l">
              <a:spcBef>
                <a:spcPts val="0"/>
              </a:spcBef>
              <a:spcAft>
                <a:spcPts val="0"/>
              </a:spcAft>
              <a:buSzPts val="990"/>
              <a:buNone/>
            </a:pPr>
            <a:r>
              <a:t/>
            </a:r>
            <a:endParaRPr sz="4250">
              <a:solidFill>
                <a:srgbClr val="22F7D2"/>
              </a:solidFill>
            </a:endParaRPr>
          </a:p>
          <a:p>
            <a:pPr indent="0" lvl="0" marL="0" rtl="0" algn="l">
              <a:spcBef>
                <a:spcPts val="0"/>
              </a:spcBef>
              <a:spcAft>
                <a:spcPts val="0"/>
              </a:spcAft>
              <a:buSzPts val="990"/>
              <a:buNone/>
            </a:pPr>
            <a:r>
              <a:rPr lang="en-GB" sz="4250">
                <a:solidFill>
                  <a:srgbClr val="22F7D2"/>
                </a:solidFill>
              </a:rPr>
              <a:t>Stand C4</a:t>
            </a:r>
            <a:endParaRPr sz="4250">
              <a:solidFill>
                <a:srgbClr val="22F7D2"/>
              </a:solidFill>
            </a:endParaRPr>
          </a:p>
        </p:txBody>
      </p:sp>
      <p:pic>
        <p:nvPicPr>
          <p:cNvPr id="524" name="Google Shape;524;p70"/>
          <p:cNvPicPr preferRelativeResize="0"/>
          <p:nvPr/>
        </p:nvPicPr>
        <p:blipFill>
          <a:blip r:embed="rId4">
            <a:alphaModFix/>
          </a:blip>
          <a:stretch>
            <a:fillRect/>
          </a:stretch>
        </p:blipFill>
        <p:spPr>
          <a:xfrm>
            <a:off x="4658675" y="2715100"/>
            <a:ext cx="4332925" cy="2428401"/>
          </a:xfrm>
          <a:prstGeom prst="rect">
            <a:avLst/>
          </a:prstGeom>
          <a:noFill/>
          <a:ln>
            <a:noFill/>
          </a:ln>
        </p:spPr>
      </p:pic>
      <p:grpSp>
        <p:nvGrpSpPr>
          <p:cNvPr id="525" name="Google Shape;525;p70"/>
          <p:cNvGrpSpPr/>
          <p:nvPr/>
        </p:nvGrpSpPr>
        <p:grpSpPr>
          <a:xfrm>
            <a:off x="3875750" y="3829500"/>
            <a:ext cx="1188000" cy="1188000"/>
            <a:chOff x="2520675" y="3542550"/>
            <a:chExt cx="1188000" cy="1188000"/>
          </a:xfrm>
        </p:grpSpPr>
        <p:sp>
          <p:nvSpPr>
            <p:cNvPr id="526" name="Google Shape;526;p70"/>
            <p:cNvSpPr/>
            <p:nvPr/>
          </p:nvSpPr>
          <p:spPr>
            <a:xfrm>
              <a:off x="2520675" y="3542550"/>
              <a:ext cx="1188000" cy="11880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27" name="Google Shape;527;p70"/>
            <p:cNvPicPr preferRelativeResize="0"/>
            <p:nvPr/>
          </p:nvPicPr>
          <p:blipFill>
            <a:blip r:embed="rId3">
              <a:alphaModFix/>
            </a:blip>
            <a:stretch>
              <a:fillRect/>
            </a:stretch>
          </p:blipFill>
          <p:spPr>
            <a:xfrm>
              <a:off x="2598363" y="3620225"/>
              <a:ext cx="1032625" cy="1032625"/>
            </a:xfrm>
            <a:prstGeom prst="rect">
              <a:avLst/>
            </a:prstGeom>
            <a:noFill/>
            <a:ln cap="flat" cmpd="sng" w="9525">
              <a:solidFill>
                <a:schemeClr val="lt1"/>
              </a:solidFill>
              <a:prstDash val="solid"/>
              <a:round/>
              <a:headEnd len="sm" w="sm" type="none"/>
              <a:tailEnd len="sm" w="sm" type="none"/>
            </a:ln>
          </p:spPr>
        </p:pic>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oSafe Master Slides">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oSafe Master Slides">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