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9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Mulish"/>
      <p:regular r:id="rId23"/>
      <p:bold r:id="rId24"/>
      <p:italic r:id="rId25"/>
      <p:boldItalic r:id="rId26"/>
    </p:embeddedFont>
    <p:embeddedFont>
      <p:font typeface="Roboto"/>
      <p:regular r:id="rId27"/>
      <p:bold r:id="rId28"/>
      <p:italic r:id="rId29"/>
      <p:boldItalic r:id="rId30"/>
    </p:embeddedFont>
    <p:embeddedFont>
      <p:font typeface="Roboto Medium"/>
      <p:regular r:id="rId31"/>
      <p:bold r:id="rId32"/>
      <p:italic r:id="rId33"/>
      <p:boldItalic r:id="rId34"/>
    </p:embeddedFont>
    <p:embeddedFont>
      <p:font typeface="Bebas Neue"/>
      <p:regular r:id="rId35"/>
    </p:embeddedFont>
    <p:embeddedFont>
      <p:font typeface="Mulish ExtraBold"/>
      <p:bold r:id="rId36"/>
      <p:boldItalic r:id="rId37"/>
    </p:embeddedFont>
    <p:embeddedFont>
      <p:font typeface="Mulish Black"/>
      <p:bold r:id="rId38"/>
      <p:boldItalic r:id="rId39"/>
    </p:embeddedFont>
    <p:embeddedFont>
      <p:font typeface="Roboto Light"/>
      <p:regular r:id="rId40"/>
      <p:bold r:id="rId41"/>
      <p:italic r:id="rId42"/>
      <p:boldItalic r:id="rId43"/>
    </p:embeddedFont>
    <p:embeddedFont>
      <p:font typeface="Mulish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2">
          <p15:clr>
            <a:srgbClr val="9AA0A6"/>
          </p15:clr>
        </p15:guide>
        <p15:guide id="2" pos="2880">
          <p15:clr>
            <a:srgbClr val="9AA0A6"/>
          </p15:clr>
        </p15:guide>
        <p15:guide id="3" orient="horz" pos="1651">
          <p15:clr>
            <a:srgbClr val="9AA0A6"/>
          </p15:clr>
        </p15:guide>
      </p15:sldGuideLst>
    </p:ext>
    <p:ext uri="GoogleSlidesCustomDataVersion2">
      <go:slidesCustomData xmlns:go="http://customooxmlschemas.google.com/" r:id="rId48" roundtripDataSignature="AMtx7mgdNXsh+qZ92twhGMFhqkgCY1+77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2" orient="horz"/>
        <p:guide pos="2880"/>
        <p:guide pos="165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regular.fntdata"/><Relationship Id="rId42" Type="http://schemas.openxmlformats.org/officeDocument/2006/relationships/font" Target="fonts/RobotoLight-italic.fntdata"/><Relationship Id="rId41" Type="http://schemas.openxmlformats.org/officeDocument/2006/relationships/font" Target="fonts/RobotoLight-bold.fntdata"/><Relationship Id="rId44" Type="http://schemas.openxmlformats.org/officeDocument/2006/relationships/font" Target="fonts/MulishLight-regular.fntdata"/><Relationship Id="rId43" Type="http://schemas.openxmlformats.org/officeDocument/2006/relationships/font" Target="fonts/RobotoLight-boldItalic.fntdata"/><Relationship Id="rId46" Type="http://schemas.openxmlformats.org/officeDocument/2006/relationships/font" Target="fonts/MulishLight-italic.fntdata"/><Relationship Id="rId45" Type="http://schemas.openxmlformats.org/officeDocument/2006/relationships/font" Target="fonts/Mulish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customschemas.google.com/relationships/presentationmetadata" Target="metadata"/><Relationship Id="rId47" Type="http://schemas.openxmlformats.org/officeDocument/2006/relationships/font" Target="fonts/MulishLigh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edium-regular.fntdata"/><Relationship Id="rId30" Type="http://schemas.openxmlformats.org/officeDocument/2006/relationships/font" Target="fonts/Roboto-boldItalic.fntdata"/><Relationship Id="rId33" Type="http://schemas.openxmlformats.org/officeDocument/2006/relationships/font" Target="fonts/RobotoMedium-italic.fntdata"/><Relationship Id="rId32" Type="http://schemas.openxmlformats.org/officeDocument/2006/relationships/font" Target="fonts/RobotoMedium-bold.fntdata"/><Relationship Id="rId35" Type="http://schemas.openxmlformats.org/officeDocument/2006/relationships/font" Target="fonts/BebasNeue-regular.fntdata"/><Relationship Id="rId34" Type="http://schemas.openxmlformats.org/officeDocument/2006/relationships/font" Target="fonts/RobotoMedium-boldItalic.fntdata"/><Relationship Id="rId37" Type="http://schemas.openxmlformats.org/officeDocument/2006/relationships/font" Target="fonts/MulishExtraBold-boldItalic.fntdata"/><Relationship Id="rId36" Type="http://schemas.openxmlformats.org/officeDocument/2006/relationships/font" Target="fonts/MulishExtraBold-bold.fntdata"/><Relationship Id="rId39" Type="http://schemas.openxmlformats.org/officeDocument/2006/relationships/font" Target="fonts/MulishBlack-boldItalic.fntdata"/><Relationship Id="rId38" Type="http://schemas.openxmlformats.org/officeDocument/2006/relationships/font" Target="fonts/MulishBlack-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ulish-bold.fntdata"/><Relationship Id="rId23" Type="http://schemas.openxmlformats.org/officeDocument/2006/relationships/font" Target="fonts/Mulish-regular.fntdata"/><Relationship Id="rId26" Type="http://schemas.openxmlformats.org/officeDocument/2006/relationships/font" Target="fonts/Mulish-boldItalic.fntdata"/><Relationship Id="rId25" Type="http://schemas.openxmlformats.org/officeDocument/2006/relationships/font" Target="fonts/Mulish-italic.fntdata"/><Relationship Id="rId28" Type="http://schemas.openxmlformats.org/officeDocument/2006/relationships/font" Target="fonts/Roboto-bold.fntdata"/><Relationship Id="rId27" Type="http://schemas.openxmlformats.org/officeDocument/2006/relationships/font" Target="fonts/Roboto-regular.fntdata"/><Relationship Id="rId29" Type="http://schemas.openxmlformats.org/officeDocument/2006/relationships/font" Target="fonts/Robo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3" name="Google Shape;106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9" name="Google Shape;106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3cb0773337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5" name="Google Shape;1075;g3cb0773337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1" name="Google Shape;108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7" name="Google Shape;10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 name="Google Shape;90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What we have seen and what we hear on repeat from security and risk practitioners like you, is that sprawling attack surface demands high volumes of data to assess and monitor your technology footprint. But the dynamic nature of modern business operations and the constantly evolving threat ecosystem makes successful data management across the attack surface </a:t>
            </a:r>
            <a:r>
              <a:rPr i="1" lang="en">
                <a:solidFill>
                  <a:schemeClr val="dk1"/>
                </a:solidFill>
              </a:rPr>
              <a:t>impossible</a:t>
            </a:r>
            <a:r>
              <a:rPr lang="en">
                <a:solidFill>
                  <a:schemeClr val="dk1"/>
                </a:solidFill>
              </a:rPr>
              <a:t>. Teams will always be chasing: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data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systems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budget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
                <a:solidFill>
                  <a:schemeClr val="dk1"/>
                </a:solidFill>
              </a:rPr>
              <a:t>[Breaking it down]</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Exponential data growth has left teams running down disparate data sources to try to understand and visualize their total attack surface - without success. Teams have accumulated numerous point solutions to try to keep pace with business growth - but it's actually intensifying the problem.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With more systems, teams are actually </a:t>
            </a:r>
            <a:r>
              <a:rPr i="1" lang="en">
                <a:solidFill>
                  <a:schemeClr val="dk1"/>
                </a:solidFill>
              </a:rPr>
              <a:t>collecting</a:t>
            </a:r>
            <a:r>
              <a:rPr lang="en">
                <a:solidFill>
                  <a:schemeClr val="dk1"/>
                </a:solidFill>
              </a:rPr>
              <a:t> more data than ever, but getting less and less from it. Security practitioners are consumed by systems integration - trying to create connection between a myriad of different solutions.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lack of connection makes it impossible to get the</a:t>
            </a:r>
            <a:r>
              <a:rPr b="1" lang="en">
                <a:solidFill>
                  <a:schemeClr val="dk1"/>
                </a:solidFill>
              </a:rPr>
              <a:t> context and clarity</a:t>
            </a:r>
            <a:r>
              <a:rPr lang="en">
                <a:solidFill>
                  <a:schemeClr val="dk1"/>
                </a:solidFill>
              </a:rPr>
              <a:t> needed to actually make sense of data, know what to prioritize, and where to focus. And this inefficiency comes at a huge operational and technical cost.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Attackers are able to exploit this data sprawl - hiding in mountains of data and banking on your inability to visualize your attack surface and identify the insights that matter.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3" name="Google Shape;10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cb0773337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9" name="Google Shape;1039;g3cb0773337b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d6a681c9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3d6a681c9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jp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jp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jp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jp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jp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5.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5.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jp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1.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1.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6.png"/><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9.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6.png"/><Relationship Id="rId4"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5.pn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1.pn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1.pn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6.png"/><Relationship Id="rId4"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46.jpg"/><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20.png"/><Relationship Id="rId4" Type="http://schemas.openxmlformats.org/officeDocument/2006/relationships/image" Target="../media/image4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5.jp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44.png"/><Relationship Id="rId4" Type="http://schemas.openxmlformats.org/officeDocument/2006/relationships/image" Target="../media/image2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44.png"/><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9.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6.png"/><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Two Person layout-round">
  <p:cSld name="TITLE_ONLY_1_2_2">
    <p:spTree>
      <p:nvGrpSpPr>
        <p:cNvPr id="10" name="Shape 10"/>
        <p:cNvGrpSpPr/>
        <p:nvPr/>
      </p:nvGrpSpPr>
      <p:grpSpPr>
        <a:xfrm>
          <a:off x="0" y="0"/>
          <a:ext cx="0" cy="0"/>
          <a:chOff x="0" y="0"/>
          <a:chExt cx="0" cy="0"/>
        </a:xfrm>
      </p:grpSpPr>
      <p:pic>
        <p:nvPicPr>
          <p:cNvPr id="11" name="Google Shape;11;p1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 name="Google Shape;12;p15"/>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3" name="Google Shape;13;p15"/>
          <p:cNvSpPr txBox="1"/>
          <p:nvPr>
            <p:ph idx="1" type="subTitle"/>
          </p:nvPr>
        </p:nvSpPr>
        <p:spPr>
          <a:xfrm>
            <a:off x="2215550"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4" name="Google Shape;14;p15"/>
          <p:cNvSpPr txBox="1"/>
          <p:nvPr>
            <p:ph idx="2" type="body"/>
          </p:nvPr>
        </p:nvSpPr>
        <p:spPr>
          <a:xfrm>
            <a:off x="2215550"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5" name="Google Shape;15;p15"/>
          <p:cNvSpPr txBox="1"/>
          <p:nvPr>
            <p:ph idx="3" type="subTitle"/>
          </p:nvPr>
        </p:nvSpPr>
        <p:spPr>
          <a:xfrm>
            <a:off x="6498175"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6" name="Google Shape;16;p15"/>
          <p:cNvSpPr txBox="1"/>
          <p:nvPr>
            <p:ph idx="4" type="body"/>
          </p:nvPr>
        </p:nvSpPr>
        <p:spPr>
          <a:xfrm>
            <a:off x="6498175"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7" name="Google Shape;17;p15"/>
          <p:cNvSpPr/>
          <p:nvPr>
            <p:ph idx="5" type="pic"/>
          </p:nvPr>
        </p:nvSpPr>
        <p:spPr>
          <a:xfrm>
            <a:off x="647950" y="1889000"/>
            <a:ext cx="1357500" cy="1357500"/>
          </a:xfrm>
          <a:prstGeom prst="ellipse">
            <a:avLst/>
          </a:prstGeom>
          <a:noFill/>
          <a:ln>
            <a:noFill/>
          </a:ln>
        </p:spPr>
      </p:sp>
      <p:sp>
        <p:nvSpPr>
          <p:cNvPr id="18" name="Google Shape;18;p15"/>
          <p:cNvSpPr/>
          <p:nvPr>
            <p:ph idx="6" type="pic"/>
          </p:nvPr>
        </p:nvSpPr>
        <p:spPr>
          <a:xfrm>
            <a:off x="4942075" y="1889000"/>
            <a:ext cx="1357500" cy="1357500"/>
          </a:xfrm>
          <a:prstGeom prst="ellipse">
            <a:avLst/>
          </a:prstGeom>
          <a:noFill/>
          <a:ln>
            <a:noFill/>
          </a:ln>
        </p:spPr>
      </p:sp>
      <p:sp>
        <p:nvSpPr>
          <p:cNvPr id="19" name="Google Shape;19;p15"/>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 name="Google Shape;20;p15"/>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1" name="Google Shape;21;p15"/>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extLst>
    <p:ext uri="{DCECCB84-F9BA-43D5-87BE-67443E8EF086}">
      <p15:sldGuideLst>
        <p15:guide id="1" pos="310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bg>
      <p:bgPr>
        <a:blipFill>
          <a:blip r:embed="rId2">
            <a:alphaModFix/>
          </a:blip>
          <a:stretch>
            <a:fillRect/>
          </a:stretch>
        </a:blipFill>
      </p:bgPr>
    </p:bg>
    <p:spTree>
      <p:nvGrpSpPr>
        <p:cNvPr id="85" name="Shape 85"/>
        <p:cNvGrpSpPr/>
        <p:nvPr/>
      </p:nvGrpSpPr>
      <p:grpSpPr>
        <a:xfrm>
          <a:off x="0" y="0"/>
          <a:ext cx="0" cy="0"/>
          <a:chOff x="0" y="0"/>
          <a:chExt cx="0" cy="0"/>
        </a:xfrm>
      </p:grpSpPr>
      <p:pic>
        <p:nvPicPr>
          <p:cNvPr id="86" name="Google Shape;86;p73"/>
          <p:cNvPicPr preferRelativeResize="0"/>
          <p:nvPr/>
        </p:nvPicPr>
        <p:blipFill rotWithShape="1">
          <a:blip r:embed="rId3">
            <a:alphaModFix/>
          </a:blip>
          <a:srcRect b="0" l="0" r="0" t="0"/>
          <a:stretch/>
        </p:blipFill>
        <p:spPr>
          <a:xfrm>
            <a:off x="-2" y="0"/>
            <a:ext cx="9144000" cy="5143500"/>
          </a:xfrm>
          <a:prstGeom prst="rect">
            <a:avLst/>
          </a:prstGeom>
          <a:noFill/>
          <a:ln>
            <a:noFill/>
          </a:ln>
        </p:spPr>
      </p:pic>
      <p:sp>
        <p:nvSpPr>
          <p:cNvPr id="87" name="Google Shape;87;p73"/>
          <p:cNvSpPr txBox="1"/>
          <p:nvPr/>
        </p:nvSpPr>
        <p:spPr>
          <a:xfrm>
            <a:off x="616275" y="1106119"/>
            <a:ext cx="124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dk2"/>
                </a:solidFill>
                <a:latin typeface="Mulish Black"/>
                <a:ea typeface="Mulish Black"/>
                <a:cs typeface="Mulish Black"/>
                <a:sym typeface="Mulish Black"/>
              </a:rPr>
              <a:t>Agenda</a:t>
            </a:r>
            <a:endParaRPr b="0" i="0" sz="2200" u="none" cap="none" strike="noStrike">
              <a:solidFill>
                <a:schemeClr val="dk2"/>
              </a:solidFill>
              <a:latin typeface="Mulish Black"/>
              <a:ea typeface="Mulish Black"/>
              <a:cs typeface="Mulish Black"/>
              <a:sym typeface="Mulish Black"/>
            </a:endParaRPr>
          </a:p>
        </p:txBody>
      </p:sp>
      <p:sp>
        <p:nvSpPr>
          <p:cNvPr id="88" name="Google Shape;88;p73"/>
          <p:cNvSpPr/>
          <p:nvPr/>
        </p:nvSpPr>
        <p:spPr>
          <a:xfrm>
            <a:off x="616275" y="1558550"/>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9" name="Google Shape;89;p73"/>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90" name="Google Shape;90;p73"/>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Orange" type="secHead">
  <p:cSld name="SECTION_HEADER">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74"/>
          <p:cNvSpPr txBox="1"/>
          <p:nvPr>
            <p:ph type="title"/>
          </p:nvPr>
        </p:nvSpPr>
        <p:spPr>
          <a:xfrm>
            <a:off x="630100" y="1326225"/>
            <a:ext cx="7698000" cy="1417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600"/>
              <a:buNone/>
              <a:defRPr b="1" sz="4600">
                <a:solidFill>
                  <a:srgbClr val="FFFFFF"/>
                </a:solidFill>
                <a:latin typeface="Bebas Neue"/>
                <a:ea typeface="Bebas Neue"/>
                <a:cs typeface="Bebas Neue"/>
                <a:sym typeface="Bebas Neue"/>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pic>
        <p:nvPicPr>
          <p:cNvPr id="93" name="Google Shape;93;p74"/>
          <p:cNvPicPr preferRelativeResize="0"/>
          <p:nvPr/>
        </p:nvPicPr>
        <p:blipFill rotWithShape="1">
          <a:blip r:embed="rId3">
            <a:alphaModFix/>
          </a:blip>
          <a:srcRect b="129" l="0" r="0" t="119"/>
          <a:stretch/>
        </p:blipFill>
        <p:spPr>
          <a:xfrm>
            <a:off x="7991635" y="176236"/>
            <a:ext cx="969802" cy="163250"/>
          </a:xfrm>
          <a:prstGeom prst="rect">
            <a:avLst/>
          </a:prstGeom>
          <a:noFill/>
          <a:ln>
            <a:noFill/>
          </a:ln>
        </p:spPr>
      </p:pic>
      <p:sp>
        <p:nvSpPr>
          <p:cNvPr id="94" name="Google Shape;94;p74"/>
          <p:cNvSpPr txBox="1"/>
          <p:nvPr>
            <p:ph idx="1" type="subTitle"/>
          </p:nvPr>
        </p:nvSpPr>
        <p:spPr>
          <a:xfrm>
            <a:off x="627200" y="2913450"/>
            <a:ext cx="76980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sz="2050">
                <a:solidFill>
                  <a:schemeClr val="lt1"/>
                </a:solidFill>
                <a:latin typeface="Mulish"/>
                <a:ea typeface="Mulish"/>
                <a:cs typeface="Mulish"/>
                <a:sym typeface="Mulish"/>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95" name="Google Shape;95;p7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spTree>
  </p:cSld>
  <p:clrMapOvr>
    <a:masterClrMapping/>
  </p:clrMapOvr>
  <p:extLst>
    <p:ext uri="{DCECCB84-F9BA-43D5-87BE-67443E8EF086}">
      <p15:sldGuideLst>
        <p15:guide id="1" pos="397">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late">
  <p:cSld name="SECTION_HEADER_1">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75"/>
          <p:cNvSpPr txBox="1"/>
          <p:nvPr>
            <p:ph type="title"/>
          </p:nvPr>
        </p:nvSpPr>
        <p:spPr>
          <a:xfrm>
            <a:off x="815875" y="1177904"/>
            <a:ext cx="7512300" cy="15663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600"/>
              <a:buNone/>
              <a:defRPr b="1" sz="4600">
                <a:solidFill>
                  <a:srgbClr val="FFFFFF"/>
                </a:solidFill>
                <a:latin typeface="Bebas Neue"/>
                <a:ea typeface="Bebas Neue"/>
                <a:cs typeface="Bebas Neue"/>
                <a:sym typeface="Bebas Neue"/>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pic>
        <p:nvPicPr>
          <p:cNvPr id="98" name="Google Shape;98;p75"/>
          <p:cNvPicPr preferRelativeResize="0"/>
          <p:nvPr/>
        </p:nvPicPr>
        <p:blipFill rotWithShape="1">
          <a:blip r:embed="rId3">
            <a:alphaModFix/>
          </a:blip>
          <a:srcRect b="129" l="0" r="0" t="119"/>
          <a:stretch/>
        </p:blipFill>
        <p:spPr>
          <a:xfrm>
            <a:off x="7991635" y="176236"/>
            <a:ext cx="969802" cy="163250"/>
          </a:xfrm>
          <a:prstGeom prst="rect">
            <a:avLst/>
          </a:prstGeom>
          <a:noFill/>
          <a:ln>
            <a:noFill/>
          </a:ln>
        </p:spPr>
      </p:pic>
      <p:sp>
        <p:nvSpPr>
          <p:cNvPr id="99" name="Google Shape;99;p75"/>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sz="2050">
                <a:solidFill>
                  <a:schemeClr val="lt1"/>
                </a:solidFill>
                <a:latin typeface="Mulish"/>
                <a:ea typeface="Mulish"/>
                <a:cs typeface="Mulish"/>
                <a:sym typeface="Mulish"/>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100" name="Google Shape;100;p75"/>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Background-Blank">
  <p:cSld name="SECTION_HEADER_1_1_1">
    <p:bg>
      <p:bgPr>
        <a:blipFill>
          <a:blip r:embed="rId2">
            <a:alphaModFix/>
          </a:blip>
          <a:stretch>
            <a:fillRect/>
          </a:stretch>
        </a:blipFill>
      </p:bgPr>
    </p:bg>
    <p:spTree>
      <p:nvGrpSpPr>
        <p:cNvPr id="101" name="Shape 10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Background-Logos">
  <p:cSld name="SECTION_HEADER_1_1_1_1">
    <p:bg>
      <p:bgPr>
        <a:blipFill>
          <a:blip r:embed="rId2">
            <a:alphaModFix/>
          </a:blip>
          <a:stretch>
            <a:fillRect/>
          </a:stretch>
        </a:blipFill>
      </p:bgPr>
    </p:bg>
    <p:spTree>
      <p:nvGrpSpPr>
        <p:cNvPr id="102" name="Shape 102"/>
        <p:cNvGrpSpPr/>
        <p:nvPr/>
      </p:nvGrpSpPr>
      <p:grpSpPr>
        <a:xfrm>
          <a:off x="0" y="0"/>
          <a:ext cx="0" cy="0"/>
          <a:chOff x="0" y="0"/>
          <a:chExt cx="0" cy="0"/>
        </a:xfrm>
      </p:grpSpPr>
      <p:pic>
        <p:nvPicPr>
          <p:cNvPr id="103" name="Google Shape;103;p77"/>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104" name="Google Shape;104;p77"/>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
        <p:nvSpPr>
          <p:cNvPr id="105" name="Google Shape;105;p77"/>
          <p:cNvSpPr txBox="1"/>
          <p:nvPr>
            <p:ph type="title"/>
          </p:nvPr>
        </p:nvSpPr>
        <p:spPr>
          <a:xfrm>
            <a:off x="1333800" y="1448850"/>
            <a:ext cx="6476400" cy="6663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106" name="Google Shape;106;p77"/>
          <p:cNvSpPr/>
          <p:nvPr>
            <p:ph idx="2" type="pic"/>
          </p:nvPr>
        </p:nvSpPr>
        <p:spPr>
          <a:xfrm>
            <a:off x="1097275" y="2566650"/>
            <a:ext cx="1455000" cy="429900"/>
          </a:xfrm>
          <a:prstGeom prst="rect">
            <a:avLst/>
          </a:prstGeom>
          <a:noFill/>
          <a:ln>
            <a:noFill/>
          </a:ln>
        </p:spPr>
      </p:sp>
      <p:sp>
        <p:nvSpPr>
          <p:cNvPr id="107" name="Google Shape;107;p77"/>
          <p:cNvSpPr/>
          <p:nvPr>
            <p:ph idx="3" type="pic"/>
          </p:nvPr>
        </p:nvSpPr>
        <p:spPr>
          <a:xfrm>
            <a:off x="6680700" y="2566650"/>
            <a:ext cx="1455000" cy="429900"/>
          </a:xfrm>
          <a:prstGeom prst="rect">
            <a:avLst/>
          </a:prstGeom>
          <a:noFill/>
          <a:ln>
            <a:noFill/>
          </a:ln>
        </p:spPr>
      </p:sp>
      <p:sp>
        <p:nvSpPr>
          <p:cNvPr id="108" name="Google Shape;108;p77"/>
          <p:cNvSpPr/>
          <p:nvPr>
            <p:ph idx="4" type="pic"/>
          </p:nvPr>
        </p:nvSpPr>
        <p:spPr>
          <a:xfrm>
            <a:off x="4819558" y="2566650"/>
            <a:ext cx="1455000" cy="429900"/>
          </a:xfrm>
          <a:prstGeom prst="rect">
            <a:avLst/>
          </a:prstGeom>
          <a:noFill/>
          <a:ln>
            <a:noFill/>
          </a:ln>
        </p:spPr>
      </p:sp>
      <p:sp>
        <p:nvSpPr>
          <p:cNvPr id="109" name="Google Shape;109;p77"/>
          <p:cNvSpPr/>
          <p:nvPr>
            <p:ph idx="5" type="pic"/>
          </p:nvPr>
        </p:nvSpPr>
        <p:spPr>
          <a:xfrm>
            <a:off x="2958417" y="2566650"/>
            <a:ext cx="1455000" cy="4299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78"/>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12" name="Google Shape;112;p78"/>
          <p:cNvSpPr txBox="1"/>
          <p:nvPr>
            <p:ph idx="1" type="body"/>
          </p:nvPr>
        </p:nvSpPr>
        <p:spPr>
          <a:xfrm>
            <a:off x="616500" y="1183650"/>
            <a:ext cx="7927200" cy="34164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3" name="Google Shape;113;p78"/>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4" name="Shape 114"/>
        <p:cNvGrpSpPr/>
        <p:nvPr/>
      </p:nvGrpSpPr>
      <p:grpSpPr>
        <a:xfrm>
          <a:off x="0" y="0"/>
          <a:ext cx="0" cy="0"/>
          <a:chOff x="0" y="0"/>
          <a:chExt cx="0" cy="0"/>
        </a:xfrm>
      </p:grpSpPr>
      <p:sp>
        <p:nvSpPr>
          <p:cNvPr id="115" name="Google Shape;115;p79"/>
          <p:cNvSpPr txBox="1"/>
          <p:nvPr>
            <p:ph idx="1" type="body"/>
          </p:nvPr>
        </p:nvSpPr>
        <p:spPr>
          <a:xfrm>
            <a:off x="616500" y="1183641"/>
            <a:ext cx="3716400" cy="34164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6" name="Google Shape;116;p79"/>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17" name="Google Shape;117;p79"/>
          <p:cNvSpPr txBox="1"/>
          <p:nvPr>
            <p:ph idx="2" type="body"/>
          </p:nvPr>
        </p:nvSpPr>
        <p:spPr>
          <a:xfrm>
            <a:off x="4761775" y="1183641"/>
            <a:ext cx="3716400" cy="34164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8" name="Google Shape;118;p79"/>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Right Glow" type="titleOnly">
  <p:cSld name="TITLE_ONLY">
    <p:bg>
      <p:bgPr>
        <a:blipFill>
          <a:blip r:embed="rId2">
            <a:alphaModFix/>
          </a:blip>
          <a:stretch>
            <a:fillRect/>
          </a:stretch>
        </a:blipFill>
      </p:bgPr>
    </p:bg>
    <p:spTree>
      <p:nvGrpSpPr>
        <p:cNvPr id="119" name="Shape 119"/>
        <p:cNvGrpSpPr/>
        <p:nvPr/>
      </p:nvGrpSpPr>
      <p:grpSpPr>
        <a:xfrm>
          <a:off x="0" y="0"/>
          <a:ext cx="0" cy="0"/>
          <a:chOff x="0" y="0"/>
          <a:chExt cx="0" cy="0"/>
        </a:xfrm>
      </p:grpSpPr>
      <p:pic>
        <p:nvPicPr>
          <p:cNvPr id="120" name="Google Shape;120;p8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1" name="Google Shape;121;p80"/>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22" name="Google Shape;122;p80"/>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 name="Google Shape;123;p80"/>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124" name="Google Shape;124;p80"/>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eft 1">
  <p:cSld name="TITLE_ONLY_2">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81"/>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27" name="Google Shape;127;p81"/>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 name="Google Shape;128;p81"/>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ITLE_ONLY_1">
    <p:spTree>
      <p:nvGrpSpPr>
        <p:cNvPr id="129" name="Shape 129"/>
        <p:cNvGrpSpPr/>
        <p:nvPr/>
      </p:nvGrpSpPr>
      <p:grpSpPr>
        <a:xfrm>
          <a:off x="0" y="0"/>
          <a:ext cx="0" cy="0"/>
          <a:chOff x="0" y="0"/>
          <a:chExt cx="0" cy="0"/>
        </a:xfrm>
      </p:grpSpPr>
      <p:sp>
        <p:nvSpPr>
          <p:cNvPr id="130" name="Google Shape;130;p82"/>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31" name="Google Shape;131;p82"/>
          <p:cNvSpPr/>
          <p:nvPr>
            <p:ph idx="2" type="pic"/>
          </p:nvPr>
        </p:nvSpPr>
        <p:spPr>
          <a:xfrm>
            <a:off x="621100" y="1176350"/>
            <a:ext cx="1183500" cy="1183500"/>
          </a:xfrm>
          <a:prstGeom prst="roundRect">
            <a:avLst>
              <a:gd fmla="val 3112" name="adj"/>
            </a:avLst>
          </a:prstGeom>
          <a:noFill/>
          <a:ln>
            <a:noFill/>
          </a:ln>
        </p:spPr>
      </p:sp>
      <p:sp>
        <p:nvSpPr>
          <p:cNvPr id="132" name="Google Shape;132;p82"/>
          <p:cNvSpPr txBox="1"/>
          <p:nvPr>
            <p:ph idx="1" type="subTitle"/>
          </p:nvPr>
        </p:nvSpPr>
        <p:spPr>
          <a:xfrm>
            <a:off x="1993750" y="1183353"/>
            <a:ext cx="21318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5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33" name="Google Shape;133;p82"/>
          <p:cNvSpPr txBox="1"/>
          <p:nvPr>
            <p:ph idx="3" type="subTitle"/>
          </p:nvPr>
        </p:nvSpPr>
        <p:spPr>
          <a:xfrm>
            <a:off x="5761300" y="1183353"/>
            <a:ext cx="21318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5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34" name="Google Shape;134;p82"/>
          <p:cNvSpPr/>
          <p:nvPr>
            <p:ph idx="4" type="pic"/>
          </p:nvPr>
        </p:nvSpPr>
        <p:spPr>
          <a:xfrm>
            <a:off x="4386550" y="1176350"/>
            <a:ext cx="1183500" cy="1183500"/>
          </a:xfrm>
          <a:prstGeom prst="roundRect">
            <a:avLst>
              <a:gd fmla="val 3112" name="adj"/>
            </a:avLst>
          </a:prstGeom>
          <a:noFill/>
          <a:ln>
            <a:noFill/>
          </a:ln>
        </p:spPr>
      </p:sp>
      <p:sp>
        <p:nvSpPr>
          <p:cNvPr id="135" name="Google Shape;135;p82"/>
          <p:cNvSpPr txBox="1"/>
          <p:nvPr>
            <p:ph idx="5" type="body"/>
          </p:nvPr>
        </p:nvSpPr>
        <p:spPr>
          <a:xfrm>
            <a:off x="1993750" y="1879000"/>
            <a:ext cx="21318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3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36" name="Google Shape;136;p82"/>
          <p:cNvSpPr txBox="1"/>
          <p:nvPr>
            <p:ph idx="6" type="body"/>
          </p:nvPr>
        </p:nvSpPr>
        <p:spPr>
          <a:xfrm>
            <a:off x="5761300" y="1879000"/>
            <a:ext cx="21318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3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37" name="Google Shape;137;p82"/>
          <p:cNvSpPr/>
          <p:nvPr>
            <p:ph idx="7" type="pic"/>
          </p:nvPr>
        </p:nvSpPr>
        <p:spPr>
          <a:xfrm>
            <a:off x="629300" y="2835150"/>
            <a:ext cx="714600" cy="714300"/>
          </a:xfrm>
          <a:prstGeom prst="roundRect">
            <a:avLst>
              <a:gd fmla="val 6946" name="adj"/>
            </a:avLst>
          </a:prstGeom>
          <a:noFill/>
          <a:ln>
            <a:noFill/>
          </a:ln>
        </p:spPr>
      </p:sp>
      <p:sp>
        <p:nvSpPr>
          <p:cNvPr id="138" name="Google Shape;138;p82"/>
          <p:cNvSpPr txBox="1"/>
          <p:nvPr>
            <p:ph idx="8" type="subTitle"/>
          </p:nvPr>
        </p:nvSpPr>
        <p:spPr>
          <a:xfrm>
            <a:off x="1534750"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39" name="Google Shape;139;p82"/>
          <p:cNvSpPr txBox="1"/>
          <p:nvPr>
            <p:ph idx="9" type="body"/>
          </p:nvPr>
        </p:nvSpPr>
        <p:spPr>
          <a:xfrm>
            <a:off x="1534750"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40" name="Google Shape;140;p82"/>
          <p:cNvSpPr/>
          <p:nvPr>
            <p:ph idx="13" type="pic"/>
          </p:nvPr>
        </p:nvSpPr>
        <p:spPr>
          <a:xfrm>
            <a:off x="3415813" y="2835150"/>
            <a:ext cx="714600" cy="714300"/>
          </a:xfrm>
          <a:prstGeom prst="roundRect">
            <a:avLst>
              <a:gd fmla="val 6946" name="adj"/>
            </a:avLst>
          </a:prstGeom>
          <a:noFill/>
          <a:ln>
            <a:noFill/>
          </a:ln>
        </p:spPr>
      </p:sp>
      <p:sp>
        <p:nvSpPr>
          <p:cNvPr id="141" name="Google Shape;141;p82"/>
          <p:cNvSpPr txBox="1"/>
          <p:nvPr>
            <p:ph idx="14" type="subTitle"/>
          </p:nvPr>
        </p:nvSpPr>
        <p:spPr>
          <a:xfrm>
            <a:off x="4321263"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42" name="Google Shape;142;p82"/>
          <p:cNvSpPr txBox="1"/>
          <p:nvPr>
            <p:ph idx="15" type="body"/>
          </p:nvPr>
        </p:nvSpPr>
        <p:spPr>
          <a:xfrm>
            <a:off x="4321263"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43" name="Google Shape;143;p82"/>
          <p:cNvSpPr/>
          <p:nvPr>
            <p:ph idx="16" type="pic"/>
          </p:nvPr>
        </p:nvSpPr>
        <p:spPr>
          <a:xfrm>
            <a:off x="6202338" y="2835150"/>
            <a:ext cx="714600" cy="714300"/>
          </a:xfrm>
          <a:prstGeom prst="roundRect">
            <a:avLst>
              <a:gd fmla="val 6946" name="adj"/>
            </a:avLst>
          </a:prstGeom>
          <a:noFill/>
          <a:ln>
            <a:noFill/>
          </a:ln>
        </p:spPr>
      </p:sp>
      <p:sp>
        <p:nvSpPr>
          <p:cNvPr id="144" name="Google Shape;144;p82"/>
          <p:cNvSpPr txBox="1"/>
          <p:nvPr>
            <p:ph idx="17" type="subTitle"/>
          </p:nvPr>
        </p:nvSpPr>
        <p:spPr>
          <a:xfrm>
            <a:off x="7107788"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45" name="Google Shape;145;p82"/>
          <p:cNvSpPr txBox="1"/>
          <p:nvPr>
            <p:ph idx="18" type="body"/>
          </p:nvPr>
        </p:nvSpPr>
        <p:spPr>
          <a:xfrm>
            <a:off x="7107788"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46" name="Google Shape;146;p82"/>
          <p:cNvSpPr/>
          <p:nvPr>
            <p:ph idx="19" type="pic"/>
          </p:nvPr>
        </p:nvSpPr>
        <p:spPr>
          <a:xfrm>
            <a:off x="629300" y="3828988"/>
            <a:ext cx="714600" cy="714300"/>
          </a:xfrm>
          <a:prstGeom prst="roundRect">
            <a:avLst>
              <a:gd fmla="val 6946" name="adj"/>
            </a:avLst>
          </a:prstGeom>
          <a:noFill/>
          <a:ln>
            <a:noFill/>
          </a:ln>
        </p:spPr>
      </p:sp>
      <p:sp>
        <p:nvSpPr>
          <p:cNvPr id="147" name="Google Shape;147;p82"/>
          <p:cNvSpPr txBox="1"/>
          <p:nvPr>
            <p:ph idx="20" type="subTitle"/>
          </p:nvPr>
        </p:nvSpPr>
        <p:spPr>
          <a:xfrm>
            <a:off x="1534750"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48" name="Google Shape;148;p82"/>
          <p:cNvSpPr txBox="1"/>
          <p:nvPr>
            <p:ph idx="21" type="body"/>
          </p:nvPr>
        </p:nvSpPr>
        <p:spPr>
          <a:xfrm>
            <a:off x="1534750"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49" name="Google Shape;149;p82"/>
          <p:cNvSpPr/>
          <p:nvPr>
            <p:ph idx="22" type="pic"/>
          </p:nvPr>
        </p:nvSpPr>
        <p:spPr>
          <a:xfrm>
            <a:off x="3415813" y="3828988"/>
            <a:ext cx="714600" cy="714300"/>
          </a:xfrm>
          <a:prstGeom prst="roundRect">
            <a:avLst>
              <a:gd fmla="val 6946" name="adj"/>
            </a:avLst>
          </a:prstGeom>
          <a:noFill/>
          <a:ln>
            <a:noFill/>
          </a:ln>
        </p:spPr>
      </p:sp>
      <p:sp>
        <p:nvSpPr>
          <p:cNvPr id="150" name="Google Shape;150;p82"/>
          <p:cNvSpPr txBox="1"/>
          <p:nvPr>
            <p:ph idx="23" type="subTitle"/>
          </p:nvPr>
        </p:nvSpPr>
        <p:spPr>
          <a:xfrm>
            <a:off x="4321263"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51" name="Google Shape;151;p82"/>
          <p:cNvSpPr txBox="1"/>
          <p:nvPr>
            <p:ph idx="24" type="body"/>
          </p:nvPr>
        </p:nvSpPr>
        <p:spPr>
          <a:xfrm>
            <a:off x="4321263"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52" name="Google Shape;152;p82"/>
          <p:cNvSpPr/>
          <p:nvPr>
            <p:ph idx="25" type="pic"/>
          </p:nvPr>
        </p:nvSpPr>
        <p:spPr>
          <a:xfrm>
            <a:off x="6202338" y="3828988"/>
            <a:ext cx="714600" cy="714300"/>
          </a:xfrm>
          <a:prstGeom prst="roundRect">
            <a:avLst>
              <a:gd fmla="val 6946" name="adj"/>
            </a:avLst>
          </a:prstGeom>
          <a:noFill/>
          <a:ln>
            <a:noFill/>
          </a:ln>
        </p:spPr>
      </p:sp>
      <p:sp>
        <p:nvSpPr>
          <p:cNvPr id="153" name="Google Shape;153;p82"/>
          <p:cNvSpPr txBox="1"/>
          <p:nvPr>
            <p:ph idx="26" type="subTitle"/>
          </p:nvPr>
        </p:nvSpPr>
        <p:spPr>
          <a:xfrm>
            <a:off x="7107788"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154" name="Google Shape;154;p82"/>
          <p:cNvSpPr txBox="1"/>
          <p:nvPr>
            <p:ph idx="27" type="body"/>
          </p:nvPr>
        </p:nvSpPr>
        <p:spPr>
          <a:xfrm>
            <a:off x="7107788"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155" name="Google Shape;155;p82"/>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blipFill>
          <a:blip r:embed="rId2">
            <a:alphaModFix/>
          </a:blip>
          <a:stretch>
            <a:fillRect/>
          </a:stretch>
        </a:blipFill>
      </p:bgPr>
    </p:bg>
    <p:spTree>
      <p:nvGrpSpPr>
        <p:cNvPr id="22" name="Shape 22"/>
        <p:cNvGrpSpPr/>
        <p:nvPr/>
      </p:nvGrpSpPr>
      <p:grpSpPr>
        <a:xfrm>
          <a:off x="0" y="0"/>
          <a:ext cx="0" cy="0"/>
          <a:chOff x="0" y="0"/>
          <a:chExt cx="0" cy="0"/>
        </a:xfrm>
      </p:grpSpPr>
      <p:pic>
        <p:nvPicPr>
          <p:cNvPr id="23" name="Google Shape;23;p65"/>
          <p:cNvPicPr preferRelativeResize="0"/>
          <p:nvPr/>
        </p:nvPicPr>
        <p:blipFill rotWithShape="1">
          <a:blip r:embed="rId3">
            <a:alphaModFix/>
          </a:blip>
          <a:srcRect b="386" l="0" r="0" t="386"/>
          <a:stretch/>
        </p:blipFill>
        <p:spPr>
          <a:xfrm>
            <a:off x="0" y="0"/>
            <a:ext cx="9144003" cy="5143503"/>
          </a:xfrm>
          <a:prstGeom prst="rect">
            <a:avLst/>
          </a:prstGeom>
          <a:noFill/>
          <a:ln>
            <a:noFill/>
          </a:ln>
        </p:spPr>
      </p:pic>
      <p:pic>
        <p:nvPicPr>
          <p:cNvPr id="24" name="Google Shape;24;p65"/>
          <p:cNvPicPr preferRelativeResize="0"/>
          <p:nvPr/>
        </p:nvPicPr>
        <p:blipFill rotWithShape="1">
          <a:blip r:embed="rId4">
            <a:alphaModFix/>
          </a:blip>
          <a:srcRect b="0" l="0" r="0" t="0"/>
          <a:stretch/>
        </p:blipFill>
        <p:spPr>
          <a:xfrm>
            <a:off x="616475" y="707363"/>
            <a:ext cx="1349574" cy="227775"/>
          </a:xfrm>
          <a:prstGeom prst="rect">
            <a:avLst/>
          </a:prstGeom>
          <a:noFill/>
          <a:ln>
            <a:noFill/>
          </a:ln>
        </p:spPr>
      </p:pic>
      <p:sp>
        <p:nvSpPr>
          <p:cNvPr id="25" name="Google Shape;25;p65"/>
          <p:cNvSpPr txBox="1"/>
          <p:nvPr>
            <p:ph type="title"/>
          </p:nvPr>
        </p:nvSpPr>
        <p:spPr>
          <a:xfrm>
            <a:off x="685800" y="1291875"/>
            <a:ext cx="75813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solidFill>
                  <a:schemeClr val="lt1"/>
                </a:solidFill>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26" name="Google Shape;26;p65"/>
          <p:cNvSpPr txBox="1"/>
          <p:nvPr>
            <p:ph idx="1" type="subTitle"/>
          </p:nvPr>
        </p:nvSpPr>
        <p:spPr>
          <a:xfrm>
            <a:off x="685800" y="3674000"/>
            <a:ext cx="35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27" name="Google Shape;27;p65"/>
          <p:cNvSpPr txBox="1"/>
          <p:nvPr>
            <p:ph idx="2" type="subTitle"/>
          </p:nvPr>
        </p:nvSpPr>
        <p:spPr>
          <a:xfrm>
            <a:off x="4729925" y="36740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28" name="Google Shape;28;p65"/>
          <p:cNvSpPr txBox="1"/>
          <p:nvPr>
            <p:ph idx="3" type="body"/>
          </p:nvPr>
        </p:nvSpPr>
        <p:spPr>
          <a:xfrm>
            <a:off x="685800" y="3983500"/>
            <a:ext cx="35730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latin typeface="Mulish"/>
                <a:ea typeface="Mulish"/>
                <a:cs typeface="Mulish"/>
                <a:sym typeface="Mulish"/>
              </a:defRPr>
            </a:lvl1pPr>
            <a:lvl2pPr indent="-317500" lvl="1" marL="9144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2pPr>
            <a:lvl3pPr indent="-317500" lvl="2" marL="13716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3pPr>
            <a:lvl4pPr indent="-317500" lvl="3" marL="18288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4pPr>
            <a:lvl5pPr indent="-317500" lvl="4" marL="22860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5pPr>
            <a:lvl6pPr indent="-317500" lvl="5" marL="27432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6pPr>
            <a:lvl7pPr indent="-317500" lvl="6" marL="32004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7pPr>
            <a:lvl8pPr indent="-317500" lvl="7" marL="36576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8pPr>
            <a:lvl9pPr indent="-317500" lvl="8" marL="41148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9pPr>
          </a:lstStyle>
          <a:p/>
        </p:txBody>
      </p:sp>
      <p:sp>
        <p:nvSpPr>
          <p:cNvPr id="29" name="Google Shape;29;p65"/>
          <p:cNvSpPr txBox="1"/>
          <p:nvPr>
            <p:ph idx="4" type="body"/>
          </p:nvPr>
        </p:nvSpPr>
        <p:spPr>
          <a:xfrm>
            <a:off x="4725275" y="3983500"/>
            <a:ext cx="35418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latin typeface="Mulish"/>
                <a:ea typeface="Mulish"/>
                <a:cs typeface="Mulish"/>
                <a:sym typeface="Mulish"/>
              </a:defRPr>
            </a:lvl1pPr>
            <a:lvl2pPr indent="-317500" lvl="1" marL="9144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2pPr>
            <a:lvl3pPr indent="-317500" lvl="2" marL="13716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3pPr>
            <a:lvl4pPr indent="-317500" lvl="3" marL="18288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4pPr>
            <a:lvl5pPr indent="-317500" lvl="4" marL="22860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5pPr>
            <a:lvl6pPr indent="-317500" lvl="5" marL="27432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6pPr>
            <a:lvl7pPr indent="-317500" lvl="6" marL="32004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7pPr>
            <a:lvl8pPr indent="-317500" lvl="7" marL="36576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8pPr>
            <a:lvl9pPr indent="-317500" lvl="8" marL="4114800" algn="l">
              <a:lnSpc>
                <a:spcPct val="115000"/>
              </a:lnSpc>
              <a:spcBef>
                <a:spcPts val="0"/>
              </a:spcBef>
              <a:spcAft>
                <a:spcPts val="0"/>
              </a:spcAft>
              <a:buClr>
                <a:schemeClr val="lt1"/>
              </a:buClr>
              <a:buSzPts val="1400"/>
              <a:buFont typeface="Mulish"/>
              <a:buChar char="●"/>
              <a:defRPr sz="1400">
                <a:solidFill>
                  <a:schemeClr val="lt1"/>
                </a:solidFill>
                <a:latin typeface="Mulish"/>
                <a:ea typeface="Mulish"/>
                <a:cs typeface="Mulish"/>
                <a:sym typeface="Mulish"/>
              </a:defRPr>
            </a:lvl9pPr>
          </a:lstStyle>
          <a:p/>
        </p:txBody>
      </p:sp>
      <p:sp>
        <p:nvSpPr>
          <p:cNvPr id="30" name="Google Shape;30;p65"/>
          <p:cNvSpPr txBox="1"/>
          <p:nvPr>
            <p:ph idx="5"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lt1"/>
                </a:solidFill>
                <a:latin typeface="Mulish"/>
                <a:ea typeface="Mulish"/>
                <a:cs typeface="Mulish"/>
                <a:sym typeface="Mulish"/>
              </a:defRPr>
            </a:lvl1pPr>
            <a:lvl2pPr indent="-304800" lvl="1" marL="9144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2pPr>
            <a:lvl3pPr indent="-304800" lvl="2" marL="13716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3pPr>
            <a:lvl4pPr indent="-304800" lvl="3" marL="18288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4pPr>
            <a:lvl5pPr indent="-304800" lvl="4" marL="22860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5pPr>
            <a:lvl6pPr indent="-304800" lvl="5" marL="27432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6pPr>
            <a:lvl7pPr indent="-304800" lvl="6" marL="32004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7pPr>
            <a:lvl8pPr indent="-304800" lvl="7" marL="36576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8pPr>
            <a:lvl9pPr indent="-304800" lvl="8" marL="4114800" algn="r">
              <a:lnSpc>
                <a:spcPct val="115000"/>
              </a:lnSpc>
              <a:spcBef>
                <a:spcPts val="0"/>
              </a:spcBef>
              <a:spcAft>
                <a:spcPts val="0"/>
              </a:spcAft>
              <a:buClr>
                <a:schemeClr val="lt1"/>
              </a:buClr>
              <a:buSzPts val="1200"/>
              <a:buFont typeface="Mulish"/>
              <a:buChar char="●"/>
              <a:defRPr sz="1200">
                <a:solidFill>
                  <a:schemeClr val="lt1"/>
                </a:solidFill>
                <a:latin typeface="Mulish"/>
                <a:ea typeface="Mulish"/>
                <a:cs typeface="Mulish"/>
                <a:sym typeface="Mulish"/>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388">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Two Person layout">
  <p:cSld name="TITLE_ONLY_1_2">
    <p:spTree>
      <p:nvGrpSpPr>
        <p:cNvPr id="156" name="Shape 156"/>
        <p:cNvGrpSpPr/>
        <p:nvPr/>
      </p:nvGrpSpPr>
      <p:grpSpPr>
        <a:xfrm>
          <a:off x="0" y="0"/>
          <a:ext cx="0" cy="0"/>
          <a:chOff x="0" y="0"/>
          <a:chExt cx="0" cy="0"/>
        </a:xfrm>
      </p:grpSpPr>
      <p:pic>
        <p:nvPicPr>
          <p:cNvPr id="157" name="Google Shape;157;p8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58" name="Google Shape;158;p83"/>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59" name="Google Shape;159;p83"/>
          <p:cNvSpPr/>
          <p:nvPr>
            <p:ph idx="2" type="pic"/>
          </p:nvPr>
        </p:nvSpPr>
        <p:spPr>
          <a:xfrm>
            <a:off x="621100" y="1785950"/>
            <a:ext cx="1335000" cy="1335000"/>
          </a:xfrm>
          <a:prstGeom prst="roundRect">
            <a:avLst>
              <a:gd fmla="val 3112" name="adj"/>
            </a:avLst>
          </a:prstGeom>
          <a:noFill/>
          <a:ln>
            <a:noFill/>
          </a:ln>
        </p:spPr>
      </p:sp>
      <p:sp>
        <p:nvSpPr>
          <p:cNvPr id="160" name="Google Shape;160;p83"/>
          <p:cNvSpPr txBox="1"/>
          <p:nvPr>
            <p:ph idx="1" type="subTitle"/>
          </p:nvPr>
        </p:nvSpPr>
        <p:spPr>
          <a:xfrm>
            <a:off x="2291750"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61" name="Google Shape;161;p83"/>
          <p:cNvSpPr txBox="1"/>
          <p:nvPr>
            <p:ph idx="3" type="body"/>
          </p:nvPr>
        </p:nvSpPr>
        <p:spPr>
          <a:xfrm>
            <a:off x="2291750"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62" name="Google Shape;162;p83"/>
          <p:cNvSpPr/>
          <p:nvPr>
            <p:ph idx="4" type="pic"/>
          </p:nvPr>
        </p:nvSpPr>
        <p:spPr>
          <a:xfrm>
            <a:off x="4875175" y="1785950"/>
            <a:ext cx="1362600" cy="1362600"/>
          </a:xfrm>
          <a:prstGeom prst="roundRect">
            <a:avLst>
              <a:gd fmla="val 3112" name="adj"/>
            </a:avLst>
          </a:prstGeom>
          <a:noFill/>
          <a:ln>
            <a:noFill/>
          </a:ln>
        </p:spPr>
      </p:sp>
      <p:sp>
        <p:nvSpPr>
          <p:cNvPr id="163" name="Google Shape;163;p83"/>
          <p:cNvSpPr txBox="1"/>
          <p:nvPr>
            <p:ph idx="5" type="subTitle"/>
          </p:nvPr>
        </p:nvSpPr>
        <p:spPr>
          <a:xfrm>
            <a:off x="6574375"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64" name="Google Shape;164;p83"/>
          <p:cNvSpPr txBox="1"/>
          <p:nvPr>
            <p:ph idx="6" type="body"/>
          </p:nvPr>
        </p:nvSpPr>
        <p:spPr>
          <a:xfrm>
            <a:off x="6574375"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65" name="Google Shape;165;p83"/>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6" name="Google Shape;166;p83"/>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167" name="Google Shape;167;p83"/>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extLst>
    <p:ext uri="{DCECCB84-F9BA-43D5-87BE-67443E8EF086}">
      <p15:sldGuideLst>
        <p15:guide id="1"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Four Person layout_square">
  <p:cSld name="TITLE_ONLY_1_2_1">
    <p:spTree>
      <p:nvGrpSpPr>
        <p:cNvPr id="168" name="Shape 168"/>
        <p:cNvGrpSpPr/>
        <p:nvPr/>
      </p:nvGrpSpPr>
      <p:grpSpPr>
        <a:xfrm>
          <a:off x="0" y="0"/>
          <a:ext cx="0" cy="0"/>
          <a:chOff x="0" y="0"/>
          <a:chExt cx="0" cy="0"/>
        </a:xfrm>
      </p:grpSpPr>
      <p:pic>
        <p:nvPicPr>
          <p:cNvPr id="169" name="Google Shape;169;p84"/>
          <p:cNvPicPr preferRelativeResize="0"/>
          <p:nvPr/>
        </p:nvPicPr>
        <p:blipFill rotWithShape="1">
          <a:blip r:embed="rId2">
            <a:alphaModFix amt="75000"/>
          </a:blip>
          <a:srcRect b="0" l="0" r="0" t="0"/>
          <a:stretch/>
        </p:blipFill>
        <p:spPr>
          <a:xfrm>
            <a:off x="0" y="0"/>
            <a:ext cx="9144000" cy="5143500"/>
          </a:xfrm>
          <a:prstGeom prst="rect">
            <a:avLst/>
          </a:prstGeom>
          <a:noFill/>
          <a:ln>
            <a:noFill/>
          </a:ln>
        </p:spPr>
      </p:pic>
      <p:sp>
        <p:nvSpPr>
          <p:cNvPr id="170" name="Google Shape;170;p84"/>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71" name="Google Shape;171;p84"/>
          <p:cNvSpPr/>
          <p:nvPr>
            <p:ph idx="2" type="pic"/>
          </p:nvPr>
        </p:nvSpPr>
        <p:spPr>
          <a:xfrm>
            <a:off x="621100" y="1176350"/>
            <a:ext cx="1335000" cy="1335000"/>
          </a:xfrm>
          <a:prstGeom prst="roundRect">
            <a:avLst>
              <a:gd fmla="val 3112" name="adj"/>
            </a:avLst>
          </a:prstGeom>
          <a:noFill/>
          <a:ln>
            <a:noFill/>
          </a:ln>
        </p:spPr>
      </p:sp>
      <p:sp>
        <p:nvSpPr>
          <p:cNvPr id="172" name="Google Shape;172;p84"/>
          <p:cNvSpPr txBox="1"/>
          <p:nvPr>
            <p:ph idx="1" type="subTitle"/>
          </p:nvPr>
        </p:nvSpPr>
        <p:spPr>
          <a:xfrm>
            <a:off x="2291750" y="14693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73" name="Google Shape;173;p84"/>
          <p:cNvSpPr txBox="1"/>
          <p:nvPr>
            <p:ph idx="3" type="body"/>
          </p:nvPr>
        </p:nvSpPr>
        <p:spPr>
          <a:xfrm>
            <a:off x="2291750" y="21649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74" name="Google Shape;174;p84"/>
          <p:cNvSpPr/>
          <p:nvPr>
            <p:ph idx="4" type="pic"/>
          </p:nvPr>
        </p:nvSpPr>
        <p:spPr>
          <a:xfrm>
            <a:off x="4875175" y="1176350"/>
            <a:ext cx="1362600" cy="1362600"/>
          </a:xfrm>
          <a:prstGeom prst="roundRect">
            <a:avLst>
              <a:gd fmla="val 3112" name="adj"/>
            </a:avLst>
          </a:prstGeom>
          <a:noFill/>
          <a:ln>
            <a:noFill/>
          </a:ln>
        </p:spPr>
      </p:sp>
      <p:sp>
        <p:nvSpPr>
          <p:cNvPr id="175" name="Google Shape;175;p84"/>
          <p:cNvSpPr txBox="1"/>
          <p:nvPr>
            <p:ph idx="5" type="subTitle"/>
          </p:nvPr>
        </p:nvSpPr>
        <p:spPr>
          <a:xfrm>
            <a:off x="6574375" y="14693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76" name="Google Shape;176;p84"/>
          <p:cNvSpPr txBox="1"/>
          <p:nvPr>
            <p:ph idx="6" type="body"/>
          </p:nvPr>
        </p:nvSpPr>
        <p:spPr>
          <a:xfrm>
            <a:off x="6574375" y="21649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77" name="Google Shape;177;p84"/>
          <p:cNvSpPr/>
          <p:nvPr>
            <p:ph idx="7" type="pic"/>
          </p:nvPr>
        </p:nvSpPr>
        <p:spPr>
          <a:xfrm>
            <a:off x="621100" y="3122525"/>
            <a:ext cx="1335000" cy="1335000"/>
          </a:xfrm>
          <a:prstGeom prst="roundRect">
            <a:avLst>
              <a:gd fmla="val 3112" name="adj"/>
            </a:avLst>
          </a:prstGeom>
          <a:noFill/>
          <a:ln>
            <a:noFill/>
          </a:ln>
        </p:spPr>
      </p:sp>
      <p:sp>
        <p:nvSpPr>
          <p:cNvPr id="178" name="Google Shape;178;p84"/>
          <p:cNvSpPr txBox="1"/>
          <p:nvPr>
            <p:ph idx="8" type="subTitle"/>
          </p:nvPr>
        </p:nvSpPr>
        <p:spPr>
          <a:xfrm>
            <a:off x="2291750" y="3415500"/>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79" name="Google Shape;179;p84"/>
          <p:cNvSpPr txBox="1"/>
          <p:nvPr>
            <p:ph idx="9" type="body"/>
          </p:nvPr>
        </p:nvSpPr>
        <p:spPr>
          <a:xfrm>
            <a:off x="2291750" y="4111150"/>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80" name="Google Shape;180;p84"/>
          <p:cNvSpPr/>
          <p:nvPr>
            <p:ph idx="13" type="pic"/>
          </p:nvPr>
        </p:nvSpPr>
        <p:spPr>
          <a:xfrm>
            <a:off x="4875175" y="3122550"/>
            <a:ext cx="1362600" cy="1362600"/>
          </a:xfrm>
          <a:prstGeom prst="roundRect">
            <a:avLst>
              <a:gd fmla="val 3112" name="adj"/>
            </a:avLst>
          </a:prstGeom>
          <a:noFill/>
          <a:ln>
            <a:noFill/>
          </a:ln>
        </p:spPr>
      </p:sp>
      <p:sp>
        <p:nvSpPr>
          <p:cNvPr id="181" name="Google Shape;181;p84"/>
          <p:cNvSpPr txBox="1"/>
          <p:nvPr>
            <p:ph idx="14" type="subTitle"/>
          </p:nvPr>
        </p:nvSpPr>
        <p:spPr>
          <a:xfrm>
            <a:off x="6574375" y="34155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82" name="Google Shape;182;p84"/>
          <p:cNvSpPr txBox="1"/>
          <p:nvPr>
            <p:ph idx="15" type="body"/>
          </p:nvPr>
        </p:nvSpPr>
        <p:spPr>
          <a:xfrm>
            <a:off x="6574375" y="41111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83" name="Google Shape;183;p84"/>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4" name="Google Shape;184;p8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185" name="Google Shape;185;p84"/>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extLst>
    <p:ext uri="{DCECCB84-F9BA-43D5-87BE-67443E8EF086}">
      <p15:sldGuideLst>
        <p15:guide id="1" pos="391">
          <p15:clr>
            <a:srgbClr val="E46962"/>
          </p15:clr>
        </p15:guide>
        <p15:guide id="2" orient="horz" pos="1582">
          <p15:clr>
            <a:srgbClr val="E46962"/>
          </p15:clr>
        </p15:guide>
        <p15:guide id="3" pos="3071">
          <p15:clr>
            <a:srgbClr val="E46962"/>
          </p15:clr>
        </p15:guide>
        <p15:guide id="4" orient="horz" pos="741">
          <p15:clr>
            <a:srgbClr val="E46962"/>
          </p15:clr>
        </p15:guide>
        <p15:guide id="5" pos="144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Four Person layout_round">
  <p:cSld name="TITLE_ONLY_1_2_1_1">
    <p:spTree>
      <p:nvGrpSpPr>
        <p:cNvPr id="186" name="Shape 186"/>
        <p:cNvGrpSpPr/>
        <p:nvPr/>
      </p:nvGrpSpPr>
      <p:grpSpPr>
        <a:xfrm>
          <a:off x="0" y="0"/>
          <a:ext cx="0" cy="0"/>
          <a:chOff x="0" y="0"/>
          <a:chExt cx="0" cy="0"/>
        </a:xfrm>
      </p:grpSpPr>
      <p:pic>
        <p:nvPicPr>
          <p:cNvPr id="187" name="Google Shape;187;p85"/>
          <p:cNvPicPr preferRelativeResize="0"/>
          <p:nvPr/>
        </p:nvPicPr>
        <p:blipFill rotWithShape="1">
          <a:blip r:embed="rId2">
            <a:alphaModFix amt="75000"/>
          </a:blip>
          <a:srcRect b="0" l="0" r="0" t="0"/>
          <a:stretch/>
        </p:blipFill>
        <p:spPr>
          <a:xfrm>
            <a:off x="0" y="0"/>
            <a:ext cx="9144000" cy="5143500"/>
          </a:xfrm>
          <a:prstGeom prst="rect">
            <a:avLst/>
          </a:prstGeom>
          <a:noFill/>
          <a:ln>
            <a:noFill/>
          </a:ln>
        </p:spPr>
      </p:pic>
      <p:sp>
        <p:nvSpPr>
          <p:cNvPr id="188" name="Google Shape;188;p85"/>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89" name="Google Shape;189;p85"/>
          <p:cNvSpPr txBox="1"/>
          <p:nvPr>
            <p:ph idx="1" type="subTitle"/>
          </p:nvPr>
        </p:nvSpPr>
        <p:spPr>
          <a:xfrm>
            <a:off x="2215550" y="134847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90" name="Google Shape;190;p85"/>
          <p:cNvSpPr txBox="1"/>
          <p:nvPr>
            <p:ph idx="2" type="body"/>
          </p:nvPr>
        </p:nvSpPr>
        <p:spPr>
          <a:xfrm>
            <a:off x="2215550" y="204412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91" name="Google Shape;191;p85"/>
          <p:cNvSpPr txBox="1"/>
          <p:nvPr>
            <p:ph idx="3" type="subTitle"/>
          </p:nvPr>
        </p:nvSpPr>
        <p:spPr>
          <a:xfrm>
            <a:off x="6498175" y="134847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92" name="Google Shape;192;p85"/>
          <p:cNvSpPr txBox="1"/>
          <p:nvPr>
            <p:ph idx="4" type="body"/>
          </p:nvPr>
        </p:nvSpPr>
        <p:spPr>
          <a:xfrm>
            <a:off x="6498175" y="204412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93" name="Google Shape;193;p85"/>
          <p:cNvSpPr/>
          <p:nvPr>
            <p:ph idx="5" type="pic"/>
          </p:nvPr>
        </p:nvSpPr>
        <p:spPr>
          <a:xfrm>
            <a:off x="647950" y="1158550"/>
            <a:ext cx="1357500" cy="1357500"/>
          </a:xfrm>
          <a:prstGeom prst="ellipse">
            <a:avLst/>
          </a:prstGeom>
          <a:noFill/>
          <a:ln>
            <a:noFill/>
          </a:ln>
        </p:spPr>
      </p:sp>
      <p:sp>
        <p:nvSpPr>
          <p:cNvPr id="194" name="Google Shape;194;p85"/>
          <p:cNvSpPr/>
          <p:nvPr>
            <p:ph idx="6" type="pic"/>
          </p:nvPr>
        </p:nvSpPr>
        <p:spPr>
          <a:xfrm>
            <a:off x="4942075" y="1158550"/>
            <a:ext cx="1357500" cy="1357500"/>
          </a:xfrm>
          <a:prstGeom prst="ellipse">
            <a:avLst/>
          </a:prstGeom>
          <a:noFill/>
          <a:ln>
            <a:noFill/>
          </a:ln>
        </p:spPr>
      </p:sp>
      <p:sp>
        <p:nvSpPr>
          <p:cNvPr id="195" name="Google Shape;195;p85"/>
          <p:cNvSpPr txBox="1"/>
          <p:nvPr>
            <p:ph idx="7" type="subTitle"/>
          </p:nvPr>
        </p:nvSpPr>
        <p:spPr>
          <a:xfrm>
            <a:off x="2215550" y="331857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96" name="Google Shape;196;p85"/>
          <p:cNvSpPr txBox="1"/>
          <p:nvPr>
            <p:ph idx="8" type="body"/>
          </p:nvPr>
        </p:nvSpPr>
        <p:spPr>
          <a:xfrm>
            <a:off x="2215550" y="401422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97" name="Google Shape;197;p85"/>
          <p:cNvSpPr txBox="1"/>
          <p:nvPr>
            <p:ph idx="9" type="subTitle"/>
          </p:nvPr>
        </p:nvSpPr>
        <p:spPr>
          <a:xfrm>
            <a:off x="6498175" y="331857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198" name="Google Shape;198;p85"/>
          <p:cNvSpPr txBox="1"/>
          <p:nvPr>
            <p:ph idx="13" type="body"/>
          </p:nvPr>
        </p:nvSpPr>
        <p:spPr>
          <a:xfrm>
            <a:off x="6498175" y="401422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1300"/>
            </a:lvl1pPr>
            <a:lvl2pPr indent="-228600" lvl="1" marL="914400" marR="0" algn="l">
              <a:lnSpc>
                <a:spcPct val="115000"/>
              </a:lnSpc>
              <a:spcBef>
                <a:spcPts val="1000"/>
              </a:spcBef>
              <a:spcAft>
                <a:spcPts val="0"/>
              </a:spcAft>
              <a:buSzPts val="1200"/>
              <a:buNone/>
              <a:defRPr sz="1200"/>
            </a:lvl2pPr>
            <a:lvl3pPr indent="-304800" lvl="2" marL="1371600" algn="l">
              <a:lnSpc>
                <a:spcPct val="115000"/>
              </a:lnSpc>
              <a:spcBef>
                <a:spcPts val="100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sp>
        <p:nvSpPr>
          <p:cNvPr id="199" name="Google Shape;199;p85"/>
          <p:cNvSpPr/>
          <p:nvPr>
            <p:ph idx="14" type="pic"/>
          </p:nvPr>
        </p:nvSpPr>
        <p:spPr>
          <a:xfrm>
            <a:off x="647950" y="3128650"/>
            <a:ext cx="1357500" cy="1357500"/>
          </a:xfrm>
          <a:prstGeom prst="ellipse">
            <a:avLst/>
          </a:prstGeom>
          <a:noFill/>
          <a:ln>
            <a:noFill/>
          </a:ln>
        </p:spPr>
      </p:sp>
      <p:sp>
        <p:nvSpPr>
          <p:cNvPr id="200" name="Google Shape;200;p85"/>
          <p:cNvSpPr/>
          <p:nvPr>
            <p:ph idx="15" type="pic"/>
          </p:nvPr>
        </p:nvSpPr>
        <p:spPr>
          <a:xfrm>
            <a:off x="4942075" y="3128650"/>
            <a:ext cx="1357500" cy="1357500"/>
          </a:xfrm>
          <a:prstGeom prst="ellipse">
            <a:avLst/>
          </a:prstGeom>
          <a:noFill/>
          <a:ln>
            <a:noFill/>
          </a:ln>
        </p:spPr>
      </p:sp>
      <p:sp>
        <p:nvSpPr>
          <p:cNvPr id="201" name="Google Shape;201;p85"/>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2" name="Google Shape;202;p85"/>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03" name="Google Shape;203;p85"/>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Alt">
  <p:cSld name="TITLE_ONLY_1_1">
    <p:spTree>
      <p:nvGrpSpPr>
        <p:cNvPr id="204" name="Shape 204"/>
        <p:cNvGrpSpPr/>
        <p:nvPr/>
      </p:nvGrpSpPr>
      <p:grpSpPr>
        <a:xfrm>
          <a:off x="0" y="0"/>
          <a:ext cx="0" cy="0"/>
          <a:chOff x="0" y="0"/>
          <a:chExt cx="0" cy="0"/>
        </a:xfrm>
      </p:grpSpPr>
      <p:pic>
        <p:nvPicPr>
          <p:cNvPr id="205" name="Google Shape;205;p86"/>
          <p:cNvPicPr preferRelativeResize="0"/>
          <p:nvPr/>
        </p:nvPicPr>
        <p:blipFill rotWithShape="1">
          <a:blip r:embed="rId2">
            <a:alphaModFix amt="65000"/>
          </a:blip>
          <a:srcRect b="0" l="0" r="0" t="0"/>
          <a:stretch/>
        </p:blipFill>
        <p:spPr>
          <a:xfrm>
            <a:off x="0" y="0"/>
            <a:ext cx="9144000" cy="5143500"/>
          </a:xfrm>
          <a:prstGeom prst="rect">
            <a:avLst/>
          </a:prstGeom>
          <a:noFill/>
          <a:ln>
            <a:noFill/>
          </a:ln>
        </p:spPr>
      </p:pic>
      <p:sp>
        <p:nvSpPr>
          <p:cNvPr id="206" name="Google Shape;206;p86"/>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207" name="Google Shape;207;p86"/>
          <p:cNvSpPr/>
          <p:nvPr>
            <p:ph idx="2" type="pic"/>
          </p:nvPr>
        </p:nvSpPr>
        <p:spPr>
          <a:xfrm>
            <a:off x="629300" y="1183350"/>
            <a:ext cx="714600" cy="714300"/>
          </a:xfrm>
          <a:prstGeom prst="roundRect">
            <a:avLst>
              <a:gd fmla="val 6946" name="adj"/>
            </a:avLst>
          </a:prstGeom>
          <a:noFill/>
          <a:ln>
            <a:noFill/>
          </a:ln>
        </p:spPr>
      </p:sp>
      <p:sp>
        <p:nvSpPr>
          <p:cNvPr id="208" name="Google Shape;208;p86"/>
          <p:cNvSpPr txBox="1"/>
          <p:nvPr>
            <p:ph idx="1" type="subTitle"/>
          </p:nvPr>
        </p:nvSpPr>
        <p:spPr>
          <a:xfrm>
            <a:off x="1534750"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09" name="Google Shape;209;p86"/>
          <p:cNvSpPr txBox="1"/>
          <p:nvPr>
            <p:ph idx="3" type="body"/>
          </p:nvPr>
        </p:nvSpPr>
        <p:spPr>
          <a:xfrm>
            <a:off x="1534750"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10" name="Google Shape;210;p86"/>
          <p:cNvSpPr/>
          <p:nvPr>
            <p:ph idx="4" type="pic"/>
          </p:nvPr>
        </p:nvSpPr>
        <p:spPr>
          <a:xfrm>
            <a:off x="3415813" y="1183350"/>
            <a:ext cx="714600" cy="714300"/>
          </a:xfrm>
          <a:prstGeom prst="roundRect">
            <a:avLst>
              <a:gd fmla="val 6946" name="adj"/>
            </a:avLst>
          </a:prstGeom>
          <a:noFill/>
          <a:ln>
            <a:noFill/>
          </a:ln>
        </p:spPr>
      </p:sp>
      <p:sp>
        <p:nvSpPr>
          <p:cNvPr id="211" name="Google Shape;211;p86"/>
          <p:cNvSpPr txBox="1"/>
          <p:nvPr>
            <p:ph idx="5" type="subTitle"/>
          </p:nvPr>
        </p:nvSpPr>
        <p:spPr>
          <a:xfrm>
            <a:off x="4321263"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12" name="Google Shape;212;p86"/>
          <p:cNvSpPr txBox="1"/>
          <p:nvPr>
            <p:ph idx="6" type="body"/>
          </p:nvPr>
        </p:nvSpPr>
        <p:spPr>
          <a:xfrm>
            <a:off x="4321263"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13" name="Google Shape;213;p86"/>
          <p:cNvSpPr/>
          <p:nvPr>
            <p:ph idx="7" type="pic"/>
          </p:nvPr>
        </p:nvSpPr>
        <p:spPr>
          <a:xfrm>
            <a:off x="6202338" y="1183350"/>
            <a:ext cx="714600" cy="714300"/>
          </a:xfrm>
          <a:prstGeom prst="roundRect">
            <a:avLst>
              <a:gd fmla="val 6946" name="adj"/>
            </a:avLst>
          </a:prstGeom>
          <a:noFill/>
          <a:ln>
            <a:noFill/>
          </a:ln>
        </p:spPr>
      </p:sp>
      <p:sp>
        <p:nvSpPr>
          <p:cNvPr id="214" name="Google Shape;214;p86"/>
          <p:cNvSpPr txBox="1"/>
          <p:nvPr>
            <p:ph idx="8" type="subTitle"/>
          </p:nvPr>
        </p:nvSpPr>
        <p:spPr>
          <a:xfrm>
            <a:off x="7107788"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15" name="Google Shape;215;p86"/>
          <p:cNvSpPr txBox="1"/>
          <p:nvPr>
            <p:ph idx="9" type="body"/>
          </p:nvPr>
        </p:nvSpPr>
        <p:spPr>
          <a:xfrm>
            <a:off x="7107788"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16" name="Google Shape;216;p86"/>
          <p:cNvSpPr/>
          <p:nvPr>
            <p:ph idx="13" type="pic"/>
          </p:nvPr>
        </p:nvSpPr>
        <p:spPr>
          <a:xfrm>
            <a:off x="629300" y="2329588"/>
            <a:ext cx="714600" cy="714300"/>
          </a:xfrm>
          <a:prstGeom prst="roundRect">
            <a:avLst>
              <a:gd fmla="val 6946" name="adj"/>
            </a:avLst>
          </a:prstGeom>
          <a:noFill/>
          <a:ln>
            <a:noFill/>
          </a:ln>
        </p:spPr>
      </p:sp>
      <p:sp>
        <p:nvSpPr>
          <p:cNvPr id="217" name="Google Shape;217;p86"/>
          <p:cNvSpPr txBox="1"/>
          <p:nvPr>
            <p:ph idx="14" type="subTitle"/>
          </p:nvPr>
        </p:nvSpPr>
        <p:spPr>
          <a:xfrm>
            <a:off x="1534750"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18" name="Google Shape;218;p86"/>
          <p:cNvSpPr txBox="1"/>
          <p:nvPr>
            <p:ph idx="15" type="body"/>
          </p:nvPr>
        </p:nvSpPr>
        <p:spPr>
          <a:xfrm>
            <a:off x="1534750"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19" name="Google Shape;219;p86"/>
          <p:cNvSpPr/>
          <p:nvPr>
            <p:ph idx="16" type="pic"/>
          </p:nvPr>
        </p:nvSpPr>
        <p:spPr>
          <a:xfrm>
            <a:off x="3415813" y="2329588"/>
            <a:ext cx="714600" cy="714300"/>
          </a:xfrm>
          <a:prstGeom prst="roundRect">
            <a:avLst>
              <a:gd fmla="val 6946" name="adj"/>
            </a:avLst>
          </a:prstGeom>
          <a:noFill/>
          <a:ln>
            <a:noFill/>
          </a:ln>
        </p:spPr>
      </p:sp>
      <p:sp>
        <p:nvSpPr>
          <p:cNvPr id="220" name="Google Shape;220;p86"/>
          <p:cNvSpPr txBox="1"/>
          <p:nvPr>
            <p:ph idx="17" type="subTitle"/>
          </p:nvPr>
        </p:nvSpPr>
        <p:spPr>
          <a:xfrm>
            <a:off x="4321263"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21" name="Google Shape;221;p86"/>
          <p:cNvSpPr txBox="1"/>
          <p:nvPr>
            <p:ph idx="18" type="body"/>
          </p:nvPr>
        </p:nvSpPr>
        <p:spPr>
          <a:xfrm>
            <a:off x="4321263"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22" name="Google Shape;222;p86"/>
          <p:cNvSpPr/>
          <p:nvPr>
            <p:ph idx="19" type="pic"/>
          </p:nvPr>
        </p:nvSpPr>
        <p:spPr>
          <a:xfrm>
            <a:off x="6202338" y="2329588"/>
            <a:ext cx="714600" cy="714300"/>
          </a:xfrm>
          <a:prstGeom prst="roundRect">
            <a:avLst>
              <a:gd fmla="val 6946" name="adj"/>
            </a:avLst>
          </a:prstGeom>
          <a:noFill/>
          <a:ln>
            <a:noFill/>
          </a:ln>
        </p:spPr>
      </p:sp>
      <p:sp>
        <p:nvSpPr>
          <p:cNvPr id="223" name="Google Shape;223;p86"/>
          <p:cNvSpPr txBox="1"/>
          <p:nvPr>
            <p:ph idx="20" type="subTitle"/>
          </p:nvPr>
        </p:nvSpPr>
        <p:spPr>
          <a:xfrm>
            <a:off x="7107788"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24" name="Google Shape;224;p86"/>
          <p:cNvSpPr txBox="1"/>
          <p:nvPr>
            <p:ph idx="21" type="body"/>
          </p:nvPr>
        </p:nvSpPr>
        <p:spPr>
          <a:xfrm>
            <a:off x="7107788"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25" name="Google Shape;225;p86"/>
          <p:cNvSpPr/>
          <p:nvPr>
            <p:ph idx="22" type="pic"/>
          </p:nvPr>
        </p:nvSpPr>
        <p:spPr>
          <a:xfrm>
            <a:off x="629300" y="3475838"/>
            <a:ext cx="714600" cy="714300"/>
          </a:xfrm>
          <a:prstGeom prst="roundRect">
            <a:avLst>
              <a:gd fmla="val 6946" name="adj"/>
            </a:avLst>
          </a:prstGeom>
          <a:noFill/>
          <a:ln>
            <a:noFill/>
          </a:ln>
        </p:spPr>
      </p:sp>
      <p:sp>
        <p:nvSpPr>
          <p:cNvPr id="226" name="Google Shape;226;p86"/>
          <p:cNvSpPr txBox="1"/>
          <p:nvPr>
            <p:ph idx="23" type="subTitle"/>
          </p:nvPr>
        </p:nvSpPr>
        <p:spPr>
          <a:xfrm>
            <a:off x="1534750"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27" name="Google Shape;227;p86"/>
          <p:cNvSpPr txBox="1"/>
          <p:nvPr>
            <p:ph idx="24" type="body"/>
          </p:nvPr>
        </p:nvSpPr>
        <p:spPr>
          <a:xfrm>
            <a:off x="1534750"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28" name="Google Shape;228;p86"/>
          <p:cNvSpPr/>
          <p:nvPr>
            <p:ph idx="25" type="pic"/>
          </p:nvPr>
        </p:nvSpPr>
        <p:spPr>
          <a:xfrm>
            <a:off x="3415813" y="3475838"/>
            <a:ext cx="714600" cy="714300"/>
          </a:xfrm>
          <a:prstGeom prst="roundRect">
            <a:avLst>
              <a:gd fmla="val 6946" name="adj"/>
            </a:avLst>
          </a:prstGeom>
          <a:noFill/>
          <a:ln>
            <a:noFill/>
          </a:ln>
        </p:spPr>
      </p:sp>
      <p:sp>
        <p:nvSpPr>
          <p:cNvPr id="229" name="Google Shape;229;p86"/>
          <p:cNvSpPr txBox="1"/>
          <p:nvPr>
            <p:ph idx="26" type="subTitle"/>
          </p:nvPr>
        </p:nvSpPr>
        <p:spPr>
          <a:xfrm>
            <a:off x="4321263"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30" name="Google Shape;230;p86"/>
          <p:cNvSpPr txBox="1"/>
          <p:nvPr>
            <p:ph idx="27" type="body"/>
          </p:nvPr>
        </p:nvSpPr>
        <p:spPr>
          <a:xfrm>
            <a:off x="4321263"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31" name="Google Shape;231;p86"/>
          <p:cNvSpPr/>
          <p:nvPr>
            <p:ph idx="28" type="pic"/>
          </p:nvPr>
        </p:nvSpPr>
        <p:spPr>
          <a:xfrm>
            <a:off x="6202338" y="3475838"/>
            <a:ext cx="714600" cy="714300"/>
          </a:xfrm>
          <a:prstGeom prst="roundRect">
            <a:avLst>
              <a:gd fmla="val 6946" name="adj"/>
            </a:avLst>
          </a:prstGeom>
          <a:noFill/>
          <a:ln>
            <a:noFill/>
          </a:ln>
        </p:spPr>
      </p:sp>
      <p:sp>
        <p:nvSpPr>
          <p:cNvPr id="232" name="Google Shape;232;p86"/>
          <p:cNvSpPr txBox="1"/>
          <p:nvPr>
            <p:ph idx="29" type="subTitle"/>
          </p:nvPr>
        </p:nvSpPr>
        <p:spPr>
          <a:xfrm>
            <a:off x="7107788"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100">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Clr>
                <a:schemeClr val="dk2"/>
              </a:buClr>
              <a:buSzPts val="1200"/>
              <a:buNone/>
              <a:defRPr/>
            </a:lvl9pPr>
          </a:lstStyle>
          <a:p/>
        </p:txBody>
      </p:sp>
      <p:sp>
        <p:nvSpPr>
          <p:cNvPr id="233" name="Google Shape;233;p86"/>
          <p:cNvSpPr txBox="1"/>
          <p:nvPr>
            <p:ph idx="30" type="body"/>
          </p:nvPr>
        </p:nvSpPr>
        <p:spPr>
          <a:xfrm>
            <a:off x="7107788"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20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234" name="Google Shape;234;p86"/>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5" name="Google Shape;235;p86"/>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36" name="Google Shape;236;p86"/>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237" name="Shape 23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oxes - Title">
  <p:cSld name="BLANK_1_2_1">
    <p:bg>
      <p:bgPr>
        <a:blipFill>
          <a:blip r:embed="rId2">
            <a:alphaModFix/>
          </a:blip>
          <a:stretch>
            <a:fillRect/>
          </a:stretch>
        </a:blipFill>
      </p:bgPr>
    </p:bg>
    <p:spTree>
      <p:nvGrpSpPr>
        <p:cNvPr id="238" name="Shape 238"/>
        <p:cNvGrpSpPr/>
        <p:nvPr/>
      </p:nvGrpSpPr>
      <p:grpSpPr>
        <a:xfrm>
          <a:off x="0" y="0"/>
          <a:ext cx="0" cy="0"/>
          <a:chOff x="0" y="0"/>
          <a:chExt cx="0" cy="0"/>
        </a:xfrm>
      </p:grpSpPr>
      <p:pic>
        <p:nvPicPr>
          <p:cNvPr id="239" name="Google Shape;239;p8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40" name="Google Shape;240;p88"/>
          <p:cNvSpPr/>
          <p:nvPr/>
        </p:nvSpPr>
        <p:spPr>
          <a:xfrm>
            <a:off x="4798275" y="1083950"/>
            <a:ext cx="3723600" cy="35067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88"/>
          <p:cNvSpPr/>
          <p:nvPr/>
        </p:nvSpPr>
        <p:spPr>
          <a:xfrm>
            <a:off x="601375" y="1083950"/>
            <a:ext cx="3723600" cy="35067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88"/>
          <p:cNvSpPr txBox="1"/>
          <p:nvPr>
            <p:ph idx="1" type="subTitle"/>
          </p:nvPr>
        </p:nvSpPr>
        <p:spPr>
          <a:xfrm>
            <a:off x="874950" y="139995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43" name="Google Shape;243;p88"/>
          <p:cNvSpPr txBox="1"/>
          <p:nvPr>
            <p:ph idx="2" type="body"/>
          </p:nvPr>
        </p:nvSpPr>
        <p:spPr>
          <a:xfrm>
            <a:off x="874950" y="1711949"/>
            <a:ext cx="3163800" cy="26055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100">
                <a:latin typeface="Mulish"/>
                <a:ea typeface="Mulish"/>
                <a:cs typeface="Mulish"/>
                <a:sym typeface="Mulish"/>
              </a:defRPr>
            </a:lvl1pPr>
            <a:lvl2pPr indent="-304800" lvl="1" marL="914400" marR="0" algn="l">
              <a:lnSpc>
                <a:spcPct val="115000"/>
              </a:lnSpc>
              <a:spcBef>
                <a:spcPts val="600"/>
              </a:spcBef>
              <a:spcAft>
                <a:spcPts val="0"/>
              </a:spcAft>
              <a:buSzPts val="1200"/>
              <a:buChar char="○"/>
              <a:defRPr sz="1100">
                <a:latin typeface="Mulish"/>
                <a:ea typeface="Mulish"/>
                <a:cs typeface="Mulish"/>
                <a:sym typeface="Mulish"/>
              </a:defRPr>
            </a:lvl2pPr>
            <a:lvl3pPr indent="-304800" lvl="2" marL="1371600" marR="0" algn="l">
              <a:lnSpc>
                <a:spcPct val="115000"/>
              </a:lnSpc>
              <a:spcBef>
                <a:spcPts val="600"/>
              </a:spcBef>
              <a:spcAft>
                <a:spcPts val="0"/>
              </a:spcAft>
              <a:buSzPts val="1200"/>
              <a:buChar char="●"/>
              <a:defRPr sz="1100">
                <a:latin typeface="Mulish"/>
                <a:ea typeface="Mulish"/>
                <a:cs typeface="Mulish"/>
                <a:sym typeface="Mulish"/>
              </a:defRPr>
            </a:lvl3pPr>
            <a:lvl4pPr indent="-304800" lvl="3" marL="1828800" marR="0" algn="l">
              <a:lnSpc>
                <a:spcPct val="115000"/>
              </a:lnSpc>
              <a:spcBef>
                <a:spcPts val="600"/>
              </a:spcBef>
              <a:spcAft>
                <a:spcPts val="0"/>
              </a:spcAft>
              <a:buSzPts val="1200"/>
              <a:buChar char="○"/>
              <a:defRPr sz="1100">
                <a:latin typeface="Mulish"/>
                <a:ea typeface="Mulish"/>
                <a:cs typeface="Mulish"/>
                <a:sym typeface="Mulish"/>
              </a:defRPr>
            </a:lvl4pPr>
            <a:lvl5pPr indent="-304800" lvl="4" marL="2286000" marR="0" algn="l">
              <a:lnSpc>
                <a:spcPct val="115000"/>
              </a:lnSpc>
              <a:spcBef>
                <a:spcPts val="600"/>
              </a:spcBef>
              <a:spcAft>
                <a:spcPts val="0"/>
              </a:spcAft>
              <a:buSzPts val="1200"/>
              <a:buChar char="●"/>
              <a:defRPr sz="1100">
                <a:latin typeface="Mulish"/>
                <a:ea typeface="Mulish"/>
                <a:cs typeface="Mulish"/>
                <a:sym typeface="Mulish"/>
              </a:defRPr>
            </a:lvl5pPr>
            <a:lvl6pPr indent="-304800" lvl="5" marL="2743200" marR="0" algn="l">
              <a:lnSpc>
                <a:spcPct val="115000"/>
              </a:lnSpc>
              <a:spcBef>
                <a:spcPts val="600"/>
              </a:spcBef>
              <a:spcAft>
                <a:spcPts val="0"/>
              </a:spcAft>
              <a:buSzPts val="1200"/>
              <a:buChar char="○"/>
              <a:defRPr sz="1100">
                <a:latin typeface="Mulish"/>
                <a:ea typeface="Mulish"/>
                <a:cs typeface="Mulish"/>
                <a:sym typeface="Mulish"/>
              </a:defRPr>
            </a:lvl6pPr>
            <a:lvl7pPr indent="-304800" lvl="6" marL="3200400" marR="0" algn="l">
              <a:lnSpc>
                <a:spcPct val="115000"/>
              </a:lnSpc>
              <a:spcBef>
                <a:spcPts val="600"/>
              </a:spcBef>
              <a:spcAft>
                <a:spcPts val="0"/>
              </a:spcAft>
              <a:buSzPts val="1200"/>
              <a:buChar char="●"/>
              <a:defRPr sz="1100">
                <a:latin typeface="Mulish"/>
                <a:ea typeface="Mulish"/>
                <a:cs typeface="Mulish"/>
                <a:sym typeface="Mulish"/>
              </a:defRPr>
            </a:lvl7pPr>
            <a:lvl8pPr indent="-304800" lvl="7" marL="3657600" marR="0" algn="l">
              <a:lnSpc>
                <a:spcPct val="115000"/>
              </a:lnSpc>
              <a:spcBef>
                <a:spcPts val="600"/>
              </a:spcBef>
              <a:spcAft>
                <a:spcPts val="0"/>
              </a:spcAft>
              <a:buSzPts val="1200"/>
              <a:buChar char="○"/>
              <a:defRPr sz="1100">
                <a:latin typeface="Mulish"/>
                <a:ea typeface="Mulish"/>
                <a:cs typeface="Mulish"/>
                <a:sym typeface="Mulish"/>
              </a:defRPr>
            </a:lvl8pPr>
            <a:lvl9pPr indent="-304800" lvl="8" marL="4114800" marR="0" algn="l">
              <a:lnSpc>
                <a:spcPct val="115000"/>
              </a:lnSpc>
              <a:spcBef>
                <a:spcPts val="600"/>
              </a:spcBef>
              <a:spcAft>
                <a:spcPts val="600"/>
              </a:spcAft>
              <a:buSzPts val="1200"/>
              <a:buChar char="●"/>
              <a:defRPr sz="1100">
                <a:latin typeface="Mulish"/>
                <a:ea typeface="Mulish"/>
                <a:cs typeface="Mulish"/>
                <a:sym typeface="Mulish"/>
              </a:defRPr>
            </a:lvl9pPr>
          </a:lstStyle>
          <a:p/>
        </p:txBody>
      </p:sp>
      <p:sp>
        <p:nvSpPr>
          <p:cNvPr id="244" name="Google Shape;244;p88"/>
          <p:cNvSpPr txBox="1"/>
          <p:nvPr>
            <p:ph idx="3" type="subTitle"/>
          </p:nvPr>
        </p:nvSpPr>
        <p:spPr>
          <a:xfrm>
            <a:off x="5078175" y="139995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45" name="Google Shape;245;p88"/>
          <p:cNvSpPr txBox="1"/>
          <p:nvPr>
            <p:ph idx="4" type="body"/>
          </p:nvPr>
        </p:nvSpPr>
        <p:spPr>
          <a:xfrm>
            <a:off x="5078175" y="1711949"/>
            <a:ext cx="3163800" cy="26055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100">
                <a:latin typeface="Mulish"/>
                <a:ea typeface="Mulish"/>
                <a:cs typeface="Mulish"/>
                <a:sym typeface="Mulish"/>
              </a:defRPr>
            </a:lvl1pPr>
            <a:lvl2pPr indent="-304800" lvl="1" marL="914400" marR="0" algn="l">
              <a:lnSpc>
                <a:spcPct val="115000"/>
              </a:lnSpc>
              <a:spcBef>
                <a:spcPts val="600"/>
              </a:spcBef>
              <a:spcAft>
                <a:spcPts val="0"/>
              </a:spcAft>
              <a:buSzPts val="1200"/>
              <a:buChar char="○"/>
              <a:defRPr sz="1100">
                <a:latin typeface="Mulish"/>
                <a:ea typeface="Mulish"/>
                <a:cs typeface="Mulish"/>
                <a:sym typeface="Mulish"/>
              </a:defRPr>
            </a:lvl2pPr>
            <a:lvl3pPr indent="-304800" lvl="2" marL="1371600" marR="0" algn="l">
              <a:lnSpc>
                <a:spcPct val="115000"/>
              </a:lnSpc>
              <a:spcBef>
                <a:spcPts val="600"/>
              </a:spcBef>
              <a:spcAft>
                <a:spcPts val="0"/>
              </a:spcAft>
              <a:buSzPts val="1200"/>
              <a:buChar char="●"/>
              <a:defRPr sz="1100">
                <a:latin typeface="Mulish"/>
                <a:ea typeface="Mulish"/>
                <a:cs typeface="Mulish"/>
                <a:sym typeface="Mulish"/>
              </a:defRPr>
            </a:lvl3pPr>
            <a:lvl4pPr indent="-304800" lvl="3" marL="1828800" marR="0" algn="l">
              <a:lnSpc>
                <a:spcPct val="115000"/>
              </a:lnSpc>
              <a:spcBef>
                <a:spcPts val="600"/>
              </a:spcBef>
              <a:spcAft>
                <a:spcPts val="0"/>
              </a:spcAft>
              <a:buSzPts val="1200"/>
              <a:buChar char="○"/>
              <a:defRPr sz="1100">
                <a:latin typeface="Mulish"/>
                <a:ea typeface="Mulish"/>
                <a:cs typeface="Mulish"/>
                <a:sym typeface="Mulish"/>
              </a:defRPr>
            </a:lvl4pPr>
            <a:lvl5pPr indent="-304800" lvl="4" marL="2286000" marR="0" algn="l">
              <a:lnSpc>
                <a:spcPct val="115000"/>
              </a:lnSpc>
              <a:spcBef>
                <a:spcPts val="600"/>
              </a:spcBef>
              <a:spcAft>
                <a:spcPts val="0"/>
              </a:spcAft>
              <a:buSzPts val="1200"/>
              <a:buChar char="●"/>
              <a:defRPr sz="1100">
                <a:latin typeface="Mulish"/>
                <a:ea typeface="Mulish"/>
                <a:cs typeface="Mulish"/>
                <a:sym typeface="Mulish"/>
              </a:defRPr>
            </a:lvl5pPr>
            <a:lvl6pPr indent="-304800" lvl="5" marL="2743200" marR="0" algn="l">
              <a:lnSpc>
                <a:spcPct val="115000"/>
              </a:lnSpc>
              <a:spcBef>
                <a:spcPts val="600"/>
              </a:spcBef>
              <a:spcAft>
                <a:spcPts val="0"/>
              </a:spcAft>
              <a:buSzPts val="1200"/>
              <a:buChar char="○"/>
              <a:defRPr sz="1100">
                <a:latin typeface="Mulish"/>
                <a:ea typeface="Mulish"/>
                <a:cs typeface="Mulish"/>
                <a:sym typeface="Mulish"/>
              </a:defRPr>
            </a:lvl6pPr>
            <a:lvl7pPr indent="-304800" lvl="6" marL="3200400" marR="0" algn="l">
              <a:lnSpc>
                <a:spcPct val="115000"/>
              </a:lnSpc>
              <a:spcBef>
                <a:spcPts val="600"/>
              </a:spcBef>
              <a:spcAft>
                <a:spcPts val="0"/>
              </a:spcAft>
              <a:buSzPts val="1200"/>
              <a:buChar char="●"/>
              <a:defRPr sz="1100">
                <a:latin typeface="Mulish"/>
                <a:ea typeface="Mulish"/>
                <a:cs typeface="Mulish"/>
                <a:sym typeface="Mulish"/>
              </a:defRPr>
            </a:lvl7pPr>
            <a:lvl8pPr indent="-304800" lvl="7" marL="3657600" marR="0" algn="l">
              <a:lnSpc>
                <a:spcPct val="115000"/>
              </a:lnSpc>
              <a:spcBef>
                <a:spcPts val="600"/>
              </a:spcBef>
              <a:spcAft>
                <a:spcPts val="0"/>
              </a:spcAft>
              <a:buSzPts val="1200"/>
              <a:buChar char="○"/>
              <a:defRPr sz="1100">
                <a:latin typeface="Mulish"/>
                <a:ea typeface="Mulish"/>
                <a:cs typeface="Mulish"/>
                <a:sym typeface="Mulish"/>
              </a:defRPr>
            </a:lvl8pPr>
            <a:lvl9pPr indent="-304800" lvl="8" marL="4114800" marR="0" algn="l">
              <a:lnSpc>
                <a:spcPct val="115000"/>
              </a:lnSpc>
              <a:spcBef>
                <a:spcPts val="600"/>
              </a:spcBef>
              <a:spcAft>
                <a:spcPts val="600"/>
              </a:spcAft>
              <a:buSzPts val="1200"/>
              <a:buChar char="●"/>
              <a:defRPr sz="1100">
                <a:latin typeface="Mulish"/>
                <a:ea typeface="Mulish"/>
                <a:cs typeface="Mulish"/>
                <a:sym typeface="Mulish"/>
              </a:defRPr>
            </a:lvl9pPr>
          </a:lstStyle>
          <a:p/>
        </p:txBody>
      </p:sp>
      <p:sp>
        <p:nvSpPr>
          <p:cNvPr id="246" name="Google Shape;246;p88"/>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247" name="Google Shape;247;p88"/>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48" name="Google Shape;248;p88"/>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Boxes - Title">
  <p:cSld name="BLANK_1_2_1_1">
    <p:spTree>
      <p:nvGrpSpPr>
        <p:cNvPr id="249" name="Shape 249"/>
        <p:cNvGrpSpPr/>
        <p:nvPr/>
      </p:nvGrpSpPr>
      <p:grpSpPr>
        <a:xfrm>
          <a:off x="0" y="0"/>
          <a:ext cx="0" cy="0"/>
          <a:chOff x="0" y="0"/>
          <a:chExt cx="0" cy="0"/>
        </a:xfrm>
      </p:grpSpPr>
      <p:pic>
        <p:nvPicPr>
          <p:cNvPr id="250" name="Google Shape;250;p8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51" name="Google Shape;251;p89"/>
          <p:cNvSpPr/>
          <p:nvPr/>
        </p:nvSpPr>
        <p:spPr>
          <a:xfrm>
            <a:off x="6166200"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89"/>
          <p:cNvSpPr/>
          <p:nvPr/>
        </p:nvSpPr>
        <p:spPr>
          <a:xfrm>
            <a:off x="601375"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89"/>
          <p:cNvSpPr txBox="1"/>
          <p:nvPr>
            <p:ph idx="1" type="subTitle"/>
          </p:nvPr>
        </p:nvSpPr>
        <p:spPr>
          <a:xfrm>
            <a:off x="78421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54" name="Google Shape;254;p89"/>
          <p:cNvSpPr txBox="1"/>
          <p:nvPr>
            <p:ph idx="2" type="body"/>
          </p:nvPr>
        </p:nvSpPr>
        <p:spPr>
          <a:xfrm>
            <a:off x="784225" y="1599775"/>
            <a:ext cx="2011800" cy="27750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SzPts val="1200"/>
              <a:buFont typeface="Roboto"/>
              <a:buChar char="●"/>
              <a:defRPr sz="1100"/>
            </a:lvl1pPr>
            <a:lvl2pPr indent="-304800" lvl="1" marL="914400" marR="0" algn="l">
              <a:lnSpc>
                <a:spcPct val="100000"/>
              </a:lnSpc>
              <a:spcBef>
                <a:spcPts val="600"/>
              </a:spcBef>
              <a:spcAft>
                <a:spcPts val="0"/>
              </a:spcAft>
              <a:buSzPts val="1200"/>
              <a:buFont typeface="Roboto"/>
              <a:buChar char="○"/>
              <a:defRPr sz="1100"/>
            </a:lvl2pPr>
            <a:lvl3pPr indent="-304800" lvl="2" marL="1371600" marR="0" algn="l">
              <a:lnSpc>
                <a:spcPct val="100000"/>
              </a:lnSpc>
              <a:spcBef>
                <a:spcPts val="600"/>
              </a:spcBef>
              <a:spcAft>
                <a:spcPts val="0"/>
              </a:spcAft>
              <a:buSzPts val="1200"/>
              <a:buFont typeface="Roboto"/>
              <a:buChar char="●"/>
              <a:defRPr sz="1100"/>
            </a:lvl3pPr>
            <a:lvl4pPr indent="-304800" lvl="3" marL="1828800" marR="0" algn="l">
              <a:lnSpc>
                <a:spcPct val="100000"/>
              </a:lnSpc>
              <a:spcBef>
                <a:spcPts val="600"/>
              </a:spcBef>
              <a:spcAft>
                <a:spcPts val="0"/>
              </a:spcAft>
              <a:buSzPts val="1200"/>
              <a:buFont typeface="Roboto"/>
              <a:buChar char="○"/>
              <a:defRPr sz="1100"/>
            </a:lvl4pPr>
            <a:lvl5pPr indent="-304800" lvl="4" marL="2286000" marR="0" algn="l">
              <a:lnSpc>
                <a:spcPct val="100000"/>
              </a:lnSpc>
              <a:spcBef>
                <a:spcPts val="600"/>
              </a:spcBef>
              <a:spcAft>
                <a:spcPts val="0"/>
              </a:spcAft>
              <a:buSzPts val="1200"/>
              <a:buFont typeface="Roboto"/>
              <a:buChar char="●"/>
              <a:defRPr sz="1100"/>
            </a:lvl5pPr>
            <a:lvl6pPr indent="-304800" lvl="5" marL="2743200" marR="0" algn="l">
              <a:lnSpc>
                <a:spcPct val="100000"/>
              </a:lnSpc>
              <a:spcBef>
                <a:spcPts val="600"/>
              </a:spcBef>
              <a:spcAft>
                <a:spcPts val="0"/>
              </a:spcAft>
              <a:buSzPts val="1200"/>
              <a:buFont typeface="Roboto"/>
              <a:buChar char="○"/>
              <a:defRPr sz="1100"/>
            </a:lvl6pPr>
            <a:lvl7pPr indent="-304800" lvl="6" marL="3200400" marR="0" algn="l">
              <a:lnSpc>
                <a:spcPct val="100000"/>
              </a:lnSpc>
              <a:spcBef>
                <a:spcPts val="600"/>
              </a:spcBef>
              <a:spcAft>
                <a:spcPts val="0"/>
              </a:spcAft>
              <a:buSzPts val="1200"/>
              <a:buFont typeface="Roboto"/>
              <a:buChar char="●"/>
              <a:defRPr sz="1100"/>
            </a:lvl7pPr>
            <a:lvl8pPr indent="-304800" lvl="7" marL="3657600" marR="0" algn="l">
              <a:lnSpc>
                <a:spcPct val="100000"/>
              </a:lnSpc>
              <a:spcBef>
                <a:spcPts val="600"/>
              </a:spcBef>
              <a:spcAft>
                <a:spcPts val="0"/>
              </a:spcAft>
              <a:buSzPts val="1200"/>
              <a:buFont typeface="Roboto"/>
              <a:buChar char="○"/>
              <a:defRPr sz="1100"/>
            </a:lvl8pPr>
            <a:lvl9pPr indent="-304800" lvl="8" marL="4114800" marR="0" algn="l">
              <a:lnSpc>
                <a:spcPct val="100000"/>
              </a:lnSpc>
              <a:spcBef>
                <a:spcPts val="600"/>
              </a:spcBef>
              <a:spcAft>
                <a:spcPts val="600"/>
              </a:spcAft>
              <a:buSzPts val="1200"/>
              <a:buFont typeface="Roboto"/>
              <a:buChar char="●"/>
              <a:defRPr sz="1100"/>
            </a:lvl9pPr>
          </a:lstStyle>
          <a:p/>
        </p:txBody>
      </p:sp>
      <p:sp>
        <p:nvSpPr>
          <p:cNvPr id="255" name="Google Shape;255;p89"/>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256" name="Google Shape;256;p89"/>
          <p:cNvSpPr/>
          <p:nvPr/>
        </p:nvSpPr>
        <p:spPr>
          <a:xfrm>
            <a:off x="3383788"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89"/>
          <p:cNvSpPr txBox="1"/>
          <p:nvPr>
            <p:ph idx="3" type="subTitle"/>
          </p:nvPr>
        </p:nvSpPr>
        <p:spPr>
          <a:xfrm>
            <a:off x="3574193"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58" name="Google Shape;258;p89"/>
          <p:cNvSpPr txBox="1"/>
          <p:nvPr>
            <p:ph idx="4" type="body"/>
          </p:nvPr>
        </p:nvSpPr>
        <p:spPr>
          <a:xfrm>
            <a:off x="3574200" y="1599775"/>
            <a:ext cx="2011800" cy="27750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SzPts val="1200"/>
              <a:buFont typeface="Roboto"/>
              <a:buChar char="●"/>
              <a:defRPr sz="1100"/>
            </a:lvl1pPr>
            <a:lvl2pPr indent="-304800" lvl="1" marL="914400" marR="0" algn="l">
              <a:lnSpc>
                <a:spcPct val="100000"/>
              </a:lnSpc>
              <a:spcBef>
                <a:spcPts val="600"/>
              </a:spcBef>
              <a:spcAft>
                <a:spcPts val="0"/>
              </a:spcAft>
              <a:buSzPts val="1200"/>
              <a:buFont typeface="Roboto"/>
              <a:buChar char="○"/>
              <a:defRPr sz="1100"/>
            </a:lvl2pPr>
            <a:lvl3pPr indent="-304800" lvl="2" marL="1371600" marR="0" algn="l">
              <a:lnSpc>
                <a:spcPct val="100000"/>
              </a:lnSpc>
              <a:spcBef>
                <a:spcPts val="600"/>
              </a:spcBef>
              <a:spcAft>
                <a:spcPts val="0"/>
              </a:spcAft>
              <a:buSzPts val="1200"/>
              <a:buFont typeface="Roboto"/>
              <a:buChar char="●"/>
              <a:defRPr sz="1100"/>
            </a:lvl3pPr>
            <a:lvl4pPr indent="-304800" lvl="3" marL="1828800" marR="0" algn="l">
              <a:lnSpc>
                <a:spcPct val="100000"/>
              </a:lnSpc>
              <a:spcBef>
                <a:spcPts val="600"/>
              </a:spcBef>
              <a:spcAft>
                <a:spcPts val="0"/>
              </a:spcAft>
              <a:buSzPts val="1200"/>
              <a:buFont typeface="Roboto"/>
              <a:buChar char="○"/>
              <a:defRPr sz="1100"/>
            </a:lvl4pPr>
            <a:lvl5pPr indent="-304800" lvl="4" marL="2286000" marR="0" algn="l">
              <a:lnSpc>
                <a:spcPct val="100000"/>
              </a:lnSpc>
              <a:spcBef>
                <a:spcPts val="600"/>
              </a:spcBef>
              <a:spcAft>
                <a:spcPts val="0"/>
              </a:spcAft>
              <a:buSzPts val="1200"/>
              <a:buFont typeface="Roboto"/>
              <a:buChar char="●"/>
              <a:defRPr sz="1100"/>
            </a:lvl5pPr>
            <a:lvl6pPr indent="-304800" lvl="5" marL="2743200" marR="0" algn="l">
              <a:lnSpc>
                <a:spcPct val="100000"/>
              </a:lnSpc>
              <a:spcBef>
                <a:spcPts val="600"/>
              </a:spcBef>
              <a:spcAft>
                <a:spcPts val="0"/>
              </a:spcAft>
              <a:buSzPts val="1200"/>
              <a:buFont typeface="Roboto"/>
              <a:buChar char="○"/>
              <a:defRPr sz="1100"/>
            </a:lvl6pPr>
            <a:lvl7pPr indent="-304800" lvl="6" marL="3200400" marR="0" algn="l">
              <a:lnSpc>
                <a:spcPct val="100000"/>
              </a:lnSpc>
              <a:spcBef>
                <a:spcPts val="600"/>
              </a:spcBef>
              <a:spcAft>
                <a:spcPts val="0"/>
              </a:spcAft>
              <a:buSzPts val="1200"/>
              <a:buFont typeface="Roboto"/>
              <a:buChar char="●"/>
              <a:defRPr sz="1100"/>
            </a:lvl7pPr>
            <a:lvl8pPr indent="-304800" lvl="7" marL="3657600" marR="0" algn="l">
              <a:lnSpc>
                <a:spcPct val="100000"/>
              </a:lnSpc>
              <a:spcBef>
                <a:spcPts val="600"/>
              </a:spcBef>
              <a:spcAft>
                <a:spcPts val="0"/>
              </a:spcAft>
              <a:buSzPts val="1200"/>
              <a:buFont typeface="Roboto"/>
              <a:buChar char="○"/>
              <a:defRPr sz="1100"/>
            </a:lvl8pPr>
            <a:lvl9pPr indent="-304800" lvl="8" marL="4114800" marR="0" algn="l">
              <a:lnSpc>
                <a:spcPct val="100000"/>
              </a:lnSpc>
              <a:spcBef>
                <a:spcPts val="600"/>
              </a:spcBef>
              <a:spcAft>
                <a:spcPts val="600"/>
              </a:spcAft>
              <a:buSzPts val="1200"/>
              <a:buFont typeface="Roboto"/>
              <a:buChar char="●"/>
              <a:defRPr sz="1100"/>
            </a:lvl9pPr>
          </a:lstStyle>
          <a:p/>
        </p:txBody>
      </p:sp>
      <p:sp>
        <p:nvSpPr>
          <p:cNvPr id="259" name="Google Shape;259;p89"/>
          <p:cNvSpPr txBox="1"/>
          <p:nvPr>
            <p:ph idx="5" type="subTitle"/>
          </p:nvPr>
        </p:nvSpPr>
        <p:spPr>
          <a:xfrm>
            <a:off x="634906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60" name="Google Shape;260;p89"/>
          <p:cNvSpPr txBox="1"/>
          <p:nvPr>
            <p:ph idx="6" type="body"/>
          </p:nvPr>
        </p:nvSpPr>
        <p:spPr>
          <a:xfrm>
            <a:off x="6349075" y="1623700"/>
            <a:ext cx="2011800" cy="27750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SzPts val="1200"/>
              <a:buChar char="●"/>
              <a:defRPr sz="1100"/>
            </a:lvl1pPr>
            <a:lvl2pPr indent="-304800" lvl="1" marL="914400" marR="0" algn="l">
              <a:lnSpc>
                <a:spcPct val="100000"/>
              </a:lnSpc>
              <a:spcBef>
                <a:spcPts val="600"/>
              </a:spcBef>
              <a:spcAft>
                <a:spcPts val="0"/>
              </a:spcAft>
              <a:buSzPts val="1200"/>
              <a:buChar char="○"/>
              <a:defRPr sz="1100"/>
            </a:lvl2pPr>
            <a:lvl3pPr indent="-304800" lvl="2" marL="1371600" marR="0" algn="l">
              <a:lnSpc>
                <a:spcPct val="100000"/>
              </a:lnSpc>
              <a:spcBef>
                <a:spcPts val="600"/>
              </a:spcBef>
              <a:spcAft>
                <a:spcPts val="0"/>
              </a:spcAft>
              <a:buSzPts val="1200"/>
              <a:buChar char="●"/>
              <a:defRPr sz="1100"/>
            </a:lvl3pPr>
            <a:lvl4pPr indent="-304800" lvl="3" marL="1828800" marR="0" algn="l">
              <a:lnSpc>
                <a:spcPct val="100000"/>
              </a:lnSpc>
              <a:spcBef>
                <a:spcPts val="600"/>
              </a:spcBef>
              <a:spcAft>
                <a:spcPts val="0"/>
              </a:spcAft>
              <a:buSzPts val="1200"/>
              <a:buChar char="○"/>
              <a:defRPr sz="1100"/>
            </a:lvl4pPr>
            <a:lvl5pPr indent="-304800" lvl="4" marL="2286000" marR="0" algn="l">
              <a:lnSpc>
                <a:spcPct val="100000"/>
              </a:lnSpc>
              <a:spcBef>
                <a:spcPts val="600"/>
              </a:spcBef>
              <a:spcAft>
                <a:spcPts val="0"/>
              </a:spcAft>
              <a:buSzPts val="1200"/>
              <a:buChar char="●"/>
              <a:defRPr sz="1100"/>
            </a:lvl5pPr>
            <a:lvl6pPr indent="-304800" lvl="5" marL="2743200" marR="0" algn="l">
              <a:lnSpc>
                <a:spcPct val="100000"/>
              </a:lnSpc>
              <a:spcBef>
                <a:spcPts val="600"/>
              </a:spcBef>
              <a:spcAft>
                <a:spcPts val="0"/>
              </a:spcAft>
              <a:buSzPts val="1200"/>
              <a:buChar char="○"/>
              <a:defRPr sz="1100"/>
            </a:lvl6pPr>
            <a:lvl7pPr indent="-304800" lvl="6" marL="3200400" marR="0" algn="l">
              <a:lnSpc>
                <a:spcPct val="100000"/>
              </a:lnSpc>
              <a:spcBef>
                <a:spcPts val="600"/>
              </a:spcBef>
              <a:spcAft>
                <a:spcPts val="0"/>
              </a:spcAft>
              <a:buSzPts val="1200"/>
              <a:buChar char="●"/>
              <a:defRPr sz="1100"/>
            </a:lvl7pPr>
            <a:lvl8pPr indent="-304800" lvl="7" marL="3657600" marR="0" algn="l">
              <a:lnSpc>
                <a:spcPct val="100000"/>
              </a:lnSpc>
              <a:spcBef>
                <a:spcPts val="600"/>
              </a:spcBef>
              <a:spcAft>
                <a:spcPts val="0"/>
              </a:spcAft>
              <a:buSzPts val="1200"/>
              <a:buChar char="○"/>
              <a:defRPr sz="1100"/>
            </a:lvl8pPr>
            <a:lvl9pPr indent="-304800" lvl="8" marL="4114800" marR="0" algn="l">
              <a:lnSpc>
                <a:spcPct val="100000"/>
              </a:lnSpc>
              <a:spcBef>
                <a:spcPts val="600"/>
              </a:spcBef>
              <a:spcAft>
                <a:spcPts val="600"/>
              </a:spcAft>
              <a:buSzPts val="1200"/>
              <a:buChar char="●"/>
              <a:defRPr sz="1100"/>
            </a:lvl9pPr>
          </a:lstStyle>
          <a:p/>
        </p:txBody>
      </p:sp>
      <p:sp>
        <p:nvSpPr>
          <p:cNvPr id="261" name="Google Shape;261;p89"/>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62" name="Google Shape;262;p89"/>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2 Column Boxes">
  <p:cSld name="BLANK_1_2_1_1_2">
    <p:bg>
      <p:bgPr>
        <a:blipFill>
          <a:blip r:embed="rId2">
            <a:alphaModFix/>
          </a:blip>
          <a:stretch>
            <a:fillRect/>
          </a:stretch>
        </a:blipFill>
      </p:bgPr>
    </p:bg>
    <p:spTree>
      <p:nvGrpSpPr>
        <p:cNvPr id="263" name="Shape 263"/>
        <p:cNvGrpSpPr/>
        <p:nvPr/>
      </p:nvGrpSpPr>
      <p:grpSpPr>
        <a:xfrm>
          <a:off x="0" y="0"/>
          <a:ext cx="0" cy="0"/>
          <a:chOff x="0" y="0"/>
          <a:chExt cx="0" cy="0"/>
        </a:xfrm>
      </p:grpSpPr>
      <p:pic>
        <p:nvPicPr>
          <p:cNvPr id="264" name="Google Shape;264;p9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65" name="Google Shape;265;p90"/>
          <p:cNvSpPr/>
          <p:nvPr/>
        </p:nvSpPr>
        <p:spPr>
          <a:xfrm>
            <a:off x="3383818" y="1083950"/>
            <a:ext cx="5160000" cy="35400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90"/>
          <p:cNvSpPr/>
          <p:nvPr/>
        </p:nvSpPr>
        <p:spPr>
          <a:xfrm>
            <a:off x="601375" y="1083950"/>
            <a:ext cx="2377500" cy="35400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90"/>
          <p:cNvSpPr txBox="1"/>
          <p:nvPr>
            <p:ph idx="1" type="subTitle"/>
          </p:nvPr>
        </p:nvSpPr>
        <p:spPr>
          <a:xfrm>
            <a:off x="78421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68" name="Google Shape;268;p90"/>
          <p:cNvSpPr txBox="1"/>
          <p:nvPr>
            <p:ph idx="2" type="body"/>
          </p:nvPr>
        </p:nvSpPr>
        <p:spPr>
          <a:xfrm>
            <a:off x="784225" y="1599775"/>
            <a:ext cx="2011800" cy="28041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SzPts val="1200"/>
              <a:buChar char="●"/>
              <a:defRPr sz="1100"/>
            </a:lvl1pPr>
            <a:lvl2pPr indent="-304800" lvl="1" marL="914400" marR="0" algn="l">
              <a:lnSpc>
                <a:spcPct val="100000"/>
              </a:lnSpc>
              <a:spcBef>
                <a:spcPts val="600"/>
              </a:spcBef>
              <a:spcAft>
                <a:spcPts val="0"/>
              </a:spcAft>
              <a:buSzPts val="1200"/>
              <a:buChar char="○"/>
              <a:defRPr sz="1100"/>
            </a:lvl2pPr>
            <a:lvl3pPr indent="-304800" lvl="2" marL="1371600" marR="0" algn="l">
              <a:lnSpc>
                <a:spcPct val="100000"/>
              </a:lnSpc>
              <a:spcBef>
                <a:spcPts val="600"/>
              </a:spcBef>
              <a:spcAft>
                <a:spcPts val="0"/>
              </a:spcAft>
              <a:buSzPts val="1200"/>
              <a:buChar char="●"/>
              <a:defRPr sz="1100"/>
            </a:lvl3pPr>
            <a:lvl4pPr indent="-304800" lvl="3" marL="1828800" marR="0" algn="l">
              <a:lnSpc>
                <a:spcPct val="100000"/>
              </a:lnSpc>
              <a:spcBef>
                <a:spcPts val="600"/>
              </a:spcBef>
              <a:spcAft>
                <a:spcPts val="0"/>
              </a:spcAft>
              <a:buSzPts val="1200"/>
              <a:buChar char="○"/>
              <a:defRPr sz="1100"/>
            </a:lvl4pPr>
            <a:lvl5pPr indent="-304800" lvl="4" marL="2286000" marR="0" algn="l">
              <a:lnSpc>
                <a:spcPct val="100000"/>
              </a:lnSpc>
              <a:spcBef>
                <a:spcPts val="600"/>
              </a:spcBef>
              <a:spcAft>
                <a:spcPts val="0"/>
              </a:spcAft>
              <a:buSzPts val="1200"/>
              <a:buChar char="●"/>
              <a:defRPr sz="1100"/>
            </a:lvl5pPr>
            <a:lvl6pPr indent="-304800" lvl="5" marL="2743200" marR="0" algn="l">
              <a:lnSpc>
                <a:spcPct val="100000"/>
              </a:lnSpc>
              <a:spcBef>
                <a:spcPts val="600"/>
              </a:spcBef>
              <a:spcAft>
                <a:spcPts val="0"/>
              </a:spcAft>
              <a:buSzPts val="1200"/>
              <a:buChar char="○"/>
              <a:defRPr sz="1100"/>
            </a:lvl6pPr>
            <a:lvl7pPr indent="-304800" lvl="6" marL="3200400" marR="0" algn="l">
              <a:lnSpc>
                <a:spcPct val="100000"/>
              </a:lnSpc>
              <a:spcBef>
                <a:spcPts val="600"/>
              </a:spcBef>
              <a:spcAft>
                <a:spcPts val="0"/>
              </a:spcAft>
              <a:buSzPts val="1200"/>
              <a:buChar char="●"/>
              <a:defRPr sz="1100"/>
            </a:lvl7pPr>
            <a:lvl8pPr indent="-304800" lvl="7" marL="3657600" marR="0" algn="l">
              <a:lnSpc>
                <a:spcPct val="100000"/>
              </a:lnSpc>
              <a:spcBef>
                <a:spcPts val="600"/>
              </a:spcBef>
              <a:spcAft>
                <a:spcPts val="0"/>
              </a:spcAft>
              <a:buSzPts val="1200"/>
              <a:buChar char="○"/>
              <a:defRPr sz="1100"/>
            </a:lvl8pPr>
            <a:lvl9pPr indent="-304800" lvl="8" marL="4114800" marR="0" algn="l">
              <a:lnSpc>
                <a:spcPct val="100000"/>
              </a:lnSpc>
              <a:spcBef>
                <a:spcPts val="600"/>
              </a:spcBef>
              <a:spcAft>
                <a:spcPts val="600"/>
              </a:spcAft>
              <a:buSzPts val="1200"/>
              <a:buChar char="●"/>
              <a:defRPr sz="1100"/>
            </a:lvl9pPr>
          </a:lstStyle>
          <a:p/>
        </p:txBody>
      </p:sp>
      <p:sp>
        <p:nvSpPr>
          <p:cNvPr id="269" name="Google Shape;269;p90"/>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270" name="Google Shape;270;p90"/>
          <p:cNvSpPr txBox="1"/>
          <p:nvPr>
            <p:ph idx="3" type="subTitle"/>
          </p:nvPr>
        </p:nvSpPr>
        <p:spPr>
          <a:xfrm>
            <a:off x="3574209" y="1307950"/>
            <a:ext cx="47874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71" name="Google Shape;271;p90"/>
          <p:cNvSpPr txBox="1"/>
          <p:nvPr>
            <p:ph idx="4" type="body"/>
          </p:nvPr>
        </p:nvSpPr>
        <p:spPr>
          <a:xfrm>
            <a:off x="3574225" y="1599775"/>
            <a:ext cx="4787400" cy="2804100"/>
          </a:xfrm>
          <a:prstGeom prst="rect">
            <a:avLst/>
          </a:prstGeom>
          <a:noFill/>
          <a:ln>
            <a:noFill/>
          </a:ln>
        </p:spPr>
        <p:txBody>
          <a:bodyPr anchorCtr="0" anchor="t" bIns="0" lIns="0" spcFirstLastPara="1" rIns="0" wrap="square" tIns="0">
            <a:noAutofit/>
          </a:bodyPr>
          <a:lstStyle>
            <a:lvl1pPr indent="-304800" lvl="0" marL="457200" marR="0" algn="l">
              <a:lnSpc>
                <a:spcPct val="100000"/>
              </a:lnSpc>
              <a:spcBef>
                <a:spcPts val="0"/>
              </a:spcBef>
              <a:spcAft>
                <a:spcPts val="0"/>
              </a:spcAft>
              <a:buSzPts val="1200"/>
              <a:buChar char="●"/>
              <a:defRPr sz="1100"/>
            </a:lvl1pPr>
            <a:lvl2pPr indent="-304800" lvl="1" marL="914400" marR="0" algn="l">
              <a:lnSpc>
                <a:spcPct val="100000"/>
              </a:lnSpc>
              <a:spcBef>
                <a:spcPts val="600"/>
              </a:spcBef>
              <a:spcAft>
                <a:spcPts val="0"/>
              </a:spcAft>
              <a:buSzPts val="1200"/>
              <a:buChar char="○"/>
              <a:defRPr sz="1100"/>
            </a:lvl2pPr>
            <a:lvl3pPr indent="-304800" lvl="2" marL="1371600" marR="0" algn="l">
              <a:lnSpc>
                <a:spcPct val="100000"/>
              </a:lnSpc>
              <a:spcBef>
                <a:spcPts val="600"/>
              </a:spcBef>
              <a:spcAft>
                <a:spcPts val="0"/>
              </a:spcAft>
              <a:buSzPts val="1200"/>
              <a:buChar char="●"/>
              <a:defRPr sz="1100"/>
            </a:lvl3pPr>
            <a:lvl4pPr indent="-304800" lvl="3" marL="1828800" marR="0" algn="l">
              <a:lnSpc>
                <a:spcPct val="100000"/>
              </a:lnSpc>
              <a:spcBef>
                <a:spcPts val="600"/>
              </a:spcBef>
              <a:spcAft>
                <a:spcPts val="0"/>
              </a:spcAft>
              <a:buSzPts val="1200"/>
              <a:buChar char="○"/>
              <a:defRPr sz="1100"/>
            </a:lvl4pPr>
            <a:lvl5pPr indent="-304800" lvl="4" marL="2286000" marR="0" algn="l">
              <a:lnSpc>
                <a:spcPct val="100000"/>
              </a:lnSpc>
              <a:spcBef>
                <a:spcPts val="600"/>
              </a:spcBef>
              <a:spcAft>
                <a:spcPts val="0"/>
              </a:spcAft>
              <a:buSzPts val="1200"/>
              <a:buChar char="●"/>
              <a:defRPr sz="1100"/>
            </a:lvl5pPr>
            <a:lvl6pPr indent="-304800" lvl="5" marL="2743200" marR="0" algn="l">
              <a:lnSpc>
                <a:spcPct val="100000"/>
              </a:lnSpc>
              <a:spcBef>
                <a:spcPts val="600"/>
              </a:spcBef>
              <a:spcAft>
                <a:spcPts val="0"/>
              </a:spcAft>
              <a:buSzPts val="1200"/>
              <a:buChar char="○"/>
              <a:defRPr sz="1100"/>
            </a:lvl6pPr>
            <a:lvl7pPr indent="-304800" lvl="6" marL="3200400" marR="0" algn="l">
              <a:lnSpc>
                <a:spcPct val="100000"/>
              </a:lnSpc>
              <a:spcBef>
                <a:spcPts val="600"/>
              </a:spcBef>
              <a:spcAft>
                <a:spcPts val="0"/>
              </a:spcAft>
              <a:buSzPts val="1200"/>
              <a:buChar char="●"/>
              <a:defRPr sz="1100"/>
            </a:lvl7pPr>
            <a:lvl8pPr indent="-304800" lvl="7" marL="3657600" marR="0" algn="l">
              <a:lnSpc>
                <a:spcPct val="100000"/>
              </a:lnSpc>
              <a:spcBef>
                <a:spcPts val="600"/>
              </a:spcBef>
              <a:spcAft>
                <a:spcPts val="0"/>
              </a:spcAft>
              <a:buSzPts val="1200"/>
              <a:buChar char="○"/>
              <a:defRPr sz="1100"/>
            </a:lvl8pPr>
            <a:lvl9pPr indent="-304800" lvl="8" marL="4114800" marR="0" algn="l">
              <a:lnSpc>
                <a:spcPct val="100000"/>
              </a:lnSpc>
              <a:spcBef>
                <a:spcPts val="600"/>
              </a:spcBef>
              <a:spcAft>
                <a:spcPts val="600"/>
              </a:spcAft>
              <a:buSzPts val="1200"/>
              <a:buChar char="●"/>
              <a:defRPr sz="1100"/>
            </a:lvl9pPr>
          </a:lstStyle>
          <a:p/>
        </p:txBody>
      </p:sp>
      <p:sp>
        <p:nvSpPr>
          <p:cNvPr id="272" name="Google Shape;272;p90"/>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73" name="Google Shape;273;p90"/>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Boxes - Title">
  <p:cSld name="BLANK_1_2_1_1_1">
    <p:bg>
      <p:bgPr>
        <a:blipFill>
          <a:blip r:embed="rId2">
            <a:alphaModFix/>
          </a:blip>
          <a:stretch>
            <a:fillRect/>
          </a:stretch>
        </a:blipFill>
      </p:bgPr>
    </p:bg>
    <p:spTree>
      <p:nvGrpSpPr>
        <p:cNvPr id="274" name="Shape 274"/>
        <p:cNvGrpSpPr/>
        <p:nvPr/>
      </p:nvGrpSpPr>
      <p:grpSpPr>
        <a:xfrm>
          <a:off x="0" y="0"/>
          <a:ext cx="0" cy="0"/>
          <a:chOff x="0" y="0"/>
          <a:chExt cx="0" cy="0"/>
        </a:xfrm>
      </p:grpSpPr>
      <p:pic>
        <p:nvPicPr>
          <p:cNvPr id="275" name="Google Shape;275;p9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76" name="Google Shape;276;p91"/>
          <p:cNvSpPr/>
          <p:nvPr/>
        </p:nvSpPr>
        <p:spPr>
          <a:xfrm>
            <a:off x="6714900"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91"/>
          <p:cNvSpPr/>
          <p:nvPr/>
        </p:nvSpPr>
        <p:spPr>
          <a:xfrm>
            <a:off x="601375"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91"/>
          <p:cNvSpPr txBox="1"/>
          <p:nvPr>
            <p:ph idx="1" type="subTitle"/>
          </p:nvPr>
        </p:nvSpPr>
        <p:spPr>
          <a:xfrm>
            <a:off x="784223"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100">
                <a:latin typeface="Mulish"/>
                <a:ea typeface="Mulish"/>
                <a:cs typeface="Mulish"/>
                <a:sym typeface="Mulish"/>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279" name="Google Shape;279;p91"/>
          <p:cNvSpPr txBox="1"/>
          <p:nvPr>
            <p:ph idx="2" type="body"/>
          </p:nvPr>
        </p:nvSpPr>
        <p:spPr>
          <a:xfrm>
            <a:off x="784225" y="1691650"/>
            <a:ext cx="1463100" cy="27723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000"/>
            </a:lvl1pPr>
            <a:lvl2pPr indent="-304800" lvl="1" marL="914400" marR="0" algn="l">
              <a:lnSpc>
                <a:spcPct val="115000"/>
              </a:lnSpc>
              <a:spcBef>
                <a:spcPts val="0"/>
              </a:spcBef>
              <a:spcAft>
                <a:spcPts val="0"/>
              </a:spcAft>
              <a:buSzPts val="1200"/>
              <a:buChar char="○"/>
              <a:defRPr sz="1000"/>
            </a:lvl2pPr>
            <a:lvl3pPr indent="-304800" lvl="2" marL="1371600" marR="0" algn="l">
              <a:lnSpc>
                <a:spcPct val="115000"/>
              </a:lnSpc>
              <a:spcBef>
                <a:spcPts val="0"/>
              </a:spcBef>
              <a:spcAft>
                <a:spcPts val="0"/>
              </a:spcAft>
              <a:buSzPts val="1200"/>
              <a:buChar char="●"/>
              <a:defRPr sz="1000"/>
            </a:lvl3pPr>
            <a:lvl4pPr indent="-304800" lvl="3" marL="1828800" marR="0" algn="l">
              <a:lnSpc>
                <a:spcPct val="115000"/>
              </a:lnSpc>
              <a:spcBef>
                <a:spcPts val="0"/>
              </a:spcBef>
              <a:spcAft>
                <a:spcPts val="0"/>
              </a:spcAft>
              <a:buSzPts val="1200"/>
              <a:buChar char="○"/>
              <a:defRPr sz="1000"/>
            </a:lvl4pPr>
            <a:lvl5pPr indent="-304800" lvl="4" marL="2286000" marR="0" algn="l">
              <a:lnSpc>
                <a:spcPct val="115000"/>
              </a:lnSpc>
              <a:spcBef>
                <a:spcPts val="0"/>
              </a:spcBef>
              <a:spcAft>
                <a:spcPts val="0"/>
              </a:spcAft>
              <a:buSzPts val="1200"/>
              <a:buChar char="●"/>
              <a:defRPr sz="1000"/>
            </a:lvl5pPr>
            <a:lvl6pPr indent="-304800" lvl="5" marL="2743200" marR="0" algn="l">
              <a:lnSpc>
                <a:spcPct val="115000"/>
              </a:lnSpc>
              <a:spcBef>
                <a:spcPts val="0"/>
              </a:spcBef>
              <a:spcAft>
                <a:spcPts val="0"/>
              </a:spcAft>
              <a:buSzPts val="1200"/>
              <a:buChar char="○"/>
              <a:defRPr sz="1000"/>
            </a:lvl6pPr>
            <a:lvl7pPr indent="-304800" lvl="6" marL="3200400" marR="0" algn="l">
              <a:lnSpc>
                <a:spcPct val="115000"/>
              </a:lnSpc>
              <a:spcBef>
                <a:spcPts val="0"/>
              </a:spcBef>
              <a:spcAft>
                <a:spcPts val="0"/>
              </a:spcAft>
              <a:buSzPts val="1200"/>
              <a:buChar char="●"/>
              <a:defRPr sz="1000"/>
            </a:lvl7pPr>
            <a:lvl8pPr indent="-304800" lvl="7" marL="3657600" marR="0" algn="l">
              <a:lnSpc>
                <a:spcPct val="115000"/>
              </a:lnSpc>
              <a:spcBef>
                <a:spcPts val="0"/>
              </a:spcBef>
              <a:spcAft>
                <a:spcPts val="0"/>
              </a:spcAft>
              <a:buSzPts val="1200"/>
              <a:buChar char="○"/>
              <a:defRPr sz="1000"/>
            </a:lvl8pPr>
            <a:lvl9pPr indent="-304800" lvl="8" marL="4114800" marR="0" algn="l">
              <a:lnSpc>
                <a:spcPct val="115000"/>
              </a:lnSpc>
              <a:spcBef>
                <a:spcPts val="0"/>
              </a:spcBef>
              <a:spcAft>
                <a:spcPts val="0"/>
              </a:spcAft>
              <a:buSzPts val="1200"/>
              <a:buChar char="●"/>
              <a:defRPr sz="1000"/>
            </a:lvl9pPr>
          </a:lstStyle>
          <a:p/>
        </p:txBody>
      </p:sp>
      <p:sp>
        <p:nvSpPr>
          <p:cNvPr id="280" name="Google Shape;280;p91"/>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281" name="Google Shape;281;p91"/>
          <p:cNvSpPr/>
          <p:nvPr/>
        </p:nvSpPr>
        <p:spPr>
          <a:xfrm>
            <a:off x="2639217"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91"/>
          <p:cNvSpPr txBox="1"/>
          <p:nvPr>
            <p:ph idx="3" type="subTitle"/>
          </p:nvPr>
        </p:nvSpPr>
        <p:spPr>
          <a:xfrm>
            <a:off x="2822061"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100">
                <a:latin typeface="Mulish"/>
                <a:ea typeface="Mulish"/>
                <a:cs typeface="Mulish"/>
                <a:sym typeface="Mulish"/>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283" name="Google Shape;283;p91"/>
          <p:cNvSpPr txBox="1"/>
          <p:nvPr>
            <p:ph idx="4" type="body"/>
          </p:nvPr>
        </p:nvSpPr>
        <p:spPr>
          <a:xfrm>
            <a:off x="2822050" y="1691650"/>
            <a:ext cx="1463100" cy="27723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000"/>
            </a:lvl1pPr>
            <a:lvl2pPr indent="-304800" lvl="1" marL="914400" marR="0" algn="l">
              <a:lnSpc>
                <a:spcPct val="115000"/>
              </a:lnSpc>
              <a:spcBef>
                <a:spcPts val="0"/>
              </a:spcBef>
              <a:spcAft>
                <a:spcPts val="0"/>
              </a:spcAft>
              <a:buSzPts val="1200"/>
              <a:buChar char="○"/>
              <a:defRPr sz="1000"/>
            </a:lvl2pPr>
            <a:lvl3pPr indent="-304800" lvl="2" marL="1371600" marR="0" algn="l">
              <a:lnSpc>
                <a:spcPct val="115000"/>
              </a:lnSpc>
              <a:spcBef>
                <a:spcPts val="0"/>
              </a:spcBef>
              <a:spcAft>
                <a:spcPts val="0"/>
              </a:spcAft>
              <a:buSzPts val="1200"/>
              <a:buChar char="●"/>
              <a:defRPr sz="1000"/>
            </a:lvl3pPr>
            <a:lvl4pPr indent="-304800" lvl="3" marL="1828800" marR="0" algn="l">
              <a:lnSpc>
                <a:spcPct val="115000"/>
              </a:lnSpc>
              <a:spcBef>
                <a:spcPts val="0"/>
              </a:spcBef>
              <a:spcAft>
                <a:spcPts val="0"/>
              </a:spcAft>
              <a:buSzPts val="1200"/>
              <a:buChar char="○"/>
              <a:defRPr sz="1000"/>
            </a:lvl4pPr>
            <a:lvl5pPr indent="-304800" lvl="4" marL="2286000" marR="0" algn="l">
              <a:lnSpc>
                <a:spcPct val="115000"/>
              </a:lnSpc>
              <a:spcBef>
                <a:spcPts val="0"/>
              </a:spcBef>
              <a:spcAft>
                <a:spcPts val="0"/>
              </a:spcAft>
              <a:buSzPts val="1200"/>
              <a:buChar char="●"/>
              <a:defRPr sz="1000"/>
            </a:lvl5pPr>
            <a:lvl6pPr indent="-304800" lvl="5" marL="2743200" marR="0" algn="l">
              <a:lnSpc>
                <a:spcPct val="115000"/>
              </a:lnSpc>
              <a:spcBef>
                <a:spcPts val="0"/>
              </a:spcBef>
              <a:spcAft>
                <a:spcPts val="0"/>
              </a:spcAft>
              <a:buSzPts val="1200"/>
              <a:buChar char="○"/>
              <a:defRPr sz="1000"/>
            </a:lvl6pPr>
            <a:lvl7pPr indent="-304800" lvl="6" marL="3200400" marR="0" algn="l">
              <a:lnSpc>
                <a:spcPct val="115000"/>
              </a:lnSpc>
              <a:spcBef>
                <a:spcPts val="0"/>
              </a:spcBef>
              <a:spcAft>
                <a:spcPts val="0"/>
              </a:spcAft>
              <a:buSzPts val="1200"/>
              <a:buChar char="●"/>
              <a:defRPr sz="1000"/>
            </a:lvl7pPr>
            <a:lvl8pPr indent="-304800" lvl="7" marL="3657600" marR="0" algn="l">
              <a:lnSpc>
                <a:spcPct val="115000"/>
              </a:lnSpc>
              <a:spcBef>
                <a:spcPts val="0"/>
              </a:spcBef>
              <a:spcAft>
                <a:spcPts val="0"/>
              </a:spcAft>
              <a:buSzPts val="1200"/>
              <a:buChar char="○"/>
              <a:defRPr sz="1000"/>
            </a:lvl8pPr>
            <a:lvl9pPr indent="-304800" lvl="8" marL="4114800" marR="0" algn="l">
              <a:lnSpc>
                <a:spcPct val="115000"/>
              </a:lnSpc>
              <a:spcBef>
                <a:spcPts val="0"/>
              </a:spcBef>
              <a:spcAft>
                <a:spcPts val="0"/>
              </a:spcAft>
              <a:buSzPts val="1200"/>
              <a:buChar char="●"/>
              <a:defRPr sz="1000"/>
            </a:lvl9pPr>
          </a:lstStyle>
          <a:p/>
        </p:txBody>
      </p:sp>
      <p:sp>
        <p:nvSpPr>
          <p:cNvPr id="284" name="Google Shape;284;p91"/>
          <p:cNvSpPr txBox="1"/>
          <p:nvPr>
            <p:ph idx="5" type="subTitle"/>
          </p:nvPr>
        </p:nvSpPr>
        <p:spPr>
          <a:xfrm>
            <a:off x="6897723"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100">
                <a:latin typeface="Mulish"/>
                <a:ea typeface="Mulish"/>
                <a:cs typeface="Mulish"/>
                <a:sym typeface="Mulish"/>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285" name="Google Shape;285;p91"/>
          <p:cNvSpPr/>
          <p:nvPr/>
        </p:nvSpPr>
        <p:spPr>
          <a:xfrm>
            <a:off x="4677058"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91"/>
          <p:cNvSpPr txBox="1"/>
          <p:nvPr>
            <p:ph idx="6" type="subTitle"/>
          </p:nvPr>
        </p:nvSpPr>
        <p:spPr>
          <a:xfrm>
            <a:off x="4859911"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100">
                <a:latin typeface="Mulish"/>
                <a:ea typeface="Mulish"/>
                <a:cs typeface="Mulish"/>
                <a:sym typeface="Mulish"/>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287" name="Google Shape;287;p91"/>
          <p:cNvSpPr txBox="1"/>
          <p:nvPr>
            <p:ph idx="7" type="body"/>
          </p:nvPr>
        </p:nvSpPr>
        <p:spPr>
          <a:xfrm>
            <a:off x="4859900" y="1691575"/>
            <a:ext cx="1463100" cy="27723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000"/>
            </a:lvl1pPr>
            <a:lvl2pPr indent="-304800" lvl="1" marL="914400" marR="0" algn="l">
              <a:lnSpc>
                <a:spcPct val="115000"/>
              </a:lnSpc>
              <a:spcBef>
                <a:spcPts val="0"/>
              </a:spcBef>
              <a:spcAft>
                <a:spcPts val="0"/>
              </a:spcAft>
              <a:buSzPts val="1200"/>
              <a:buChar char="○"/>
              <a:defRPr sz="1000"/>
            </a:lvl2pPr>
            <a:lvl3pPr indent="-304800" lvl="2" marL="1371600" marR="0" algn="l">
              <a:lnSpc>
                <a:spcPct val="115000"/>
              </a:lnSpc>
              <a:spcBef>
                <a:spcPts val="0"/>
              </a:spcBef>
              <a:spcAft>
                <a:spcPts val="0"/>
              </a:spcAft>
              <a:buSzPts val="1200"/>
              <a:buChar char="●"/>
              <a:defRPr sz="1000"/>
            </a:lvl3pPr>
            <a:lvl4pPr indent="-304800" lvl="3" marL="1828800" marR="0" algn="l">
              <a:lnSpc>
                <a:spcPct val="115000"/>
              </a:lnSpc>
              <a:spcBef>
                <a:spcPts val="0"/>
              </a:spcBef>
              <a:spcAft>
                <a:spcPts val="0"/>
              </a:spcAft>
              <a:buSzPts val="1200"/>
              <a:buChar char="○"/>
              <a:defRPr sz="1000"/>
            </a:lvl4pPr>
            <a:lvl5pPr indent="-304800" lvl="4" marL="2286000" marR="0" algn="l">
              <a:lnSpc>
                <a:spcPct val="115000"/>
              </a:lnSpc>
              <a:spcBef>
                <a:spcPts val="0"/>
              </a:spcBef>
              <a:spcAft>
                <a:spcPts val="0"/>
              </a:spcAft>
              <a:buSzPts val="1200"/>
              <a:buChar char="●"/>
              <a:defRPr sz="1000"/>
            </a:lvl5pPr>
            <a:lvl6pPr indent="-304800" lvl="5" marL="2743200" marR="0" algn="l">
              <a:lnSpc>
                <a:spcPct val="115000"/>
              </a:lnSpc>
              <a:spcBef>
                <a:spcPts val="0"/>
              </a:spcBef>
              <a:spcAft>
                <a:spcPts val="0"/>
              </a:spcAft>
              <a:buSzPts val="1200"/>
              <a:buChar char="○"/>
              <a:defRPr sz="1000"/>
            </a:lvl6pPr>
            <a:lvl7pPr indent="-304800" lvl="6" marL="3200400" marR="0" algn="l">
              <a:lnSpc>
                <a:spcPct val="115000"/>
              </a:lnSpc>
              <a:spcBef>
                <a:spcPts val="0"/>
              </a:spcBef>
              <a:spcAft>
                <a:spcPts val="0"/>
              </a:spcAft>
              <a:buSzPts val="1200"/>
              <a:buChar char="●"/>
              <a:defRPr sz="1000"/>
            </a:lvl7pPr>
            <a:lvl8pPr indent="-304800" lvl="7" marL="3657600" marR="0" algn="l">
              <a:lnSpc>
                <a:spcPct val="115000"/>
              </a:lnSpc>
              <a:spcBef>
                <a:spcPts val="0"/>
              </a:spcBef>
              <a:spcAft>
                <a:spcPts val="0"/>
              </a:spcAft>
              <a:buSzPts val="1200"/>
              <a:buChar char="○"/>
              <a:defRPr sz="1000"/>
            </a:lvl8pPr>
            <a:lvl9pPr indent="-304800" lvl="8" marL="4114800" marR="0" algn="l">
              <a:lnSpc>
                <a:spcPct val="115000"/>
              </a:lnSpc>
              <a:spcBef>
                <a:spcPts val="0"/>
              </a:spcBef>
              <a:spcAft>
                <a:spcPts val="0"/>
              </a:spcAft>
              <a:buSzPts val="1200"/>
              <a:buChar char="●"/>
              <a:defRPr sz="1000"/>
            </a:lvl9pPr>
          </a:lstStyle>
          <a:p/>
        </p:txBody>
      </p:sp>
      <p:sp>
        <p:nvSpPr>
          <p:cNvPr id="288" name="Google Shape;288;p91"/>
          <p:cNvSpPr txBox="1"/>
          <p:nvPr>
            <p:ph idx="8" type="body"/>
          </p:nvPr>
        </p:nvSpPr>
        <p:spPr>
          <a:xfrm>
            <a:off x="6891900" y="1691575"/>
            <a:ext cx="1463100" cy="2772300"/>
          </a:xfrm>
          <a:prstGeom prst="rect">
            <a:avLst/>
          </a:prstGeom>
          <a:noFill/>
          <a:ln>
            <a:noFill/>
          </a:ln>
        </p:spPr>
        <p:txBody>
          <a:bodyPr anchorCtr="0" anchor="t" bIns="0" lIns="0" spcFirstLastPara="1" rIns="0" wrap="square" tIns="0">
            <a:noAutofit/>
          </a:bodyPr>
          <a:lstStyle>
            <a:lvl1pPr indent="-304800" lvl="0" marL="457200" marR="0" algn="l">
              <a:lnSpc>
                <a:spcPct val="115000"/>
              </a:lnSpc>
              <a:spcBef>
                <a:spcPts val="0"/>
              </a:spcBef>
              <a:spcAft>
                <a:spcPts val="0"/>
              </a:spcAft>
              <a:buSzPts val="1200"/>
              <a:buChar char="●"/>
              <a:defRPr sz="1000"/>
            </a:lvl1pPr>
            <a:lvl2pPr indent="-304800" lvl="1" marL="914400" marR="0" algn="l">
              <a:lnSpc>
                <a:spcPct val="115000"/>
              </a:lnSpc>
              <a:spcBef>
                <a:spcPts val="0"/>
              </a:spcBef>
              <a:spcAft>
                <a:spcPts val="0"/>
              </a:spcAft>
              <a:buSzPts val="1200"/>
              <a:buChar char="○"/>
              <a:defRPr sz="1000"/>
            </a:lvl2pPr>
            <a:lvl3pPr indent="-304800" lvl="2" marL="1371600" marR="0" algn="l">
              <a:lnSpc>
                <a:spcPct val="115000"/>
              </a:lnSpc>
              <a:spcBef>
                <a:spcPts val="0"/>
              </a:spcBef>
              <a:spcAft>
                <a:spcPts val="0"/>
              </a:spcAft>
              <a:buSzPts val="1200"/>
              <a:buChar char="●"/>
              <a:defRPr sz="1000"/>
            </a:lvl3pPr>
            <a:lvl4pPr indent="-304800" lvl="3" marL="1828800" marR="0" algn="l">
              <a:lnSpc>
                <a:spcPct val="115000"/>
              </a:lnSpc>
              <a:spcBef>
                <a:spcPts val="0"/>
              </a:spcBef>
              <a:spcAft>
                <a:spcPts val="0"/>
              </a:spcAft>
              <a:buSzPts val="1200"/>
              <a:buChar char="○"/>
              <a:defRPr sz="1000"/>
            </a:lvl4pPr>
            <a:lvl5pPr indent="-304800" lvl="4" marL="2286000" marR="0" algn="l">
              <a:lnSpc>
                <a:spcPct val="115000"/>
              </a:lnSpc>
              <a:spcBef>
                <a:spcPts val="0"/>
              </a:spcBef>
              <a:spcAft>
                <a:spcPts val="0"/>
              </a:spcAft>
              <a:buSzPts val="1200"/>
              <a:buChar char="●"/>
              <a:defRPr sz="1000"/>
            </a:lvl5pPr>
            <a:lvl6pPr indent="-304800" lvl="5" marL="2743200" marR="0" algn="l">
              <a:lnSpc>
                <a:spcPct val="115000"/>
              </a:lnSpc>
              <a:spcBef>
                <a:spcPts val="0"/>
              </a:spcBef>
              <a:spcAft>
                <a:spcPts val="0"/>
              </a:spcAft>
              <a:buSzPts val="1200"/>
              <a:buChar char="○"/>
              <a:defRPr sz="1000"/>
            </a:lvl6pPr>
            <a:lvl7pPr indent="-304800" lvl="6" marL="3200400" marR="0" algn="l">
              <a:lnSpc>
                <a:spcPct val="115000"/>
              </a:lnSpc>
              <a:spcBef>
                <a:spcPts val="0"/>
              </a:spcBef>
              <a:spcAft>
                <a:spcPts val="0"/>
              </a:spcAft>
              <a:buSzPts val="1200"/>
              <a:buChar char="●"/>
              <a:defRPr sz="1000"/>
            </a:lvl7pPr>
            <a:lvl8pPr indent="-304800" lvl="7" marL="3657600" marR="0" algn="l">
              <a:lnSpc>
                <a:spcPct val="115000"/>
              </a:lnSpc>
              <a:spcBef>
                <a:spcPts val="0"/>
              </a:spcBef>
              <a:spcAft>
                <a:spcPts val="0"/>
              </a:spcAft>
              <a:buSzPts val="1200"/>
              <a:buChar char="○"/>
              <a:defRPr sz="1000"/>
            </a:lvl8pPr>
            <a:lvl9pPr indent="-304800" lvl="8" marL="4114800" marR="0" algn="l">
              <a:lnSpc>
                <a:spcPct val="115000"/>
              </a:lnSpc>
              <a:spcBef>
                <a:spcPts val="0"/>
              </a:spcBef>
              <a:spcAft>
                <a:spcPts val="0"/>
              </a:spcAft>
              <a:buSzPts val="1200"/>
              <a:buChar char="●"/>
              <a:defRPr sz="1000"/>
            </a:lvl9pPr>
          </a:lstStyle>
          <a:p/>
        </p:txBody>
      </p:sp>
      <p:sp>
        <p:nvSpPr>
          <p:cNvPr id="289" name="Google Shape;289;p91"/>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90" name="Google Shape;290;p91"/>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BLANK_1_1_1_1_2">
    <p:spTree>
      <p:nvGrpSpPr>
        <p:cNvPr id="291" name="Shape 291"/>
        <p:cNvGrpSpPr/>
        <p:nvPr/>
      </p:nvGrpSpPr>
      <p:grpSpPr>
        <a:xfrm>
          <a:off x="0" y="0"/>
          <a:ext cx="0" cy="0"/>
          <a:chOff x="0" y="0"/>
          <a:chExt cx="0" cy="0"/>
        </a:xfrm>
      </p:grpSpPr>
      <p:pic>
        <p:nvPicPr>
          <p:cNvPr id="292" name="Google Shape;292;p9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93" name="Google Shape;293;p92"/>
          <p:cNvSpPr txBox="1"/>
          <p:nvPr>
            <p:ph type="title"/>
          </p:nvPr>
        </p:nvSpPr>
        <p:spPr>
          <a:xfrm>
            <a:off x="748100" y="1555575"/>
            <a:ext cx="70620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400"/>
              <a:buNone/>
              <a:defRPr sz="2400">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294" name="Google Shape;294;p92"/>
          <p:cNvSpPr txBox="1"/>
          <p:nvPr>
            <p:ph idx="1" type="body"/>
          </p:nvPr>
        </p:nvSpPr>
        <p:spPr>
          <a:xfrm>
            <a:off x="748100" y="2589725"/>
            <a:ext cx="7675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311150" lvl="1" marL="914400" algn="l">
              <a:lnSpc>
                <a:spcPct val="115000"/>
              </a:lnSpc>
              <a:spcBef>
                <a:spcPts val="0"/>
              </a:spcBef>
              <a:spcAft>
                <a:spcPts val="0"/>
              </a:spcAft>
              <a:buSzPts val="1300"/>
              <a:buChar char="○"/>
              <a:defRPr sz="1300"/>
            </a:lvl2pPr>
            <a:lvl3pPr indent="-311150" lvl="2" marL="1371600" algn="l">
              <a:lnSpc>
                <a:spcPct val="115000"/>
              </a:lnSpc>
              <a:spcBef>
                <a:spcPts val="0"/>
              </a:spcBef>
              <a:spcAft>
                <a:spcPts val="0"/>
              </a:spcAft>
              <a:buSzPts val="1300"/>
              <a:buChar char="●"/>
              <a:defRPr sz="1300"/>
            </a:lvl3pPr>
            <a:lvl4pPr indent="-311150" lvl="3" marL="1828800" algn="l">
              <a:lnSpc>
                <a:spcPct val="115000"/>
              </a:lnSpc>
              <a:spcBef>
                <a:spcPts val="0"/>
              </a:spcBef>
              <a:spcAft>
                <a:spcPts val="0"/>
              </a:spcAft>
              <a:buSzPts val="1300"/>
              <a:buChar char="○"/>
              <a:defRPr sz="1300"/>
            </a:lvl4pPr>
            <a:lvl5pPr indent="-311150" lvl="4" marL="2286000" algn="l">
              <a:lnSpc>
                <a:spcPct val="115000"/>
              </a:lnSpc>
              <a:spcBef>
                <a:spcPts val="0"/>
              </a:spcBef>
              <a:spcAft>
                <a:spcPts val="0"/>
              </a:spcAft>
              <a:buSzPts val="1300"/>
              <a:buChar char="●"/>
              <a:defRPr sz="1300"/>
            </a:lvl5pPr>
            <a:lvl6pPr indent="-311150" lvl="5" marL="2743200" algn="l">
              <a:lnSpc>
                <a:spcPct val="115000"/>
              </a:lnSpc>
              <a:spcBef>
                <a:spcPts val="0"/>
              </a:spcBef>
              <a:spcAft>
                <a:spcPts val="0"/>
              </a:spcAft>
              <a:buSzPts val="1300"/>
              <a:buChar char="○"/>
              <a:defRPr sz="1300"/>
            </a:lvl6pPr>
            <a:lvl7pPr indent="-311150" lvl="6" marL="3200400" algn="l">
              <a:lnSpc>
                <a:spcPct val="115000"/>
              </a:lnSpc>
              <a:spcBef>
                <a:spcPts val="0"/>
              </a:spcBef>
              <a:spcAft>
                <a:spcPts val="0"/>
              </a:spcAft>
              <a:buSzPts val="1300"/>
              <a:buChar char="●"/>
              <a:defRPr sz="1300"/>
            </a:lvl7pPr>
            <a:lvl8pPr indent="-311150" lvl="7" marL="3657600" algn="l">
              <a:lnSpc>
                <a:spcPct val="115000"/>
              </a:lnSpc>
              <a:spcBef>
                <a:spcPts val="0"/>
              </a:spcBef>
              <a:spcAft>
                <a:spcPts val="0"/>
              </a:spcAft>
              <a:buSzPts val="1300"/>
              <a:buChar char="○"/>
              <a:defRPr sz="1300"/>
            </a:lvl8pPr>
            <a:lvl9pPr indent="-311150" lvl="8" marL="4114800" algn="l">
              <a:lnSpc>
                <a:spcPct val="115000"/>
              </a:lnSpc>
              <a:spcBef>
                <a:spcPts val="0"/>
              </a:spcBef>
              <a:spcAft>
                <a:spcPts val="0"/>
              </a:spcAft>
              <a:buSzPts val="1300"/>
              <a:buChar char="●"/>
              <a:defRPr sz="1300"/>
            </a:lvl9pPr>
          </a:lstStyle>
          <a:p/>
        </p:txBody>
      </p:sp>
      <p:pic>
        <p:nvPicPr>
          <p:cNvPr id="295" name="Google Shape;295;p92"/>
          <p:cNvPicPr preferRelativeResize="0"/>
          <p:nvPr/>
        </p:nvPicPr>
        <p:blipFill rotWithShape="1">
          <a:blip r:embed="rId3">
            <a:alphaModFix/>
          </a:blip>
          <a:srcRect b="1922" l="0" r="0" t="1932"/>
          <a:stretch/>
        </p:blipFill>
        <p:spPr>
          <a:xfrm>
            <a:off x="724275" y="1182000"/>
            <a:ext cx="502625" cy="297375"/>
          </a:xfrm>
          <a:prstGeom prst="rect">
            <a:avLst/>
          </a:prstGeom>
          <a:noFill/>
          <a:ln>
            <a:noFill/>
          </a:ln>
        </p:spPr>
      </p:pic>
      <p:sp>
        <p:nvSpPr>
          <p:cNvPr id="296" name="Google Shape;296;p92"/>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297" name="Google Shape;297;p92"/>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late-image">
  <p:cSld name="TITLE_1_1">
    <p:bg>
      <p:bgPr>
        <a:blipFill>
          <a:blip r:embed="rId2">
            <a:alphaModFix/>
          </a:blip>
          <a:stretch>
            <a:fillRect/>
          </a:stretch>
        </a:blipFill>
      </p:bgPr>
    </p:bg>
    <p:spTree>
      <p:nvGrpSpPr>
        <p:cNvPr id="31" name="Shape 31"/>
        <p:cNvGrpSpPr/>
        <p:nvPr/>
      </p:nvGrpSpPr>
      <p:grpSpPr>
        <a:xfrm>
          <a:off x="0" y="0"/>
          <a:ext cx="0" cy="0"/>
          <a:chOff x="0" y="0"/>
          <a:chExt cx="0" cy="0"/>
        </a:xfrm>
      </p:grpSpPr>
      <p:pic>
        <p:nvPicPr>
          <p:cNvPr id="32" name="Google Shape;32;p66"/>
          <p:cNvPicPr preferRelativeResize="0"/>
          <p:nvPr/>
        </p:nvPicPr>
        <p:blipFill rotWithShape="1">
          <a:blip r:embed="rId3">
            <a:alphaModFix/>
          </a:blip>
          <a:srcRect b="386" l="0" r="0" t="386"/>
          <a:stretch/>
        </p:blipFill>
        <p:spPr>
          <a:xfrm>
            <a:off x="0" y="0"/>
            <a:ext cx="9144003" cy="5143503"/>
          </a:xfrm>
          <a:prstGeom prst="rect">
            <a:avLst/>
          </a:prstGeom>
          <a:noFill/>
          <a:ln>
            <a:noFill/>
          </a:ln>
        </p:spPr>
      </p:pic>
      <p:pic>
        <p:nvPicPr>
          <p:cNvPr id="33" name="Google Shape;33;p66"/>
          <p:cNvPicPr preferRelativeResize="0"/>
          <p:nvPr/>
        </p:nvPicPr>
        <p:blipFill rotWithShape="1">
          <a:blip r:embed="rId4">
            <a:alphaModFix/>
          </a:blip>
          <a:srcRect b="99" l="0" r="0" t="89"/>
          <a:stretch/>
        </p:blipFill>
        <p:spPr>
          <a:xfrm>
            <a:off x="7991635" y="176236"/>
            <a:ext cx="969801" cy="163250"/>
          </a:xfrm>
          <a:prstGeom prst="rect">
            <a:avLst/>
          </a:prstGeom>
          <a:noFill/>
          <a:ln>
            <a:noFill/>
          </a:ln>
        </p:spPr>
      </p:pic>
      <p:sp>
        <p:nvSpPr>
          <p:cNvPr id="34" name="Google Shape;34;p66"/>
          <p:cNvSpPr txBox="1"/>
          <p:nvPr>
            <p:ph type="title"/>
          </p:nvPr>
        </p:nvSpPr>
        <p:spPr>
          <a:xfrm>
            <a:off x="752300" y="1555575"/>
            <a:ext cx="54879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35" name="Google Shape;35;p66"/>
          <p:cNvSpPr txBox="1"/>
          <p:nvPr>
            <p:ph idx="1" type="body"/>
          </p:nvPr>
        </p:nvSpPr>
        <p:spPr>
          <a:xfrm>
            <a:off x="752300" y="2159275"/>
            <a:ext cx="5594400" cy="317100"/>
          </a:xfrm>
          <a:prstGeom prst="rect">
            <a:avLst/>
          </a:prstGeom>
          <a:noFill/>
          <a:ln>
            <a:noFill/>
          </a:ln>
        </p:spPr>
        <p:txBody>
          <a:bodyPr anchorCtr="0" anchor="t" bIns="0" lIns="0" spcFirstLastPara="1" rIns="0" wrap="square" tIns="0">
            <a:noAutofit/>
          </a:bodyPr>
          <a:lstStyle>
            <a:lvl1pPr indent="-298450" lvl="0" marL="457200" algn="l">
              <a:lnSpc>
                <a:spcPct val="115000"/>
              </a:lnSpc>
              <a:spcBef>
                <a:spcPts val="0"/>
              </a:spcBef>
              <a:spcAft>
                <a:spcPts val="0"/>
              </a:spcAft>
              <a:buSzPts val="1100"/>
              <a:buChar char="●"/>
              <a:defRPr sz="1100">
                <a:solidFill>
                  <a:schemeClr val="lt1"/>
                </a:solidFill>
              </a:defRPr>
            </a:lvl1pPr>
            <a:lvl2pPr indent="-298450" lvl="1" marL="914400" algn="l">
              <a:lnSpc>
                <a:spcPct val="115000"/>
              </a:lnSpc>
              <a:spcBef>
                <a:spcPts val="0"/>
              </a:spcBef>
              <a:spcAft>
                <a:spcPts val="0"/>
              </a:spcAft>
              <a:buSzPts val="1100"/>
              <a:buChar char="○"/>
              <a:defRPr sz="1100">
                <a:solidFill>
                  <a:schemeClr val="lt1"/>
                </a:solidFill>
              </a:defRPr>
            </a:lvl2pPr>
            <a:lvl3pPr indent="-298450" lvl="2" marL="1371600" algn="l">
              <a:lnSpc>
                <a:spcPct val="115000"/>
              </a:lnSpc>
              <a:spcBef>
                <a:spcPts val="0"/>
              </a:spcBef>
              <a:spcAft>
                <a:spcPts val="0"/>
              </a:spcAft>
              <a:buSzPts val="1100"/>
              <a:buChar char="●"/>
              <a:defRPr sz="1100">
                <a:solidFill>
                  <a:schemeClr val="lt1"/>
                </a:solidFill>
              </a:defRPr>
            </a:lvl3pPr>
            <a:lvl4pPr indent="-298450" lvl="3" marL="1828800" algn="l">
              <a:lnSpc>
                <a:spcPct val="115000"/>
              </a:lnSpc>
              <a:spcBef>
                <a:spcPts val="0"/>
              </a:spcBef>
              <a:spcAft>
                <a:spcPts val="0"/>
              </a:spcAft>
              <a:buSzPts val="1100"/>
              <a:buChar char="○"/>
              <a:defRPr sz="1100">
                <a:solidFill>
                  <a:schemeClr val="lt1"/>
                </a:solidFill>
              </a:defRPr>
            </a:lvl4pPr>
            <a:lvl5pPr indent="-298450" lvl="4" marL="2286000" algn="l">
              <a:lnSpc>
                <a:spcPct val="115000"/>
              </a:lnSpc>
              <a:spcBef>
                <a:spcPts val="0"/>
              </a:spcBef>
              <a:spcAft>
                <a:spcPts val="0"/>
              </a:spcAft>
              <a:buSzPts val="1100"/>
              <a:buChar char="●"/>
              <a:defRPr sz="1100">
                <a:solidFill>
                  <a:schemeClr val="lt1"/>
                </a:solidFill>
              </a:defRPr>
            </a:lvl5pPr>
            <a:lvl6pPr indent="-298450" lvl="5" marL="2743200" algn="l">
              <a:lnSpc>
                <a:spcPct val="115000"/>
              </a:lnSpc>
              <a:spcBef>
                <a:spcPts val="0"/>
              </a:spcBef>
              <a:spcAft>
                <a:spcPts val="0"/>
              </a:spcAft>
              <a:buSzPts val="1100"/>
              <a:buChar char="○"/>
              <a:defRPr sz="1100">
                <a:solidFill>
                  <a:schemeClr val="lt1"/>
                </a:solidFill>
              </a:defRPr>
            </a:lvl6pPr>
            <a:lvl7pPr indent="-298450" lvl="6" marL="3200400" algn="l">
              <a:lnSpc>
                <a:spcPct val="115000"/>
              </a:lnSpc>
              <a:spcBef>
                <a:spcPts val="0"/>
              </a:spcBef>
              <a:spcAft>
                <a:spcPts val="0"/>
              </a:spcAft>
              <a:buSzPts val="1100"/>
              <a:buChar char="●"/>
              <a:defRPr sz="1100">
                <a:solidFill>
                  <a:schemeClr val="lt1"/>
                </a:solidFill>
              </a:defRPr>
            </a:lvl7pPr>
            <a:lvl8pPr indent="-298450" lvl="7" marL="3657600" algn="l">
              <a:lnSpc>
                <a:spcPct val="115000"/>
              </a:lnSpc>
              <a:spcBef>
                <a:spcPts val="0"/>
              </a:spcBef>
              <a:spcAft>
                <a:spcPts val="0"/>
              </a:spcAft>
              <a:buSzPts val="1100"/>
              <a:buChar char="○"/>
              <a:defRPr sz="1100">
                <a:solidFill>
                  <a:schemeClr val="lt1"/>
                </a:solidFill>
              </a:defRPr>
            </a:lvl8pPr>
            <a:lvl9pPr indent="-298450" lvl="8" marL="4114800" algn="l">
              <a:lnSpc>
                <a:spcPct val="115000"/>
              </a:lnSpc>
              <a:spcBef>
                <a:spcPts val="0"/>
              </a:spcBef>
              <a:spcAft>
                <a:spcPts val="0"/>
              </a:spcAft>
              <a:buSzPts val="1100"/>
              <a:buChar char="●"/>
              <a:defRPr sz="1100">
                <a:solidFill>
                  <a:schemeClr val="lt1"/>
                </a:solidFill>
              </a:defRPr>
            </a:lvl9pPr>
          </a:lstStyle>
          <a:p/>
        </p:txBody>
      </p:sp>
      <p:pic>
        <p:nvPicPr>
          <p:cNvPr id="36" name="Google Shape;36;p66"/>
          <p:cNvPicPr preferRelativeResize="0"/>
          <p:nvPr/>
        </p:nvPicPr>
        <p:blipFill rotWithShape="1">
          <a:blip r:embed="rId5">
            <a:alphaModFix/>
          </a:blip>
          <a:srcRect b="1922" l="0" r="0" t="1932"/>
          <a:stretch/>
        </p:blipFill>
        <p:spPr>
          <a:xfrm>
            <a:off x="752300" y="1243072"/>
            <a:ext cx="419050" cy="24792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Headshot Light">
  <p:cSld name="BLANK_1_1_1_1_2_1">
    <p:spTree>
      <p:nvGrpSpPr>
        <p:cNvPr id="298" name="Shape 298"/>
        <p:cNvGrpSpPr/>
        <p:nvPr/>
      </p:nvGrpSpPr>
      <p:grpSpPr>
        <a:xfrm>
          <a:off x="0" y="0"/>
          <a:ext cx="0" cy="0"/>
          <a:chOff x="0" y="0"/>
          <a:chExt cx="0" cy="0"/>
        </a:xfrm>
      </p:grpSpPr>
      <p:pic>
        <p:nvPicPr>
          <p:cNvPr id="299" name="Google Shape;299;p9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00" name="Google Shape;300;p93"/>
          <p:cNvSpPr txBox="1"/>
          <p:nvPr>
            <p:ph type="title"/>
          </p:nvPr>
        </p:nvSpPr>
        <p:spPr>
          <a:xfrm>
            <a:off x="3496675" y="1555575"/>
            <a:ext cx="44703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301" name="Google Shape;301;p93"/>
          <p:cNvSpPr txBox="1"/>
          <p:nvPr>
            <p:ph idx="1" type="body"/>
          </p:nvPr>
        </p:nvSpPr>
        <p:spPr>
          <a:xfrm>
            <a:off x="3496675" y="2159275"/>
            <a:ext cx="4858800" cy="3171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02" name="Google Shape;302;p93"/>
          <p:cNvSpPr/>
          <p:nvPr>
            <p:ph idx="2" type="pic"/>
          </p:nvPr>
        </p:nvSpPr>
        <p:spPr>
          <a:xfrm>
            <a:off x="757025" y="1011300"/>
            <a:ext cx="2286000" cy="2286000"/>
          </a:xfrm>
          <a:prstGeom prst="roundRect">
            <a:avLst>
              <a:gd fmla="val 3112" name="adj"/>
            </a:avLst>
          </a:prstGeom>
          <a:noFill/>
          <a:ln>
            <a:noFill/>
          </a:ln>
        </p:spPr>
      </p:sp>
      <p:pic>
        <p:nvPicPr>
          <p:cNvPr id="303" name="Google Shape;303;p93"/>
          <p:cNvPicPr preferRelativeResize="0"/>
          <p:nvPr/>
        </p:nvPicPr>
        <p:blipFill rotWithShape="1">
          <a:blip r:embed="rId3">
            <a:alphaModFix/>
          </a:blip>
          <a:srcRect b="1922" l="0" r="0" t="1932"/>
          <a:stretch/>
        </p:blipFill>
        <p:spPr>
          <a:xfrm>
            <a:off x="3496675" y="1243072"/>
            <a:ext cx="419050" cy="247928"/>
          </a:xfrm>
          <a:prstGeom prst="rect">
            <a:avLst/>
          </a:prstGeom>
          <a:noFill/>
          <a:ln>
            <a:noFill/>
          </a:ln>
        </p:spPr>
      </p:pic>
      <p:sp>
        <p:nvSpPr>
          <p:cNvPr id="304" name="Google Shape;304;p93"/>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305" name="Google Shape;305;p93"/>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Headshot Dark">
  <p:cSld name="BLANK_1_1_1_1_2_1_1">
    <p:bg>
      <p:bgPr>
        <a:blipFill>
          <a:blip r:embed="rId2">
            <a:alphaModFix/>
          </a:blip>
          <a:stretch>
            <a:fillRect/>
          </a:stretch>
        </a:blipFill>
      </p:bgPr>
    </p:bg>
    <p:spTree>
      <p:nvGrpSpPr>
        <p:cNvPr id="306" name="Shape 306"/>
        <p:cNvGrpSpPr/>
        <p:nvPr/>
      </p:nvGrpSpPr>
      <p:grpSpPr>
        <a:xfrm>
          <a:off x="0" y="0"/>
          <a:ext cx="0" cy="0"/>
          <a:chOff x="0" y="0"/>
          <a:chExt cx="0" cy="0"/>
        </a:xfrm>
      </p:grpSpPr>
      <p:pic>
        <p:nvPicPr>
          <p:cNvPr id="307" name="Google Shape;307;p94"/>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308" name="Google Shape;308;p94"/>
          <p:cNvSpPr txBox="1"/>
          <p:nvPr>
            <p:ph type="title"/>
          </p:nvPr>
        </p:nvSpPr>
        <p:spPr>
          <a:xfrm>
            <a:off x="3496675" y="1555575"/>
            <a:ext cx="44703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309" name="Google Shape;309;p94"/>
          <p:cNvSpPr txBox="1"/>
          <p:nvPr>
            <p:ph idx="1" type="body"/>
          </p:nvPr>
        </p:nvSpPr>
        <p:spPr>
          <a:xfrm>
            <a:off x="3496675" y="2159275"/>
            <a:ext cx="4858800" cy="3171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a:solidFill>
                  <a:schemeClr val="lt1"/>
                </a:solidFill>
              </a:defRPr>
            </a:lvl1pPr>
            <a:lvl2pPr indent="-304800" lvl="1" marL="914400" algn="l">
              <a:lnSpc>
                <a:spcPct val="115000"/>
              </a:lnSpc>
              <a:spcBef>
                <a:spcPts val="0"/>
              </a:spcBef>
              <a:spcAft>
                <a:spcPts val="0"/>
              </a:spcAft>
              <a:buSzPts val="1200"/>
              <a:buChar char="○"/>
              <a:defRPr>
                <a:solidFill>
                  <a:schemeClr val="lt1"/>
                </a:solidFill>
              </a:defRPr>
            </a:lvl2pPr>
            <a:lvl3pPr indent="-304800" lvl="2" marL="1371600" algn="l">
              <a:lnSpc>
                <a:spcPct val="115000"/>
              </a:lnSpc>
              <a:spcBef>
                <a:spcPts val="0"/>
              </a:spcBef>
              <a:spcAft>
                <a:spcPts val="0"/>
              </a:spcAft>
              <a:buSzPts val="1200"/>
              <a:buChar char="●"/>
              <a:defRPr>
                <a:solidFill>
                  <a:schemeClr val="lt1"/>
                </a:solidFill>
              </a:defRPr>
            </a:lvl3pPr>
            <a:lvl4pPr indent="-304800" lvl="3" marL="1828800" algn="l">
              <a:lnSpc>
                <a:spcPct val="115000"/>
              </a:lnSpc>
              <a:spcBef>
                <a:spcPts val="0"/>
              </a:spcBef>
              <a:spcAft>
                <a:spcPts val="0"/>
              </a:spcAft>
              <a:buSzPts val="1200"/>
              <a:buChar char="○"/>
              <a:defRPr>
                <a:solidFill>
                  <a:schemeClr val="lt1"/>
                </a:solidFill>
              </a:defRPr>
            </a:lvl4pPr>
            <a:lvl5pPr indent="-304800" lvl="4" marL="2286000" algn="l">
              <a:lnSpc>
                <a:spcPct val="115000"/>
              </a:lnSpc>
              <a:spcBef>
                <a:spcPts val="0"/>
              </a:spcBef>
              <a:spcAft>
                <a:spcPts val="0"/>
              </a:spcAft>
              <a:buSzPts val="1200"/>
              <a:buChar char="●"/>
              <a:defRPr>
                <a:solidFill>
                  <a:schemeClr val="lt1"/>
                </a:solidFill>
              </a:defRPr>
            </a:lvl5pPr>
            <a:lvl6pPr indent="-304800" lvl="5" marL="2743200" algn="l">
              <a:lnSpc>
                <a:spcPct val="115000"/>
              </a:lnSpc>
              <a:spcBef>
                <a:spcPts val="0"/>
              </a:spcBef>
              <a:spcAft>
                <a:spcPts val="0"/>
              </a:spcAft>
              <a:buSzPts val="1200"/>
              <a:buChar char="○"/>
              <a:defRPr>
                <a:solidFill>
                  <a:schemeClr val="lt1"/>
                </a:solidFill>
              </a:defRPr>
            </a:lvl6pPr>
            <a:lvl7pPr indent="-304800" lvl="6" marL="3200400" algn="l">
              <a:lnSpc>
                <a:spcPct val="115000"/>
              </a:lnSpc>
              <a:spcBef>
                <a:spcPts val="0"/>
              </a:spcBef>
              <a:spcAft>
                <a:spcPts val="0"/>
              </a:spcAft>
              <a:buSzPts val="1200"/>
              <a:buChar char="●"/>
              <a:defRPr>
                <a:solidFill>
                  <a:schemeClr val="lt1"/>
                </a:solidFill>
              </a:defRPr>
            </a:lvl7pPr>
            <a:lvl8pPr indent="-304800" lvl="7" marL="3657600" algn="l">
              <a:lnSpc>
                <a:spcPct val="115000"/>
              </a:lnSpc>
              <a:spcBef>
                <a:spcPts val="0"/>
              </a:spcBef>
              <a:spcAft>
                <a:spcPts val="0"/>
              </a:spcAft>
              <a:buSzPts val="1200"/>
              <a:buChar char="○"/>
              <a:defRPr>
                <a:solidFill>
                  <a:schemeClr val="lt1"/>
                </a:solidFill>
              </a:defRPr>
            </a:lvl8pPr>
            <a:lvl9pPr indent="-304800" lvl="8" marL="4114800" algn="l">
              <a:lnSpc>
                <a:spcPct val="115000"/>
              </a:lnSpc>
              <a:spcBef>
                <a:spcPts val="0"/>
              </a:spcBef>
              <a:spcAft>
                <a:spcPts val="0"/>
              </a:spcAft>
              <a:buSzPts val="1200"/>
              <a:buChar char="●"/>
              <a:defRPr>
                <a:solidFill>
                  <a:schemeClr val="lt1"/>
                </a:solidFill>
              </a:defRPr>
            </a:lvl9pPr>
          </a:lstStyle>
          <a:p/>
        </p:txBody>
      </p:sp>
      <p:sp>
        <p:nvSpPr>
          <p:cNvPr id="310" name="Google Shape;310;p94"/>
          <p:cNvSpPr/>
          <p:nvPr>
            <p:ph idx="2" type="pic"/>
          </p:nvPr>
        </p:nvSpPr>
        <p:spPr>
          <a:xfrm>
            <a:off x="757025" y="1011300"/>
            <a:ext cx="2286000" cy="2286000"/>
          </a:xfrm>
          <a:prstGeom prst="roundRect">
            <a:avLst>
              <a:gd fmla="val 3112" name="adj"/>
            </a:avLst>
          </a:prstGeom>
          <a:noFill/>
          <a:ln>
            <a:noFill/>
          </a:ln>
        </p:spPr>
      </p:sp>
      <p:sp>
        <p:nvSpPr>
          <p:cNvPr id="311" name="Google Shape;311;p9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312" name="Google Shape;312;p94"/>
          <p:cNvPicPr preferRelativeResize="0"/>
          <p:nvPr/>
        </p:nvPicPr>
        <p:blipFill rotWithShape="1">
          <a:blip r:embed="rId4">
            <a:alphaModFix/>
          </a:blip>
          <a:srcRect b="1922" l="0" r="0" t="1932"/>
          <a:stretch/>
        </p:blipFill>
        <p:spPr>
          <a:xfrm>
            <a:off x="3496675" y="1243072"/>
            <a:ext cx="419050" cy="24792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Design 1">
  <p:cSld name="BLANK_1_1_1_1_1">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95"/>
          <p:cNvSpPr txBox="1"/>
          <p:nvPr>
            <p:ph type="title"/>
          </p:nvPr>
        </p:nvSpPr>
        <p:spPr>
          <a:xfrm>
            <a:off x="709200" y="662250"/>
            <a:ext cx="3862800" cy="1552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1"/>
              </a:buClr>
              <a:buSzPts val="1100"/>
              <a:buFont typeface="Arial"/>
              <a:buNone/>
              <a:defRPr>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315" name="Google Shape;315;p95"/>
          <p:cNvSpPr txBox="1"/>
          <p:nvPr>
            <p:ph idx="1" type="subTitle"/>
          </p:nvPr>
        </p:nvSpPr>
        <p:spPr>
          <a:xfrm>
            <a:off x="720825" y="2613575"/>
            <a:ext cx="31797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b="1" sz="1300">
                <a:latin typeface="Mulish"/>
                <a:ea typeface="Mulish"/>
                <a:cs typeface="Mulish"/>
                <a:sym typeface="Mulish"/>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16" name="Google Shape;316;p95"/>
          <p:cNvSpPr txBox="1"/>
          <p:nvPr>
            <p:ph idx="2" type="body"/>
          </p:nvPr>
        </p:nvSpPr>
        <p:spPr>
          <a:xfrm>
            <a:off x="720825" y="2855750"/>
            <a:ext cx="3179700" cy="17049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Clr>
                <a:schemeClr val="dk1"/>
              </a:buClr>
              <a:buSzPts val="1100"/>
              <a:buFont typeface="Arial"/>
              <a:buNone/>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17" name="Google Shape;317;p95"/>
          <p:cNvSpPr txBox="1"/>
          <p:nvPr>
            <p:ph idx="3" type="subTitle"/>
          </p:nvPr>
        </p:nvSpPr>
        <p:spPr>
          <a:xfrm>
            <a:off x="5898875" y="602650"/>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200"/>
              <a:buNone/>
              <a:defRPr sz="1300">
                <a:latin typeface="Mulish Black"/>
                <a:ea typeface="Mulish Black"/>
                <a:cs typeface="Mulish Black"/>
                <a:sym typeface="Mulish Black"/>
              </a:defRPr>
            </a:lvl1pPr>
            <a:lvl2pPr lvl="1" algn="l">
              <a:lnSpc>
                <a:spcPct val="115000"/>
              </a:lnSpc>
              <a:spcBef>
                <a:spcPts val="0"/>
              </a:spcBef>
              <a:spcAft>
                <a:spcPts val="0"/>
              </a:spcAft>
              <a:buSzPts val="120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20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20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20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20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20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20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200"/>
              <a:buFont typeface="Mulish Black"/>
              <a:buNone/>
              <a:defRPr>
                <a:latin typeface="Mulish Black"/>
                <a:ea typeface="Mulish Black"/>
                <a:cs typeface="Mulish Black"/>
                <a:sym typeface="Mulish Black"/>
              </a:defRPr>
            </a:lvl9pPr>
          </a:lstStyle>
          <a:p/>
        </p:txBody>
      </p:sp>
      <p:sp>
        <p:nvSpPr>
          <p:cNvPr id="318" name="Google Shape;318;p95"/>
          <p:cNvSpPr/>
          <p:nvPr>
            <p:ph idx="4" type="pic"/>
          </p:nvPr>
        </p:nvSpPr>
        <p:spPr>
          <a:xfrm>
            <a:off x="5219150" y="782362"/>
            <a:ext cx="465900" cy="465900"/>
          </a:xfrm>
          <a:prstGeom prst="rect">
            <a:avLst/>
          </a:prstGeom>
          <a:noFill/>
          <a:ln>
            <a:noFill/>
          </a:ln>
        </p:spPr>
      </p:sp>
      <p:sp>
        <p:nvSpPr>
          <p:cNvPr id="319" name="Google Shape;319;p95"/>
          <p:cNvSpPr txBox="1"/>
          <p:nvPr>
            <p:ph idx="5" type="body"/>
          </p:nvPr>
        </p:nvSpPr>
        <p:spPr>
          <a:xfrm>
            <a:off x="5898875" y="1053625"/>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200"/>
              <a:buNone/>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20" name="Google Shape;320;p95"/>
          <p:cNvSpPr txBox="1"/>
          <p:nvPr>
            <p:ph idx="6" type="subTitle"/>
          </p:nvPr>
        </p:nvSpPr>
        <p:spPr>
          <a:xfrm>
            <a:off x="5898875" y="163672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200"/>
              <a:buNone/>
              <a:defRPr sz="1300">
                <a:latin typeface="Mulish Black"/>
                <a:ea typeface="Mulish Black"/>
                <a:cs typeface="Mulish Black"/>
                <a:sym typeface="Mulish Black"/>
              </a:defRPr>
            </a:lvl1pPr>
            <a:lvl2pPr lvl="1" algn="l">
              <a:lnSpc>
                <a:spcPct val="115000"/>
              </a:lnSpc>
              <a:spcBef>
                <a:spcPts val="0"/>
              </a:spcBef>
              <a:spcAft>
                <a:spcPts val="0"/>
              </a:spcAft>
              <a:buSzPts val="120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20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20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20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20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20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20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200"/>
              <a:buFont typeface="Mulish Black"/>
              <a:buNone/>
              <a:defRPr>
                <a:latin typeface="Mulish Black"/>
                <a:ea typeface="Mulish Black"/>
                <a:cs typeface="Mulish Black"/>
                <a:sym typeface="Mulish Black"/>
              </a:defRPr>
            </a:lvl9pPr>
          </a:lstStyle>
          <a:p/>
        </p:txBody>
      </p:sp>
      <p:sp>
        <p:nvSpPr>
          <p:cNvPr id="321" name="Google Shape;321;p95"/>
          <p:cNvSpPr/>
          <p:nvPr>
            <p:ph idx="7" type="pic"/>
          </p:nvPr>
        </p:nvSpPr>
        <p:spPr>
          <a:xfrm>
            <a:off x="5219150" y="1816437"/>
            <a:ext cx="465900" cy="465900"/>
          </a:xfrm>
          <a:prstGeom prst="rect">
            <a:avLst/>
          </a:prstGeom>
          <a:noFill/>
          <a:ln>
            <a:noFill/>
          </a:ln>
        </p:spPr>
      </p:sp>
      <p:sp>
        <p:nvSpPr>
          <p:cNvPr id="322" name="Google Shape;322;p95"/>
          <p:cNvSpPr txBox="1"/>
          <p:nvPr>
            <p:ph idx="8" type="body"/>
          </p:nvPr>
        </p:nvSpPr>
        <p:spPr>
          <a:xfrm>
            <a:off x="5898875" y="208770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200"/>
              <a:buNone/>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23" name="Google Shape;323;p95"/>
          <p:cNvSpPr txBox="1"/>
          <p:nvPr>
            <p:ph idx="9" type="subTitle"/>
          </p:nvPr>
        </p:nvSpPr>
        <p:spPr>
          <a:xfrm>
            <a:off x="5898875" y="263392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200"/>
              <a:buNone/>
              <a:defRPr sz="1300">
                <a:latin typeface="Mulish Black"/>
                <a:ea typeface="Mulish Black"/>
                <a:cs typeface="Mulish Black"/>
                <a:sym typeface="Mulish Black"/>
              </a:defRPr>
            </a:lvl1pPr>
            <a:lvl2pPr lvl="1" algn="l">
              <a:lnSpc>
                <a:spcPct val="115000"/>
              </a:lnSpc>
              <a:spcBef>
                <a:spcPts val="0"/>
              </a:spcBef>
              <a:spcAft>
                <a:spcPts val="0"/>
              </a:spcAft>
              <a:buSzPts val="120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20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20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20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20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20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20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200"/>
              <a:buFont typeface="Mulish Black"/>
              <a:buNone/>
              <a:defRPr>
                <a:latin typeface="Mulish Black"/>
                <a:ea typeface="Mulish Black"/>
                <a:cs typeface="Mulish Black"/>
                <a:sym typeface="Mulish Black"/>
              </a:defRPr>
            </a:lvl9pPr>
          </a:lstStyle>
          <a:p/>
        </p:txBody>
      </p:sp>
      <p:sp>
        <p:nvSpPr>
          <p:cNvPr id="324" name="Google Shape;324;p95"/>
          <p:cNvSpPr/>
          <p:nvPr>
            <p:ph idx="13" type="pic"/>
          </p:nvPr>
        </p:nvSpPr>
        <p:spPr>
          <a:xfrm>
            <a:off x="5219150" y="2813637"/>
            <a:ext cx="465900" cy="465900"/>
          </a:xfrm>
          <a:prstGeom prst="rect">
            <a:avLst/>
          </a:prstGeom>
          <a:noFill/>
          <a:ln>
            <a:noFill/>
          </a:ln>
        </p:spPr>
      </p:sp>
      <p:sp>
        <p:nvSpPr>
          <p:cNvPr id="325" name="Google Shape;325;p95"/>
          <p:cNvSpPr txBox="1"/>
          <p:nvPr>
            <p:ph idx="14" type="body"/>
          </p:nvPr>
        </p:nvSpPr>
        <p:spPr>
          <a:xfrm>
            <a:off x="5898875" y="308490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200"/>
              <a:buNone/>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26" name="Google Shape;326;p95"/>
          <p:cNvSpPr txBox="1"/>
          <p:nvPr>
            <p:ph idx="15" type="subTitle"/>
          </p:nvPr>
        </p:nvSpPr>
        <p:spPr>
          <a:xfrm>
            <a:off x="5898875" y="365557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200"/>
              <a:buNone/>
              <a:defRPr sz="1300">
                <a:latin typeface="Mulish Black"/>
                <a:ea typeface="Mulish Black"/>
                <a:cs typeface="Mulish Black"/>
                <a:sym typeface="Mulish Black"/>
              </a:defRPr>
            </a:lvl1pPr>
            <a:lvl2pPr lvl="1" algn="l">
              <a:lnSpc>
                <a:spcPct val="115000"/>
              </a:lnSpc>
              <a:spcBef>
                <a:spcPts val="0"/>
              </a:spcBef>
              <a:spcAft>
                <a:spcPts val="0"/>
              </a:spcAft>
              <a:buSzPts val="120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20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20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20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20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20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20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200"/>
              <a:buFont typeface="Mulish Black"/>
              <a:buNone/>
              <a:defRPr>
                <a:latin typeface="Mulish Black"/>
                <a:ea typeface="Mulish Black"/>
                <a:cs typeface="Mulish Black"/>
                <a:sym typeface="Mulish Black"/>
              </a:defRPr>
            </a:lvl9pPr>
          </a:lstStyle>
          <a:p/>
        </p:txBody>
      </p:sp>
      <p:sp>
        <p:nvSpPr>
          <p:cNvPr id="327" name="Google Shape;327;p95"/>
          <p:cNvSpPr/>
          <p:nvPr>
            <p:ph idx="16" type="pic"/>
          </p:nvPr>
        </p:nvSpPr>
        <p:spPr>
          <a:xfrm>
            <a:off x="5219150" y="3835281"/>
            <a:ext cx="465900" cy="465900"/>
          </a:xfrm>
          <a:prstGeom prst="rect">
            <a:avLst/>
          </a:prstGeom>
          <a:noFill/>
          <a:ln>
            <a:noFill/>
          </a:ln>
        </p:spPr>
      </p:sp>
      <p:sp>
        <p:nvSpPr>
          <p:cNvPr id="328" name="Google Shape;328;p95"/>
          <p:cNvSpPr txBox="1"/>
          <p:nvPr>
            <p:ph idx="17" type="body"/>
          </p:nvPr>
        </p:nvSpPr>
        <p:spPr>
          <a:xfrm>
            <a:off x="5898875" y="410655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200"/>
              <a:buNone/>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2 Columns with Icons">
  <p:cSld name="BLANK_1_1_1_1_1_1">
    <p:spTree>
      <p:nvGrpSpPr>
        <p:cNvPr id="329" name="Shape 329"/>
        <p:cNvGrpSpPr/>
        <p:nvPr/>
      </p:nvGrpSpPr>
      <p:grpSpPr>
        <a:xfrm>
          <a:off x="0" y="0"/>
          <a:ext cx="0" cy="0"/>
          <a:chOff x="0" y="0"/>
          <a:chExt cx="0" cy="0"/>
        </a:xfrm>
      </p:grpSpPr>
      <p:sp>
        <p:nvSpPr>
          <p:cNvPr id="330" name="Google Shape;330;p96"/>
          <p:cNvSpPr txBox="1"/>
          <p:nvPr>
            <p:ph type="title"/>
          </p:nvPr>
        </p:nvSpPr>
        <p:spPr>
          <a:xfrm>
            <a:off x="71605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331" name="Google Shape;331;p96"/>
          <p:cNvSpPr txBox="1"/>
          <p:nvPr>
            <p:ph idx="1" type="subTitle"/>
          </p:nvPr>
        </p:nvSpPr>
        <p:spPr>
          <a:xfrm>
            <a:off x="1758925" y="1796825"/>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32" name="Google Shape;332;p96"/>
          <p:cNvSpPr txBox="1"/>
          <p:nvPr>
            <p:ph idx="2" type="subTitle"/>
          </p:nvPr>
        </p:nvSpPr>
        <p:spPr>
          <a:xfrm>
            <a:off x="1758925" y="262906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33" name="Google Shape;333;p96"/>
          <p:cNvSpPr txBox="1"/>
          <p:nvPr>
            <p:ph idx="3" type="body"/>
          </p:nvPr>
        </p:nvSpPr>
        <p:spPr>
          <a:xfrm>
            <a:off x="1758925" y="286890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34" name="Google Shape;334;p96"/>
          <p:cNvSpPr txBox="1"/>
          <p:nvPr>
            <p:ph idx="4" type="subTitle"/>
          </p:nvPr>
        </p:nvSpPr>
        <p:spPr>
          <a:xfrm>
            <a:off x="1758925" y="346131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35" name="Google Shape;335;p96"/>
          <p:cNvSpPr txBox="1"/>
          <p:nvPr>
            <p:ph idx="5" type="body"/>
          </p:nvPr>
        </p:nvSpPr>
        <p:spPr>
          <a:xfrm>
            <a:off x="1758925" y="37011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36" name="Google Shape;336;p96"/>
          <p:cNvSpPr txBox="1"/>
          <p:nvPr>
            <p:ph idx="6" type="subTitle"/>
          </p:nvPr>
        </p:nvSpPr>
        <p:spPr>
          <a:xfrm>
            <a:off x="5631000" y="1796825"/>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37" name="Google Shape;337;p96"/>
          <p:cNvSpPr txBox="1"/>
          <p:nvPr>
            <p:ph idx="7" type="body"/>
          </p:nvPr>
        </p:nvSpPr>
        <p:spPr>
          <a:xfrm>
            <a:off x="5631000" y="2036662"/>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38" name="Google Shape;338;p96"/>
          <p:cNvSpPr txBox="1"/>
          <p:nvPr>
            <p:ph idx="8" type="subTitle"/>
          </p:nvPr>
        </p:nvSpPr>
        <p:spPr>
          <a:xfrm>
            <a:off x="5631000" y="262906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39" name="Google Shape;339;p96"/>
          <p:cNvSpPr txBox="1"/>
          <p:nvPr>
            <p:ph idx="9" type="body"/>
          </p:nvPr>
        </p:nvSpPr>
        <p:spPr>
          <a:xfrm>
            <a:off x="5631000" y="286890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40" name="Google Shape;340;p96"/>
          <p:cNvSpPr txBox="1"/>
          <p:nvPr>
            <p:ph idx="13" type="subTitle"/>
          </p:nvPr>
        </p:nvSpPr>
        <p:spPr>
          <a:xfrm>
            <a:off x="5631000" y="346131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341" name="Google Shape;341;p96"/>
          <p:cNvSpPr txBox="1"/>
          <p:nvPr>
            <p:ph idx="14" type="body"/>
          </p:nvPr>
        </p:nvSpPr>
        <p:spPr>
          <a:xfrm>
            <a:off x="5631000" y="37011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
        <p:nvSpPr>
          <p:cNvPr id="342" name="Google Shape;342;p96"/>
          <p:cNvSpPr/>
          <p:nvPr>
            <p:ph idx="15" type="pic"/>
          </p:nvPr>
        </p:nvSpPr>
        <p:spPr>
          <a:xfrm>
            <a:off x="5018200" y="1749462"/>
            <a:ext cx="465900" cy="465900"/>
          </a:xfrm>
          <a:prstGeom prst="rect">
            <a:avLst/>
          </a:prstGeom>
          <a:noFill/>
          <a:ln>
            <a:noFill/>
          </a:ln>
        </p:spPr>
      </p:sp>
      <p:sp>
        <p:nvSpPr>
          <p:cNvPr id="343" name="Google Shape;343;p96"/>
          <p:cNvSpPr/>
          <p:nvPr>
            <p:ph idx="16" type="pic"/>
          </p:nvPr>
        </p:nvSpPr>
        <p:spPr>
          <a:xfrm>
            <a:off x="5018200" y="2557650"/>
            <a:ext cx="465900" cy="465900"/>
          </a:xfrm>
          <a:prstGeom prst="rect">
            <a:avLst/>
          </a:prstGeom>
          <a:noFill/>
          <a:ln>
            <a:noFill/>
          </a:ln>
        </p:spPr>
      </p:sp>
      <p:sp>
        <p:nvSpPr>
          <p:cNvPr id="344" name="Google Shape;344;p96"/>
          <p:cNvSpPr/>
          <p:nvPr>
            <p:ph idx="17" type="pic"/>
          </p:nvPr>
        </p:nvSpPr>
        <p:spPr>
          <a:xfrm>
            <a:off x="5018200" y="3412150"/>
            <a:ext cx="465900" cy="465900"/>
          </a:xfrm>
          <a:prstGeom prst="rect">
            <a:avLst/>
          </a:prstGeom>
          <a:noFill/>
          <a:ln>
            <a:noFill/>
          </a:ln>
        </p:spPr>
      </p:sp>
      <p:sp>
        <p:nvSpPr>
          <p:cNvPr id="345" name="Google Shape;345;p96"/>
          <p:cNvSpPr/>
          <p:nvPr>
            <p:ph idx="18" type="pic"/>
          </p:nvPr>
        </p:nvSpPr>
        <p:spPr>
          <a:xfrm>
            <a:off x="1138913" y="3412150"/>
            <a:ext cx="465900" cy="465900"/>
          </a:xfrm>
          <a:prstGeom prst="rect">
            <a:avLst/>
          </a:prstGeom>
          <a:noFill/>
          <a:ln>
            <a:noFill/>
          </a:ln>
        </p:spPr>
      </p:sp>
      <p:sp>
        <p:nvSpPr>
          <p:cNvPr id="346" name="Google Shape;346;p96"/>
          <p:cNvSpPr/>
          <p:nvPr>
            <p:ph idx="19" type="pic"/>
          </p:nvPr>
        </p:nvSpPr>
        <p:spPr>
          <a:xfrm>
            <a:off x="1138913" y="2557637"/>
            <a:ext cx="465900" cy="465900"/>
          </a:xfrm>
          <a:prstGeom prst="rect">
            <a:avLst/>
          </a:prstGeom>
          <a:noFill/>
          <a:ln>
            <a:noFill/>
          </a:ln>
        </p:spPr>
      </p:sp>
      <p:sp>
        <p:nvSpPr>
          <p:cNvPr id="347" name="Google Shape;347;p96"/>
          <p:cNvSpPr/>
          <p:nvPr>
            <p:ph idx="20" type="pic"/>
          </p:nvPr>
        </p:nvSpPr>
        <p:spPr>
          <a:xfrm>
            <a:off x="1138913" y="1749475"/>
            <a:ext cx="465900" cy="465900"/>
          </a:xfrm>
          <a:prstGeom prst="rect">
            <a:avLst/>
          </a:prstGeom>
          <a:noFill/>
          <a:ln>
            <a:noFill/>
          </a:ln>
        </p:spPr>
      </p:sp>
      <p:sp>
        <p:nvSpPr>
          <p:cNvPr id="348" name="Google Shape;348;p96"/>
          <p:cNvSpPr txBox="1"/>
          <p:nvPr>
            <p:ph idx="21" type="body"/>
          </p:nvPr>
        </p:nvSpPr>
        <p:spPr>
          <a:xfrm>
            <a:off x="1758925" y="20283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200"/>
              <a:buNone/>
              <a:defRPr>
                <a:solidFill>
                  <a:srgbClr val="242B2E"/>
                </a:solidFill>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304800" lvl="8" marL="4114800" algn="l">
              <a:lnSpc>
                <a:spcPct val="115000"/>
              </a:lnSpc>
              <a:spcBef>
                <a:spcPts val="0"/>
              </a:spcBef>
              <a:spcAft>
                <a:spcPts val="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3 Columns">
  <p:cSld name="BLANK_1_1_1_1_1_1_1">
    <p:spTree>
      <p:nvGrpSpPr>
        <p:cNvPr id="349" name="Shape 349"/>
        <p:cNvGrpSpPr/>
        <p:nvPr/>
      </p:nvGrpSpPr>
      <p:grpSpPr>
        <a:xfrm>
          <a:off x="0" y="0"/>
          <a:ext cx="0" cy="0"/>
          <a:chOff x="0" y="0"/>
          <a:chExt cx="0" cy="0"/>
        </a:xfrm>
      </p:grpSpPr>
      <p:sp>
        <p:nvSpPr>
          <p:cNvPr id="350" name="Google Shape;350;p97"/>
          <p:cNvSpPr txBox="1"/>
          <p:nvPr>
            <p:ph idx="1" type="body"/>
          </p:nvPr>
        </p:nvSpPr>
        <p:spPr>
          <a:xfrm>
            <a:off x="34290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51" name="Google Shape;351;p97"/>
          <p:cNvSpPr txBox="1"/>
          <p:nvPr>
            <p:ph idx="2" type="body"/>
          </p:nvPr>
        </p:nvSpPr>
        <p:spPr>
          <a:xfrm>
            <a:off x="7407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52" name="Google Shape;352;p97"/>
          <p:cNvSpPr txBox="1"/>
          <p:nvPr>
            <p:ph idx="3" type="body"/>
          </p:nvPr>
        </p:nvSpPr>
        <p:spPr>
          <a:xfrm>
            <a:off x="61173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53" name="Google Shape;353;p97"/>
          <p:cNvSpPr txBox="1"/>
          <p:nvPr>
            <p:ph type="title"/>
          </p:nvPr>
        </p:nvSpPr>
        <p:spPr>
          <a:xfrm>
            <a:off x="74070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354" name="Google Shape;354;p97"/>
          <p:cNvSpPr txBox="1"/>
          <p:nvPr>
            <p:ph idx="4" type="subTitle"/>
          </p:nvPr>
        </p:nvSpPr>
        <p:spPr>
          <a:xfrm>
            <a:off x="7407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55" name="Google Shape;355;p97"/>
          <p:cNvSpPr txBox="1"/>
          <p:nvPr>
            <p:ph idx="5" type="subTitle"/>
          </p:nvPr>
        </p:nvSpPr>
        <p:spPr>
          <a:xfrm>
            <a:off x="7407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56" name="Google Shape;356;p97"/>
          <p:cNvSpPr txBox="1"/>
          <p:nvPr>
            <p:ph idx="6" type="body"/>
          </p:nvPr>
        </p:nvSpPr>
        <p:spPr>
          <a:xfrm>
            <a:off x="7407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57" name="Google Shape;357;p97"/>
          <p:cNvSpPr txBox="1"/>
          <p:nvPr>
            <p:ph idx="7" type="subTitle"/>
          </p:nvPr>
        </p:nvSpPr>
        <p:spPr>
          <a:xfrm>
            <a:off x="61173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58" name="Google Shape;358;p97"/>
          <p:cNvSpPr txBox="1"/>
          <p:nvPr>
            <p:ph idx="8" type="subTitle"/>
          </p:nvPr>
        </p:nvSpPr>
        <p:spPr>
          <a:xfrm>
            <a:off x="61173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59" name="Google Shape;359;p97"/>
          <p:cNvSpPr txBox="1"/>
          <p:nvPr>
            <p:ph idx="9" type="body"/>
          </p:nvPr>
        </p:nvSpPr>
        <p:spPr>
          <a:xfrm>
            <a:off x="61173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60" name="Google Shape;360;p97"/>
          <p:cNvSpPr txBox="1"/>
          <p:nvPr>
            <p:ph idx="13" type="subTitle"/>
          </p:nvPr>
        </p:nvSpPr>
        <p:spPr>
          <a:xfrm>
            <a:off x="34290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61" name="Google Shape;361;p97"/>
          <p:cNvSpPr txBox="1"/>
          <p:nvPr>
            <p:ph idx="14" type="subTitle"/>
          </p:nvPr>
        </p:nvSpPr>
        <p:spPr>
          <a:xfrm>
            <a:off x="34290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62" name="Google Shape;362;p97"/>
          <p:cNvSpPr txBox="1"/>
          <p:nvPr>
            <p:ph idx="15" type="body"/>
          </p:nvPr>
        </p:nvSpPr>
        <p:spPr>
          <a:xfrm>
            <a:off x="34290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2 Columns">
  <p:cSld name="BLANK_1_1_1_1_1_1_1_1">
    <p:spTree>
      <p:nvGrpSpPr>
        <p:cNvPr id="363" name="Shape 363"/>
        <p:cNvGrpSpPr/>
        <p:nvPr/>
      </p:nvGrpSpPr>
      <p:grpSpPr>
        <a:xfrm>
          <a:off x="0" y="0"/>
          <a:ext cx="0" cy="0"/>
          <a:chOff x="0" y="0"/>
          <a:chExt cx="0" cy="0"/>
        </a:xfrm>
      </p:grpSpPr>
      <p:sp>
        <p:nvSpPr>
          <p:cNvPr id="364" name="Google Shape;364;p98"/>
          <p:cNvSpPr txBox="1"/>
          <p:nvPr>
            <p:ph type="title"/>
          </p:nvPr>
        </p:nvSpPr>
        <p:spPr>
          <a:xfrm>
            <a:off x="74070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365" name="Google Shape;365;p98"/>
          <p:cNvSpPr txBox="1"/>
          <p:nvPr>
            <p:ph idx="1" type="subTitle"/>
          </p:nvPr>
        </p:nvSpPr>
        <p:spPr>
          <a:xfrm>
            <a:off x="1502700" y="1796825"/>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66" name="Google Shape;366;p98"/>
          <p:cNvSpPr txBox="1"/>
          <p:nvPr>
            <p:ph idx="2" type="subTitle"/>
          </p:nvPr>
        </p:nvSpPr>
        <p:spPr>
          <a:xfrm>
            <a:off x="1502700" y="262906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67" name="Google Shape;367;p98"/>
          <p:cNvSpPr txBox="1"/>
          <p:nvPr>
            <p:ph idx="3" type="body"/>
          </p:nvPr>
        </p:nvSpPr>
        <p:spPr>
          <a:xfrm>
            <a:off x="1502700" y="286890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68" name="Google Shape;368;p98"/>
          <p:cNvSpPr txBox="1"/>
          <p:nvPr>
            <p:ph idx="4" type="subTitle"/>
          </p:nvPr>
        </p:nvSpPr>
        <p:spPr>
          <a:xfrm>
            <a:off x="1502700" y="346131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69" name="Google Shape;369;p98"/>
          <p:cNvSpPr txBox="1"/>
          <p:nvPr>
            <p:ph idx="5" type="body"/>
          </p:nvPr>
        </p:nvSpPr>
        <p:spPr>
          <a:xfrm>
            <a:off x="1502700" y="37011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70" name="Google Shape;370;p98"/>
          <p:cNvSpPr txBox="1"/>
          <p:nvPr>
            <p:ph idx="6" type="body"/>
          </p:nvPr>
        </p:nvSpPr>
        <p:spPr>
          <a:xfrm>
            <a:off x="1502700" y="20283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71" name="Google Shape;371;p98"/>
          <p:cNvSpPr txBox="1"/>
          <p:nvPr>
            <p:ph idx="7" type="subTitle"/>
          </p:nvPr>
        </p:nvSpPr>
        <p:spPr>
          <a:xfrm>
            <a:off x="4943100" y="1796825"/>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72" name="Google Shape;372;p98"/>
          <p:cNvSpPr txBox="1"/>
          <p:nvPr>
            <p:ph idx="8" type="subTitle"/>
          </p:nvPr>
        </p:nvSpPr>
        <p:spPr>
          <a:xfrm>
            <a:off x="4943100" y="262906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73" name="Google Shape;373;p98"/>
          <p:cNvSpPr txBox="1"/>
          <p:nvPr>
            <p:ph idx="9" type="body"/>
          </p:nvPr>
        </p:nvSpPr>
        <p:spPr>
          <a:xfrm>
            <a:off x="4943100" y="286890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74" name="Google Shape;374;p98"/>
          <p:cNvSpPr txBox="1"/>
          <p:nvPr>
            <p:ph idx="13" type="subTitle"/>
          </p:nvPr>
        </p:nvSpPr>
        <p:spPr>
          <a:xfrm>
            <a:off x="4943100" y="346131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20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p:txBody>
      </p:sp>
      <p:sp>
        <p:nvSpPr>
          <p:cNvPr id="375" name="Google Shape;375;p98"/>
          <p:cNvSpPr txBox="1"/>
          <p:nvPr>
            <p:ph idx="14" type="body"/>
          </p:nvPr>
        </p:nvSpPr>
        <p:spPr>
          <a:xfrm>
            <a:off x="4943100" y="37011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
        <p:nvSpPr>
          <p:cNvPr id="376" name="Google Shape;376;p98"/>
          <p:cNvSpPr txBox="1"/>
          <p:nvPr>
            <p:ph idx="15" type="body"/>
          </p:nvPr>
        </p:nvSpPr>
        <p:spPr>
          <a:xfrm>
            <a:off x="4943100" y="20283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200"/>
              <a:buNone/>
              <a:defRPr>
                <a:solidFill>
                  <a:srgbClr val="242B2E"/>
                </a:solidFill>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Overview">
  <p:cSld name="BLANK_1_1_1_1_1_1_2_1_1">
    <p:spTree>
      <p:nvGrpSpPr>
        <p:cNvPr id="377" name="Shape 377"/>
        <p:cNvGrpSpPr/>
        <p:nvPr/>
      </p:nvGrpSpPr>
      <p:grpSpPr>
        <a:xfrm>
          <a:off x="0" y="0"/>
          <a:ext cx="0" cy="0"/>
          <a:chOff x="0" y="0"/>
          <a:chExt cx="0" cy="0"/>
        </a:xfrm>
      </p:grpSpPr>
      <p:sp>
        <p:nvSpPr>
          <p:cNvPr id="378" name="Google Shape;378;p99"/>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
        <p:nvSpPr>
          <p:cNvPr id="379" name="Google Shape;379;p99"/>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380" name="Google Shape;380;p99"/>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p99"/>
          <p:cNvSpPr txBox="1"/>
          <p:nvPr>
            <p:ph idx="1" type="body"/>
          </p:nvPr>
        </p:nvSpPr>
        <p:spPr>
          <a:xfrm>
            <a:off x="4884225" y="1440150"/>
            <a:ext cx="3685500" cy="26172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311150" lvl="1" marL="914400" algn="l">
              <a:lnSpc>
                <a:spcPct val="115000"/>
              </a:lnSpc>
              <a:spcBef>
                <a:spcPts val="0"/>
              </a:spcBef>
              <a:spcAft>
                <a:spcPts val="0"/>
              </a:spcAft>
              <a:buSzPts val="1300"/>
              <a:buChar char="○"/>
              <a:defRPr sz="1300"/>
            </a:lvl2pPr>
            <a:lvl3pPr indent="-311150" lvl="2" marL="1371600" algn="l">
              <a:lnSpc>
                <a:spcPct val="115000"/>
              </a:lnSpc>
              <a:spcBef>
                <a:spcPts val="0"/>
              </a:spcBef>
              <a:spcAft>
                <a:spcPts val="0"/>
              </a:spcAft>
              <a:buSzPts val="1300"/>
              <a:buChar char="●"/>
              <a:defRPr sz="1300"/>
            </a:lvl3pPr>
            <a:lvl4pPr indent="-311150" lvl="3" marL="1828800" algn="l">
              <a:lnSpc>
                <a:spcPct val="115000"/>
              </a:lnSpc>
              <a:spcBef>
                <a:spcPts val="0"/>
              </a:spcBef>
              <a:spcAft>
                <a:spcPts val="0"/>
              </a:spcAft>
              <a:buSzPts val="1300"/>
              <a:buChar char="○"/>
              <a:defRPr sz="1300"/>
            </a:lvl4pPr>
            <a:lvl5pPr indent="-311150" lvl="4" marL="2286000" algn="l">
              <a:lnSpc>
                <a:spcPct val="115000"/>
              </a:lnSpc>
              <a:spcBef>
                <a:spcPts val="0"/>
              </a:spcBef>
              <a:spcAft>
                <a:spcPts val="0"/>
              </a:spcAft>
              <a:buSzPts val="1300"/>
              <a:buChar char="●"/>
              <a:defRPr sz="1300"/>
            </a:lvl5pPr>
            <a:lvl6pPr indent="-311150" lvl="5" marL="2743200" algn="l">
              <a:lnSpc>
                <a:spcPct val="115000"/>
              </a:lnSpc>
              <a:spcBef>
                <a:spcPts val="0"/>
              </a:spcBef>
              <a:spcAft>
                <a:spcPts val="0"/>
              </a:spcAft>
              <a:buSzPts val="1300"/>
              <a:buChar char="○"/>
              <a:defRPr sz="1300"/>
            </a:lvl6pPr>
            <a:lvl7pPr indent="-311150" lvl="6" marL="3200400" algn="l">
              <a:lnSpc>
                <a:spcPct val="115000"/>
              </a:lnSpc>
              <a:spcBef>
                <a:spcPts val="0"/>
              </a:spcBef>
              <a:spcAft>
                <a:spcPts val="0"/>
              </a:spcAft>
              <a:buSzPts val="1300"/>
              <a:buChar char="●"/>
              <a:defRPr sz="1300"/>
            </a:lvl7pPr>
            <a:lvl8pPr indent="-311150" lvl="7" marL="3657600" algn="l">
              <a:lnSpc>
                <a:spcPct val="115000"/>
              </a:lnSpc>
              <a:spcBef>
                <a:spcPts val="0"/>
              </a:spcBef>
              <a:spcAft>
                <a:spcPts val="0"/>
              </a:spcAft>
              <a:buSzPts val="1300"/>
              <a:buChar char="○"/>
              <a:defRPr sz="1300"/>
            </a:lvl8pPr>
            <a:lvl9pPr indent="-311150" lvl="8" marL="4114800" algn="l">
              <a:lnSpc>
                <a:spcPct val="115000"/>
              </a:lnSpc>
              <a:spcBef>
                <a:spcPts val="0"/>
              </a:spcBef>
              <a:spcAft>
                <a:spcPts val="0"/>
              </a:spcAft>
              <a:buSzPts val="1300"/>
              <a:buChar char="●"/>
              <a:defRPr sz="13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mall">
  <p:cSld name="TITLE_AND_BODY_1">
    <p:spTree>
      <p:nvGrpSpPr>
        <p:cNvPr id="382" name="Shape 382"/>
        <p:cNvGrpSpPr/>
        <p:nvPr/>
      </p:nvGrpSpPr>
      <p:grpSpPr>
        <a:xfrm>
          <a:off x="0" y="0"/>
          <a:ext cx="0" cy="0"/>
          <a:chOff x="0" y="0"/>
          <a:chExt cx="0" cy="0"/>
        </a:xfrm>
      </p:grpSpPr>
      <p:sp>
        <p:nvSpPr>
          <p:cNvPr id="383" name="Google Shape;383;p100"/>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384" name="Google Shape;384;p100"/>
          <p:cNvSpPr txBox="1"/>
          <p:nvPr>
            <p:ph idx="1" type="body"/>
          </p:nvPr>
        </p:nvSpPr>
        <p:spPr>
          <a:xfrm>
            <a:off x="616500" y="1183650"/>
            <a:ext cx="3657600" cy="34164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311150" lvl="1" marL="914400" algn="l">
              <a:lnSpc>
                <a:spcPct val="115000"/>
              </a:lnSpc>
              <a:spcBef>
                <a:spcPts val="0"/>
              </a:spcBef>
              <a:spcAft>
                <a:spcPts val="0"/>
              </a:spcAft>
              <a:buSzPts val="1300"/>
              <a:buChar char="○"/>
              <a:defRPr sz="1300"/>
            </a:lvl2pPr>
            <a:lvl3pPr indent="-311150" lvl="2" marL="1371600" algn="l">
              <a:lnSpc>
                <a:spcPct val="115000"/>
              </a:lnSpc>
              <a:spcBef>
                <a:spcPts val="0"/>
              </a:spcBef>
              <a:spcAft>
                <a:spcPts val="0"/>
              </a:spcAft>
              <a:buSzPts val="1300"/>
              <a:buChar char="■"/>
              <a:defRPr sz="1300"/>
            </a:lvl3pPr>
            <a:lvl4pPr indent="-311150" lvl="3" marL="1828800" algn="l">
              <a:lnSpc>
                <a:spcPct val="115000"/>
              </a:lnSpc>
              <a:spcBef>
                <a:spcPts val="0"/>
              </a:spcBef>
              <a:spcAft>
                <a:spcPts val="0"/>
              </a:spcAft>
              <a:buSzPts val="1300"/>
              <a:buChar char="●"/>
              <a:defRPr sz="1300"/>
            </a:lvl4pPr>
            <a:lvl5pPr indent="-311150" lvl="4" marL="2286000" algn="l">
              <a:lnSpc>
                <a:spcPct val="115000"/>
              </a:lnSpc>
              <a:spcBef>
                <a:spcPts val="0"/>
              </a:spcBef>
              <a:spcAft>
                <a:spcPts val="0"/>
              </a:spcAft>
              <a:buSzPts val="1300"/>
              <a:buChar char="○"/>
              <a:defRPr sz="1300"/>
            </a:lvl5pPr>
            <a:lvl6pPr indent="-311150" lvl="5" marL="2743200" algn="l">
              <a:lnSpc>
                <a:spcPct val="115000"/>
              </a:lnSpc>
              <a:spcBef>
                <a:spcPts val="0"/>
              </a:spcBef>
              <a:spcAft>
                <a:spcPts val="0"/>
              </a:spcAft>
              <a:buSzPts val="1300"/>
              <a:buChar char="■"/>
              <a:defRPr sz="1300"/>
            </a:lvl6pPr>
            <a:lvl7pPr indent="-311150" lvl="6" marL="3200400" algn="l">
              <a:lnSpc>
                <a:spcPct val="115000"/>
              </a:lnSpc>
              <a:spcBef>
                <a:spcPts val="0"/>
              </a:spcBef>
              <a:spcAft>
                <a:spcPts val="0"/>
              </a:spcAft>
              <a:buSzPts val="1300"/>
              <a:buChar char="●"/>
              <a:defRPr sz="1300"/>
            </a:lvl7pPr>
            <a:lvl8pPr indent="-311150" lvl="7" marL="3657600" algn="l">
              <a:lnSpc>
                <a:spcPct val="115000"/>
              </a:lnSpc>
              <a:spcBef>
                <a:spcPts val="0"/>
              </a:spcBef>
              <a:spcAft>
                <a:spcPts val="0"/>
              </a:spcAft>
              <a:buSzPts val="1300"/>
              <a:buChar char="○"/>
              <a:defRPr sz="1300"/>
            </a:lvl8pPr>
            <a:lvl9pPr indent="-311150" lvl="8" marL="4114800" algn="l">
              <a:lnSpc>
                <a:spcPct val="115000"/>
              </a:lnSpc>
              <a:spcBef>
                <a:spcPts val="0"/>
              </a:spcBef>
              <a:spcAft>
                <a:spcPts val="0"/>
              </a:spcAft>
              <a:buSzPts val="1300"/>
              <a:buChar char="■"/>
              <a:defRPr sz="1300"/>
            </a:lvl9pPr>
          </a:lstStyle>
          <a:p/>
        </p:txBody>
      </p:sp>
      <p:sp>
        <p:nvSpPr>
          <p:cNvPr id="385" name="Google Shape;385;p100"/>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Slate Right">
  <p:cSld name="CUSTOM_1">
    <p:spTree>
      <p:nvGrpSpPr>
        <p:cNvPr id="386" name="Shape 386"/>
        <p:cNvGrpSpPr/>
        <p:nvPr/>
      </p:nvGrpSpPr>
      <p:grpSpPr>
        <a:xfrm>
          <a:off x="0" y="0"/>
          <a:ext cx="0" cy="0"/>
          <a:chOff x="0" y="0"/>
          <a:chExt cx="0" cy="0"/>
        </a:xfrm>
      </p:grpSpPr>
      <p:sp>
        <p:nvSpPr>
          <p:cNvPr id="387" name="Google Shape;387;p101"/>
          <p:cNvSpPr txBox="1"/>
          <p:nvPr>
            <p:ph type="title"/>
          </p:nvPr>
        </p:nvSpPr>
        <p:spPr>
          <a:xfrm>
            <a:off x="331200" y="458325"/>
            <a:ext cx="5152200" cy="787500"/>
          </a:xfrm>
          <a:prstGeom prst="rect">
            <a:avLst/>
          </a:prstGeom>
          <a:noFill/>
          <a:ln>
            <a:noFill/>
          </a:ln>
        </p:spPr>
        <p:txBody>
          <a:bodyPr anchorCtr="0" anchor="t" bIns="0" lIns="0" spcFirstLastPara="1" rIns="0" wrap="square" tIns="0">
            <a:noAutofit/>
          </a:bodyPr>
          <a:lstStyle>
            <a:lvl1pPr lvl="0" marR="0" algn="ctr">
              <a:lnSpc>
                <a:spcPct val="87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388" name="Google Shape;388;p101"/>
          <p:cNvSpPr/>
          <p:nvPr/>
        </p:nvSpPr>
        <p:spPr>
          <a:xfrm>
            <a:off x="5833875" y="-43625"/>
            <a:ext cx="3324300" cy="5226300"/>
          </a:xfrm>
          <a:prstGeom prst="rect">
            <a:avLst/>
          </a:prstGeom>
          <a:solidFill>
            <a:srgbClr val="3B45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ulish Light"/>
              <a:ea typeface="Mulish Light"/>
              <a:cs typeface="Mulish Light"/>
              <a:sym typeface="Mulish Light"/>
            </a:endParaRPr>
          </a:p>
        </p:txBody>
      </p:sp>
      <p:pic>
        <p:nvPicPr>
          <p:cNvPr id="389" name="Google Shape;389;p101"/>
          <p:cNvPicPr preferRelativeResize="0"/>
          <p:nvPr/>
        </p:nvPicPr>
        <p:blipFill rotWithShape="1">
          <a:blip r:embed="rId2">
            <a:alphaModFix/>
          </a:blip>
          <a:srcRect b="0" l="0" r="0" t="0"/>
          <a:stretch/>
        </p:blipFill>
        <p:spPr>
          <a:xfrm>
            <a:off x="7991635" y="176236"/>
            <a:ext cx="969801" cy="163250"/>
          </a:xfrm>
          <a:prstGeom prst="rect">
            <a:avLst/>
          </a:prstGeom>
          <a:noFill/>
          <a:ln>
            <a:noFill/>
          </a:ln>
        </p:spPr>
      </p:pic>
      <p:sp>
        <p:nvSpPr>
          <p:cNvPr id="390" name="Google Shape;390;p101"/>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Mulish Light"/>
                <a:ea typeface="Mulish Light"/>
                <a:cs typeface="Mulish Light"/>
                <a:sym typeface="Mulish Light"/>
              </a:rPr>
              <a:t>‹#›</a:t>
            </a:fld>
            <a:endParaRPr b="0" i="0" sz="600" u="none" cap="none" strike="noStrike">
              <a:solidFill>
                <a:schemeClr val="lt1"/>
              </a:solidFill>
              <a:latin typeface="Mulish Light"/>
              <a:ea typeface="Mulish Light"/>
              <a:cs typeface="Mulish Light"/>
              <a:sym typeface="Mulish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pid7 Why Slide">
  <p:cSld name="BLANK_1_1_2">
    <p:bg>
      <p:bgPr>
        <a:blipFill>
          <a:blip r:embed="rId2">
            <a:alphaModFix/>
          </a:blip>
          <a:stretch>
            <a:fillRect/>
          </a:stretch>
        </a:blipFill>
      </p:bgPr>
    </p:bg>
    <p:spTree>
      <p:nvGrpSpPr>
        <p:cNvPr id="391" name="Shape 391"/>
        <p:cNvGrpSpPr/>
        <p:nvPr/>
      </p:nvGrpSpPr>
      <p:grpSpPr>
        <a:xfrm>
          <a:off x="0" y="0"/>
          <a:ext cx="0" cy="0"/>
          <a:chOff x="0" y="0"/>
          <a:chExt cx="0" cy="0"/>
        </a:xfrm>
      </p:grpSpPr>
      <p:pic>
        <p:nvPicPr>
          <p:cNvPr id="392" name="Google Shape;392;p102"/>
          <p:cNvPicPr preferRelativeResize="0"/>
          <p:nvPr/>
        </p:nvPicPr>
        <p:blipFill rotWithShape="1">
          <a:blip r:embed="rId3">
            <a:alphaModFix amt="75000"/>
          </a:blip>
          <a:srcRect b="0" l="0" r="0" t="0"/>
          <a:stretch/>
        </p:blipFill>
        <p:spPr>
          <a:xfrm>
            <a:off x="0" y="0"/>
            <a:ext cx="9144000" cy="5143500"/>
          </a:xfrm>
          <a:prstGeom prst="rect">
            <a:avLst/>
          </a:prstGeom>
          <a:noFill/>
          <a:ln>
            <a:noFill/>
          </a:ln>
        </p:spPr>
      </p:pic>
      <p:sp>
        <p:nvSpPr>
          <p:cNvPr id="393" name="Google Shape;393;p102"/>
          <p:cNvSpPr txBox="1"/>
          <p:nvPr/>
        </p:nvSpPr>
        <p:spPr>
          <a:xfrm>
            <a:off x="4742950" y="869025"/>
            <a:ext cx="16506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Research and </a:t>
            </a:r>
            <a:endParaRPr b="0" i="0" sz="13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Community</a:t>
            </a:r>
            <a:endParaRPr b="0" i="0" sz="13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Mulish Black"/>
              <a:ea typeface="Mulish Black"/>
              <a:cs typeface="Mulish Black"/>
              <a:sym typeface="Mulish Black"/>
            </a:endParaRPr>
          </a:p>
        </p:txBody>
      </p:sp>
      <p:pic>
        <p:nvPicPr>
          <p:cNvPr id="394" name="Google Shape;394;p102"/>
          <p:cNvPicPr preferRelativeResize="0"/>
          <p:nvPr/>
        </p:nvPicPr>
        <p:blipFill rotWithShape="1">
          <a:blip r:embed="rId4">
            <a:alphaModFix/>
          </a:blip>
          <a:srcRect b="0" l="0" r="0" t="0"/>
          <a:stretch/>
        </p:blipFill>
        <p:spPr>
          <a:xfrm>
            <a:off x="4731574" y="1417213"/>
            <a:ext cx="1673400" cy="1673400"/>
          </a:xfrm>
          <a:prstGeom prst="round2DiagRect">
            <a:avLst>
              <a:gd fmla="val 3058" name="adj1"/>
              <a:gd fmla="val 0" name="adj2"/>
            </a:avLst>
          </a:prstGeom>
          <a:noFill/>
          <a:ln>
            <a:noFill/>
          </a:ln>
        </p:spPr>
      </p:pic>
      <p:sp>
        <p:nvSpPr>
          <p:cNvPr id="395" name="Google Shape;395;p102"/>
          <p:cNvSpPr txBox="1"/>
          <p:nvPr/>
        </p:nvSpPr>
        <p:spPr>
          <a:xfrm>
            <a:off x="2746500" y="869025"/>
            <a:ext cx="16554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Security</a:t>
            </a:r>
            <a:endParaRPr b="0" i="0" sz="13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Services</a:t>
            </a:r>
            <a:endParaRPr b="0" i="0" sz="13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396" name="Google Shape;396;p102"/>
          <p:cNvPicPr preferRelativeResize="0"/>
          <p:nvPr/>
        </p:nvPicPr>
        <p:blipFill rotWithShape="1">
          <a:blip r:embed="rId5">
            <a:alphaModFix/>
          </a:blip>
          <a:srcRect b="0" l="0" r="0" t="0"/>
          <a:stretch/>
        </p:blipFill>
        <p:spPr>
          <a:xfrm>
            <a:off x="2737524" y="1417200"/>
            <a:ext cx="1673400" cy="1673400"/>
          </a:xfrm>
          <a:prstGeom prst="round2DiagRect">
            <a:avLst>
              <a:gd fmla="val 3185" name="adj1"/>
              <a:gd fmla="val 0" name="adj2"/>
            </a:avLst>
          </a:prstGeom>
          <a:noFill/>
          <a:ln>
            <a:noFill/>
          </a:ln>
        </p:spPr>
      </p:pic>
      <p:sp>
        <p:nvSpPr>
          <p:cNvPr id="397" name="Google Shape;397;p102"/>
          <p:cNvSpPr txBox="1"/>
          <p:nvPr/>
        </p:nvSpPr>
        <p:spPr>
          <a:xfrm>
            <a:off x="754038" y="869025"/>
            <a:ext cx="16554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Arial"/>
                <a:ea typeface="Arial"/>
                <a:cs typeface="Arial"/>
                <a:sym typeface="Arial"/>
              </a:rPr>
              <a:t>Best-in-Class  Technology</a:t>
            </a:r>
            <a:endParaRPr b="0" i="0" sz="1300" u="none" cap="none" strike="noStrike">
              <a:solidFill>
                <a:schemeClr val="dk2"/>
              </a:solidFill>
              <a:latin typeface="Arial"/>
              <a:ea typeface="Arial"/>
              <a:cs typeface="Arial"/>
              <a:sym typeface="Arial"/>
            </a:endParaRPr>
          </a:p>
        </p:txBody>
      </p:sp>
      <p:pic>
        <p:nvPicPr>
          <p:cNvPr id="398" name="Google Shape;398;p102"/>
          <p:cNvPicPr preferRelativeResize="0"/>
          <p:nvPr/>
        </p:nvPicPr>
        <p:blipFill rotWithShape="1">
          <a:blip r:embed="rId6">
            <a:alphaModFix/>
          </a:blip>
          <a:srcRect b="0" l="0" r="0" t="0"/>
          <a:stretch/>
        </p:blipFill>
        <p:spPr>
          <a:xfrm>
            <a:off x="746651" y="1418800"/>
            <a:ext cx="1670100" cy="1670100"/>
          </a:xfrm>
          <a:prstGeom prst="round2DiagRect">
            <a:avLst>
              <a:gd fmla="val 3200" name="adj1"/>
              <a:gd fmla="val 0" name="adj2"/>
            </a:avLst>
          </a:prstGeom>
          <a:noFill/>
          <a:ln>
            <a:noFill/>
          </a:ln>
        </p:spPr>
      </p:pic>
      <p:grpSp>
        <p:nvGrpSpPr>
          <p:cNvPr id="399" name="Google Shape;399;p102"/>
          <p:cNvGrpSpPr/>
          <p:nvPr/>
        </p:nvGrpSpPr>
        <p:grpSpPr>
          <a:xfrm>
            <a:off x="1728835" y="3471970"/>
            <a:ext cx="1696200" cy="1114221"/>
            <a:chOff x="1527052" y="3500470"/>
            <a:chExt cx="1696200" cy="1114221"/>
          </a:xfrm>
        </p:grpSpPr>
        <p:sp>
          <p:nvSpPr>
            <p:cNvPr id="400" name="Google Shape;400;p102"/>
            <p:cNvSpPr txBox="1"/>
            <p:nvPr/>
          </p:nvSpPr>
          <p:spPr>
            <a:xfrm>
              <a:off x="1527052"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11,000+</a:t>
              </a:r>
              <a:endParaRPr b="0" i="0" sz="15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Customers   </a:t>
              </a:r>
              <a:endParaRPr b="0" i="0" sz="1500" u="none" cap="none" strike="noStrike">
                <a:solidFill>
                  <a:schemeClr val="dk2"/>
                </a:solidFill>
                <a:latin typeface="Mulish ExtraBold"/>
                <a:ea typeface="Mulish ExtraBold"/>
                <a:cs typeface="Mulish ExtraBold"/>
                <a:sym typeface="Mulish ExtraBold"/>
              </a:endParaRPr>
            </a:p>
          </p:txBody>
        </p:sp>
        <p:sp>
          <p:nvSpPr>
            <p:cNvPr id="401" name="Google Shape;401;p102"/>
            <p:cNvSpPr txBox="1"/>
            <p:nvPr/>
          </p:nvSpPr>
          <p:spPr>
            <a:xfrm>
              <a:off x="1527052" y="4183591"/>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43% of Fortune 500</a:t>
              </a:r>
              <a:endParaRPr b="0" i="0" sz="1150" u="none" cap="none" strike="noStrike">
                <a:solidFill>
                  <a:schemeClr val="dk2"/>
                </a:solidFill>
                <a:latin typeface="Mulish"/>
                <a:ea typeface="Mulish"/>
                <a:cs typeface="Mulish"/>
                <a:sym typeface="Mulish"/>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NASDAQ: RPD</a:t>
              </a:r>
              <a:endParaRPr b="0" i="0" sz="1150" u="none" cap="none" strike="noStrike">
                <a:solidFill>
                  <a:schemeClr val="dk2"/>
                </a:solidFill>
                <a:latin typeface="Mulish"/>
                <a:ea typeface="Mulish"/>
                <a:cs typeface="Mulish"/>
                <a:sym typeface="Mulish"/>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Roboto"/>
                <a:ea typeface="Roboto"/>
                <a:cs typeface="Roboto"/>
                <a:sym typeface="Roboto"/>
              </a:endParaRPr>
            </a:p>
          </p:txBody>
        </p:sp>
        <p:sp>
          <p:nvSpPr>
            <p:cNvPr id="402" name="Google Shape;402;p102"/>
            <p:cNvSpPr/>
            <p:nvPr/>
          </p:nvSpPr>
          <p:spPr>
            <a:xfrm>
              <a:off x="1983502"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grpSp>
        <p:nvGrpSpPr>
          <p:cNvPr id="403" name="Google Shape;403;p102"/>
          <p:cNvGrpSpPr/>
          <p:nvPr/>
        </p:nvGrpSpPr>
        <p:grpSpPr>
          <a:xfrm>
            <a:off x="3723812" y="3471970"/>
            <a:ext cx="1696200" cy="1114221"/>
            <a:chOff x="3723902" y="3500470"/>
            <a:chExt cx="1696200" cy="1114221"/>
          </a:xfrm>
        </p:grpSpPr>
        <p:sp>
          <p:nvSpPr>
            <p:cNvPr id="404" name="Google Shape;404;p102"/>
            <p:cNvSpPr txBox="1"/>
            <p:nvPr/>
          </p:nvSpPr>
          <p:spPr>
            <a:xfrm>
              <a:off x="3723902"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Global</a:t>
              </a:r>
              <a:endParaRPr b="0" i="0" sz="15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Footprint</a:t>
              </a:r>
              <a:endParaRPr b="0" i="0" sz="1500" u="none" cap="none" strike="noStrike">
                <a:solidFill>
                  <a:schemeClr val="dk2"/>
                </a:solidFill>
                <a:latin typeface="Mulish ExtraBold"/>
                <a:ea typeface="Mulish ExtraBold"/>
                <a:cs typeface="Mulish ExtraBold"/>
                <a:sym typeface="Mulish ExtraBold"/>
              </a:endParaRPr>
            </a:p>
          </p:txBody>
        </p:sp>
        <p:sp>
          <p:nvSpPr>
            <p:cNvPr id="405" name="Google Shape;405;p102"/>
            <p:cNvSpPr txBox="1"/>
            <p:nvPr/>
          </p:nvSpPr>
          <p:spPr>
            <a:xfrm>
              <a:off x="3723902" y="4183591"/>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144 Countries</a:t>
              </a:r>
              <a:endParaRPr b="0" i="0" sz="1150" u="none" cap="none" strike="noStrike">
                <a:solidFill>
                  <a:schemeClr val="dk2"/>
                </a:solidFill>
                <a:latin typeface="Mulish"/>
                <a:ea typeface="Mulish"/>
                <a:cs typeface="Mulish"/>
                <a:sym typeface="Mulish"/>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21 Offices</a:t>
              </a:r>
              <a:endParaRPr b="0" i="0" sz="1150" u="none" cap="none" strike="noStrike">
                <a:solidFill>
                  <a:schemeClr val="dk2"/>
                </a:solidFill>
                <a:latin typeface="Mulish"/>
                <a:ea typeface="Mulish"/>
                <a:cs typeface="Mulish"/>
                <a:sym typeface="Mulish"/>
              </a:endParaRPr>
            </a:p>
          </p:txBody>
        </p:sp>
        <p:sp>
          <p:nvSpPr>
            <p:cNvPr id="406" name="Google Shape;406;p102"/>
            <p:cNvSpPr/>
            <p:nvPr/>
          </p:nvSpPr>
          <p:spPr>
            <a:xfrm>
              <a:off x="4180352"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grpSp>
        <p:nvGrpSpPr>
          <p:cNvPr id="407" name="Google Shape;407;p102"/>
          <p:cNvGrpSpPr/>
          <p:nvPr/>
        </p:nvGrpSpPr>
        <p:grpSpPr>
          <a:xfrm>
            <a:off x="5599310" y="3471970"/>
            <a:ext cx="1976700" cy="1114230"/>
            <a:chOff x="5768171" y="3500470"/>
            <a:chExt cx="1976700" cy="1114230"/>
          </a:xfrm>
        </p:grpSpPr>
        <p:sp>
          <p:nvSpPr>
            <p:cNvPr id="408" name="Google Shape;408;p102"/>
            <p:cNvSpPr txBox="1"/>
            <p:nvPr/>
          </p:nvSpPr>
          <p:spPr>
            <a:xfrm>
              <a:off x="5908421"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Leader of</a:t>
              </a:r>
              <a:endParaRPr b="0" i="0" sz="15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ExtraBold"/>
                  <a:ea typeface="Mulish ExtraBold"/>
                  <a:cs typeface="Mulish ExtraBold"/>
                  <a:sym typeface="Mulish ExtraBold"/>
                </a:rPr>
                <a:t>Innovation</a:t>
              </a:r>
              <a:endParaRPr b="0" i="0" sz="15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Mulish Black"/>
                <a:ea typeface="Mulish Black"/>
                <a:cs typeface="Mulish Black"/>
                <a:sym typeface="Mulish Black"/>
              </a:endParaRPr>
            </a:p>
          </p:txBody>
        </p:sp>
        <p:sp>
          <p:nvSpPr>
            <p:cNvPr id="409" name="Google Shape;409;p102"/>
            <p:cNvSpPr txBox="1"/>
            <p:nvPr/>
          </p:nvSpPr>
          <p:spPr>
            <a:xfrm>
              <a:off x="5768171" y="4183600"/>
              <a:ext cx="19767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56 Patents</a:t>
              </a:r>
              <a:endParaRPr b="0" i="0" sz="1150" u="none" cap="none" strike="noStrike">
                <a:solidFill>
                  <a:schemeClr val="dk2"/>
                </a:solidFill>
                <a:latin typeface="Mulish"/>
                <a:ea typeface="Mulish"/>
                <a:cs typeface="Mulish"/>
                <a:sym typeface="Mulish"/>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Mulish"/>
                  <a:ea typeface="Mulish"/>
                  <a:cs typeface="Mulish"/>
                  <a:sym typeface="Mulish"/>
                </a:rPr>
                <a:t>Open Source Communities</a:t>
              </a:r>
              <a:endParaRPr b="0" i="0" sz="1150" u="none" cap="none" strike="noStrike">
                <a:solidFill>
                  <a:schemeClr val="dk2"/>
                </a:solidFill>
                <a:latin typeface="Mulish"/>
                <a:ea typeface="Mulish"/>
                <a:cs typeface="Mulish"/>
                <a:sym typeface="Mulish"/>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Mulish"/>
                <a:ea typeface="Mulish"/>
                <a:cs typeface="Mulish"/>
                <a:sym typeface="Mulish"/>
              </a:endParaRPr>
            </a:p>
          </p:txBody>
        </p:sp>
        <p:sp>
          <p:nvSpPr>
            <p:cNvPr id="410" name="Google Shape;410;p102"/>
            <p:cNvSpPr/>
            <p:nvPr/>
          </p:nvSpPr>
          <p:spPr>
            <a:xfrm>
              <a:off x="6364871"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sp>
        <p:nvSpPr>
          <p:cNvPr id="411" name="Google Shape;411;p102"/>
          <p:cNvSpPr txBox="1"/>
          <p:nvPr/>
        </p:nvSpPr>
        <p:spPr>
          <a:xfrm>
            <a:off x="6727251" y="869025"/>
            <a:ext cx="16701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Global</a:t>
            </a:r>
            <a:endParaRPr b="0" i="0" sz="1300" u="none" cap="none" strike="noStrike">
              <a:solidFill>
                <a:schemeClr val="dk2"/>
              </a:solidFill>
              <a:latin typeface="Mulish ExtraBold"/>
              <a:ea typeface="Mulish ExtraBold"/>
              <a:cs typeface="Mulish ExtraBold"/>
              <a:sym typeface="Mulish ExtraBold"/>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ExtraBold"/>
                <a:ea typeface="Mulish ExtraBold"/>
                <a:cs typeface="Mulish ExtraBold"/>
                <a:sym typeface="Mulish ExtraBold"/>
              </a:rPr>
              <a:t>Ecosystem</a:t>
            </a:r>
            <a:endParaRPr b="0" i="0" sz="1300" u="none" cap="none" strike="noStrike">
              <a:solidFill>
                <a:schemeClr val="dk2"/>
              </a:solidFill>
              <a:latin typeface="Mulish ExtraBold"/>
              <a:ea typeface="Mulish ExtraBold"/>
              <a:cs typeface="Mulish ExtraBold"/>
              <a:sym typeface="Mulish ExtraBold"/>
            </a:endParaRPr>
          </a:p>
        </p:txBody>
      </p:sp>
      <p:pic>
        <p:nvPicPr>
          <p:cNvPr id="412" name="Google Shape;412;p102"/>
          <p:cNvPicPr preferRelativeResize="0"/>
          <p:nvPr/>
        </p:nvPicPr>
        <p:blipFill rotWithShape="1">
          <a:blip r:embed="rId7">
            <a:alphaModFix/>
          </a:blip>
          <a:srcRect b="1227" l="2553" r="0" t="1325"/>
          <a:stretch/>
        </p:blipFill>
        <p:spPr>
          <a:xfrm>
            <a:off x="6725625" y="1424050"/>
            <a:ext cx="1673400" cy="1659600"/>
          </a:xfrm>
          <a:prstGeom prst="round2DiagRect">
            <a:avLst>
              <a:gd fmla="val 3673" name="adj1"/>
              <a:gd fmla="val 0" name="adj2"/>
            </a:avLst>
          </a:prstGeom>
          <a:noFill/>
          <a:ln>
            <a:noFill/>
          </a:ln>
        </p:spPr>
      </p:pic>
      <p:sp>
        <p:nvSpPr>
          <p:cNvPr id="413" name="Google Shape;413;p102"/>
          <p:cNvSpPr txBox="1"/>
          <p:nvPr/>
        </p:nvSpPr>
        <p:spPr>
          <a:xfrm>
            <a:off x="6879994" y="1728550"/>
            <a:ext cx="1407300" cy="56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700"/>
              <a:buFont typeface="Arial"/>
              <a:buNone/>
            </a:pPr>
            <a:r>
              <a:rPr b="0" i="0" lang="en" sz="3700" u="none" cap="none" strike="noStrike">
                <a:solidFill>
                  <a:schemeClr val="lt1"/>
                </a:solidFill>
                <a:latin typeface="Arial"/>
                <a:ea typeface="Arial"/>
                <a:cs typeface="Arial"/>
                <a:sym typeface="Arial"/>
              </a:rPr>
              <a:t>300+</a:t>
            </a:r>
            <a:endParaRPr b="0" i="0" sz="3700" u="none" cap="none" strike="noStrike">
              <a:solidFill>
                <a:schemeClr val="lt1"/>
              </a:solidFill>
              <a:latin typeface="Arial"/>
              <a:ea typeface="Arial"/>
              <a:cs typeface="Arial"/>
              <a:sym typeface="Arial"/>
            </a:endParaRPr>
          </a:p>
        </p:txBody>
      </p:sp>
      <p:sp>
        <p:nvSpPr>
          <p:cNvPr id="414" name="Google Shape;414;p102"/>
          <p:cNvSpPr txBox="1"/>
          <p:nvPr/>
        </p:nvSpPr>
        <p:spPr>
          <a:xfrm>
            <a:off x="6790101" y="2325575"/>
            <a:ext cx="1544400" cy="4311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Platform </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Integrations</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t/>
            </a:r>
            <a:endParaRPr b="1" i="0" sz="1400" u="none" cap="none" strike="noStrike">
              <a:solidFill>
                <a:schemeClr val="lt1"/>
              </a:solidFill>
              <a:latin typeface="Roboto"/>
              <a:ea typeface="Roboto"/>
              <a:cs typeface="Roboto"/>
              <a:sym typeface="Roboto"/>
            </a:endParaRPr>
          </a:p>
        </p:txBody>
      </p:sp>
      <p:sp>
        <p:nvSpPr>
          <p:cNvPr id="415" name="Google Shape;415;p102"/>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416" name="Google Shape;416;p102"/>
          <p:cNvPicPr preferRelativeResize="0"/>
          <p:nvPr/>
        </p:nvPicPr>
        <p:blipFill rotWithShape="1">
          <a:blip r:embed="rId8">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ilver sand--image ">
  <p:cSld name="TITLE_1_1_1">
    <p:bg>
      <p:bgPr>
        <a:blipFill>
          <a:blip r:embed="rId2">
            <a:alphaModFix/>
          </a:blip>
          <a:stretch>
            <a:fillRect/>
          </a:stretch>
        </a:blipFill>
      </p:bgPr>
    </p:bg>
    <p:spTree>
      <p:nvGrpSpPr>
        <p:cNvPr id="37" name="Shape 37"/>
        <p:cNvGrpSpPr/>
        <p:nvPr/>
      </p:nvGrpSpPr>
      <p:grpSpPr>
        <a:xfrm>
          <a:off x="0" y="0"/>
          <a:ext cx="0" cy="0"/>
          <a:chOff x="0" y="0"/>
          <a:chExt cx="0" cy="0"/>
        </a:xfrm>
      </p:grpSpPr>
      <p:pic>
        <p:nvPicPr>
          <p:cNvPr id="38" name="Google Shape;38;p67"/>
          <p:cNvPicPr preferRelativeResize="0"/>
          <p:nvPr/>
        </p:nvPicPr>
        <p:blipFill rotWithShape="1">
          <a:blip r:embed="rId3">
            <a:alphaModFix/>
          </a:blip>
          <a:srcRect b="386" l="0" r="0" t="386"/>
          <a:stretch/>
        </p:blipFill>
        <p:spPr>
          <a:xfrm>
            <a:off x="0" y="0"/>
            <a:ext cx="9144003" cy="5143503"/>
          </a:xfrm>
          <a:prstGeom prst="rect">
            <a:avLst/>
          </a:prstGeom>
          <a:noFill/>
          <a:ln>
            <a:noFill/>
          </a:ln>
        </p:spPr>
      </p:pic>
      <p:pic>
        <p:nvPicPr>
          <p:cNvPr id="39" name="Google Shape;39;p67"/>
          <p:cNvPicPr preferRelativeResize="0"/>
          <p:nvPr/>
        </p:nvPicPr>
        <p:blipFill rotWithShape="1">
          <a:blip r:embed="rId4">
            <a:alphaModFix/>
          </a:blip>
          <a:srcRect b="99" l="0" r="0" t="89"/>
          <a:stretch/>
        </p:blipFill>
        <p:spPr>
          <a:xfrm>
            <a:off x="7991635" y="176236"/>
            <a:ext cx="969801" cy="163250"/>
          </a:xfrm>
          <a:prstGeom prst="rect">
            <a:avLst/>
          </a:prstGeom>
          <a:noFill/>
          <a:ln>
            <a:noFill/>
          </a:ln>
        </p:spPr>
      </p:pic>
      <p:sp>
        <p:nvSpPr>
          <p:cNvPr id="40" name="Google Shape;40;p67"/>
          <p:cNvSpPr txBox="1"/>
          <p:nvPr>
            <p:ph type="title"/>
          </p:nvPr>
        </p:nvSpPr>
        <p:spPr>
          <a:xfrm>
            <a:off x="752300" y="1555575"/>
            <a:ext cx="54879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latin typeface="Mulish Black"/>
                <a:ea typeface="Mulish Black"/>
                <a:cs typeface="Mulish Black"/>
                <a:sym typeface="Mulish Black"/>
              </a:defRPr>
            </a:lvl1pPr>
            <a:lvl2pPr lvl="1"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41" name="Google Shape;41;p67"/>
          <p:cNvSpPr txBox="1"/>
          <p:nvPr>
            <p:ph idx="1" type="body"/>
          </p:nvPr>
        </p:nvSpPr>
        <p:spPr>
          <a:xfrm>
            <a:off x="752300" y="2159275"/>
            <a:ext cx="5594400" cy="3171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chemeClr val="dk2"/>
              </a:buClr>
              <a:buSzPts val="1200"/>
              <a:buChar char="●"/>
              <a:defRPr/>
            </a:lvl1pPr>
            <a:lvl2pPr indent="-304800" lvl="1" marL="914400" algn="l">
              <a:lnSpc>
                <a:spcPct val="115000"/>
              </a:lnSpc>
              <a:spcBef>
                <a:spcPts val="0"/>
              </a:spcBef>
              <a:spcAft>
                <a:spcPts val="0"/>
              </a:spcAft>
              <a:buClr>
                <a:schemeClr val="dk2"/>
              </a:buClr>
              <a:buSzPts val="1200"/>
              <a:buChar char="○"/>
              <a:defRPr/>
            </a:lvl2pPr>
            <a:lvl3pPr indent="-304800" lvl="2" marL="1371600" algn="l">
              <a:lnSpc>
                <a:spcPct val="115000"/>
              </a:lnSpc>
              <a:spcBef>
                <a:spcPts val="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Clr>
                <a:schemeClr val="dk2"/>
              </a:buClr>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Clr>
                <a:schemeClr val="dk2"/>
              </a:buClr>
              <a:buSzPts val="1200"/>
              <a:buChar char="○"/>
              <a:defRPr/>
            </a:lvl8pPr>
            <a:lvl9pPr indent="-304800" lvl="8" marL="4114800" algn="l">
              <a:lnSpc>
                <a:spcPct val="115000"/>
              </a:lnSpc>
              <a:spcBef>
                <a:spcPts val="0"/>
              </a:spcBef>
              <a:spcAft>
                <a:spcPts val="0"/>
              </a:spcAft>
              <a:buClr>
                <a:schemeClr val="dk2"/>
              </a:buClr>
              <a:buSzPts val="1200"/>
              <a:buChar char="●"/>
              <a:defRPr/>
            </a:lvl9pPr>
          </a:lstStyle>
          <a:p/>
        </p:txBody>
      </p:sp>
      <p:pic>
        <p:nvPicPr>
          <p:cNvPr id="42" name="Google Shape;42;p67"/>
          <p:cNvPicPr preferRelativeResize="0"/>
          <p:nvPr/>
        </p:nvPicPr>
        <p:blipFill rotWithShape="1">
          <a:blip r:embed="rId5">
            <a:alphaModFix/>
          </a:blip>
          <a:srcRect b="1922" l="0" r="0" t="1932"/>
          <a:stretch/>
        </p:blipFill>
        <p:spPr>
          <a:xfrm>
            <a:off x="752300" y="1243072"/>
            <a:ext cx="419050" cy="247928"/>
          </a:xfrm>
          <a:prstGeom prst="rect">
            <a:avLst/>
          </a:prstGeom>
          <a:noFill/>
          <a:ln>
            <a:noFill/>
          </a:ln>
        </p:spPr>
      </p:pic>
    </p:spTree>
  </p:cSld>
  <p:clrMapOvr>
    <a:masterClrMapping/>
  </p:clrMapOvr>
  <p:extLst>
    <p:ext uri="{DCECCB84-F9BA-43D5-87BE-67443E8EF086}">
      <p15:sldGuideLst>
        <p15:guide id="1" orient="horz" pos="576">
          <p15:clr>
            <a:srgbClr val="E46962"/>
          </p15:clr>
        </p15:guide>
        <p15:guide id="2" pos="2979">
          <p15:clr>
            <a:srgbClr val="E46962"/>
          </p15:clr>
        </p15:guide>
        <p15:guide id="3" pos="384">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Image Right Dark">
  <p:cSld name="CUSTOM_2">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103"/>
          <p:cNvSpPr/>
          <p:nvPr>
            <p:ph idx="2" type="pic"/>
          </p:nvPr>
        </p:nvSpPr>
        <p:spPr>
          <a:xfrm>
            <a:off x="3330675" y="-7200"/>
            <a:ext cx="5813400" cy="5150700"/>
          </a:xfrm>
          <a:prstGeom prst="rect">
            <a:avLst/>
          </a:prstGeom>
          <a:noFill/>
          <a:ln>
            <a:noFill/>
          </a:ln>
        </p:spPr>
      </p:sp>
      <p:sp>
        <p:nvSpPr>
          <p:cNvPr id="419" name="Google Shape;419;p103"/>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420" name="Google Shape;420;p103"/>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421" name="Google Shape;421;p103"/>
          <p:cNvSpPr txBox="1"/>
          <p:nvPr>
            <p:ph idx="1" type="subTitle"/>
          </p:nvPr>
        </p:nvSpPr>
        <p:spPr>
          <a:xfrm>
            <a:off x="553925" y="799462"/>
            <a:ext cx="2131800" cy="4677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400">
                <a:solidFill>
                  <a:schemeClr val="lt1"/>
                </a:solidFill>
                <a:latin typeface="Mulish Black"/>
                <a:ea typeface="Mulish Black"/>
                <a:cs typeface="Mulish Black"/>
                <a:sym typeface="Mulish Black"/>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p:txBody>
      </p:sp>
      <p:sp>
        <p:nvSpPr>
          <p:cNvPr id="422" name="Google Shape;422;p103"/>
          <p:cNvSpPr txBox="1"/>
          <p:nvPr>
            <p:ph idx="3" type="body"/>
          </p:nvPr>
        </p:nvSpPr>
        <p:spPr>
          <a:xfrm>
            <a:off x="570425" y="1487850"/>
            <a:ext cx="2131800" cy="3036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chemeClr val="lt1"/>
              </a:buClr>
              <a:buSzPts val="12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304800" lvl="5" marL="2743200" algn="l">
              <a:lnSpc>
                <a:spcPct val="115000"/>
              </a:lnSpc>
              <a:spcBef>
                <a:spcPts val="0"/>
              </a:spcBef>
              <a:spcAft>
                <a:spcPts val="0"/>
              </a:spcAft>
              <a:buClr>
                <a:schemeClr val="lt1"/>
              </a:buClr>
              <a:buSzPts val="1200"/>
              <a:buChar char="○"/>
              <a:defRPr>
                <a:solidFill>
                  <a:schemeClr val="lt1"/>
                </a:solidFill>
              </a:defRPr>
            </a:lvl6pPr>
            <a:lvl7pPr indent="-304800" lvl="6" marL="3200400" algn="l">
              <a:lnSpc>
                <a:spcPct val="115000"/>
              </a:lnSpc>
              <a:spcBef>
                <a:spcPts val="0"/>
              </a:spcBef>
              <a:spcAft>
                <a:spcPts val="0"/>
              </a:spcAft>
              <a:buClr>
                <a:schemeClr val="lt1"/>
              </a:buClr>
              <a:buSzPts val="1200"/>
              <a:buChar char="●"/>
              <a:defRPr>
                <a:solidFill>
                  <a:schemeClr val="lt1"/>
                </a:solidFill>
              </a:defRPr>
            </a:lvl7pPr>
            <a:lvl8pPr indent="-304800" lvl="7" marL="3657600" algn="l">
              <a:lnSpc>
                <a:spcPct val="115000"/>
              </a:lnSpc>
              <a:spcBef>
                <a:spcPts val="0"/>
              </a:spcBef>
              <a:spcAft>
                <a:spcPts val="0"/>
              </a:spcAft>
              <a:buClr>
                <a:schemeClr val="lt1"/>
              </a:buClr>
              <a:buSzPts val="1200"/>
              <a:buChar char="○"/>
              <a:defRPr>
                <a:solidFill>
                  <a:schemeClr val="lt1"/>
                </a:solidFill>
              </a:defRPr>
            </a:lvl8pPr>
            <a:lvl9pPr indent="-228600" lvl="8" marL="4114800" marR="0" algn="l">
              <a:lnSpc>
                <a:spcPct val="115000"/>
              </a:lnSpc>
              <a:spcBef>
                <a:spcPts val="1200"/>
              </a:spcBef>
              <a:spcAft>
                <a:spcPts val="600"/>
              </a:spcAft>
              <a:buSzPts val="1200"/>
              <a:buNone/>
              <a:defRPr>
                <a:solidFill>
                  <a:schemeClr val="lt1"/>
                </a:solidFill>
              </a:defRPr>
            </a:lvl9pPr>
          </a:lstStyle>
          <a:p/>
        </p:txBody>
      </p:sp>
      <p:sp>
        <p:nvSpPr>
          <p:cNvPr id="423" name="Google Shape;423;p103"/>
          <p:cNvSpPr/>
          <p:nvPr/>
        </p:nvSpPr>
        <p:spPr>
          <a:xfrm>
            <a:off x="553936" y="134335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Image Right Light">
  <p:cSld name="BLANK_1_1_1_1_3_1">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104"/>
          <p:cNvSpPr/>
          <p:nvPr>
            <p:ph idx="2" type="pic"/>
          </p:nvPr>
        </p:nvSpPr>
        <p:spPr>
          <a:xfrm>
            <a:off x="3330675" y="-7200"/>
            <a:ext cx="5813400" cy="5150700"/>
          </a:xfrm>
          <a:prstGeom prst="rect">
            <a:avLst/>
          </a:prstGeom>
          <a:noFill/>
          <a:ln>
            <a:noFill/>
          </a:ln>
        </p:spPr>
      </p:sp>
      <p:sp>
        <p:nvSpPr>
          <p:cNvPr id="426" name="Google Shape;426;p10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427" name="Google Shape;427;p104"/>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428" name="Google Shape;428;p104"/>
          <p:cNvSpPr txBox="1"/>
          <p:nvPr>
            <p:ph idx="1" type="subTitle"/>
          </p:nvPr>
        </p:nvSpPr>
        <p:spPr>
          <a:xfrm>
            <a:off x="553925" y="799462"/>
            <a:ext cx="2131800" cy="4677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200"/>
              <a:buNone/>
              <a:defRPr sz="1400">
                <a:latin typeface="Mulish Black"/>
                <a:ea typeface="Mulish Black"/>
                <a:cs typeface="Mulish Black"/>
                <a:sym typeface="Mulish Black"/>
              </a:defRPr>
            </a:lvl1pPr>
            <a:lvl2pPr lvl="1" algn="l">
              <a:lnSpc>
                <a:spcPct val="115000"/>
              </a:lnSpc>
              <a:spcBef>
                <a:spcPts val="0"/>
              </a:spcBef>
              <a:spcAft>
                <a:spcPts val="0"/>
              </a:spcAft>
              <a:buClr>
                <a:schemeClr val="dk2"/>
              </a:buClr>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Clr>
                <a:schemeClr val="dk2"/>
              </a:buClr>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Clr>
                <a:schemeClr val="dk2"/>
              </a:buClr>
              <a:buSzPts val="1200"/>
              <a:buNone/>
              <a:defRPr/>
            </a:lvl8pPr>
            <a:lvl9pPr lvl="8" algn="l">
              <a:lnSpc>
                <a:spcPct val="115000"/>
              </a:lnSpc>
              <a:spcBef>
                <a:spcPts val="0"/>
              </a:spcBef>
              <a:spcAft>
                <a:spcPts val="0"/>
              </a:spcAft>
              <a:buClr>
                <a:schemeClr val="dk2"/>
              </a:buClr>
              <a:buSzPts val="1200"/>
              <a:buNone/>
              <a:defRPr/>
            </a:lvl9pPr>
          </a:lstStyle>
          <a:p/>
        </p:txBody>
      </p:sp>
      <p:sp>
        <p:nvSpPr>
          <p:cNvPr id="429" name="Google Shape;429;p104"/>
          <p:cNvSpPr txBox="1"/>
          <p:nvPr>
            <p:ph idx="3" type="body"/>
          </p:nvPr>
        </p:nvSpPr>
        <p:spPr>
          <a:xfrm>
            <a:off x="570425" y="1487850"/>
            <a:ext cx="2131800" cy="3036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chemeClr val="dk2"/>
              </a:buClr>
              <a:buSzPts val="1200"/>
              <a:buChar char="●"/>
              <a:defRPr/>
            </a:lvl1pPr>
            <a:lvl2pPr indent="-304800" lvl="1" marL="914400" algn="l">
              <a:lnSpc>
                <a:spcPct val="115000"/>
              </a:lnSpc>
              <a:spcBef>
                <a:spcPts val="0"/>
              </a:spcBef>
              <a:spcAft>
                <a:spcPts val="0"/>
              </a:spcAft>
              <a:buClr>
                <a:schemeClr val="dk2"/>
              </a:buClr>
              <a:buSzPts val="1200"/>
              <a:buChar char="○"/>
              <a:defRPr/>
            </a:lvl2pPr>
            <a:lvl3pPr indent="-304800" lvl="2" marL="1371600" algn="l">
              <a:lnSpc>
                <a:spcPct val="115000"/>
              </a:lnSpc>
              <a:spcBef>
                <a:spcPts val="0"/>
              </a:spcBef>
              <a:spcAft>
                <a:spcPts val="0"/>
              </a:spcAft>
              <a:buClr>
                <a:schemeClr val="dk2"/>
              </a:buClr>
              <a:buSzPts val="1200"/>
              <a:buChar char="●"/>
              <a:defRPr/>
            </a:lvl3pPr>
            <a:lvl4pPr indent="-304800" lvl="3" marL="1828800" algn="l">
              <a:lnSpc>
                <a:spcPct val="115000"/>
              </a:lnSpc>
              <a:spcBef>
                <a:spcPts val="0"/>
              </a:spcBef>
              <a:spcAft>
                <a:spcPts val="0"/>
              </a:spcAft>
              <a:buClr>
                <a:schemeClr val="dk2"/>
              </a:buClr>
              <a:buSzPts val="1200"/>
              <a:buChar char="○"/>
              <a:defRPr/>
            </a:lvl4pPr>
            <a:lvl5pPr indent="-304800" lvl="4" marL="2286000" algn="l">
              <a:lnSpc>
                <a:spcPct val="115000"/>
              </a:lnSpc>
              <a:spcBef>
                <a:spcPts val="0"/>
              </a:spcBef>
              <a:spcAft>
                <a:spcPts val="0"/>
              </a:spcAft>
              <a:buClr>
                <a:schemeClr val="dk2"/>
              </a:buClr>
              <a:buSzPts val="1200"/>
              <a:buChar char="●"/>
              <a:defRPr/>
            </a:lvl5pPr>
            <a:lvl6pPr indent="-304800" lvl="5" marL="2743200" algn="l">
              <a:lnSpc>
                <a:spcPct val="115000"/>
              </a:lnSpc>
              <a:spcBef>
                <a:spcPts val="0"/>
              </a:spcBef>
              <a:spcAft>
                <a:spcPts val="0"/>
              </a:spcAft>
              <a:buClr>
                <a:schemeClr val="dk2"/>
              </a:buClr>
              <a:buSzPts val="1200"/>
              <a:buChar char="○"/>
              <a:defRPr/>
            </a:lvl6pPr>
            <a:lvl7pPr indent="-304800" lvl="6" marL="3200400" algn="l">
              <a:lnSpc>
                <a:spcPct val="115000"/>
              </a:lnSpc>
              <a:spcBef>
                <a:spcPts val="0"/>
              </a:spcBef>
              <a:spcAft>
                <a:spcPts val="0"/>
              </a:spcAft>
              <a:buClr>
                <a:schemeClr val="dk2"/>
              </a:buClr>
              <a:buSzPts val="1200"/>
              <a:buChar char="●"/>
              <a:defRPr/>
            </a:lvl7pPr>
            <a:lvl8pPr indent="-304800" lvl="7" marL="3657600" algn="l">
              <a:lnSpc>
                <a:spcPct val="115000"/>
              </a:lnSpc>
              <a:spcBef>
                <a:spcPts val="0"/>
              </a:spcBef>
              <a:spcAft>
                <a:spcPts val="0"/>
              </a:spcAft>
              <a:buClr>
                <a:schemeClr val="dk2"/>
              </a:buClr>
              <a:buSzPts val="1200"/>
              <a:buChar char="○"/>
              <a:defRPr/>
            </a:lvl8pPr>
            <a:lvl9pPr indent="-228600" lvl="8" marL="4114800" marR="0" algn="l">
              <a:lnSpc>
                <a:spcPct val="115000"/>
              </a:lnSpc>
              <a:spcBef>
                <a:spcPts val="1200"/>
              </a:spcBef>
              <a:spcAft>
                <a:spcPts val="600"/>
              </a:spcAft>
              <a:buSzPts val="12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BLANK_1_1_1_1_2_2">
    <p:bg>
      <p:bgPr>
        <a:blipFill>
          <a:blip r:embed="rId2">
            <a:alphaModFix/>
          </a:blip>
          <a:stretch>
            <a:fillRect/>
          </a:stretch>
        </a:blipFill>
      </p:bgPr>
    </p:bg>
    <p:spTree>
      <p:nvGrpSpPr>
        <p:cNvPr id="430" name="Shape 430"/>
        <p:cNvGrpSpPr/>
        <p:nvPr/>
      </p:nvGrpSpPr>
      <p:grpSpPr>
        <a:xfrm>
          <a:off x="0" y="0"/>
          <a:ext cx="0" cy="0"/>
          <a:chOff x="0" y="0"/>
          <a:chExt cx="0" cy="0"/>
        </a:xfrm>
      </p:grpSpPr>
      <p:sp>
        <p:nvSpPr>
          <p:cNvPr id="431" name="Google Shape;431;p105"/>
          <p:cNvSpPr txBox="1"/>
          <p:nvPr>
            <p:ph type="title"/>
          </p:nvPr>
        </p:nvSpPr>
        <p:spPr>
          <a:xfrm>
            <a:off x="748100" y="1555575"/>
            <a:ext cx="70620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400"/>
              <a:buNone/>
              <a:defRPr sz="2400">
                <a:solidFill>
                  <a:schemeClr val="lt1"/>
                </a:solidFill>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432" name="Google Shape;432;p105"/>
          <p:cNvSpPr txBox="1"/>
          <p:nvPr>
            <p:ph idx="1" type="body"/>
          </p:nvPr>
        </p:nvSpPr>
        <p:spPr>
          <a:xfrm>
            <a:off x="748100" y="2589725"/>
            <a:ext cx="7675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solidFill>
                  <a:schemeClr val="lt1"/>
                </a:solidFill>
              </a:defRPr>
            </a:lvl1pPr>
            <a:lvl2pPr indent="-311150" lvl="1" marL="914400" algn="l">
              <a:lnSpc>
                <a:spcPct val="115000"/>
              </a:lnSpc>
              <a:spcBef>
                <a:spcPts val="0"/>
              </a:spcBef>
              <a:spcAft>
                <a:spcPts val="0"/>
              </a:spcAft>
              <a:buSzPts val="1300"/>
              <a:buChar char="○"/>
              <a:defRPr sz="1300">
                <a:solidFill>
                  <a:schemeClr val="lt1"/>
                </a:solidFill>
              </a:defRPr>
            </a:lvl2pPr>
            <a:lvl3pPr indent="-311150" lvl="2" marL="1371600" algn="l">
              <a:lnSpc>
                <a:spcPct val="115000"/>
              </a:lnSpc>
              <a:spcBef>
                <a:spcPts val="0"/>
              </a:spcBef>
              <a:spcAft>
                <a:spcPts val="0"/>
              </a:spcAft>
              <a:buSzPts val="1300"/>
              <a:buChar char="●"/>
              <a:defRPr sz="1300">
                <a:solidFill>
                  <a:schemeClr val="lt1"/>
                </a:solidFill>
              </a:defRPr>
            </a:lvl3pPr>
            <a:lvl4pPr indent="-311150" lvl="3" marL="1828800" algn="l">
              <a:lnSpc>
                <a:spcPct val="115000"/>
              </a:lnSpc>
              <a:spcBef>
                <a:spcPts val="0"/>
              </a:spcBef>
              <a:spcAft>
                <a:spcPts val="0"/>
              </a:spcAft>
              <a:buSzPts val="1300"/>
              <a:buChar char="○"/>
              <a:defRPr sz="1300">
                <a:solidFill>
                  <a:schemeClr val="lt1"/>
                </a:solidFill>
              </a:defRPr>
            </a:lvl4pPr>
            <a:lvl5pPr indent="-311150" lvl="4" marL="2286000" algn="l">
              <a:lnSpc>
                <a:spcPct val="115000"/>
              </a:lnSpc>
              <a:spcBef>
                <a:spcPts val="0"/>
              </a:spcBef>
              <a:spcAft>
                <a:spcPts val="0"/>
              </a:spcAft>
              <a:buSzPts val="1300"/>
              <a:buChar char="●"/>
              <a:defRPr sz="1300">
                <a:solidFill>
                  <a:schemeClr val="lt1"/>
                </a:solidFill>
              </a:defRPr>
            </a:lvl5pPr>
            <a:lvl6pPr indent="-311150" lvl="5" marL="2743200" algn="l">
              <a:lnSpc>
                <a:spcPct val="115000"/>
              </a:lnSpc>
              <a:spcBef>
                <a:spcPts val="0"/>
              </a:spcBef>
              <a:spcAft>
                <a:spcPts val="0"/>
              </a:spcAft>
              <a:buSzPts val="1300"/>
              <a:buChar char="○"/>
              <a:defRPr sz="1300">
                <a:solidFill>
                  <a:schemeClr val="lt1"/>
                </a:solidFill>
              </a:defRPr>
            </a:lvl6pPr>
            <a:lvl7pPr indent="-311150" lvl="6" marL="3200400" algn="l">
              <a:lnSpc>
                <a:spcPct val="115000"/>
              </a:lnSpc>
              <a:spcBef>
                <a:spcPts val="0"/>
              </a:spcBef>
              <a:spcAft>
                <a:spcPts val="0"/>
              </a:spcAft>
              <a:buSzPts val="1300"/>
              <a:buChar char="●"/>
              <a:defRPr sz="1300">
                <a:solidFill>
                  <a:schemeClr val="lt1"/>
                </a:solidFill>
              </a:defRPr>
            </a:lvl7pPr>
            <a:lvl8pPr indent="-311150" lvl="7" marL="3657600" algn="l">
              <a:lnSpc>
                <a:spcPct val="115000"/>
              </a:lnSpc>
              <a:spcBef>
                <a:spcPts val="0"/>
              </a:spcBef>
              <a:spcAft>
                <a:spcPts val="0"/>
              </a:spcAft>
              <a:buSzPts val="1300"/>
              <a:buChar char="○"/>
              <a:defRPr sz="1300">
                <a:solidFill>
                  <a:schemeClr val="lt1"/>
                </a:solidFill>
              </a:defRPr>
            </a:lvl8pPr>
            <a:lvl9pPr indent="-311150" lvl="8" marL="4114800" algn="l">
              <a:lnSpc>
                <a:spcPct val="115000"/>
              </a:lnSpc>
              <a:spcBef>
                <a:spcPts val="0"/>
              </a:spcBef>
              <a:spcAft>
                <a:spcPts val="0"/>
              </a:spcAft>
              <a:buSzPts val="1300"/>
              <a:buChar char="●"/>
              <a:defRPr sz="1300">
                <a:solidFill>
                  <a:schemeClr val="lt1"/>
                </a:solidFill>
              </a:defRPr>
            </a:lvl9pPr>
          </a:lstStyle>
          <a:p/>
        </p:txBody>
      </p:sp>
      <p:pic>
        <p:nvPicPr>
          <p:cNvPr id="433" name="Google Shape;433;p105"/>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434" name="Google Shape;434;p105"/>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435" name="Google Shape;435;p105"/>
          <p:cNvPicPr preferRelativeResize="0"/>
          <p:nvPr/>
        </p:nvPicPr>
        <p:blipFill rotWithShape="1">
          <a:blip r:embed="rId4">
            <a:alphaModFix/>
          </a:blip>
          <a:srcRect b="1922" l="0" r="0" t="1932"/>
          <a:stretch/>
        </p:blipFill>
        <p:spPr>
          <a:xfrm>
            <a:off x="724275" y="1182000"/>
            <a:ext cx="502625" cy="2973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
  <p:cSld name="BLANK_1_1_1_2_1">
    <p:bg>
      <p:bgPr>
        <a:blipFill>
          <a:blip r:embed="rId2">
            <a:alphaModFix/>
          </a:blip>
          <a:stretch>
            <a:fillRect/>
          </a:stretch>
        </a:blipFill>
      </p:bgPr>
    </p:bg>
    <p:spTree>
      <p:nvGrpSpPr>
        <p:cNvPr id="436" name="Shape 436"/>
        <p:cNvGrpSpPr/>
        <p:nvPr/>
      </p:nvGrpSpPr>
      <p:grpSpPr>
        <a:xfrm>
          <a:off x="0" y="0"/>
          <a:ext cx="0" cy="0"/>
          <a:chOff x="0" y="0"/>
          <a:chExt cx="0" cy="0"/>
        </a:xfrm>
      </p:grpSpPr>
      <p:sp>
        <p:nvSpPr>
          <p:cNvPr id="437" name="Google Shape;437;p106"/>
          <p:cNvSpPr txBox="1"/>
          <p:nvPr>
            <p:ph type="title"/>
          </p:nvPr>
        </p:nvSpPr>
        <p:spPr>
          <a:xfrm>
            <a:off x="1333800" y="817555"/>
            <a:ext cx="6476400" cy="6966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Grid right">
  <p:cSld name="BLANK_1_1_1_1_3_2">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107"/>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accent5"/>
                </a:solidFill>
                <a:latin typeface="Roboto"/>
                <a:ea typeface="Roboto"/>
                <a:cs typeface="Roboto"/>
                <a:sym typeface="Roboto"/>
              </a:rPr>
              <a:t>‹#›</a:t>
            </a:fld>
            <a:endParaRPr b="0" i="0" sz="600" u="none" cap="none" strike="noStrike">
              <a:solidFill>
                <a:schemeClr val="accent5"/>
              </a:solidFill>
              <a:latin typeface="Roboto"/>
              <a:ea typeface="Roboto"/>
              <a:cs typeface="Roboto"/>
              <a:sym typeface="Roboto"/>
            </a:endParaRPr>
          </a:p>
        </p:txBody>
      </p:sp>
      <p:pic>
        <p:nvPicPr>
          <p:cNvPr id="440" name="Google Shape;440;p107"/>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pic>
        <p:nvPicPr>
          <p:cNvPr id="441" name="Google Shape;441;p107"/>
          <p:cNvPicPr preferRelativeResize="0"/>
          <p:nvPr/>
        </p:nvPicPr>
        <p:blipFill rotWithShape="1">
          <a:blip r:embed="rId4">
            <a:alphaModFix/>
          </a:blip>
          <a:srcRect b="0" l="63888" r="0" t="0"/>
          <a:stretch/>
        </p:blipFill>
        <p:spPr>
          <a:xfrm>
            <a:off x="0" y="0"/>
            <a:ext cx="4011075" cy="5143499"/>
          </a:xfrm>
          <a:prstGeom prst="rect">
            <a:avLst/>
          </a:prstGeom>
          <a:noFill/>
          <a:ln>
            <a:noFill/>
          </a:ln>
        </p:spPr>
      </p:pic>
      <p:sp>
        <p:nvSpPr>
          <p:cNvPr id="442" name="Google Shape;442;p107"/>
          <p:cNvSpPr txBox="1"/>
          <p:nvPr>
            <p:ph idx="1" type="body"/>
          </p:nvPr>
        </p:nvSpPr>
        <p:spPr>
          <a:xfrm>
            <a:off x="581326" y="1487850"/>
            <a:ext cx="2998200" cy="3036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chemeClr val="lt1"/>
              </a:buClr>
              <a:buSzPts val="12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304800" lvl="5" marL="2743200" algn="l">
              <a:lnSpc>
                <a:spcPct val="115000"/>
              </a:lnSpc>
              <a:spcBef>
                <a:spcPts val="0"/>
              </a:spcBef>
              <a:spcAft>
                <a:spcPts val="0"/>
              </a:spcAft>
              <a:buClr>
                <a:schemeClr val="lt1"/>
              </a:buClr>
              <a:buSzPts val="1200"/>
              <a:buChar char="○"/>
              <a:defRPr>
                <a:solidFill>
                  <a:schemeClr val="lt1"/>
                </a:solidFill>
              </a:defRPr>
            </a:lvl6pPr>
            <a:lvl7pPr indent="-304800" lvl="6" marL="3200400" algn="l">
              <a:lnSpc>
                <a:spcPct val="115000"/>
              </a:lnSpc>
              <a:spcBef>
                <a:spcPts val="0"/>
              </a:spcBef>
              <a:spcAft>
                <a:spcPts val="0"/>
              </a:spcAft>
              <a:buClr>
                <a:schemeClr val="lt1"/>
              </a:buClr>
              <a:buSzPts val="1200"/>
              <a:buChar char="●"/>
              <a:defRPr>
                <a:solidFill>
                  <a:schemeClr val="lt1"/>
                </a:solidFill>
              </a:defRPr>
            </a:lvl7pPr>
            <a:lvl8pPr indent="-304800" lvl="7" marL="3657600" algn="l">
              <a:lnSpc>
                <a:spcPct val="115000"/>
              </a:lnSpc>
              <a:spcBef>
                <a:spcPts val="0"/>
              </a:spcBef>
              <a:spcAft>
                <a:spcPts val="0"/>
              </a:spcAft>
              <a:buClr>
                <a:schemeClr val="lt1"/>
              </a:buClr>
              <a:buSzPts val="1200"/>
              <a:buChar char="○"/>
              <a:defRPr>
                <a:solidFill>
                  <a:schemeClr val="lt1"/>
                </a:solidFill>
              </a:defRPr>
            </a:lvl8pPr>
            <a:lvl9pPr indent="-228600" lvl="8" marL="4114800" marR="0" algn="l">
              <a:lnSpc>
                <a:spcPct val="115000"/>
              </a:lnSpc>
              <a:spcBef>
                <a:spcPts val="0"/>
              </a:spcBef>
              <a:spcAft>
                <a:spcPts val="600"/>
              </a:spcAft>
              <a:buSzPts val="1200"/>
              <a:buNone/>
              <a:defRPr>
                <a:solidFill>
                  <a:schemeClr val="lt1"/>
                </a:solidFill>
              </a:defRPr>
            </a:lvl9pPr>
          </a:lstStyle>
          <a:p/>
        </p:txBody>
      </p:sp>
      <p:sp>
        <p:nvSpPr>
          <p:cNvPr id="443" name="Google Shape;443;p107"/>
          <p:cNvSpPr txBox="1"/>
          <p:nvPr>
            <p:ph type="title"/>
          </p:nvPr>
        </p:nvSpPr>
        <p:spPr>
          <a:xfrm>
            <a:off x="616500" y="502475"/>
            <a:ext cx="3138600" cy="842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400"/>
              <a:buNone/>
              <a:defRPr b="1" sz="2400">
                <a:solidFill>
                  <a:schemeClr val="lt1"/>
                </a:solidFill>
                <a:latin typeface="Bebas Neue"/>
                <a:ea typeface="Bebas Neue"/>
                <a:cs typeface="Bebas Neue"/>
                <a:sym typeface="Bebas Neue"/>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Large Dark Right">
  <p:cSld name="BLANK_1_1_1_1_4">
    <p:bg>
      <p:bgPr>
        <a:blipFill>
          <a:blip r:embed="rId2">
            <a:alphaModFix/>
          </a:blip>
          <a:stretch>
            <a:fillRect/>
          </a:stretch>
        </a:blipFill>
      </p:bgPr>
    </p:bg>
    <p:spTree>
      <p:nvGrpSpPr>
        <p:cNvPr id="444" name="Shape 444"/>
        <p:cNvGrpSpPr/>
        <p:nvPr/>
      </p:nvGrpSpPr>
      <p:grpSpPr>
        <a:xfrm>
          <a:off x="0" y="0"/>
          <a:ext cx="0" cy="0"/>
          <a:chOff x="0" y="0"/>
          <a:chExt cx="0" cy="0"/>
        </a:xfrm>
      </p:grpSpPr>
      <p:sp>
        <p:nvSpPr>
          <p:cNvPr id="445" name="Google Shape;445;p108"/>
          <p:cNvSpPr/>
          <p:nvPr/>
        </p:nvSpPr>
        <p:spPr>
          <a:xfrm>
            <a:off x="4683900" y="-25"/>
            <a:ext cx="44601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108"/>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447" name="Google Shape;447;p108"/>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448" name="Google Shape;448;p108"/>
          <p:cNvSpPr txBox="1"/>
          <p:nvPr>
            <p:ph idx="1" type="body"/>
          </p:nvPr>
        </p:nvSpPr>
        <p:spPr>
          <a:xfrm>
            <a:off x="581330" y="1487840"/>
            <a:ext cx="3540600" cy="3036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SzPts val="12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304800" lvl="5" marL="2743200" algn="l">
              <a:lnSpc>
                <a:spcPct val="115000"/>
              </a:lnSpc>
              <a:spcBef>
                <a:spcPts val="0"/>
              </a:spcBef>
              <a:spcAft>
                <a:spcPts val="0"/>
              </a:spcAft>
              <a:buSzPts val="1200"/>
              <a:buChar char="○"/>
              <a:defRPr/>
            </a:lvl6pPr>
            <a:lvl7pPr indent="-304800" lvl="6" marL="3200400" algn="l">
              <a:lnSpc>
                <a:spcPct val="115000"/>
              </a:lnSpc>
              <a:spcBef>
                <a:spcPts val="0"/>
              </a:spcBef>
              <a:spcAft>
                <a:spcPts val="0"/>
              </a:spcAft>
              <a:buSzPts val="1200"/>
              <a:buChar char="●"/>
              <a:defRPr/>
            </a:lvl7pPr>
            <a:lvl8pPr indent="-304800" lvl="7" marL="3657600" algn="l">
              <a:lnSpc>
                <a:spcPct val="115000"/>
              </a:lnSpc>
              <a:spcBef>
                <a:spcPts val="0"/>
              </a:spcBef>
              <a:spcAft>
                <a:spcPts val="0"/>
              </a:spcAft>
              <a:buSzPts val="1200"/>
              <a:buChar char="○"/>
              <a:defRPr/>
            </a:lvl8pPr>
            <a:lvl9pPr indent="-228600" lvl="8" marL="4114800" marR="0" algn="l">
              <a:lnSpc>
                <a:spcPct val="115000"/>
              </a:lnSpc>
              <a:spcBef>
                <a:spcPts val="0"/>
              </a:spcBef>
              <a:spcAft>
                <a:spcPts val="600"/>
              </a:spcAft>
              <a:buSzPts val="1200"/>
              <a:buNone/>
              <a:defRPr/>
            </a:lvl9pPr>
          </a:lstStyle>
          <a:p/>
        </p:txBody>
      </p:sp>
      <p:sp>
        <p:nvSpPr>
          <p:cNvPr id="449" name="Google Shape;449;p108"/>
          <p:cNvSpPr txBox="1"/>
          <p:nvPr>
            <p:ph type="title"/>
          </p:nvPr>
        </p:nvSpPr>
        <p:spPr>
          <a:xfrm>
            <a:off x="616500" y="502475"/>
            <a:ext cx="3540600" cy="842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hite">
  <p:cSld name="SECTION_HEADER_1_1_2">
    <p:bg>
      <p:bgPr>
        <a:blipFill>
          <a:blip r:embed="rId2">
            <a:alphaModFix/>
          </a:blip>
          <a:stretch>
            <a:fillRect/>
          </a:stretch>
        </a:blipFill>
      </p:bgPr>
    </p:bg>
    <p:spTree>
      <p:nvGrpSpPr>
        <p:cNvPr id="450" name="Shape 450"/>
        <p:cNvGrpSpPr/>
        <p:nvPr/>
      </p:nvGrpSpPr>
      <p:grpSpPr>
        <a:xfrm>
          <a:off x="0" y="0"/>
          <a:ext cx="0" cy="0"/>
          <a:chOff x="0" y="0"/>
          <a:chExt cx="0" cy="0"/>
        </a:xfrm>
      </p:grpSpPr>
      <p:sp>
        <p:nvSpPr>
          <p:cNvPr id="451" name="Google Shape;451;p109"/>
          <p:cNvSpPr txBox="1"/>
          <p:nvPr>
            <p:ph type="title"/>
          </p:nvPr>
        </p:nvSpPr>
        <p:spPr>
          <a:xfrm>
            <a:off x="630100" y="1422200"/>
            <a:ext cx="7698000" cy="1321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600"/>
              <a:buNone/>
              <a:defRPr b="1" sz="4600">
                <a:latin typeface="Bebas Neue"/>
                <a:ea typeface="Bebas Neue"/>
                <a:cs typeface="Bebas Neue"/>
                <a:sym typeface="Bebas Neue"/>
              </a:defRPr>
            </a:lvl1pPr>
            <a:lvl2pPr lvl="1" algn="ctr">
              <a:lnSpc>
                <a:spcPct val="100000"/>
              </a:lnSpc>
              <a:spcBef>
                <a:spcPts val="0"/>
              </a:spcBef>
              <a:spcAft>
                <a:spcPts val="0"/>
              </a:spcAft>
              <a:buSzPts val="4600"/>
              <a:buNone/>
              <a:defRPr sz="4600"/>
            </a:lvl2pPr>
            <a:lvl3pPr lvl="2" algn="ctr">
              <a:lnSpc>
                <a:spcPct val="100000"/>
              </a:lnSpc>
              <a:spcBef>
                <a:spcPts val="0"/>
              </a:spcBef>
              <a:spcAft>
                <a:spcPts val="0"/>
              </a:spcAft>
              <a:buSzPts val="4600"/>
              <a:buNone/>
              <a:defRPr sz="4600"/>
            </a:lvl3pPr>
            <a:lvl4pPr lvl="3" algn="ctr">
              <a:lnSpc>
                <a:spcPct val="100000"/>
              </a:lnSpc>
              <a:spcBef>
                <a:spcPts val="0"/>
              </a:spcBef>
              <a:spcAft>
                <a:spcPts val="0"/>
              </a:spcAft>
              <a:buSzPts val="4600"/>
              <a:buNone/>
              <a:defRPr sz="4600"/>
            </a:lvl4pPr>
            <a:lvl5pPr lvl="4" algn="ctr">
              <a:lnSpc>
                <a:spcPct val="100000"/>
              </a:lnSpc>
              <a:spcBef>
                <a:spcPts val="0"/>
              </a:spcBef>
              <a:spcAft>
                <a:spcPts val="0"/>
              </a:spcAft>
              <a:buSzPts val="4600"/>
              <a:buNone/>
              <a:defRPr sz="4600"/>
            </a:lvl5pPr>
            <a:lvl6pPr lvl="5" algn="ctr">
              <a:lnSpc>
                <a:spcPct val="100000"/>
              </a:lnSpc>
              <a:spcBef>
                <a:spcPts val="0"/>
              </a:spcBef>
              <a:spcAft>
                <a:spcPts val="0"/>
              </a:spcAft>
              <a:buSzPts val="4600"/>
              <a:buNone/>
              <a:defRPr sz="4600"/>
            </a:lvl6pPr>
            <a:lvl7pPr lvl="6" algn="ctr">
              <a:lnSpc>
                <a:spcPct val="100000"/>
              </a:lnSpc>
              <a:spcBef>
                <a:spcPts val="0"/>
              </a:spcBef>
              <a:spcAft>
                <a:spcPts val="0"/>
              </a:spcAft>
              <a:buSzPts val="4600"/>
              <a:buNone/>
              <a:defRPr sz="4600"/>
            </a:lvl7pPr>
            <a:lvl8pPr lvl="7" algn="ctr">
              <a:lnSpc>
                <a:spcPct val="100000"/>
              </a:lnSpc>
              <a:spcBef>
                <a:spcPts val="0"/>
              </a:spcBef>
              <a:spcAft>
                <a:spcPts val="0"/>
              </a:spcAft>
              <a:buSzPts val="4600"/>
              <a:buNone/>
              <a:defRPr sz="4600"/>
            </a:lvl8pPr>
            <a:lvl9pPr lvl="8" algn="ctr">
              <a:lnSpc>
                <a:spcPct val="100000"/>
              </a:lnSpc>
              <a:spcBef>
                <a:spcPts val="0"/>
              </a:spcBef>
              <a:spcAft>
                <a:spcPts val="0"/>
              </a:spcAft>
              <a:buSzPts val="4600"/>
              <a:buNone/>
              <a:defRPr sz="4600"/>
            </a:lvl9pPr>
          </a:lstStyle>
          <a:p/>
        </p:txBody>
      </p:sp>
      <p:sp>
        <p:nvSpPr>
          <p:cNvPr id="452" name="Google Shape;452;p109"/>
          <p:cNvSpPr txBox="1"/>
          <p:nvPr>
            <p:ph idx="1" type="subTitle"/>
          </p:nvPr>
        </p:nvSpPr>
        <p:spPr>
          <a:xfrm>
            <a:off x="627200" y="2913450"/>
            <a:ext cx="76980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sz="2050">
                <a:latin typeface="Mulish"/>
                <a:ea typeface="Mulish"/>
                <a:cs typeface="Mulish"/>
                <a:sym typeface="Mulish"/>
              </a:defRPr>
            </a:lvl1pPr>
            <a:lvl2pPr lvl="1" algn="l">
              <a:lnSpc>
                <a:spcPct val="115000"/>
              </a:lnSpc>
              <a:spcBef>
                <a:spcPts val="0"/>
              </a:spcBef>
              <a:spcAft>
                <a:spcPts val="0"/>
              </a:spcAft>
              <a:buClr>
                <a:schemeClr val="dk2"/>
              </a:buClr>
              <a:buSzPts val="1200"/>
              <a:buNone/>
              <a:defRPr/>
            </a:lvl2pPr>
            <a:lvl3pPr lvl="2" algn="l">
              <a:lnSpc>
                <a:spcPct val="115000"/>
              </a:lnSpc>
              <a:spcBef>
                <a:spcPts val="0"/>
              </a:spcBef>
              <a:spcAft>
                <a:spcPts val="0"/>
              </a:spcAft>
              <a:buClr>
                <a:schemeClr val="dk2"/>
              </a:buClr>
              <a:buSzPts val="1200"/>
              <a:buNone/>
              <a:defRPr/>
            </a:lvl3pPr>
            <a:lvl4pPr lvl="3" algn="l">
              <a:lnSpc>
                <a:spcPct val="115000"/>
              </a:lnSpc>
              <a:spcBef>
                <a:spcPts val="0"/>
              </a:spcBef>
              <a:spcAft>
                <a:spcPts val="0"/>
              </a:spcAft>
              <a:buClr>
                <a:schemeClr val="dk2"/>
              </a:buClr>
              <a:buSzPts val="1200"/>
              <a:buNone/>
              <a:defRPr/>
            </a:lvl4pPr>
            <a:lvl5pPr lvl="4" algn="l">
              <a:lnSpc>
                <a:spcPct val="115000"/>
              </a:lnSpc>
              <a:spcBef>
                <a:spcPts val="0"/>
              </a:spcBef>
              <a:spcAft>
                <a:spcPts val="0"/>
              </a:spcAft>
              <a:buClr>
                <a:schemeClr val="dk2"/>
              </a:buClr>
              <a:buSzPts val="1200"/>
              <a:buNone/>
              <a:defRPr/>
            </a:lvl5pPr>
            <a:lvl6pPr lvl="5" algn="l">
              <a:lnSpc>
                <a:spcPct val="115000"/>
              </a:lnSpc>
              <a:spcBef>
                <a:spcPts val="0"/>
              </a:spcBef>
              <a:spcAft>
                <a:spcPts val="0"/>
              </a:spcAft>
              <a:buClr>
                <a:schemeClr val="dk2"/>
              </a:buClr>
              <a:buSzPts val="1200"/>
              <a:buNone/>
              <a:defRPr/>
            </a:lvl6pPr>
            <a:lvl7pPr lvl="6" algn="l">
              <a:lnSpc>
                <a:spcPct val="115000"/>
              </a:lnSpc>
              <a:spcBef>
                <a:spcPts val="0"/>
              </a:spcBef>
              <a:spcAft>
                <a:spcPts val="0"/>
              </a:spcAft>
              <a:buClr>
                <a:schemeClr val="dk2"/>
              </a:buClr>
              <a:buSzPts val="1200"/>
              <a:buNone/>
              <a:defRPr/>
            </a:lvl7pPr>
            <a:lvl8pPr lvl="7" algn="l">
              <a:lnSpc>
                <a:spcPct val="115000"/>
              </a:lnSpc>
              <a:spcBef>
                <a:spcPts val="0"/>
              </a:spcBef>
              <a:spcAft>
                <a:spcPts val="0"/>
              </a:spcAft>
              <a:buClr>
                <a:schemeClr val="dk2"/>
              </a:buClr>
              <a:buSzPts val="1200"/>
              <a:buNone/>
              <a:defRPr/>
            </a:lvl8pPr>
            <a:lvl9pPr lvl="8" algn="l">
              <a:lnSpc>
                <a:spcPct val="115000"/>
              </a:lnSpc>
              <a:spcBef>
                <a:spcPts val="0"/>
              </a:spcBef>
              <a:spcAft>
                <a:spcPts val="0"/>
              </a:spcAft>
              <a:buClr>
                <a:schemeClr val="dk2"/>
              </a:buClr>
              <a:buSzPts val="12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 8">
  <p:cSld name="BLANK_1_1_1">
    <p:bg>
      <p:bgPr>
        <a:blipFill>
          <a:blip r:embed="rId2">
            <a:alphaModFix/>
          </a:blip>
          <a:stretch>
            <a:fillRect/>
          </a:stretch>
        </a:blipFill>
      </p:bgPr>
    </p:bg>
    <p:spTree>
      <p:nvGrpSpPr>
        <p:cNvPr id="453" name="Shape 453"/>
        <p:cNvGrpSpPr/>
        <p:nvPr/>
      </p:nvGrpSpPr>
      <p:grpSpPr>
        <a:xfrm>
          <a:off x="0" y="0"/>
          <a:ext cx="0" cy="0"/>
          <a:chOff x="0" y="0"/>
          <a:chExt cx="0" cy="0"/>
        </a:xfrm>
      </p:grpSpPr>
      <p:pic>
        <p:nvPicPr>
          <p:cNvPr id="454" name="Google Shape;454;p110"/>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455" name="Google Shape;455;p110"/>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
        <p:nvSpPr>
          <p:cNvPr id="456" name="Google Shape;456;p110"/>
          <p:cNvSpPr txBox="1"/>
          <p:nvPr>
            <p:ph type="title"/>
          </p:nvPr>
        </p:nvSpPr>
        <p:spPr>
          <a:xfrm>
            <a:off x="1333800" y="1041200"/>
            <a:ext cx="6476400" cy="6663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457" name="Google Shape;457;p110"/>
          <p:cNvSpPr/>
          <p:nvPr>
            <p:ph idx="2" type="pic"/>
          </p:nvPr>
        </p:nvSpPr>
        <p:spPr>
          <a:xfrm>
            <a:off x="1097275" y="2185650"/>
            <a:ext cx="1455000" cy="429900"/>
          </a:xfrm>
          <a:prstGeom prst="rect">
            <a:avLst/>
          </a:prstGeom>
          <a:noFill/>
          <a:ln>
            <a:noFill/>
          </a:ln>
        </p:spPr>
      </p:sp>
      <p:sp>
        <p:nvSpPr>
          <p:cNvPr id="458" name="Google Shape;458;p110"/>
          <p:cNvSpPr/>
          <p:nvPr>
            <p:ph idx="3" type="pic"/>
          </p:nvPr>
        </p:nvSpPr>
        <p:spPr>
          <a:xfrm>
            <a:off x="6680700" y="2185650"/>
            <a:ext cx="1455000" cy="429900"/>
          </a:xfrm>
          <a:prstGeom prst="rect">
            <a:avLst/>
          </a:prstGeom>
          <a:noFill/>
          <a:ln>
            <a:noFill/>
          </a:ln>
        </p:spPr>
      </p:sp>
      <p:sp>
        <p:nvSpPr>
          <p:cNvPr id="459" name="Google Shape;459;p110"/>
          <p:cNvSpPr/>
          <p:nvPr>
            <p:ph idx="4" type="pic"/>
          </p:nvPr>
        </p:nvSpPr>
        <p:spPr>
          <a:xfrm>
            <a:off x="4819558" y="2185650"/>
            <a:ext cx="1455000" cy="429900"/>
          </a:xfrm>
          <a:prstGeom prst="rect">
            <a:avLst/>
          </a:prstGeom>
          <a:noFill/>
          <a:ln>
            <a:noFill/>
          </a:ln>
        </p:spPr>
      </p:sp>
      <p:sp>
        <p:nvSpPr>
          <p:cNvPr id="460" name="Google Shape;460;p110"/>
          <p:cNvSpPr/>
          <p:nvPr>
            <p:ph idx="5" type="pic"/>
          </p:nvPr>
        </p:nvSpPr>
        <p:spPr>
          <a:xfrm>
            <a:off x="2958417" y="2185650"/>
            <a:ext cx="1455000" cy="429900"/>
          </a:xfrm>
          <a:prstGeom prst="rect">
            <a:avLst/>
          </a:prstGeom>
          <a:noFill/>
          <a:ln>
            <a:noFill/>
          </a:ln>
        </p:spPr>
      </p:sp>
      <p:sp>
        <p:nvSpPr>
          <p:cNvPr id="461" name="Google Shape;461;p110"/>
          <p:cNvSpPr/>
          <p:nvPr>
            <p:ph idx="6" type="pic"/>
          </p:nvPr>
        </p:nvSpPr>
        <p:spPr>
          <a:xfrm>
            <a:off x="1097275" y="3077075"/>
            <a:ext cx="1455000" cy="429900"/>
          </a:xfrm>
          <a:prstGeom prst="rect">
            <a:avLst/>
          </a:prstGeom>
          <a:noFill/>
          <a:ln>
            <a:noFill/>
          </a:ln>
        </p:spPr>
      </p:sp>
      <p:sp>
        <p:nvSpPr>
          <p:cNvPr id="462" name="Google Shape;462;p110"/>
          <p:cNvSpPr/>
          <p:nvPr>
            <p:ph idx="7" type="pic"/>
          </p:nvPr>
        </p:nvSpPr>
        <p:spPr>
          <a:xfrm>
            <a:off x="6680700" y="3077075"/>
            <a:ext cx="1455000" cy="429900"/>
          </a:xfrm>
          <a:prstGeom prst="rect">
            <a:avLst/>
          </a:prstGeom>
          <a:noFill/>
          <a:ln>
            <a:noFill/>
          </a:ln>
        </p:spPr>
      </p:sp>
      <p:sp>
        <p:nvSpPr>
          <p:cNvPr id="463" name="Google Shape;463;p110"/>
          <p:cNvSpPr/>
          <p:nvPr>
            <p:ph idx="8" type="pic"/>
          </p:nvPr>
        </p:nvSpPr>
        <p:spPr>
          <a:xfrm>
            <a:off x="4819558" y="3077075"/>
            <a:ext cx="1455000" cy="429900"/>
          </a:xfrm>
          <a:prstGeom prst="rect">
            <a:avLst/>
          </a:prstGeom>
          <a:noFill/>
          <a:ln>
            <a:noFill/>
          </a:ln>
        </p:spPr>
      </p:sp>
      <p:sp>
        <p:nvSpPr>
          <p:cNvPr id="464" name="Google Shape;464;p110"/>
          <p:cNvSpPr/>
          <p:nvPr>
            <p:ph idx="9" type="pic"/>
          </p:nvPr>
        </p:nvSpPr>
        <p:spPr>
          <a:xfrm>
            <a:off x="2958417" y="3077075"/>
            <a:ext cx="1455000" cy="4299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ogo">
  <p:cSld name="TITLE_2">
    <p:bg>
      <p:bgPr>
        <a:blipFill>
          <a:blip r:embed="rId2">
            <a:alphaModFix/>
          </a:blip>
          <a:stretch>
            <a:fillRect/>
          </a:stretch>
        </a:blipFill>
      </p:bgPr>
    </p:bg>
    <p:spTree>
      <p:nvGrpSpPr>
        <p:cNvPr id="465" name="Shape 465"/>
        <p:cNvGrpSpPr/>
        <p:nvPr/>
      </p:nvGrpSpPr>
      <p:grpSpPr>
        <a:xfrm>
          <a:off x="0" y="0"/>
          <a:ext cx="0" cy="0"/>
          <a:chOff x="0" y="0"/>
          <a:chExt cx="0" cy="0"/>
        </a:xfrm>
      </p:grpSpPr>
      <p:pic>
        <p:nvPicPr>
          <p:cNvPr id="466" name="Google Shape;466;p111"/>
          <p:cNvPicPr preferRelativeResize="0"/>
          <p:nvPr/>
        </p:nvPicPr>
        <p:blipFill rotWithShape="1">
          <a:blip r:embed="rId3">
            <a:alphaModFix/>
          </a:blip>
          <a:srcRect b="386" l="0" r="0" t="386"/>
          <a:stretch/>
        </p:blipFill>
        <p:spPr>
          <a:xfrm>
            <a:off x="0" y="0"/>
            <a:ext cx="9144003" cy="5143503"/>
          </a:xfrm>
          <a:prstGeom prst="rect">
            <a:avLst/>
          </a:prstGeom>
          <a:noFill/>
          <a:ln>
            <a:noFill/>
          </a:ln>
        </p:spPr>
      </p:pic>
      <p:sp>
        <p:nvSpPr>
          <p:cNvPr id="467" name="Google Shape;467;p111"/>
          <p:cNvSpPr/>
          <p:nvPr>
            <p:ph idx="2" type="pic"/>
          </p:nvPr>
        </p:nvSpPr>
        <p:spPr>
          <a:xfrm>
            <a:off x="2498038" y="618163"/>
            <a:ext cx="1455000" cy="429900"/>
          </a:xfrm>
          <a:prstGeom prst="rect">
            <a:avLst/>
          </a:prstGeom>
          <a:noFill/>
          <a:ln>
            <a:noFill/>
          </a:ln>
        </p:spPr>
      </p:sp>
      <p:sp>
        <p:nvSpPr>
          <p:cNvPr id="468" name="Google Shape;468;p111"/>
          <p:cNvSpPr txBox="1"/>
          <p:nvPr>
            <p:ph type="title"/>
          </p:nvPr>
        </p:nvSpPr>
        <p:spPr>
          <a:xfrm>
            <a:off x="625200" y="1444275"/>
            <a:ext cx="75495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solidFill>
                  <a:schemeClr val="lt1"/>
                </a:solidFill>
                <a:latin typeface="Bebas Neue"/>
                <a:ea typeface="Bebas Neue"/>
                <a:cs typeface="Bebas Neue"/>
                <a:sym typeface="Bebas Neue"/>
              </a:defRPr>
            </a:lvl1pPr>
            <a:lvl2pPr lvl="1"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2pPr>
            <a:lvl3pPr lvl="2"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3pPr>
            <a:lvl4pPr lvl="3"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4pPr>
            <a:lvl5pPr lvl="4"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5pPr>
            <a:lvl6pPr lvl="5"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6pPr>
            <a:lvl7pPr lvl="6"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7pPr>
            <a:lvl8pPr lvl="7"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8pPr>
            <a:lvl9pPr lvl="8" algn="l">
              <a:lnSpc>
                <a:spcPct val="100000"/>
              </a:lnSpc>
              <a:spcBef>
                <a:spcPts val="0"/>
              </a:spcBef>
              <a:spcAft>
                <a:spcPts val="0"/>
              </a:spcAft>
              <a:buClr>
                <a:schemeClr val="lt1"/>
              </a:buClr>
              <a:buSzPts val="4900"/>
              <a:buFont typeface="Bebas Neue"/>
              <a:buNone/>
              <a:defRPr sz="4900">
                <a:solidFill>
                  <a:schemeClr val="lt1"/>
                </a:solidFill>
                <a:latin typeface="Bebas Neue"/>
                <a:ea typeface="Bebas Neue"/>
                <a:cs typeface="Bebas Neue"/>
                <a:sym typeface="Bebas Neue"/>
              </a:defRPr>
            </a:lvl9pPr>
          </a:lstStyle>
          <a:p/>
        </p:txBody>
      </p:sp>
      <p:sp>
        <p:nvSpPr>
          <p:cNvPr id="469" name="Google Shape;469;p111"/>
          <p:cNvSpPr txBox="1"/>
          <p:nvPr>
            <p:ph idx="1" type="subTitle"/>
          </p:nvPr>
        </p:nvSpPr>
        <p:spPr>
          <a:xfrm>
            <a:off x="625200" y="3826400"/>
            <a:ext cx="32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470" name="Google Shape;470;p111"/>
          <p:cNvSpPr txBox="1"/>
          <p:nvPr>
            <p:ph idx="3" type="subTitle"/>
          </p:nvPr>
        </p:nvSpPr>
        <p:spPr>
          <a:xfrm>
            <a:off x="4229700" y="38264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471" name="Google Shape;471;p111"/>
          <p:cNvSpPr txBox="1"/>
          <p:nvPr>
            <p:ph idx="4" type="body"/>
          </p:nvPr>
        </p:nvSpPr>
        <p:spPr>
          <a:xfrm>
            <a:off x="625200" y="4135900"/>
            <a:ext cx="33936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472" name="Google Shape;472;p111"/>
          <p:cNvSpPr txBox="1"/>
          <p:nvPr>
            <p:ph idx="5" type="body"/>
          </p:nvPr>
        </p:nvSpPr>
        <p:spPr>
          <a:xfrm>
            <a:off x="4225050" y="4135900"/>
            <a:ext cx="32730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473" name="Google Shape;473;p111"/>
          <p:cNvSpPr txBox="1"/>
          <p:nvPr>
            <p:ph idx="6"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lt1"/>
                </a:solidFill>
              </a:defRPr>
            </a:lvl1pPr>
            <a:lvl2pPr indent="-304800" lvl="1" marL="914400" algn="r">
              <a:lnSpc>
                <a:spcPct val="115000"/>
              </a:lnSpc>
              <a:spcBef>
                <a:spcPts val="0"/>
              </a:spcBef>
              <a:spcAft>
                <a:spcPts val="0"/>
              </a:spcAft>
              <a:buClr>
                <a:schemeClr val="lt1"/>
              </a:buClr>
              <a:buSzPts val="1200"/>
              <a:buChar char="○"/>
              <a:defRPr sz="1200">
                <a:solidFill>
                  <a:schemeClr val="lt1"/>
                </a:solidFill>
              </a:defRPr>
            </a:lvl2pPr>
            <a:lvl3pPr indent="-304800" lvl="2" marL="1371600" algn="r">
              <a:lnSpc>
                <a:spcPct val="115000"/>
              </a:lnSpc>
              <a:spcBef>
                <a:spcPts val="0"/>
              </a:spcBef>
              <a:spcAft>
                <a:spcPts val="0"/>
              </a:spcAft>
              <a:buClr>
                <a:schemeClr val="lt1"/>
              </a:buClr>
              <a:buSzPts val="1200"/>
              <a:buChar char="●"/>
              <a:defRPr sz="1200">
                <a:solidFill>
                  <a:schemeClr val="lt1"/>
                </a:solidFill>
              </a:defRPr>
            </a:lvl3pPr>
            <a:lvl4pPr indent="-304800" lvl="3" marL="1828800" algn="r">
              <a:lnSpc>
                <a:spcPct val="115000"/>
              </a:lnSpc>
              <a:spcBef>
                <a:spcPts val="0"/>
              </a:spcBef>
              <a:spcAft>
                <a:spcPts val="0"/>
              </a:spcAft>
              <a:buClr>
                <a:schemeClr val="lt1"/>
              </a:buClr>
              <a:buSzPts val="1200"/>
              <a:buChar char="○"/>
              <a:defRPr sz="1200">
                <a:solidFill>
                  <a:schemeClr val="lt1"/>
                </a:solidFill>
              </a:defRPr>
            </a:lvl4pPr>
            <a:lvl5pPr indent="-304800" lvl="4" marL="2286000" algn="r">
              <a:lnSpc>
                <a:spcPct val="115000"/>
              </a:lnSpc>
              <a:spcBef>
                <a:spcPts val="0"/>
              </a:spcBef>
              <a:spcAft>
                <a:spcPts val="0"/>
              </a:spcAft>
              <a:buClr>
                <a:schemeClr val="lt1"/>
              </a:buClr>
              <a:buSzPts val="1200"/>
              <a:buChar char="●"/>
              <a:defRPr sz="1200">
                <a:solidFill>
                  <a:schemeClr val="lt1"/>
                </a:solidFill>
              </a:defRPr>
            </a:lvl5pPr>
            <a:lvl6pPr indent="-304800" lvl="5" marL="2743200" algn="r">
              <a:lnSpc>
                <a:spcPct val="115000"/>
              </a:lnSpc>
              <a:spcBef>
                <a:spcPts val="0"/>
              </a:spcBef>
              <a:spcAft>
                <a:spcPts val="0"/>
              </a:spcAft>
              <a:buClr>
                <a:schemeClr val="lt1"/>
              </a:buClr>
              <a:buSzPts val="1200"/>
              <a:buChar char="○"/>
              <a:defRPr sz="1200">
                <a:solidFill>
                  <a:schemeClr val="lt1"/>
                </a:solidFill>
              </a:defRPr>
            </a:lvl6pPr>
            <a:lvl7pPr indent="-304800" lvl="6" marL="3200400" algn="r">
              <a:lnSpc>
                <a:spcPct val="115000"/>
              </a:lnSpc>
              <a:spcBef>
                <a:spcPts val="0"/>
              </a:spcBef>
              <a:spcAft>
                <a:spcPts val="0"/>
              </a:spcAft>
              <a:buClr>
                <a:schemeClr val="lt1"/>
              </a:buClr>
              <a:buSzPts val="1200"/>
              <a:buChar char="●"/>
              <a:defRPr sz="1200">
                <a:solidFill>
                  <a:schemeClr val="lt1"/>
                </a:solidFill>
              </a:defRPr>
            </a:lvl7pPr>
            <a:lvl8pPr indent="-304800" lvl="7" marL="3657600" algn="r">
              <a:lnSpc>
                <a:spcPct val="115000"/>
              </a:lnSpc>
              <a:spcBef>
                <a:spcPts val="0"/>
              </a:spcBef>
              <a:spcAft>
                <a:spcPts val="0"/>
              </a:spcAft>
              <a:buClr>
                <a:schemeClr val="lt1"/>
              </a:buClr>
              <a:buSzPts val="1200"/>
              <a:buChar char="○"/>
              <a:defRPr sz="1200">
                <a:solidFill>
                  <a:schemeClr val="lt1"/>
                </a:solidFill>
              </a:defRPr>
            </a:lvl8pPr>
            <a:lvl9pPr indent="-304800" lvl="8" marL="4114800" algn="r">
              <a:lnSpc>
                <a:spcPct val="115000"/>
              </a:lnSpc>
              <a:spcBef>
                <a:spcPts val="0"/>
              </a:spcBef>
              <a:spcAft>
                <a:spcPts val="0"/>
              </a:spcAft>
              <a:buClr>
                <a:schemeClr val="lt1"/>
              </a:buClr>
              <a:buSzPts val="1200"/>
              <a:buChar char="●"/>
              <a:defRPr sz="1200">
                <a:solidFill>
                  <a:schemeClr val="lt1"/>
                </a:solidFill>
              </a:defRPr>
            </a:lvl9pPr>
          </a:lstStyle>
          <a:p/>
        </p:txBody>
      </p:sp>
      <p:sp>
        <p:nvSpPr>
          <p:cNvPr id="474" name="Google Shape;474;p111"/>
          <p:cNvSpPr txBox="1"/>
          <p:nvPr/>
        </p:nvSpPr>
        <p:spPr>
          <a:xfrm>
            <a:off x="2116332" y="594446"/>
            <a:ext cx="245400" cy="438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FFFFFF"/>
                </a:solidFill>
                <a:latin typeface="Arial"/>
                <a:ea typeface="Arial"/>
                <a:cs typeface="Arial"/>
                <a:sym typeface="Arial"/>
              </a:rPr>
              <a:t>+</a:t>
            </a:r>
            <a:endParaRPr b="0" i="0" sz="2900" u="none" cap="none" strike="noStrike">
              <a:solidFill>
                <a:srgbClr val="FFFFFF"/>
              </a:solidFill>
              <a:latin typeface="Arial"/>
              <a:ea typeface="Arial"/>
              <a:cs typeface="Arial"/>
              <a:sym typeface="Arial"/>
            </a:endParaRPr>
          </a:p>
          <a:p>
            <a:pPr indent="0" lvl="0" marL="0" marR="0" rtl="0" algn="l">
              <a:lnSpc>
                <a:spcPct val="100000"/>
              </a:lnSpc>
              <a:spcBef>
                <a:spcPts val="800"/>
              </a:spcBef>
              <a:spcAft>
                <a:spcPts val="500"/>
              </a:spcAft>
              <a:buClr>
                <a:srgbClr val="000000"/>
              </a:buClr>
              <a:buSzPts val="3700"/>
              <a:buFont typeface="Arial"/>
              <a:buNone/>
            </a:pPr>
            <a:r>
              <a:t/>
            </a:r>
            <a:endParaRPr b="0" i="0" sz="3700" u="none" cap="none" strike="noStrike">
              <a:solidFill>
                <a:srgbClr val="FFFFFF"/>
              </a:solidFill>
              <a:latin typeface="Arial"/>
              <a:ea typeface="Arial"/>
              <a:cs typeface="Arial"/>
              <a:sym typeface="Arial"/>
            </a:endParaRPr>
          </a:p>
        </p:txBody>
      </p:sp>
      <p:pic>
        <p:nvPicPr>
          <p:cNvPr id="475" name="Google Shape;475;p111"/>
          <p:cNvPicPr preferRelativeResize="0"/>
          <p:nvPr/>
        </p:nvPicPr>
        <p:blipFill rotWithShape="1">
          <a:blip r:embed="rId4">
            <a:alphaModFix/>
          </a:blip>
          <a:srcRect b="0" l="0" r="0" t="0"/>
          <a:stretch/>
        </p:blipFill>
        <p:spPr>
          <a:xfrm>
            <a:off x="616475" y="707363"/>
            <a:ext cx="1349574" cy="227775"/>
          </a:xfrm>
          <a:prstGeom prst="rect">
            <a:avLst/>
          </a:prstGeom>
          <a:noFill/>
          <a:ln>
            <a:noFill/>
          </a:ln>
        </p:spPr>
      </p:pic>
    </p:spTree>
  </p:cSld>
  <p:clrMapOvr>
    <a:masterClrMapping/>
  </p:clrMapOvr>
  <p:extLst>
    <p:ext uri="{DCECCB84-F9BA-43D5-87BE-67443E8EF086}">
      <p15:sldGuideLst>
        <p15:guide id="1" pos="394">
          <p15:clr>
            <a:srgbClr val="E46962"/>
          </p15:clr>
        </p15:guide>
        <p15:guide id="2" orient="horz" pos="601">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nfofolie blau">
  <p:cSld name="3_Infofolie blau">
    <p:spTree>
      <p:nvGrpSpPr>
        <p:cNvPr id="476" name="Shape 476"/>
        <p:cNvGrpSpPr/>
        <p:nvPr/>
      </p:nvGrpSpPr>
      <p:grpSpPr>
        <a:xfrm>
          <a:off x="0" y="0"/>
          <a:ext cx="0" cy="0"/>
          <a:chOff x="0" y="0"/>
          <a:chExt cx="0" cy="0"/>
        </a:xfrm>
      </p:grpSpPr>
      <p:sp>
        <p:nvSpPr>
          <p:cNvPr id="477" name="Google Shape;477;p112"/>
          <p:cNvSpPr/>
          <p:nvPr/>
        </p:nvSpPr>
        <p:spPr>
          <a:xfrm>
            <a:off x="4572000" y="0"/>
            <a:ext cx="4572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8" name="Google Shape;478;p112"/>
          <p:cNvSpPr txBox="1"/>
          <p:nvPr>
            <p:ph idx="1" type="body"/>
          </p:nvPr>
        </p:nvSpPr>
        <p:spPr>
          <a:xfrm>
            <a:off x="250031" y="250031"/>
            <a:ext cx="3986700" cy="1018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SzPts val="2500"/>
              <a:buNone/>
              <a:defRPr b="0" sz="2100">
                <a:latin typeface="Calibri"/>
                <a:ea typeface="Calibri"/>
                <a:cs typeface="Calibri"/>
                <a:sym typeface="Calibri"/>
              </a:defRPr>
            </a:lvl1pPr>
            <a:lvl2pPr indent="-317500" lvl="1" marL="914400" algn="l">
              <a:lnSpc>
                <a:spcPct val="100000"/>
              </a:lnSpc>
              <a:spcBef>
                <a:spcPts val="1200"/>
              </a:spcBef>
              <a:spcAft>
                <a:spcPts val="0"/>
              </a:spcAft>
              <a:buSzPts val="1400"/>
              <a:buChar char="○"/>
              <a:defRPr/>
            </a:lvl2pPr>
            <a:lvl3pPr indent="-349250" lvl="2" marL="1371600" algn="l">
              <a:lnSpc>
                <a:spcPct val="100000"/>
              </a:lnSpc>
              <a:spcBef>
                <a:spcPts val="1200"/>
              </a:spcBef>
              <a:spcAft>
                <a:spcPts val="0"/>
              </a:spcAft>
              <a:buSzPts val="1900"/>
              <a:buChar char="●"/>
              <a:defRPr/>
            </a:lvl3pPr>
            <a:lvl4pPr indent="-317500" lvl="3" marL="1828800" algn="l">
              <a:lnSpc>
                <a:spcPct val="100000"/>
              </a:lnSpc>
              <a:spcBef>
                <a:spcPts val="1200"/>
              </a:spcBef>
              <a:spcAft>
                <a:spcPts val="0"/>
              </a:spcAft>
              <a:buSzPts val="1400"/>
              <a:buChar char="○"/>
              <a:defRPr/>
            </a:lvl4pPr>
            <a:lvl5pPr indent="-317500" lvl="4" marL="2286000" algn="l">
              <a:lnSpc>
                <a:spcPct val="100000"/>
              </a:lnSpc>
              <a:spcBef>
                <a:spcPts val="1200"/>
              </a:spcBef>
              <a:spcAft>
                <a:spcPts val="0"/>
              </a:spcAft>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479" name="Google Shape;479;p112"/>
          <p:cNvSpPr txBox="1"/>
          <p:nvPr>
            <p:ph idx="2" type="body"/>
          </p:nvPr>
        </p:nvSpPr>
        <p:spPr>
          <a:xfrm>
            <a:off x="4700065" y="1400137"/>
            <a:ext cx="3985200" cy="3213000"/>
          </a:xfrm>
          <a:prstGeom prst="rect">
            <a:avLst/>
          </a:prstGeom>
          <a:noFill/>
          <a:ln>
            <a:noFill/>
          </a:ln>
        </p:spPr>
        <p:txBody>
          <a:bodyPr anchorCtr="0" anchor="t" bIns="34275" lIns="68575" spcFirstLastPara="1" rIns="68575" wrap="square" tIns="34275">
            <a:normAutofit/>
          </a:bodyPr>
          <a:lstStyle>
            <a:lvl1pPr indent="-330200" lvl="0" marL="457200" algn="l">
              <a:lnSpc>
                <a:spcPct val="100000"/>
              </a:lnSpc>
              <a:spcBef>
                <a:spcPts val="800"/>
              </a:spcBef>
              <a:spcAft>
                <a:spcPts val="0"/>
              </a:spcAft>
              <a:buClr>
                <a:schemeClr val="lt1"/>
              </a:buClr>
              <a:buSzPts val="1600"/>
              <a:buChar char="●"/>
              <a:defRPr b="1">
                <a:solidFill>
                  <a:schemeClr val="lt1"/>
                </a:solidFill>
              </a:defRPr>
            </a:lvl1pPr>
            <a:lvl2pPr indent="-317500" lvl="1" marL="914400" algn="l">
              <a:lnSpc>
                <a:spcPct val="100000"/>
              </a:lnSpc>
              <a:spcBef>
                <a:spcPts val="1200"/>
              </a:spcBef>
              <a:spcAft>
                <a:spcPts val="0"/>
              </a:spcAft>
              <a:buClr>
                <a:schemeClr val="lt1"/>
              </a:buClr>
              <a:buSzPts val="1400"/>
              <a:buChar char="○"/>
              <a:defRPr>
                <a:solidFill>
                  <a:schemeClr val="lt1"/>
                </a:solidFill>
              </a:defRPr>
            </a:lvl2pPr>
            <a:lvl3pPr indent="-349250" lvl="2" marL="1371600" algn="l">
              <a:lnSpc>
                <a:spcPct val="100000"/>
              </a:lnSpc>
              <a:spcBef>
                <a:spcPts val="1200"/>
              </a:spcBef>
              <a:spcAft>
                <a:spcPts val="0"/>
              </a:spcAft>
              <a:buClr>
                <a:schemeClr val="lt1"/>
              </a:buClr>
              <a:buSzPts val="1900"/>
              <a:buChar char="●"/>
              <a:defRPr>
                <a:solidFill>
                  <a:schemeClr val="lt1"/>
                </a:solidFill>
              </a:defRPr>
            </a:lvl3pPr>
            <a:lvl4pPr indent="-317500" lvl="3" marL="1828800" algn="l">
              <a:lnSpc>
                <a:spcPct val="100000"/>
              </a:lnSpc>
              <a:spcBef>
                <a:spcPts val="1200"/>
              </a:spcBef>
              <a:spcAft>
                <a:spcPts val="0"/>
              </a:spcAft>
              <a:buClr>
                <a:schemeClr val="lt1"/>
              </a:buClr>
              <a:buSzPts val="1400"/>
              <a:buChar char="○"/>
              <a:defRPr>
                <a:solidFill>
                  <a:schemeClr val="lt1"/>
                </a:solidFill>
              </a:defRPr>
            </a:lvl4pPr>
            <a:lvl5pPr indent="-317500" lvl="4" marL="2286000" algn="l">
              <a:lnSpc>
                <a:spcPct val="100000"/>
              </a:lnSpc>
              <a:spcBef>
                <a:spcPts val="1200"/>
              </a:spcBef>
              <a:spcAft>
                <a:spcPts val="0"/>
              </a:spcAft>
              <a:buClr>
                <a:schemeClr val="lt1"/>
              </a:buClr>
              <a:buSzPts val="1400"/>
              <a:buChar char="●"/>
              <a:defRPr>
                <a:solidFill>
                  <a:schemeClr val="lt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pic>
        <p:nvPicPr>
          <p:cNvPr id="480" name="Google Shape;480;p112"/>
          <p:cNvPicPr preferRelativeResize="0"/>
          <p:nvPr/>
        </p:nvPicPr>
        <p:blipFill rotWithShape="1">
          <a:blip r:embed="rId2">
            <a:alphaModFix/>
          </a:blip>
          <a:srcRect b="0" l="0" r="0" t="0"/>
          <a:stretch/>
        </p:blipFill>
        <p:spPr>
          <a:xfrm>
            <a:off x="8623886" y="4622645"/>
            <a:ext cx="351000" cy="351000"/>
          </a:xfrm>
          <a:prstGeom prst="rect">
            <a:avLst/>
          </a:prstGeom>
          <a:noFill/>
          <a:ln>
            <a:noFill/>
          </a:ln>
        </p:spPr>
      </p:pic>
      <p:sp>
        <p:nvSpPr>
          <p:cNvPr id="481" name="Google Shape;481;p112"/>
          <p:cNvSpPr txBox="1"/>
          <p:nvPr>
            <p:ph idx="12" type="sldNum"/>
          </p:nvPr>
        </p:nvSpPr>
        <p:spPr>
          <a:xfrm>
            <a:off x="8148593" y="250031"/>
            <a:ext cx="826200" cy="216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482" name="Google Shape;482;p112"/>
          <p:cNvSpPr txBox="1"/>
          <p:nvPr>
            <p:ph idx="3" type="body"/>
          </p:nvPr>
        </p:nvSpPr>
        <p:spPr>
          <a:xfrm>
            <a:off x="250031" y="1400137"/>
            <a:ext cx="3986700" cy="3213000"/>
          </a:xfrm>
          <a:prstGeom prst="rect">
            <a:avLst/>
          </a:prstGeom>
          <a:noFill/>
          <a:ln>
            <a:noFill/>
          </a:ln>
        </p:spPr>
        <p:txBody>
          <a:bodyPr anchorCtr="0" anchor="t" bIns="34275" lIns="68575" spcFirstLastPara="1" rIns="68575" wrap="square" tIns="34275">
            <a:normAutofit/>
          </a:bodyPr>
          <a:lstStyle>
            <a:lvl1pPr indent="-330200" lvl="0" marL="457200" algn="l">
              <a:lnSpc>
                <a:spcPct val="100000"/>
              </a:lnSpc>
              <a:spcBef>
                <a:spcPts val="800"/>
              </a:spcBef>
              <a:spcAft>
                <a:spcPts val="0"/>
              </a:spcAft>
              <a:buClr>
                <a:schemeClr val="dk2"/>
              </a:buClr>
              <a:buSzPts val="1600"/>
              <a:buChar char="●"/>
              <a:defRPr b="1">
                <a:solidFill>
                  <a:schemeClr val="dk1"/>
                </a:solidFill>
              </a:defRPr>
            </a:lvl1pPr>
            <a:lvl2pPr indent="-317500" lvl="1" marL="914400" algn="l">
              <a:lnSpc>
                <a:spcPct val="100000"/>
              </a:lnSpc>
              <a:spcBef>
                <a:spcPts val="1200"/>
              </a:spcBef>
              <a:spcAft>
                <a:spcPts val="0"/>
              </a:spcAft>
              <a:buClr>
                <a:schemeClr val="dk2"/>
              </a:buClr>
              <a:buSzPts val="1400"/>
              <a:buChar char="○"/>
              <a:defRPr>
                <a:solidFill>
                  <a:schemeClr val="dk1"/>
                </a:solidFill>
              </a:defRPr>
            </a:lvl2pPr>
            <a:lvl3pPr indent="-349250" lvl="2" marL="1371600" algn="l">
              <a:lnSpc>
                <a:spcPct val="100000"/>
              </a:lnSpc>
              <a:spcBef>
                <a:spcPts val="1200"/>
              </a:spcBef>
              <a:spcAft>
                <a:spcPts val="0"/>
              </a:spcAft>
              <a:buClr>
                <a:schemeClr val="dk2"/>
              </a:buClr>
              <a:buSzPts val="1900"/>
              <a:buChar char="●"/>
              <a:defRPr>
                <a:solidFill>
                  <a:schemeClr val="dk1"/>
                </a:solidFill>
              </a:defRPr>
            </a:lvl3pPr>
            <a:lvl4pPr indent="-317500" lvl="3" marL="1828800" algn="l">
              <a:lnSpc>
                <a:spcPct val="100000"/>
              </a:lnSpc>
              <a:spcBef>
                <a:spcPts val="1200"/>
              </a:spcBef>
              <a:spcAft>
                <a:spcPts val="0"/>
              </a:spcAft>
              <a:buClr>
                <a:schemeClr val="dk2"/>
              </a:buClr>
              <a:buSzPts val="1400"/>
              <a:buChar char="○"/>
              <a:defRPr>
                <a:solidFill>
                  <a:schemeClr val="dk1"/>
                </a:solidFill>
              </a:defRPr>
            </a:lvl4pPr>
            <a:lvl5pPr indent="-317500" lvl="4" marL="2286000" algn="l">
              <a:lnSpc>
                <a:spcPct val="100000"/>
              </a:lnSpc>
              <a:spcBef>
                <a:spcPts val="1200"/>
              </a:spcBef>
              <a:spcAft>
                <a:spcPts val="0"/>
              </a:spcAft>
              <a:buClr>
                <a:schemeClr val="dk2"/>
              </a:buClr>
              <a:buSzPts val="1400"/>
              <a:buChar char="●"/>
              <a:defRPr>
                <a:solidFill>
                  <a:schemeClr val="dk1"/>
                </a:solidFil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extLst>
    <p:ext uri="{DCECCB84-F9BA-43D5-87BE-67443E8EF086}">
      <p15:sldGuideLst>
        <p15:guide id="1" pos="2880">
          <p15:clr>
            <a:srgbClr val="FBAE40"/>
          </p15:clr>
        </p15:guide>
        <p15:guide id="2" pos="5653">
          <p15:clr>
            <a:srgbClr val="FBAE40"/>
          </p15:clr>
        </p15:guide>
        <p15:guide id="3" orient="horz" pos="889">
          <p15:clr>
            <a:srgbClr val="FBAE40"/>
          </p15:clr>
        </p15:guide>
        <p15:guide id="4" pos="5687">
          <p15:clr>
            <a:srgbClr val="FBAE40"/>
          </p15:clr>
        </p15:guide>
        <p15:guide id="5" orient="horz" pos="1620">
          <p15:clr>
            <a:srgbClr val="FBAE40"/>
          </p15:clr>
        </p15:guide>
        <p15:guide id="6" orient="horz" pos="20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light--image">
  <p:cSld name="TITLE_1_1_1_1">
    <p:bg>
      <p:bgPr>
        <a:blipFill>
          <a:blip r:embed="rId2">
            <a:alphaModFix/>
          </a:blip>
          <a:stretch>
            <a:fillRect/>
          </a:stretch>
        </a:blipFill>
      </p:bgPr>
    </p:bg>
    <p:spTree>
      <p:nvGrpSpPr>
        <p:cNvPr id="43" name="Shape 43"/>
        <p:cNvGrpSpPr/>
        <p:nvPr/>
      </p:nvGrpSpPr>
      <p:grpSpPr>
        <a:xfrm>
          <a:off x="0" y="0"/>
          <a:ext cx="0" cy="0"/>
          <a:chOff x="0" y="0"/>
          <a:chExt cx="0" cy="0"/>
        </a:xfrm>
      </p:grpSpPr>
      <p:pic>
        <p:nvPicPr>
          <p:cNvPr id="44" name="Google Shape;44;p68"/>
          <p:cNvPicPr preferRelativeResize="0"/>
          <p:nvPr/>
        </p:nvPicPr>
        <p:blipFill rotWithShape="1">
          <a:blip r:embed="rId2">
            <a:alphaModFix/>
          </a:blip>
          <a:srcRect b="39" l="0" r="0" t="39"/>
          <a:stretch/>
        </p:blipFill>
        <p:spPr>
          <a:xfrm>
            <a:off x="0" y="0"/>
            <a:ext cx="9144003" cy="5143504"/>
          </a:xfrm>
          <a:prstGeom prst="rect">
            <a:avLst/>
          </a:prstGeom>
          <a:noFill/>
          <a:ln>
            <a:noFill/>
          </a:ln>
        </p:spPr>
      </p:pic>
      <p:sp>
        <p:nvSpPr>
          <p:cNvPr id="45" name="Google Shape;45;p68"/>
          <p:cNvSpPr txBox="1"/>
          <p:nvPr>
            <p:ph type="title"/>
          </p:nvPr>
        </p:nvSpPr>
        <p:spPr>
          <a:xfrm>
            <a:off x="616475" y="1291875"/>
            <a:ext cx="76506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46" name="Google Shape;46;p68"/>
          <p:cNvSpPr txBox="1"/>
          <p:nvPr>
            <p:ph idx="1" type="subTitle"/>
          </p:nvPr>
        </p:nvSpPr>
        <p:spPr>
          <a:xfrm>
            <a:off x="610025" y="3674000"/>
            <a:ext cx="35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47" name="Google Shape;47;p68"/>
          <p:cNvSpPr txBox="1"/>
          <p:nvPr>
            <p:ph idx="2" type="subTitle"/>
          </p:nvPr>
        </p:nvSpPr>
        <p:spPr>
          <a:xfrm>
            <a:off x="4654150" y="36740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48" name="Google Shape;48;p68"/>
          <p:cNvSpPr txBox="1"/>
          <p:nvPr>
            <p:ph idx="3" type="body"/>
          </p:nvPr>
        </p:nvSpPr>
        <p:spPr>
          <a:xfrm>
            <a:off x="610025" y="3983500"/>
            <a:ext cx="35730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sp>
        <p:nvSpPr>
          <p:cNvPr id="49" name="Google Shape;49;p68"/>
          <p:cNvSpPr txBox="1"/>
          <p:nvPr>
            <p:ph idx="4" type="body"/>
          </p:nvPr>
        </p:nvSpPr>
        <p:spPr>
          <a:xfrm>
            <a:off x="4649500" y="3983500"/>
            <a:ext cx="35418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sp>
        <p:nvSpPr>
          <p:cNvPr id="50" name="Google Shape;50;p68"/>
          <p:cNvSpPr txBox="1"/>
          <p:nvPr>
            <p:ph idx="5"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accent5"/>
                </a:solidFill>
              </a:defRPr>
            </a:lvl1pPr>
            <a:lvl2pPr indent="-304800" lvl="1" marL="914400" algn="r">
              <a:lnSpc>
                <a:spcPct val="115000"/>
              </a:lnSpc>
              <a:spcBef>
                <a:spcPts val="0"/>
              </a:spcBef>
              <a:spcAft>
                <a:spcPts val="0"/>
              </a:spcAft>
              <a:buClr>
                <a:schemeClr val="accent5"/>
              </a:buClr>
              <a:buSzPts val="1200"/>
              <a:buChar char="○"/>
              <a:defRPr sz="1200">
                <a:solidFill>
                  <a:schemeClr val="accent5"/>
                </a:solidFill>
              </a:defRPr>
            </a:lvl2pPr>
            <a:lvl3pPr indent="-304800" lvl="2" marL="1371600" algn="r">
              <a:lnSpc>
                <a:spcPct val="115000"/>
              </a:lnSpc>
              <a:spcBef>
                <a:spcPts val="0"/>
              </a:spcBef>
              <a:spcAft>
                <a:spcPts val="0"/>
              </a:spcAft>
              <a:buClr>
                <a:schemeClr val="accent5"/>
              </a:buClr>
              <a:buSzPts val="1200"/>
              <a:buChar char="●"/>
              <a:defRPr sz="1200">
                <a:solidFill>
                  <a:schemeClr val="accent5"/>
                </a:solidFill>
              </a:defRPr>
            </a:lvl3pPr>
            <a:lvl4pPr indent="-304800" lvl="3" marL="1828800" algn="r">
              <a:lnSpc>
                <a:spcPct val="115000"/>
              </a:lnSpc>
              <a:spcBef>
                <a:spcPts val="0"/>
              </a:spcBef>
              <a:spcAft>
                <a:spcPts val="0"/>
              </a:spcAft>
              <a:buClr>
                <a:schemeClr val="accent5"/>
              </a:buClr>
              <a:buSzPts val="1200"/>
              <a:buChar char="○"/>
              <a:defRPr sz="1200">
                <a:solidFill>
                  <a:schemeClr val="accent5"/>
                </a:solidFill>
              </a:defRPr>
            </a:lvl4pPr>
            <a:lvl5pPr indent="-304800" lvl="4" marL="2286000" algn="r">
              <a:lnSpc>
                <a:spcPct val="115000"/>
              </a:lnSpc>
              <a:spcBef>
                <a:spcPts val="0"/>
              </a:spcBef>
              <a:spcAft>
                <a:spcPts val="0"/>
              </a:spcAft>
              <a:buClr>
                <a:schemeClr val="accent5"/>
              </a:buClr>
              <a:buSzPts val="1200"/>
              <a:buChar char="●"/>
              <a:defRPr sz="1200">
                <a:solidFill>
                  <a:schemeClr val="accent5"/>
                </a:solidFill>
              </a:defRPr>
            </a:lvl5pPr>
            <a:lvl6pPr indent="-304800" lvl="5" marL="2743200" algn="r">
              <a:lnSpc>
                <a:spcPct val="115000"/>
              </a:lnSpc>
              <a:spcBef>
                <a:spcPts val="0"/>
              </a:spcBef>
              <a:spcAft>
                <a:spcPts val="0"/>
              </a:spcAft>
              <a:buClr>
                <a:schemeClr val="accent5"/>
              </a:buClr>
              <a:buSzPts val="1200"/>
              <a:buChar char="○"/>
              <a:defRPr sz="1200">
                <a:solidFill>
                  <a:schemeClr val="accent5"/>
                </a:solidFill>
              </a:defRPr>
            </a:lvl6pPr>
            <a:lvl7pPr indent="-304800" lvl="6" marL="3200400" algn="r">
              <a:lnSpc>
                <a:spcPct val="115000"/>
              </a:lnSpc>
              <a:spcBef>
                <a:spcPts val="0"/>
              </a:spcBef>
              <a:spcAft>
                <a:spcPts val="0"/>
              </a:spcAft>
              <a:buClr>
                <a:schemeClr val="accent5"/>
              </a:buClr>
              <a:buSzPts val="1200"/>
              <a:buChar char="●"/>
              <a:defRPr sz="1200">
                <a:solidFill>
                  <a:schemeClr val="accent5"/>
                </a:solidFill>
              </a:defRPr>
            </a:lvl7pPr>
            <a:lvl8pPr indent="-304800" lvl="7" marL="3657600" algn="r">
              <a:lnSpc>
                <a:spcPct val="115000"/>
              </a:lnSpc>
              <a:spcBef>
                <a:spcPts val="0"/>
              </a:spcBef>
              <a:spcAft>
                <a:spcPts val="0"/>
              </a:spcAft>
              <a:buClr>
                <a:schemeClr val="accent5"/>
              </a:buClr>
              <a:buSzPts val="1200"/>
              <a:buChar char="○"/>
              <a:defRPr sz="1200">
                <a:solidFill>
                  <a:schemeClr val="accent5"/>
                </a:solidFill>
              </a:defRPr>
            </a:lvl8pPr>
            <a:lvl9pPr indent="-304800" lvl="8" marL="4114800" algn="r">
              <a:lnSpc>
                <a:spcPct val="115000"/>
              </a:lnSpc>
              <a:spcBef>
                <a:spcPts val="0"/>
              </a:spcBef>
              <a:spcAft>
                <a:spcPts val="0"/>
              </a:spcAft>
              <a:buClr>
                <a:schemeClr val="accent5"/>
              </a:buClr>
              <a:buSzPts val="1200"/>
              <a:buChar char="●"/>
              <a:defRPr sz="1200">
                <a:solidFill>
                  <a:schemeClr val="accent5"/>
                </a:solidFill>
              </a:defRPr>
            </a:lvl9pPr>
          </a:lstStyle>
          <a:p/>
        </p:txBody>
      </p:sp>
      <p:pic>
        <p:nvPicPr>
          <p:cNvPr id="51" name="Google Shape;51;p68"/>
          <p:cNvPicPr preferRelativeResize="0"/>
          <p:nvPr/>
        </p:nvPicPr>
        <p:blipFill rotWithShape="1">
          <a:blip r:embed="rId3">
            <a:alphaModFix/>
          </a:blip>
          <a:srcRect b="0" l="39" r="39" t="0"/>
          <a:stretch/>
        </p:blipFill>
        <p:spPr>
          <a:xfrm>
            <a:off x="616475" y="707363"/>
            <a:ext cx="1349574" cy="227775"/>
          </a:xfrm>
          <a:prstGeom prst="rect">
            <a:avLst/>
          </a:prstGeom>
          <a:noFill/>
          <a:ln>
            <a:noFill/>
          </a:ln>
        </p:spPr>
      </p:pic>
    </p:spTree>
  </p:cSld>
  <p:clrMapOvr>
    <a:masterClrMapping/>
  </p:clrMapOvr>
  <p:extLst>
    <p:ext uri="{DCECCB84-F9BA-43D5-87BE-67443E8EF086}">
      <p15:sldGuideLst>
        <p15:guide id="1" orient="horz" pos="433">
          <p15:clr>
            <a:srgbClr val="E46962"/>
          </p15:clr>
        </p15:guide>
        <p15:guide id="2" pos="2979">
          <p15:clr>
            <a:srgbClr val="E46962"/>
          </p15:clr>
        </p15:guide>
        <p15:guide id="3" pos="388">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LE_3">
    <p:spTree>
      <p:nvGrpSpPr>
        <p:cNvPr id="483" name="Shape 483"/>
        <p:cNvGrpSpPr/>
        <p:nvPr/>
      </p:nvGrpSpPr>
      <p:grpSpPr>
        <a:xfrm>
          <a:off x="0" y="0"/>
          <a:ext cx="0" cy="0"/>
          <a:chOff x="0" y="0"/>
          <a:chExt cx="0" cy="0"/>
        </a:xfrm>
      </p:grpSpPr>
      <p:sp>
        <p:nvSpPr>
          <p:cNvPr id="484" name="Google Shape;484;p11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5" name="Google Shape;485;p11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486" name="Google Shape;486;p1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7" name="Google Shape;487;p1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8" name="Google Shape;488;p1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eft" type="titleOnly">
  <p:cSld name="TITLE_ONLY">
    <p:spTree>
      <p:nvGrpSpPr>
        <p:cNvPr id="494" name="Shape 494"/>
        <p:cNvGrpSpPr/>
        <p:nvPr/>
      </p:nvGrpSpPr>
      <p:grpSpPr>
        <a:xfrm>
          <a:off x="0" y="0"/>
          <a:ext cx="0" cy="0"/>
          <a:chOff x="0" y="0"/>
          <a:chExt cx="0" cy="0"/>
        </a:xfrm>
      </p:grpSpPr>
      <p:sp>
        <p:nvSpPr>
          <p:cNvPr id="495" name="Google Shape;495;p17"/>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Two Person layout-round">
  <p:cSld name="TITLE_ONLY_1_2_2">
    <p:spTree>
      <p:nvGrpSpPr>
        <p:cNvPr id="496" name="Shape 496"/>
        <p:cNvGrpSpPr/>
        <p:nvPr/>
      </p:nvGrpSpPr>
      <p:grpSpPr>
        <a:xfrm>
          <a:off x="0" y="0"/>
          <a:ext cx="0" cy="0"/>
          <a:chOff x="0" y="0"/>
          <a:chExt cx="0" cy="0"/>
        </a:xfrm>
      </p:grpSpPr>
      <p:pic>
        <p:nvPicPr>
          <p:cNvPr id="497" name="Google Shape;497;p1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98" name="Google Shape;498;p18"/>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00"/>
              <a:buNone/>
              <a:defRPr sz="220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499" name="Google Shape;499;p18"/>
          <p:cNvSpPr txBox="1"/>
          <p:nvPr>
            <p:ph idx="1" type="subTitle"/>
          </p:nvPr>
        </p:nvSpPr>
        <p:spPr>
          <a:xfrm>
            <a:off x="2215550"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500" name="Google Shape;500;p18"/>
          <p:cNvSpPr txBox="1"/>
          <p:nvPr>
            <p:ph idx="2" type="body"/>
          </p:nvPr>
        </p:nvSpPr>
        <p:spPr>
          <a:xfrm>
            <a:off x="2215550"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2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
        <p:nvSpPr>
          <p:cNvPr id="501" name="Google Shape;501;p18"/>
          <p:cNvSpPr txBox="1"/>
          <p:nvPr>
            <p:ph idx="3" type="subTitle"/>
          </p:nvPr>
        </p:nvSpPr>
        <p:spPr>
          <a:xfrm>
            <a:off x="6498175" y="20789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6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502" name="Google Shape;502;p18"/>
          <p:cNvSpPr txBox="1"/>
          <p:nvPr>
            <p:ph idx="4" type="body"/>
          </p:nvPr>
        </p:nvSpPr>
        <p:spPr>
          <a:xfrm>
            <a:off x="6498175" y="27745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2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
        <p:nvSpPr>
          <p:cNvPr id="503" name="Google Shape;503;p18"/>
          <p:cNvSpPr/>
          <p:nvPr>
            <p:ph idx="5" type="pic"/>
          </p:nvPr>
        </p:nvSpPr>
        <p:spPr>
          <a:xfrm>
            <a:off x="647950" y="1889000"/>
            <a:ext cx="1357500" cy="1357500"/>
          </a:xfrm>
          <a:prstGeom prst="ellipse">
            <a:avLst/>
          </a:prstGeom>
          <a:noFill/>
          <a:ln>
            <a:noFill/>
          </a:ln>
        </p:spPr>
      </p:sp>
      <p:sp>
        <p:nvSpPr>
          <p:cNvPr id="504" name="Google Shape;504;p18"/>
          <p:cNvSpPr/>
          <p:nvPr>
            <p:ph idx="6" type="pic"/>
          </p:nvPr>
        </p:nvSpPr>
        <p:spPr>
          <a:xfrm>
            <a:off x="4942075" y="1889000"/>
            <a:ext cx="1357500" cy="1357500"/>
          </a:xfrm>
          <a:prstGeom prst="ellipse">
            <a:avLst/>
          </a:prstGeom>
          <a:noFill/>
          <a:ln>
            <a:noFill/>
          </a:ln>
        </p:spPr>
      </p:sp>
      <p:sp>
        <p:nvSpPr>
          <p:cNvPr id="505" name="Google Shape;505;p18"/>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6" name="Google Shape;506;p18"/>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507" name="Google Shape;507;p18"/>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Tree>
  </p:cSld>
  <p:clrMapOvr>
    <a:masterClrMapping/>
  </p:clrMapOvr>
  <p:extLst>
    <p:ext uri="{DCECCB84-F9BA-43D5-87BE-67443E8EF086}">
      <p15:sldGuideLst>
        <p15:guide id="1" pos="3106">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ogo" type="title">
  <p:cSld name="TITLE">
    <p:bg>
      <p:bgPr>
        <a:blipFill>
          <a:blip r:embed="rId2">
            <a:alphaModFix/>
          </a:blip>
          <a:stretch>
            <a:fillRect/>
          </a:stretch>
        </a:blipFill>
      </p:bgPr>
    </p:bg>
    <p:spTree>
      <p:nvGrpSpPr>
        <p:cNvPr id="508" name="Shape 508"/>
        <p:cNvGrpSpPr/>
        <p:nvPr/>
      </p:nvGrpSpPr>
      <p:grpSpPr>
        <a:xfrm>
          <a:off x="0" y="0"/>
          <a:ext cx="0" cy="0"/>
          <a:chOff x="0" y="0"/>
          <a:chExt cx="0" cy="0"/>
        </a:xfrm>
      </p:grpSpPr>
      <p:pic>
        <p:nvPicPr>
          <p:cNvPr id="509" name="Google Shape;509;p19"/>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510" name="Google Shape;510;p19"/>
          <p:cNvSpPr txBox="1"/>
          <p:nvPr>
            <p:ph type="title"/>
          </p:nvPr>
        </p:nvSpPr>
        <p:spPr>
          <a:xfrm>
            <a:off x="825300" y="1444275"/>
            <a:ext cx="7549500" cy="1903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4000"/>
              <a:buNone/>
              <a:defRPr sz="4000">
                <a:solidFill>
                  <a:schemeClr val="lt1"/>
                </a:solidFill>
                <a:latin typeface="Mulish Black"/>
                <a:ea typeface="Mulish Black"/>
                <a:cs typeface="Mulish Black"/>
                <a:sym typeface="Mulish Black"/>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511" name="Google Shape;511;p19"/>
          <p:cNvSpPr txBox="1"/>
          <p:nvPr>
            <p:ph idx="1" type="subTitle"/>
          </p:nvPr>
        </p:nvSpPr>
        <p:spPr>
          <a:xfrm>
            <a:off x="1125425" y="3826400"/>
            <a:ext cx="32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12" name="Google Shape;512;p19"/>
          <p:cNvSpPr txBox="1"/>
          <p:nvPr>
            <p:ph idx="2" type="subTitle"/>
          </p:nvPr>
        </p:nvSpPr>
        <p:spPr>
          <a:xfrm>
            <a:off x="4729925" y="38264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13" name="Google Shape;513;p19"/>
          <p:cNvSpPr txBox="1"/>
          <p:nvPr>
            <p:ph idx="3" type="body"/>
          </p:nvPr>
        </p:nvSpPr>
        <p:spPr>
          <a:xfrm>
            <a:off x="112542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14" name="Google Shape;514;p19"/>
          <p:cNvSpPr txBox="1"/>
          <p:nvPr>
            <p:ph idx="4" type="body"/>
          </p:nvPr>
        </p:nvSpPr>
        <p:spPr>
          <a:xfrm>
            <a:off x="472527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15" name="Google Shape;515;p19"/>
          <p:cNvSpPr txBox="1"/>
          <p:nvPr>
            <p:ph idx="5" type="body"/>
          </p:nvPr>
        </p:nvSpPr>
        <p:spPr>
          <a:xfrm>
            <a:off x="6390050" y="8653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050"/>
              <a:buNone/>
              <a:defRPr b="1" sz="1400">
                <a:solidFill>
                  <a:schemeClr val="lt1"/>
                </a:solidFill>
              </a:defRPr>
            </a:lvl1pPr>
            <a:lvl2pPr indent="-317500" lvl="1" marL="914400" algn="r">
              <a:lnSpc>
                <a:spcPct val="115000"/>
              </a:lnSpc>
              <a:spcBef>
                <a:spcPts val="0"/>
              </a:spcBef>
              <a:spcAft>
                <a:spcPts val="0"/>
              </a:spcAft>
              <a:buClr>
                <a:schemeClr val="lt1"/>
              </a:buClr>
              <a:buSzPts val="1400"/>
              <a:buChar char="○"/>
              <a:defRPr b="1" sz="1400">
                <a:solidFill>
                  <a:schemeClr val="lt1"/>
                </a:solidFill>
              </a:defRPr>
            </a:lvl2pPr>
            <a:lvl3pPr indent="-317500" lvl="2" marL="1371600" algn="r">
              <a:lnSpc>
                <a:spcPct val="115000"/>
              </a:lnSpc>
              <a:spcBef>
                <a:spcPts val="0"/>
              </a:spcBef>
              <a:spcAft>
                <a:spcPts val="0"/>
              </a:spcAft>
              <a:buClr>
                <a:schemeClr val="lt1"/>
              </a:buClr>
              <a:buSzPts val="1400"/>
              <a:buChar char="●"/>
              <a:defRPr b="1" sz="1400">
                <a:solidFill>
                  <a:schemeClr val="lt1"/>
                </a:solidFill>
              </a:defRPr>
            </a:lvl3pPr>
            <a:lvl4pPr indent="-317500" lvl="3" marL="1828800" algn="r">
              <a:lnSpc>
                <a:spcPct val="115000"/>
              </a:lnSpc>
              <a:spcBef>
                <a:spcPts val="0"/>
              </a:spcBef>
              <a:spcAft>
                <a:spcPts val="0"/>
              </a:spcAft>
              <a:buClr>
                <a:schemeClr val="lt1"/>
              </a:buClr>
              <a:buSzPts val="1400"/>
              <a:buChar char="○"/>
              <a:defRPr b="1" sz="1400">
                <a:solidFill>
                  <a:schemeClr val="lt1"/>
                </a:solidFill>
              </a:defRPr>
            </a:lvl4pPr>
            <a:lvl5pPr indent="-317500" lvl="4" marL="2286000" algn="r">
              <a:lnSpc>
                <a:spcPct val="115000"/>
              </a:lnSpc>
              <a:spcBef>
                <a:spcPts val="0"/>
              </a:spcBef>
              <a:spcAft>
                <a:spcPts val="0"/>
              </a:spcAft>
              <a:buClr>
                <a:schemeClr val="lt1"/>
              </a:buClr>
              <a:buSzPts val="1400"/>
              <a:buChar char="●"/>
              <a:defRPr b="1" sz="1400">
                <a:solidFill>
                  <a:schemeClr val="lt1"/>
                </a:solidFill>
              </a:defRPr>
            </a:lvl5pPr>
            <a:lvl6pPr indent="-317500" lvl="5" marL="2743200" algn="r">
              <a:lnSpc>
                <a:spcPct val="115000"/>
              </a:lnSpc>
              <a:spcBef>
                <a:spcPts val="0"/>
              </a:spcBef>
              <a:spcAft>
                <a:spcPts val="0"/>
              </a:spcAft>
              <a:buClr>
                <a:schemeClr val="lt1"/>
              </a:buClr>
              <a:buSzPts val="1400"/>
              <a:buChar char="○"/>
              <a:defRPr b="1" sz="1400">
                <a:solidFill>
                  <a:schemeClr val="lt1"/>
                </a:solidFill>
              </a:defRPr>
            </a:lvl6pPr>
            <a:lvl7pPr indent="-317500" lvl="6" marL="3200400" algn="r">
              <a:lnSpc>
                <a:spcPct val="115000"/>
              </a:lnSpc>
              <a:spcBef>
                <a:spcPts val="0"/>
              </a:spcBef>
              <a:spcAft>
                <a:spcPts val="0"/>
              </a:spcAft>
              <a:buClr>
                <a:schemeClr val="lt1"/>
              </a:buClr>
              <a:buSzPts val="1400"/>
              <a:buChar char="●"/>
              <a:defRPr b="1" sz="1400">
                <a:solidFill>
                  <a:schemeClr val="lt1"/>
                </a:solidFill>
              </a:defRPr>
            </a:lvl7pPr>
            <a:lvl8pPr indent="-317500" lvl="7" marL="3657600" algn="r">
              <a:lnSpc>
                <a:spcPct val="115000"/>
              </a:lnSpc>
              <a:spcBef>
                <a:spcPts val="0"/>
              </a:spcBef>
              <a:spcAft>
                <a:spcPts val="0"/>
              </a:spcAft>
              <a:buClr>
                <a:schemeClr val="lt1"/>
              </a:buClr>
              <a:buSzPts val="1400"/>
              <a:buChar char="○"/>
              <a:defRPr b="1" sz="1400">
                <a:solidFill>
                  <a:schemeClr val="lt1"/>
                </a:solidFill>
              </a:defRPr>
            </a:lvl8pPr>
            <a:lvl9pPr indent="-317500" lvl="8" marL="4114800" algn="r">
              <a:lnSpc>
                <a:spcPct val="115000"/>
              </a:lnSpc>
              <a:spcBef>
                <a:spcPts val="0"/>
              </a:spcBef>
              <a:spcAft>
                <a:spcPts val="0"/>
              </a:spcAft>
              <a:buClr>
                <a:schemeClr val="lt1"/>
              </a:buClr>
              <a:buSzPts val="1400"/>
              <a:buChar char="●"/>
              <a:defRPr b="1" sz="1400">
                <a:solidFill>
                  <a:schemeClr val="lt1"/>
                </a:solidFill>
              </a:defRPr>
            </a:lvl9pPr>
          </a:lstStyle>
          <a:p/>
        </p:txBody>
      </p:sp>
      <p:sp>
        <p:nvSpPr>
          <p:cNvPr id="516" name="Google Shape;516;p19"/>
          <p:cNvSpPr/>
          <p:nvPr>
            <p:ph idx="6" type="pic"/>
          </p:nvPr>
        </p:nvSpPr>
        <p:spPr>
          <a:xfrm>
            <a:off x="2690213" y="758700"/>
            <a:ext cx="1455000" cy="429900"/>
          </a:xfrm>
          <a:prstGeom prst="rect">
            <a:avLst/>
          </a:prstGeom>
          <a:noFill/>
          <a:ln>
            <a:noFill/>
          </a:ln>
        </p:spPr>
      </p:sp>
      <p:pic>
        <p:nvPicPr>
          <p:cNvPr id="517" name="Google Shape;517;p19"/>
          <p:cNvPicPr preferRelativeResize="0"/>
          <p:nvPr/>
        </p:nvPicPr>
        <p:blipFill rotWithShape="1">
          <a:blip r:embed="rId4">
            <a:alphaModFix/>
          </a:blip>
          <a:srcRect b="0" l="0" r="0" t="0"/>
          <a:stretch/>
        </p:blipFill>
        <p:spPr>
          <a:xfrm>
            <a:off x="817375" y="859763"/>
            <a:ext cx="1349574" cy="2277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blipFill>
          <a:blip r:embed="rId2">
            <a:alphaModFix/>
          </a:blip>
          <a:stretch>
            <a:fillRect/>
          </a:stretch>
        </a:blipFill>
      </p:bgPr>
    </p:bg>
    <p:spTree>
      <p:nvGrpSpPr>
        <p:cNvPr id="518" name="Shape 518"/>
        <p:cNvGrpSpPr/>
        <p:nvPr/>
      </p:nvGrpSpPr>
      <p:grpSpPr>
        <a:xfrm>
          <a:off x="0" y="0"/>
          <a:ext cx="0" cy="0"/>
          <a:chOff x="0" y="0"/>
          <a:chExt cx="0" cy="0"/>
        </a:xfrm>
      </p:grpSpPr>
      <p:pic>
        <p:nvPicPr>
          <p:cNvPr id="519" name="Google Shape;519;p20"/>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520" name="Google Shape;520;p20"/>
          <p:cNvSpPr txBox="1"/>
          <p:nvPr>
            <p:ph type="title"/>
          </p:nvPr>
        </p:nvSpPr>
        <p:spPr>
          <a:xfrm>
            <a:off x="825300" y="1444275"/>
            <a:ext cx="7549500" cy="1903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4000"/>
              <a:buNone/>
              <a:defRPr sz="4000">
                <a:solidFill>
                  <a:schemeClr val="lt1"/>
                </a:solidFill>
                <a:latin typeface="Mulish Black"/>
                <a:ea typeface="Mulish Black"/>
                <a:cs typeface="Mulish Black"/>
                <a:sym typeface="Mulish Black"/>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521" name="Google Shape;521;p20"/>
          <p:cNvSpPr txBox="1"/>
          <p:nvPr>
            <p:ph idx="1" type="subTitle"/>
          </p:nvPr>
        </p:nvSpPr>
        <p:spPr>
          <a:xfrm>
            <a:off x="1125425" y="3826400"/>
            <a:ext cx="32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22" name="Google Shape;522;p20"/>
          <p:cNvSpPr txBox="1"/>
          <p:nvPr>
            <p:ph idx="2" type="subTitle"/>
          </p:nvPr>
        </p:nvSpPr>
        <p:spPr>
          <a:xfrm>
            <a:off x="4729925" y="38264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23" name="Google Shape;523;p20"/>
          <p:cNvSpPr txBox="1"/>
          <p:nvPr>
            <p:ph idx="3" type="body"/>
          </p:nvPr>
        </p:nvSpPr>
        <p:spPr>
          <a:xfrm>
            <a:off x="112542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24" name="Google Shape;524;p20"/>
          <p:cNvSpPr txBox="1"/>
          <p:nvPr>
            <p:ph idx="4" type="body"/>
          </p:nvPr>
        </p:nvSpPr>
        <p:spPr>
          <a:xfrm>
            <a:off x="472527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25" name="Google Shape;525;p20"/>
          <p:cNvSpPr txBox="1"/>
          <p:nvPr>
            <p:ph idx="5" type="body"/>
          </p:nvPr>
        </p:nvSpPr>
        <p:spPr>
          <a:xfrm>
            <a:off x="6390050" y="8653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050"/>
              <a:buNone/>
              <a:defRPr b="1" sz="1400">
                <a:solidFill>
                  <a:schemeClr val="lt1"/>
                </a:solidFill>
              </a:defRPr>
            </a:lvl1pPr>
            <a:lvl2pPr indent="-317500" lvl="1" marL="914400" algn="r">
              <a:lnSpc>
                <a:spcPct val="115000"/>
              </a:lnSpc>
              <a:spcBef>
                <a:spcPts val="0"/>
              </a:spcBef>
              <a:spcAft>
                <a:spcPts val="0"/>
              </a:spcAft>
              <a:buClr>
                <a:schemeClr val="lt1"/>
              </a:buClr>
              <a:buSzPts val="1400"/>
              <a:buChar char="○"/>
              <a:defRPr b="1" sz="1400">
                <a:solidFill>
                  <a:schemeClr val="lt1"/>
                </a:solidFill>
              </a:defRPr>
            </a:lvl2pPr>
            <a:lvl3pPr indent="-317500" lvl="2" marL="1371600" algn="r">
              <a:lnSpc>
                <a:spcPct val="115000"/>
              </a:lnSpc>
              <a:spcBef>
                <a:spcPts val="0"/>
              </a:spcBef>
              <a:spcAft>
                <a:spcPts val="0"/>
              </a:spcAft>
              <a:buClr>
                <a:schemeClr val="lt1"/>
              </a:buClr>
              <a:buSzPts val="1400"/>
              <a:buChar char="●"/>
              <a:defRPr b="1" sz="1400">
                <a:solidFill>
                  <a:schemeClr val="lt1"/>
                </a:solidFill>
              </a:defRPr>
            </a:lvl3pPr>
            <a:lvl4pPr indent="-317500" lvl="3" marL="1828800" algn="r">
              <a:lnSpc>
                <a:spcPct val="115000"/>
              </a:lnSpc>
              <a:spcBef>
                <a:spcPts val="0"/>
              </a:spcBef>
              <a:spcAft>
                <a:spcPts val="0"/>
              </a:spcAft>
              <a:buClr>
                <a:schemeClr val="lt1"/>
              </a:buClr>
              <a:buSzPts val="1400"/>
              <a:buChar char="○"/>
              <a:defRPr b="1" sz="1400">
                <a:solidFill>
                  <a:schemeClr val="lt1"/>
                </a:solidFill>
              </a:defRPr>
            </a:lvl4pPr>
            <a:lvl5pPr indent="-317500" lvl="4" marL="2286000" algn="r">
              <a:lnSpc>
                <a:spcPct val="115000"/>
              </a:lnSpc>
              <a:spcBef>
                <a:spcPts val="0"/>
              </a:spcBef>
              <a:spcAft>
                <a:spcPts val="0"/>
              </a:spcAft>
              <a:buClr>
                <a:schemeClr val="lt1"/>
              </a:buClr>
              <a:buSzPts val="1400"/>
              <a:buChar char="●"/>
              <a:defRPr b="1" sz="1400">
                <a:solidFill>
                  <a:schemeClr val="lt1"/>
                </a:solidFill>
              </a:defRPr>
            </a:lvl5pPr>
            <a:lvl6pPr indent="-317500" lvl="5" marL="2743200" algn="r">
              <a:lnSpc>
                <a:spcPct val="115000"/>
              </a:lnSpc>
              <a:spcBef>
                <a:spcPts val="0"/>
              </a:spcBef>
              <a:spcAft>
                <a:spcPts val="0"/>
              </a:spcAft>
              <a:buClr>
                <a:schemeClr val="lt1"/>
              </a:buClr>
              <a:buSzPts val="1400"/>
              <a:buChar char="○"/>
              <a:defRPr b="1" sz="1400">
                <a:solidFill>
                  <a:schemeClr val="lt1"/>
                </a:solidFill>
              </a:defRPr>
            </a:lvl6pPr>
            <a:lvl7pPr indent="-317500" lvl="6" marL="3200400" algn="r">
              <a:lnSpc>
                <a:spcPct val="115000"/>
              </a:lnSpc>
              <a:spcBef>
                <a:spcPts val="0"/>
              </a:spcBef>
              <a:spcAft>
                <a:spcPts val="0"/>
              </a:spcAft>
              <a:buClr>
                <a:schemeClr val="lt1"/>
              </a:buClr>
              <a:buSzPts val="1400"/>
              <a:buChar char="●"/>
              <a:defRPr b="1" sz="1400">
                <a:solidFill>
                  <a:schemeClr val="lt1"/>
                </a:solidFill>
              </a:defRPr>
            </a:lvl7pPr>
            <a:lvl8pPr indent="-317500" lvl="7" marL="3657600" algn="r">
              <a:lnSpc>
                <a:spcPct val="115000"/>
              </a:lnSpc>
              <a:spcBef>
                <a:spcPts val="0"/>
              </a:spcBef>
              <a:spcAft>
                <a:spcPts val="0"/>
              </a:spcAft>
              <a:buClr>
                <a:schemeClr val="lt1"/>
              </a:buClr>
              <a:buSzPts val="1400"/>
              <a:buChar char="○"/>
              <a:defRPr b="1" sz="1400">
                <a:solidFill>
                  <a:schemeClr val="lt1"/>
                </a:solidFill>
              </a:defRPr>
            </a:lvl8pPr>
            <a:lvl9pPr indent="-317500" lvl="8" marL="4114800" algn="r">
              <a:lnSpc>
                <a:spcPct val="115000"/>
              </a:lnSpc>
              <a:spcBef>
                <a:spcPts val="0"/>
              </a:spcBef>
              <a:spcAft>
                <a:spcPts val="0"/>
              </a:spcAft>
              <a:buClr>
                <a:schemeClr val="lt1"/>
              </a:buClr>
              <a:buSzPts val="1400"/>
              <a:buChar char="●"/>
              <a:defRPr b="1" sz="1400">
                <a:solidFill>
                  <a:schemeClr val="lt1"/>
                </a:solidFill>
              </a:defRPr>
            </a:lvl9pPr>
          </a:lstStyle>
          <a:p/>
        </p:txBody>
      </p:sp>
      <p:pic>
        <p:nvPicPr>
          <p:cNvPr id="526" name="Google Shape;526;p20"/>
          <p:cNvPicPr preferRelativeResize="0"/>
          <p:nvPr/>
        </p:nvPicPr>
        <p:blipFill rotWithShape="1">
          <a:blip r:embed="rId4">
            <a:alphaModFix/>
          </a:blip>
          <a:srcRect b="0" l="0" r="0" t="0"/>
          <a:stretch/>
        </p:blipFill>
        <p:spPr>
          <a:xfrm>
            <a:off x="817375" y="859763"/>
            <a:ext cx="1349574" cy="2277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p:cSld name="TITLE_1_1">
    <p:bg>
      <p:bgPr>
        <a:blipFill>
          <a:blip r:embed="rId2">
            <a:alphaModFix/>
          </a:blip>
          <a:stretch>
            <a:fillRect/>
          </a:stretch>
        </a:blipFill>
      </p:bgPr>
    </p:bg>
    <p:spTree>
      <p:nvGrpSpPr>
        <p:cNvPr id="527" name="Shape 527"/>
        <p:cNvGrpSpPr/>
        <p:nvPr/>
      </p:nvGrpSpPr>
      <p:grpSpPr>
        <a:xfrm>
          <a:off x="0" y="0"/>
          <a:ext cx="0" cy="0"/>
          <a:chOff x="0" y="0"/>
          <a:chExt cx="0" cy="0"/>
        </a:xfrm>
      </p:grpSpPr>
      <p:pic>
        <p:nvPicPr>
          <p:cNvPr id="528" name="Google Shape;528;p21"/>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529" name="Google Shape;529;p21"/>
          <p:cNvSpPr txBox="1"/>
          <p:nvPr>
            <p:ph type="title"/>
          </p:nvPr>
        </p:nvSpPr>
        <p:spPr>
          <a:xfrm>
            <a:off x="825300" y="1444275"/>
            <a:ext cx="7549500" cy="1903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4000"/>
              <a:buNone/>
              <a:defRPr sz="4000">
                <a:solidFill>
                  <a:schemeClr val="lt1"/>
                </a:solidFill>
                <a:latin typeface="Mulish Black"/>
                <a:ea typeface="Mulish Black"/>
                <a:cs typeface="Mulish Black"/>
                <a:sym typeface="Mulish Black"/>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530" name="Google Shape;530;p21"/>
          <p:cNvSpPr txBox="1"/>
          <p:nvPr>
            <p:ph idx="1" type="subTitle"/>
          </p:nvPr>
        </p:nvSpPr>
        <p:spPr>
          <a:xfrm>
            <a:off x="1125425" y="3826400"/>
            <a:ext cx="32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31" name="Google Shape;531;p21"/>
          <p:cNvSpPr txBox="1"/>
          <p:nvPr>
            <p:ph idx="2" type="subTitle"/>
          </p:nvPr>
        </p:nvSpPr>
        <p:spPr>
          <a:xfrm>
            <a:off x="4729925" y="38264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6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1050"/>
              <a:buNone/>
              <a:defRPr>
                <a:solidFill>
                  <a:schemeClr val="lt1"/>
                </a:solidFill>
              </a:defRPr>
            </a:lvl2pPr>
            <a:lvl3pPr lvl="2" algn="l">
              <a:lnSpc>
                <a:spcPct val="115000"/>
              </a:lnSpc>
              <a:spcBef>
                <a:spcPts val="0"/>
              </a:spcBef>
              <a:spcAft>
                <a:spcPts val="0"/>
              </a:spcAft>
              <a:buClr>
                <a:schemeClr val="lt1"/>
              </a:buClr>
              <a:buSzPts val="1050"/>
              <a:buNone/>
              <a:defRPr>
                <a:solidFill>
                  <a:schemeClr val="lt1"/>
                </a:solidFill>
              </a:defRPr>
            </a:lvl3pPr>
            <a:lvl4pPr lvl="3" algn="l">
              <a:lnSpc>
                <a:spcPct val="115000"/>
              </a:lnSpc>
              <a:spcBef>
                <a:spcPts val="0"/>
              </a:spcBef>
              <a:spcAft>
                <a:spcPts val="0"/>
              </a:spcAft>
              <a:buClr>
                <a:schemeClr val="lt1"/>
              </a:buClr>
              <a:buSzPts val="1050"/>
              <a:buNone/>
              <a:defRPr>
                <a:solidFill>
                  <a:schemeClr val="lt1"/>
                </a:solidFill>
              </a:defRPr>
            </a:lvl4pPr>
            <a:lvl5pPr lvl="4" algn="l">
              <a:lnSpc>
                <a:spcPct val="115000"/>
              </a:lnSpc>
              <a:spcBef>
                <a:spcPts val="0"/>
              </a:spcBef>
              <a:spcAft>
                <a:spcPts val="0"/>
              </a:spcAft>
              <a:buClr>
                <a:schemeClr val="lt1"/>
              </a:buClr>
              <a:buSzPts val="1050"/>
              <a:buNone/>
              <a:defRPr>
                <a:solidFill>
                  <a:schemeClr val="lt1"/>
                </a:solidFill>
              </a:defRPr>
            </a:lvl5pPr>
            <a:lvl6pPr lvl="5" algn="l">
              <a:lnSpc>
                <a:spcPct val="115000"/>
              </a:lnSpc>
              <a:spcBef>
                <a:spcPts val="0"/>
              </a:spcBef>
              <a:spcAft>
                <a:spcPts val="0"/>
              </a:spcAft>
              <a:buClr>
                <a:schemeClr val="lt1"/>
              </a:buClr>
              <a:buSzPts val="1050"/>
              <a:buNone/>
              <a:defRPr>
                <a:solidFill>
                  <a:schemeClr val="lt1"/>
                </a:solidFill>
              </a:defRPr>
            </a:lvl6pPr>
            <a:lvl7pPr lvl="6" algn="l">
              <a:lnSpc>
                <a:spcPct val="115000"/>
              </a:lnSpc>
              <a:spcBef>
                <a:spcPts val="0"/>
              </a:spcBef>
              <a:spcAft>
                <a:spcPts val="0"/>
              </a:spcAft>
              <a:buClr>
                <a:schemeClr val="lt1"/>
              </a:buClr>
              <a:buSzPts val="1050"/>
              <a:buNone/>
              <a:defRPr>
                <a:solidFill>
                  <a:schemeClr val="lt1"/>
                </a:solidFill>
              </a:defRPr>
            </a:lvl7pPr>
            <a:lvl8pPr lvl="7" algn="l">
              <a:lnSpc>
                <a:spcPct val="115000"/>
              </a:lnSpc>
              <a:spcBef>
                <a:spcPts val="0"/>
              </a:spcBef>
              <a:spcAft>
                <a:spcPts val="0"/>
              </a:spcAft>
              <a:buClr>
                <a:schemeClr val="lt1"/>
              </a:buClr>
              <a:buSzPts val="1050"/>
              <a:buNone/>
              <a:defRPr>
                <a:solidFill>
                  <a:schemeClr val="lt1"/>
                </a:solidFill>
              </a:defRPr>
            </a:lvl8pPr>
            <a:lvl9pPr lvl="8" algn="l">
              <a:lnSpc>
                <a:spcPct val="115000"/>
              </a:lnSpc>
              <a:spcBef>
                <a:spcPts val="0"/>
              </a:spcBef>
              <a:spcAft>
                <a:spcPts val="0"/>
              </a:spcAft>
              <a:buClr>
                <a:schemeClr val="lt1"/>
              </a:buClr>
              <a:buSzPts val="1050"/>
              <a:buNone/>
              <a:defRPr>
                <a:solidFill>
                  <a:schemeClr val="lt1"/>
                </a:solidFill>
              </a:defRPr>
            </a:lvl9pPr>
          </a:lstStyle>
          <a:p/>
        </p:txBody>
      </p:sp>
      <p:sp>
        <p:nvSpPr>
          <p:cNvPr id="532" name="Google Shape;532;p21"/>
          <p:cNvSpPr txBox="1"/>
          <p:nvPr>
            <p:ph idx="3" type="body"/>
          </p:nvPr>
        </p:nvSpPr>
        <p:spPr>
          <a:xfrm>
            <a:off x="112542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33" name="Google Shape;533;p21"/>
          <p:cNvSpPr txBox="1"/>
          <p:nvPr>
            <p:ph idx="4" type="body"/>
          </p:nvPr>
        </p:nvSpPr>
        <p:spPr>
          <a:xfrm>
            <a:off x="4725275" y="4135900"/>
            <a:ext cx="27432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05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34" name="Google Shape;534;p21"/>
          <p:cNvSpPr txBox="1"/>
          <p:nvPr>
            <p:ph idx="5" type="body"/>
          </p:nvPr>
        </p:nvSpPr>
        <p:spPr>
          <a:xfrm>
            <a:off x="6390050" y="8653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050"/>
              <a:buNone/>
              <a:defRPr b="1" sz="1400">
                <a:solidFill>
                  <a:schemeClr val="lt1"/>
                </a:solidFill>
              </a:defRPr>
            </a:lvl1pPr>
            <a:lvl2pPr indent="-317500" lvl="1" marL="914400" algn="r">
              <a:lnSpc>
                <a:spcPct val="115000"/>
              </a:lnSpc>
              <a:spcBef>
                <a:spcPts val="0"/>
              </a:spcBef>
              <a:spcAft>
                <a:spcPts val="0"/>
              </a:spcAft>
              <a:buClr>
                <a:schemeClr val="lt1"/>
              </a:buClr>
              <a:buSzPts val="1400"/>
              <a:buChar char="○"/>
              <a:defRPr b="1" sz="1400">
                <a:solidFill>
                  <a:schemeClr val="lt1"/>
                </a:solidFill>
              </a:defRPr>
            </a:lvl2pPr>
            <a:lvl3pPr indent="-317500" lvl="2" marL="1371600" algn="r">
              <a:lnSpc>
                <a:spcPct val="115000"/>
              </a:lnSpc>
              <a:spcBef>
                <a:spcPts val="0"/>
              </a:spcBef>
              <a:spcAft>
                <a:spcPts val="0"/>
              </a:spcAft>
              <a:buClr>
                <a:schemeClr val="lt1"/>
              </a:buClr>
              <a:buSzPts val="1400"/>
              <a:buChar char="●"/>
              <a:defRPr b="1" sz="1400">
                <a:solidFill>
                  <a:schemeClr val="lt1"/>
                </a:solidFill>
              </a:defRPr>
            </a:lvl3pPr>
            <a:lvl4pPr indent="-317500" lvl="3" marL="1828800" algn="r">
              <a:lnSpc>
                <a:spcPct val="115000"/>
              </a:lnSpc>
              <a:spcBef>
                <a:spcPts val="0"/>
              </a:spcBef>
              <a:spcAft>
                <a:spcPts val="0"/>
              </a:spcAft>
              <a:buClr>
                <a:schemeClr val="lt1"/>
              </a:buClr>
              <a:buSzPts val="1400"/>
              <a:buChar char="○"/>
              <a:defRPr b="1" sz="1400">
                <a:solidFill>
                  <a:schemeClr val="lt1"/>
                </a:solidFill>
              </a:defRPr>
            </a:lvl4pPr>
            <a:lvl5pPr indent="-317500" lvl="4" marL="2286000" algn="r">
              <a:lnSpc>
                <a:spcPct val="115000"/>
              </a:lnSpc>
              <a:spcBef>
                <a:spcPts val="0"/>
              </a:spcBef>
              <a:spcAft>
                <a:spcPts val="0"/>
              </a:spcAft>
              <a:buClr>
                <a:schemeClr val="lt1"/>
              </a:buClr>
              <a:buSzPts val="1400"/>
              <a:buChar char="●"/>
              <a:defRPr b="1" sz="1400">
                <a:solidFill>
                  <a:schemeClr val="lt1"/>
                </a:solidFill>
              </a:defRPr>
            </a:lvl5pPr>
            <a:lvl6pPr indent="-317500" lvl="5" marL="2743200" algn="r">
              <a:lnSpc>
                <a:spcPct val="115000"/>
              </a:lnSpc>
              <a:spcBef>
                <a:spcPts val="0"/>
              </a:spcBef>
              <a:spcAft>
                <a:spcPts val="0"/>
              </a:spcAft>
              <a:buClr>
                <a:schemeClr val="lt1"/>
              </a:buClr>
              <a:buSzPts val="1400"/>
              <a:buChar char="○"/>
              <a:defRPr b="1" sz="1400">
                <a:solidFill>
                  <a:schemeClr val="lt1"/>
                </a:solidFill>
              </a:defRPr>
            </a:lvl6pPr>
            <a:lvl7pPr indent="-317500" lvl="6" marL="3200400" algn="r">
              <a:lnSpc>
                <a:spcPct val="115000"/>
              </a:lnSpc>
              <a:spcBef>
                <a:spcPts val="0"/>
              </a:spcBef>
              <a:spcAft>
                <a:spcPts val="0"/>
              </a:spcAft>
              <a:buClr>
                <a:schemeClr val="lt1"/>
              </a:buClr>
              <a:buSzPts val="1400"/>
              <a:buChar char="●"/>
              <a:defRPr b="1" sz="1400">
                <a:solidFill>
                  <a:schemeClr val="lt1"/>
                </a:solidFill>
              </a:defRPr>
            </a:lvl7pPr>
            <a:lvl8pPr indent="-317500" lvl="7" marL="3657600" algn="r">
              <a:lnSpc>
                <a:spcPct val="115000"/>
              </a:lnSpc>
              <a:spcBef>
                <a:spcPts val="0"/>
              </a:spcBef>
              <a:spcAft>
                <a:spcPts val="0"/>
              </a:spcAft>
              <a:buClr>
                <a:schemeClr val="lt1"/>
              </a:buClr>
              <a:buSzPts val="1400"/>
              <a:buChar char="○"/>
              <a:defRPr b="1" sz="1400">
                <a:solidFill>
                  <a:schemeClr val="lt1"/>
                </a:solidFill>
              </a:defRPr>
            </a:lvl8pPr>
            <a:lvl9pPr indent="-317500" lvl="8" marL="4114800" algn="r">
              <a:lnSpc>
                <a:spcPct val="115000"/>
              </a:lnSpc>
              <a:spcBef>
                <a:spcPts val="0"/>
              </a:spcBef>
              <a:spcAft>
                <a:spcPts val="0"/>
              </a:spcAft>
              <a:buClr>
                <a:schemeClr val="lt1"/>
              </a:buClr>
              <a:buSzPts val="1400"/>
              <a:buChar char="●"/>
              <a:defRPr b="1" sz="1400">
                <a:solidFill>
                  <a:schemeClr val="lt1"/>
                </a:solidFill>
              </a:defRPr>
            </a:lvl9pPr>
          </a:lstStyle>
          <a:p/>
        </p:txBody>
      </p:sp>
      <p:pic>
        <p:nvPicPr>
          <p:cNvPr id="535" name="Google Shape;535;p21"/>
          <p:cNvPicPr preferRelativeResize="0"/>
          <p:nvPr/>
        </p:nvPicPr>
        <p:blipFill rotWithShape="1">
          <a:blip r:embed="rId4">
            <a:alphaModFix/>
          </a:blip>
          <a:srcRect b="0" l="129" r="129" t="0"/>
          <a:stretch/>
        </p:blipFill>
        <p:spPr>
          <a:xfrm>
            <a:off x="817375" y="859763"/>
            <a:ext cx="1349574" cy="2277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spTree>
      <p:nvGrpSpPr>
        <p:cNvPr id="536" name="Shape 536"/>
        <p:cNvGrpSpPr/>
        <p:nvPr/>
      </p:nvGrpSpPr>
      <p:grpSpPr>
        <a:xfrm>
          <a:off x="0" y="0"/>
          <a:ext cx="0" cy="0"/>
          <a:chOff x="0" y="0"/>
          <a:chExt cx="0" cy="0"/>
        </a:xfrm>
      </p:grpSpPr>
      <p:sp>
        <p:nvSpPr>
          <p:cNvPr id="537" name="Google Shape;537;p22"/>
          <p:cNvSpPr txBox="1"/>
          <p:nvPr/>
        </p:nvSpPr>
        <p:spPr>
          <a:xfrm>
            <a:off x="616275" y="1106119"/>
            <a:ext cx="124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dk2"/>
                </a:solidFill>
                <a:latin typeface="Mulish Black"/>
                <a:ea typeface="Mulish Black"/>
                <a:cs typeface="Mulish Black"/>
                <a:sym typeface="Mulish Black"/>
              </a:rPr>
              <a:t>Agenda</a:t>
            </a:r>
            <a:endParaRPr b="0" i="0" sz="2300" u="none" cap="none" strike="noStrike">
              <a:solidFill>
                <a:schemeClr val="dk2"/>
              </a:solidFill>
              <a:latin typeface="Mulish Black"/>
              <a:ea typeface="Mulish Black"/>
              <a:cs typeface="Mulish Black"/>
              <a:sym typeface="Mulish Black"/>
            </a:endParaRPr>
          </a:p>
        </p:txBody>
      </p:sp>
      <p:sp>
        <p:nvSpPr>
          <p:cNvPr id="538" name="Google Shape;538;p22"/>
          <p:cNvSpPr/>
          <p:nvPr/>
        </p:nvSpPr>
        <p:spPr>
          <a:xfrm>
            <a:off x="616275" y="1558550"/>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Orange" type="secHead">
  <p:cSld name="SECTION_HEADER">
    <p:bg>
      <p:bgPr>
        <a:blipFill>
          <a:blip r:embed="rId2">
            <a:alphaModFix/>
          </a:blip>
          <a:stretch>
            <a:fillRect/>
          </a:stretch>
        </a:blipFill>
      </p:bgPr>
    </p:bg>
    <p:spTree>
      <p:nvGrpSpPr>
        <p:cNvPr id="539" name="Shape 539"/>
        <p:cNvGrpSpPr/>
        <p:nvPr/>
      </p:nvGrpSpPr>
      <p:grpSpPr>
        <a:xfrm>
          <a:off x="0" y="0"/>
          <a:ext cx="0" cy="0"/>
          <a:chOff x="0" y="0"/>
          <a:chExt cx="0" cy="0"/>
        </a:xfrm>
      </p:grpSpPr>
      <p:pic>
        <p:nvPicPr>
          <p:cNvPr id="540" name="Google Shape;540;p23"/>
          <p:cNvPicPr preferRelativeResize="0"/>
          <p:nvPr/>
        </p:nvPicPr>
        <p:blipFill rotWithShape="1">
          <a:blip r:embed="rId3">
            <a:alphaModFix/>
          </a:blip>
          <a:srcRect b="0" l="0" r="0" t="0"/>
          <a:stretch/>
        </p:blipFill>
        <p:spPr>
          <a:xfrm>
            <a:off x="0" y="6"/>
            <a:ext cx="9144003" cy="5143484"/>
          </a:xfrm>
          <a:prstGeom prst="rect">
            <a:avLst/>
          </a:prstGeom>
          <a:noFill/>
          <a:ln>
            <a:noFill/>
          </a:ln>
        </p:spPr>
      </p:pic>
      <p:sp>
        <p:nvSpPr>
          <p:cNvPr id="541" name="Google Shape;541;p23"/>
          <p:cNvSpPr txBox="1"/>
          <p:nvPr>
            <p:ph type="title"/>
          </p:nvPr>
        </p:nvSpPr>
        <p:spPr>
          <a:xfrm>
            <a:off x="815875" y="1902321"/>
            <a:ext cx="7512300" cy="841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4000"/>
              <a:buNone/>
              <a:defRPr sz="4000">
                <a:solidFill>
                  <a:srgbClr val="FFFFFF"/>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2" name="Google Shape;542;p23"/>
          <p:cNvSpPr txBox="1"/>
          <p:nvPr/>
        </p:nvSpPr>
        <p:spPr>
          <a:xfrm>
            <a:off x="815875" y="1322375"/>
            <a:ext cx="7512300" cy="141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Mulish Black"/>
              <a:ea typeface="Mulish Black"/>
              <a:cs typeface="Mulish Black"/>
              <a:sym typeface="Mulish Black"/>
            </a:endParaRPr>
          </a:p>
        </p:txBody>
      </p:sp>
      <p:pic>
        <p:nvPicPr>
          <p:cNvPr id="543" name="Google Shape;543;p23"/>
          <p:cNvPicPr preferRelativeResize="0"/>
          <p:nvPr/>
        </p:nvPicPr>
        <p:blipFill rotWithShape="1">
          <a:blip r:embed="rId4">
            <a:alphaModFix/>
          </a:blip>
          <a:srcRect b="129" l="0" r="0" t="119"/>
          <a:stretch/>
        </p:blipFill>
        <p:spPr>
          <a:xfrm>
            <a:off x="7991635" y="176236"/>
            <a:ext cx="969802" cy="163250"/>
          </a:xfrm>
          <a:prstGeom prst="rect">
            <a:avLst/>
          </a:prstGeom>
          <a:noFill/>
          <a:ln>
            <a:noFill/>
          </a:ln>
        </p:spPr>
      </p:pic>
      <p:sp>
        <p:nvSpPr>
          <p:cNvPr id="544" name="Google Shape;544;p23"/>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2250">
                <a:solidFill>
                  <a:schemeClr val="lt1"/>
                </a:solidFill>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Gray">
  <p:cSld name="SECTION_HEADER_1">
    <p:bg>
      <p:bgPr>
        <a:blipFill>
          <a:blip r:embed="rId2">
            <a:alphaModFix/>
          </a:blip>
          <a:stretch>
            <a:fillRect/>
          </a:stretch>
        </a:blipFill>
      </p:bgPr>
    </p:bg>
    <p:spTree>
      <p:nvGrpSpPr>
        <p:cNvPr id="545" name="Shape 545"/>
        <p:cNvGrpSpPr/>
        <p:nvPr/>
      </p:nvGrpSpPr>
      <p:grpSpPr>
        <a:xfrm>
          <a:off x="0" y="0"/>
          <a:ext cx="0" cy="0"/>
          <a:chOff x="0" y="0"/>
          <a:chExt cx="0" cy="0"/>
        </a:xfrm>
      </p:grpSpPr>
      <p:pic>
        <p:nvPicPr>
          <p:cNvPr id="546" name="Google Shape;546;p24"/>
          <p:cNvPicPr preferRelativeResize="0"/>
          <p:nvPr/>
        </p:nvPicPr>
        <p:blipFill rotWithShape="1">
          <a:blip r:embed="rId3">
            <a:alphaModFix/>
          </a:blip>
          <a:srcRect b="0" l="0" r="0" t="0"/>
          <a:stretch/>
        </p:blipFill>
        <p:spPr>
          <a:xfrm>
            <a:off x="0" y="6"/>
            <a:ext cx="9144003" cy="5143484"/>
          </a:xfrm>
          <a:prstGeom prst="rect">
            <a:avLst/>
          </a:prstGeom>
          <a:noFill/>
          <a:ln>
            <a:noFill/>
          </a:ln>
        </p:spPr>
      </p:pic>
      <p:sp>
        <p:nvSpPr>
          <p:cNvPr id="547" name="Google Shape;547;p24"/>
          <p:cNvSpPr txBox="1"/>
          <p:nvPr>
            <p:ph type="title"/>
          </p:nvPr>
        </p:nvSpPr>
        <p:spPr>
          <a:xfrm>
            <a:off x="815875" y="1902321"/>
            <a:ext cx="7512300" cy="841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4000"/>
              <a:buNone/>
              <a:defRPr sz="4000">
                <a:solidFill>
                  <a:srgbClr val="FFFFFF"/>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8" name="Google Shape;548;p24"/>
          <p:cNvSpPr txBox="1"/>
          <p:nvPr/>
        </p:nvSpPr>
        <p:spPr>
          <a:xfrm>
            <a:off x="815875" y="1322375"/>
            <a:ext cx="7512300" cy="141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Mulish Black"/>
              <a:ea typeface="Mulish Black"/>
              <a:cs typeface="Mulish Black"/>
              <a:sym typeface="Mulish Black"/>
            </a:endParaRPr>
          </a:p>
        </p:txBody>
      </p:sp>
      <p:pic>
        <p:nvPicPr>
          <p:cNvPr id="549" name="Google Shape;549;p24"/>
          <p:cNvPicPr preferRelativeResize="0"/>
          <p:nvPr/>
        </p:nvPicPr>
        <p:blipFill rotWithShape="1">
          <a:blip r:embed="rId4">
            <a:alphaModFix/>
          </a:blip>
          <a:srcRect b="0" l="0" r="0" t="0"/>
          <a:stretch/>
        </p:blipFill>
        <p:spPr>
          <a:xfrm>
            <a:off x="7991635" y="176236"/>
            <a:ext cx="969802" cy="163250"/>
          </a:xfrm>
          <a:prstGeom prst="rect">
            <a:avLst/>
          </a:prstGeom>
          <a:noFill/>
          <a:ln>
            <a:noFill/>
          </a:ln>
        </p:spPr>
      </p:pic>
      <p:sp>
        <p:nvSpPr>
          <p:cNvPr id="550" name="Google Shape;550;p24"/>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2250">
                <a:solidFill>
                  <a:schemeClr val="lt1"/>
                </a:solidFill>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hite">
  <p:cSld name="SECTION_HEADER_1_1">
    <p:bg>
      <p:bgPr>
        <a:blipFill>
          <a:blip r:embed="rId2">
            <a:alphaModFix/>
          </a:blip>
          <a:stretch>
            <a:fillRect/>
          </a:stretch>
        </a:blipFill>
      </p:bgPr>
    </p:bg>
    <p:spTree>
      <p:nvGrpSpPr>
        <p:cNvPr id="551" name="Shape 551"/>
        <p:cNvGrpSpPr/>
        <p:nvPr/>
      </p:nvGrpSpPr>
      <p:grpSpPr>
        <a:xfrm>
          <a:off x="0" y="0"/>
          <a:ext cx="0" cy="0"/>
          <a:chOff x="0" y="0"/>
          <a:chExt cx="0" cy="0"/>
        </a:xfrm>
      </p:grpSpPr>
      <p:sp>
        <p:nvSpPr>
          <p:cNvPr id="552" name="Google Shape;552;p25"/>
          <p:cNvSpPr txBox="1"/>
          <p:nvPr>
            <p:ph type="title"/>
          </p:nvPr>
        </p:nvSpPr>
        <p:spPr>
          <a:xfrm>
            <a:off x="815850" y="13223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Font typeface="Mulish Black"/>
              <a:buNone/>
              <a:defRPr sz="4000">
                <a:latin typeface="Mulish Black"/>
                <a:ea typeface="Mulish Black"/>
                <a:cs typeface="Mulish Black"/>
                <a:sym typeface="Mulish Black"/>
              </a:defRPr>
            </a:lvl1pPr>
            <a:lvl2pPr lvl="1" algn="l">
              <a:lnSpc>
                <a:spcPct val="100000"/>
              </a:lnSpc>
              <a:spcBef>
                <a:spcPts val="0"/>
              </a:spcBef>
              <a:spcAft>
                <a:spcPts val="0"/>
              </a:spcAft>
              <a:buSzPts val="4000"/>
              <a:buFont typeface="Arial"/>
              <a:buNone/>
              <a:defRPr sz="4000">
                <a:latin typeface="Arial"/>
                <a:ea typeface="Arial"/>
                <a:cs typeface="Arial"/>
                <a:sym typeface="Arial"/>
              </a:defRPr>
            </a:lvl2pPr>
            <a:lvl3pPr lvl="2" algn="l">
              <a:lnSpc>
                <a:spcPct val="100000"/>
              </a:lnSpc>
              <a:spcBef>
                <a:spcPts val="0"/>
              </a:spcBef>
              <a:spcAft>
                <a:spcPts val="0"/>
              </a:spcAft>
              <a:buSzPts val="4000"/>
              <a:buFont typeface="Arial"/>
              <a:buNone/>
              <a:defRPr sz="4000">
                <a:latin typeface="Arial"/>
                <a:ea typeface="Arial"/>
                <a:cs typeface="Arial"/>
                <a:sym typeface="Arial"/>
              </a:defRPr>
            </a:lvl3pPr>
            <a:lvl4pPr lvl="3" algn="l">
              <a:lnSpc>
                <a:spcPct val="100000"/>
              </a:lnSpc>
              <a:spcBef>
                <a:spcPts val="0"/>
              </a:spcBef>
              <a:spcAft>
                <a:spcPts val="0"/>
              </a:spcAft>
              <a:buSzPts val="4000"/>
              <a:buFont typeface="Arial"/>
              <a:buNone/>
              <a:defRPr sz="4000">
                <a:latin typeface="Arial"/>
                <a:ea typeface="Arial"/>
                <a:cs typeface="Arial"/>
                <a:sym typeface="Arial"/>
              </a:defRPr>
            </a:lvl4pPr>
            <a:lvl5pPr lvl="4" algn="l">
              <a:lnSpc>
                <a:spcPct val="100000"/>
              </a:lnSpc>
              <a:spcBef>
                <a:spcPts val="0"/>
              </a:spcBef>
              <a:spcAft>
                <a:spcPts val="0"/>
              </a:spcAft>
              <a:buSzPts val="4000"/>
              <a:buFont typeface="Arial"/>
              <a:buNone/>
              <a:defRPr sz="4000">
                <a:latin typeface="Arial"/>
                <a:ea typeface="Arial"/>
                <a:cs typeface="Arial"/>
                <a:sym typeface="Arial"/>
              </a:defRPr>
            </a:lvl5pPr>
            <a:lvl6pPr lvl="5" algn="l">
              <a:lnSpc>
                <a:spcPct val="100000"/>
              </a:lnSpc>
              <a:spcBef>
                <a:spcPts val="0"/>
              </a:spcBef>
              <a:spcAft>
                <a:spcPts val="0"/>
              </a:spcAft>
              <a:buSzPts val="4000"/>
              <a:buFont typeface="Arial"/>
              <a:buNone/>
              <a:defRPr sz="4000">
                <a:latin typeface="Arial"/>
                <a:ea typeface="Arial"/>
                <a:cs typeface="Arial"/>
                <a:sym typeface="Arial"/>
              </a:defRPr>
            </a:lvl6pPr>
            <a:lvl7pPr lvl="6" algn="l">
              <a:lnSpc>
                <a:spcPct val="100000"/>
              </a:lnSpc>
              <a:spcBef>
                <a:spcPts val="0"/>
              </a:spcBef>
              <a:spcAft>
                <a:spcPts val="0"/>
              </a:spcAft>
              <a:buSzPts val="4000"/>
              <a:buFont typeface="Arial"/>
              <a:buNone/>
              <a:defRPr sz="4000">
                <a:latin typeface="Arial"/>
                <a:ea typeface="Arial"/>
                <a:cs typeface="Arial"/>
                <a:sym typeface="Arial"/>
              </a:defRPr>
            </a:lvl7pPr>
            <a:lvl8pPr lvl="7" algn="l">
              <a:lnSpc>
                <a:spcPct val="100000"/>
              </a:lnSpc>
              <a:spcBef>
                <a:spcPts val="0"/>
              </a:spcBef>
              <a:spcAft>
                <a:spcPts val="0"/>
              </a:spcAft>
              <a:buSzPts val="4000"/>
              <a:buFont typeface="Arial"/>
              <a:buNone/>
              <a:defRPr sz="4000">
                <a:latin typeface="Arial"/>
                <a:ea typeface="Arial"/>
                <a:cs typeface="Arial"/>
                <a:sym typeface="Arial"/>
              </a:defRPr>
            </a:lvl8pPr>
            <a:lvl9pPr lvl="8" algn="l">
              <a:lnSpc>
                <a:spcPct val="100000"/>
              </a:lnSpc>
              <a:spcBef>
                <a:spcPts val="0"/>
              </a:spcBef>
              <a:spcAft>
                <a:spcPts val="0"/>
              </a:spcAft>
              <a:buSzPts val="4000"/>
              <a:buFont typeface="Arial"/>
              <a:buNone/>
              <a:defRPr sz="4000">
                <a:latin typeface="Arial"/>
                <a:ea typeface="Arial"/>
                <a:cs typeface="Arial"/>
                <a:sym typeface="Arial"/>
              </a:defRPr>
            </a:lvl9pPr>
          </a:lstStyle>
          <a:p/>
        </p:txBody>
      </p:sp>
      <p:sp>
        <p:nvSpPr>
          <p:cNvPr id="553" name="Google Shape;553;p25"/>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2250"/>
            </a:lvl1pPr>
            <a:lvl2pPr lvl="1" algn="l">
              <a:lnSpc>
                <a:spcPct val="115000"/>
              </a:lnSpc>
              <a:spcBef>
                <a:spcPts val="0"/>
              </a:spcBef>
              <a:spcAft>
                <a:spcPts val="0"/>
              </a:spcAft>
              <a:buClr>
                <a:schemeClr val="dk2"/>
              </a:buClr>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Clr>
                <a:schemeClr val="dk2"/>
              </a:buClr>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Clr>
                <a:schemeClr val="dk2"/>
              </a:buClr>
              <a:buSzPts val="1050"/>
              <a:buNone/>
              <a:defRPr/>
            </a:lvl8pPr>
            <a:lvl9pPr lvl="8" algn="l">
              <a:lnSpc>
                <a:spcPct val="115000"/>
              </a:lnSpc>
              <a:spcBef>
                <a:spcPts val="0"/>
              </a:spcBef>
              <a:spcAft>
                <a:spcPts val="0"/>
              </a:spcAft>
              <a:buClr>
                <a:schemeClr val="dk2"/>
              </a:buClr>
              <a:buSzPts val="105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light--slate-image">
  <p:cSld name="TITLE_1_1_1_1_3">
    <p:bg>
      <p:bgPr>
        <a:blipFill>
          <a:blip r:embed="rId2">
            <a:alphaModFix/>
          </a:blip>
          <a:stretch>
            <a:fillRect/>
          </a:stretch>
        </a:blipFill>
      </p:bgPr>
    </p:bg>
    <p:spTree>
      <p:nvGrpSpPr>
        <p:cNvPr id="52" name="Shape 52"/>
        <p:cNvGrpSpPr/>
        <p:nvPr/>
      </p:nvGrpSpPr>
      <p:grpSpPr>
        <a:xfrm>
          <a:off x="0" y="0"/>
          <a:ext cx="0" cy="0"/>
          <a:chOff x="0" y="0"/>
          <a:chExt cx="0" cy="0"/>
        </a:xfrm>
      </p:grpSpPr>
      <p:pic>
        <p:nvPicPr>
          <p:cNvPr id="53" name="Google Shape;53;p69"/>
          <p:cNvPicPr preferRelativeResize="0"/>
          <p:nvPr/>
        </p:nvPicPr>
        <p:blipFill rotWithShape="1">
          <a:blip r:embed="rId3">
            <a:alphaModFix/>
          </a:blip>
          <a:srcRect b="39" l="0" r="0" t="39"/>
          <a:stretch/>
        </p:blipFill>
        <p:spPr>
          <a:xfrm>
            <a:off x="0" y="0"/>
            <a:ext cx="9144003" cy="5143504"/>
          </a:xfrm>
          <a:prstGeom prst="rect">
            <a:avLst/>
          </a:prstGeom>
          <a:noFill/>
          <a:ln>
            <a:noFill/>
          </a:ln>
        </p:spPr>
      </p:pic>
      <p:sp>
        <p:nvSpPr>
          <p:cNvPr id="54" name="Google Shape;54;p69"/>
          <p:cNvSpPr txBox="1"/>
          <p:nvPr>
            <p:ph type="title"/>
          </p:nvPr>
        </p:nvSpPr>
        <p:spPr>
          <a:xfrm>
            <a:off x="616475" y="1291875"/>
            <a:ext cx="76506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solidFill>
                  <a:schemeClr val="lt1"/>
                </a:solidFill>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55" name="Google Shape;55;p69"/>
          <p:cNvSpPr txBox="1"/>
          <p:nvPr>
            <p:ph idx="1" type="subTitle"/>
          </p:nvPr>
        </p:nvSpPr>
        <p:spPr>
          <a:xfrm>
            <a:off x="610025" y="3674000"/>
            <a:ext cx="35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56" name="Google Shape;56;p69"/>
          <p:cNvSpPr txBox="1"/>
          <p:nvPr>
            <p:ph idx="2" type="subTitle"/>
          </p:nvPr>
        </p:nvSpPr>
        <p:spPr>
          <a:xfrm>
            <a:off x="4654150" y="36740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solidFill>
                  <a:schemeClr val="lt1"/>
                </a:solidFill>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57" name="Google Shape;57;p69"/>
          <p:cNvSpPr txBox="1"/>
          <p:nvPr>
            <p:ph idx="3" type="body"/>
          </p:nvPr>
        </p:nvSpPr>
        <p:spPr>
          <a:xfrm>
            <a:off x="610025" y="3983500"/>
            <a:ext cx="35730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8" name="Google Shape;58;p69"/>
          <p:cNvSpPr txBox="1"/>
          <p:nvPr>
            <p:ph idx="4" type="body"/>
          </p:nvPr>
        </p:nvSpPr>
        <p:spPr>
          <a:xfrm>
            <a:off x="4649500" y="3983500"/>
            <a:ext cx="35418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solidFill>
                  <a:schemeClr val="lt1"/>
                </a:solidFill>
              </a:defRPr>
            </a:lvl1pPr>
            <a:lvl2pPr indent="-317500" lvl="1" marL="914400" algn="l">
              <a:lnSpc>
                <a:spcPct val="115000"/>
              </a:lnSpc>
              <a:spcBef>
                <a:spcPts val="0"/>
              </a:spcBef>
              <a:spcAft>
                <a:spcPts val="0"/>
              </a:spcAft>
              <a:buClr>
                <a:schemeClr val="lt1"/>
              </a:buClr>
              <a:buSzPts val="1400"/>
              <a:buChar char="○"/>
              <a:defRPr sz="1400">
                <a:solidFill>
                  <a:schemeClr val="lt1"/>
                </a:solidFill>
              </a:defRPr>
            </a:lvl2pPr>
            <a:lvl3pPr indent="-317500" lvl="2" marL="1371600" algn="l">
              <a:lnSpc>
                <a:spcPct val="115000"/>
              </a:lnSpc>
              <a:spcBef>
                <a:spcPts val="0"/>
              </a:spcBef>
              <a:spcAft>
                <a:spcPts val="0"/>
              </a:spcAft>
              <a:buClr>
                <a:schemeClr val="lt1"/>
              </a:buClr>
              <a:buSzPts val="1400"/>
              <a:buChar char="●"/>
              <a:defRPr sz="1400">
                <a:solidFill>
                  <a:schemeClr val="lt1"/>
                </a:solidFill>
              </a:defRPr>
            </a:lvl3pPr>
            <a:lvl4pPr indent="-317500" lvl="3" marL="1828800" algn="l">
              <a:lnSpc>
                <a:spcPct val="115000"/>
              </a:lnSpc>
              <a:spcBef>
                <a:spcPts val="0"/>
              </a:spcBef>
              <a:spcAft>
                <a:spcPts val="0"/>
              </a:spcAft>
              <a:buClr>
                <a:schemeClr val="lt1"/>
              </a:buClr>
              <a:buSzPts val="1400"/>
              <a:buChar char="○"/>
              <a:defRPr sz="1400">
                <a:solidFill>
                  <a:schemeClr val="lt1"/>
                </a:solidFill>
              </a:defRPr>
            </a:lvl4pPr>
            <a:lvl5pPr indent="-317500" lvl="4" marL="2286000" algn="l">
              <a:lnSpc>
                <a:spcPct val="115000"/>
              </a:lnSpc>
              <a:spcBef>
                <a:spcPts val="0"/>
              </a:spcBef>
              <a:spcAft>
                <a:spcPts val="0"/>
              </a:spcAft>
              <a:buClr>
                <a:schemeClr val="lt1"/>
              </a:buClr>
              <a:buSzPts val="1400"/>
              <a:buChar char="●"/>
              <a:defRPr sz="1400">
                <a:solidFill>
                  <a:schemeClr val="lt1"/>
                </a:solidFill>
              </a:defRPr>
            </a:lvl5pPr>
            <a:lvl6pPr indent="-317500" lvl="5" marL="2743200" algn="l">
              <a:lnSpc>
                <a:spcPct val="115000"/>
              </a:lnSpc>
              <a:spcBef>
                <a:spcPts val="0"/>
              </a:spcBef>
              <a:spcAft>
                <a:spcPts val="0"/>
              </a:spcAft>
              <a:buClr>
                <a:schemeClr val="lt1"/>
              </a:buClr>
              <a:buSzPts val="1400"/>
              <a:buChar char="○"/>
              <a:defRPr sz="1400">
                <a:solidFill>
                  <a:schemeClr val="lt1"/>
                </a:solidFill>
              </a:defRPr>
            </a:lvl6pPr>
            <a:lvl7pPr indent="-317500" lvl="6" marL="3200400" algn="l">
              <a:lnSpc>
                <a:spcPct val="115000"/>
              </a:lnSpc>
              <a:spcBef>
                <a:spcPts val="0"/>
              </a:spcBef>
              <a:spcAft>
                <a:spcPts val="0"/>
              </a:spcAft>
              <a:buClr>
                <a:schemeClr val="lt1"/>
              </a:buClr>
              <a:buSzPts val="1400"/>
              <a:buChar char="●"/>
              <a:defRPr sz="1400">
                <a:solidFill>
                  <a:schemeClr val="lt1"/>
                </a:solidFill>
              </a:defRPr>
            </a:lvl7pPr>
            <a:lvl8pPr indent="-317500" lvl="7" marL="3657600" algn="l">
              <a:lnSpc>
                <a:spcPct val="115000"/>
              </a:lnSpc>
              <a:spcBef>
                <a:spcPts val="0"/>
              </a:spcBef>
              <a:spcAft>
                <a:spcPts val="0"/>
              </a:spcAft>
              <a:buClr>
                <a:schemeClr val="lt1"/>
              </a:buClr>
              <a:buSzPts val="1400"/>
              <a:buChar char="○"/>
              <a:defRPr sz="1400">
                <a:solidFill>
                  <a:schemeClr val="lt1"/>
                </a:solidFill>
              </a:defRPr>
            </a:lvl8pPr>
            <a:lvl9pPr indent="-317500" lvl="8" marL="4114800" algn="l">
              <a:lnSpc>
                <a:spcPct val="115000"/>
              </a:lnSpc>
              <a:spcBef>
                <a:spcPts val="0"/>
              </a:spcBef>
              <a:spcAft>
                <a:spcPts val="0"/>
              </a:spcAft>
              <a:buClr>
                <a:schemeClr val="lt1"/>
              </a:buClr>
              <a:buSzPts val="1400"/>
              <a:buChar char="●"/>
              <a:defRPr sz="1400">
                <a:solidFill>
                  <a:schemeClr val="lt1"/>
                </a:solidFill>
              </a:defRPr>
            </a:lvl9pPr>
          </a:lstStyle>
          <a:p/>
        </p:txBody>
      </p:sp>
      <p:sp>
        <p:nvSpPr>
          <p:cNvPr id="59" name="Google Shape;59;p69"/>
          <p:cNvSpPr txBox="1"/>
          <p:nvPr>
            <p:ph idx="5"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lt1"/>
                </a:solidFill>
              </a:defRPr>
            </a:lvl1pPr>
            <a:lvl2pPr indent="-304800" lvl="1" marL="914400" algn="r">
              <a:lnSpc>
                <a:spcPct val="115000"/>
              </a:lnSpc>
              <a:spcBef>
                <a:spcPts val="0"/>
              </a:spcBef>
              <a:spcAft>
                <a:spcPts val="0"/>
              </a:spcAft>
              <a:buClr>
                <a:schemeClr val="lt1"/>
              </a:buClr>
              <a:buSzPts val="1200"/>
              <a:buChar char="○"/>
              <a:defRPr sz="1200">
                <a:solidFill>
                  <a:schemeClr val="lt1"/>
                </a:solidFill>
              </a:defRPr>
            </a:lvl2pPr>
            <a:lvl3pPr indent="-304800" lvl="2" marL="1371600" algn="r">
              <a:lnSpc>
                <a:spcPct val="115000"/>
              </a:lnSpc>
              <a:spcBef>
                <a:spcPts val="0"/>
              </a:spcBef>
              <a:spcAft>
                <a:spcPts val="0"/>
              </a:spcAft>
              <a:buClr>
                <a:schemeClr val="lt1"/>
              </a:buClr>
              <a:buSzPts val="1200"/>
              <a:buChar char="●"/>
              <a:defRPr sz="1200">
                <a:solidFill>
                  <a:schemeClr val="lt1"/>
                </a:solidFill>
              </a:defRPr>
            </a:lvl3pPr>
            <a:lvl4pPr indent="-304800" lvl="3" marL="1828800" algn="r">
              <a:lnSpc>
                <a:spcPct val="115000"/>
              </a:lnSpc>
              <a:spcBef>
                <a:spcPts val="0"/>
              </a:spcBef>
              <a:spcAft>
                <a:spcPts val="0"/>
              </a:spcAft>
              <a:buClr>
                <a:schemeClr val="lt1"/>
              </a:buClr>
              <a:buSzPts val="1200"/>
              <a:buChar char="○"/>
              <a:defRPr sz="1200">
                <a:solidFill>
                  <a:schemeClr val="lt1"/>
                </a:solidFill>
              </a:defRPr>
            </a:lvl4pPr>
            <a:lvl5pPr indent="-304800" lvl="4" marL="2286000" algn="r">
              <a:lnSpc>
                <a:spcPct val="115000"/>
              </a:lnSpc>
              <a:spcBef>
                <a:spcPts val="0"/>
              </a:spcBef>
              <a:spcAft>
                <a:spcPts val="0"/>
              </a:spcAft>
              <a:buClr>
                <a:schemeClr val="lt1"/>
              </a:buClr>
              <a:buSzPts val="1200"/>
              <a:buChar char="●"/>
              <a:defRPr sz="1200">
                <a:solidFill>
                  <a:schemeClr val="lt1"/>
                </a:solidFill>
              </a:defRPr>
            </a:lvl5pPr>
            <a:lvl6pPr indent="-304800" lvl="5" marL="2743200" algn="r">
              <a:lnSpc>
                <a:spcPct val="115000"/>
              </a:lnSpc>
              <a:spcBef>
                <a:spcPts val="0"/>
              </a:spcBef>
              <a:spcAft>
                <a:spcPts val="0"/>
              </a:spcAft>
              <a:buClr>
                <a:schemeClr val="lt1"/>
              </a:buClr>
              <a:buSzPts val="1200"/>
              <a:buChar char="○"/>
              <a:defRPr sz="1200">
                <a:solidFill>
                  <a:schemeClr val="lt1"/>
                </a:solidFill>
              </a:defRPr>
            </a:lvl6pPr>
            <a:lvl7pPr indent="-304800" lvl="6" marL="3200400" algn="r">
              <a:lnSpc>
                <a:spcPct val="115000"/>
              </a:lnSpc>
              <a:spcBef>
                <a:spcPts val="0"/>
              </a:spcBef>
              <a:spcAft>
                <a:spcPts val="0"/>
              </a:spcAft>
              <a:buClr>
                <a:schemeClr val="lt1"/>
              </a:buClr>
              <a:buSzPts val="1200"/>
              <a:buChar char="●"/>
              <a:defRPr sz="1200">
                <a:solidFill>
                  <a:schemeClr val="lt1"/>
                </a:solidFill>
              </a:defRPr>
            </a:lvl7pPr>
            <a:lvl8pPr indent="-304800" lvl="7" marL="3657600" algn="r">
              <a:lnSpc>
                <a:spcPct val="115000"/>
              </a:lnSpc>
              <a:spcBef>
                <a:spcPts val="0"/>
              </a:spcBef>
              <a:spcAft>
                <a:spcPts val="0"/>
              </a:spcAft>
              <a:buClr>
                <a:schemeClr val="lt1"/>
              </a:buClr>
              <a:buSzPts val="1200"/>
              <a:buChar char="○"/>
              <a:defRPr sz="1200">
                <a:solidFill>
                  <a:schemeClr val="lt1"/>
                </a:solidFill>
              </a:defRPr>
            </a:lvl8pPr>
            <a:lvl9pPr indent="-304800" lvl="8" marL="4114800" algn="r">
              <a:lnSpc>
                <a:spcPct val="115000"/>
              </a:lnSpc>
              <a:spcBef>
                <a:spcPts val="0"/>
              </a:spcBef>
              <a:spcAft>
                <a:spcPts val="0"/>
              </a:spcAft>
              <a:buClr>
                <a:schemeClr val="lt1"/>
              </a:buClr>
              <a:buSzPts val="1200"/>
              <a:buChar char="●"/>
              <a:defRPr sz="1200">
                <a:solidFill>
                  <a:schemeClr val="lt1"/>
                </a:solidFill>
              </a:defRPr>
            </a:lvl9pPr>
          </a:lstStyle>
          <a:p/>
        </p:txBody>
      </p:sp>
      <p:pic>
        <p:nvPicPr>
          <p:cNvPr id="60" name="Google Shape;60;p69"/>
          <p:cNvPicPr preferRelativeResize="0"/>
          <p:nvPr/>
        </p:nvPicPr>
        <p:blipFill rotWithShape="1">
          <a:blip r:embed="rId4">
            <a:alphaModFix/>
          </a:blip>
          <a:srcRect b="0" l="39" r="39" t="0"/>
          <a:stretch/>
        </p:blipFill>
        <p:spPr>
          <a:xfrm>
            <a:off x="616475" y="707363"/>
            <a:ext cx="1349574" cy="227775"/>
          </a:xfrm>
          <a:prstGeom prst="rect">
            <a:avLst/>
          </a:prstGeom>
          <a:noFill/>
          <a:ln>
            <a:noFill/>
          </a:ln>
        </p:spPr>
      </p:pic>
    </p:spTree>
  </p:cSld>
  <p:clrMapOvr>
    <a:masterClrMapping/>
  </p:clrMapOvr>
  <p:extLst>
    <p:ext uri="{DCECCB84-F9BA-43D5-87BE-67443E8EF086}">
      <p15:sldGuideLst>
        <p15:guide id="1" orient="horz" pos="433">
          <p15:clr>
            <a:srgbClr val="E46962"/>
          </p15:clr>
        </p15:guide>
        <p15:guide id="2" pos="2979">
          <p15:clr>
            <a:srgbClr val="E46962"/>
          </p15:clr>
        </p15:guide>
        <p15:guide id="3" pos="384">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wer Statement White">
  <p:cSld name="SECTION_HEADER_1_1_2">
    <p:bg>
      <p:bgPr>
        <a:blipFill>
          <a:blip r:embed="rId2">
            <a:alphaModFix/>
          </a:blip>
          <a:stretch>
            <a:fillRect/>
          </a:stretch>
        </a:blipFill>
      </p:bgPr>
    </p:bg>
    <p:spTree>
      <p:nvGrpSpPr>
        <p:cNvPr id="554" name="Shape 554"/>
        <p:cNvGrpSpPr/>
        <p:nvPr/>
      </p:nvGrpSpPr>
      <p:grpSpPr>
        <a:xfrm>
          <a:off x="0" y="0"/>
          <a:ext cx="0" cy="0"/>
          <a:chOff x="0" y="0"/>
          <a:chExt cx="0" cy="0"/>
        </a:xfrm>
      </p:grpSpPr>
      <p:sp>
        <p:nvSpPr>
          <p:cNvPr id="555" name="Google Shape;555;p26"/>
          <p:cNvSpPr txBox="1"/>
          <p:nvPr>
            <p:ph type="title"/>
          </p:nvPr>
        </p:nvSpPr>
        <p:spPr>
          <a:xfrm>
            <a:off x="815850" y="15509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4000"/>
              <a:buFont typeface="Mulish Black"/>
              <a:buNone/>
              <a:defRPr sz="4000">
                <a:latin typeface="Mulish Black"/>
                <a:ea typeface="Mulish Black"/>
                <a:cs typeface="Mulish Black"/>
                <a:sym typeface="Mulish Black"/>
              </a:defRPr>
            </a:lvl1pPr>
            <a:lvl2pPr lvl="1" algn="l">
              <a:lnSpc>
                <a:spcPct val="100000"/>
              </a:lnSpc>
              <a:spcBef>
                <a:spcPts val="0"/>
              </a:spcBef>
              <a:spcAft>
                <a:spcPts val="0"/>
              </a:spcAft>
              <a:buSzPts val="4000"/>
              <a:buFont typeface="Arial"/>
              <a:buNone/>
              <a:defRPr sz="4000">
                <a:latin typeface="Arial"/>
                <a:ea typeface="Arial"/>
                <a:cs typeface="Arial"/>
                <a:sym typeface="Arial"/>
              </a:defRPr>
            </a:lvl2pPr>
            <a:lvl3pPr lvl="2" algn="l">
              <a:lnSpc>
                <a:spcPct val="100000"/>
              </a:lnSpc>
              <a:spcBef>
                <a:spcPts val="0"/>
              </a:spcBef>
              <a:spcAft>
                <a:spcPts val="0"/>
              </a:spcAft>
              <a:buSzPts val="4000"/>
              <a:buFont typeface="Arial"/>
              <a:buNone/>
              <a:defRPr sz="4000">
                <a:latin typeface="Arial"/>
                <a:ea typeface="Arial"/>
                <a:cs typeface="Arial"/>
                <a:sym typeface="Arial"/>
              </a:defRPr>
            </a:lvl3pPr>
            <a:lvl4pPr lvl="3" algn="l">
              <a:lnSpc>
                <a:spcPct val="100000"/>
              </a:lnSpc>
              <a:spcBef>
                <a:spcPts val="0"/>
              </a:spcBef>
              <a:spcAft>
                <a:spcPts val="0"/>
              </a:spcAft>
              <a:buSzPts val="4000"/>
              <a:buFont typeface="Arial"/>
              <a:buNone/>
              <a:defRPr sz="4000">
                <a:latin typeface="Arial"/>
                <a:ea typeface="Arial"/>
                <a:cs typeface="Arial"/>
                <a:sym typeface="Arial"/>
              </a:defRPr>
            </a:lvl4pPr>
            <a:lvl5pPr lvl="4" algn="l">
              <a:lnSpc>
                <a:spcPct val="100000"/>
              </a:lnSpc>
              <a:spcBef>
                <a:spcPts val="0"/>
              </a:spcBef>
              <a:spcAft>
                <a:spcPts val="0"/>
              </a:spcAft>
              <a:buSzPts val="4000"/>
              <a:buFont typeface="Arial"/>
              <a:buNone/>
              <a:defRPr sz="4000">
                <a:latin typeface="Arial"/>
                <a:ea typeface="Arial"/>
                <a:cs typeface="Arial"/>
                <a:sym typeface="Arial"/>
              </a:defRPr>
            </a:lvl5pPr>
            <a:lvl6pPr lvl="5" algn="l">
              <a:lnSpc>
                <a:spcPct val="100000"/>
              </a:lnSpc>
              <a:spcBef>
                <a:spcPts val="0"/>
              </a:spcBef>
              <a:spcAft>
                <a:spcPts val="0"/>
              </a:spcAft>
              <a:buSzPts val="4000"/>
              <a:buFont typeface="Arial"/>
              <a:buNone/>
              <a:defRPr sz="4000">
                <a:latin typeface="Arial"/>
                <a:ea typeface="Arial"/>
                <a:cs typeface="Arial"/>
                <a:sym typeface="Arial"/>
              </a:defRPr>
            </a:lvl6pPr>
            <a:lvl7pPr lvl="6" algn="l">
              <a:lnSpc>
                <a:spcPct val="100000"/>
              </a:lnSpc>
              <a:spcBef>
                <a:spcPts val="0"/>
              </a:spcBef>
              <a:spcAft>
                <a:spcPts val="0"/>
              </a:spcAft>
              <a:buSzPts val="4000"/>
              <a:buFont typeface="Arial"/>
              <a:buNone/>
              <a:defRPr sz="4000">
                <a:latin typeface="Arial"/>
                <a:ea typeface="Arial"/>
                <a:cs typeface="Arial"/>
                <a:sym typeface="Arial"/>
              </a:defRPr>
            </a:lvl7pPr>
            <a:lvl8pPr lvl="7" algn="l">
              <a:lnSpc>
                <a:spcPct val="100000"/>
              </a:lnSpc>
              <a:spcBef>
                <a:spcPts val="0"/>
              </a:spcBef>
              <a:spcAft>
                <a:spcPts val="0"/>
              </a:spcAft>
              <a:buSzPts val="4000"/>
              <a:buFont typeface="Arial"/>
              <a:buNone/>
              <a:defRPr sz="4000">
                <a:latin typeface="Arial"/>
                <a:ea typeface="Arial"/>
                <a:cs typeface="Arial"/>
                <a:sym typeface="Arial"/>
              </a:defRPr>
            </a:lvl8pPr>
            <a:lvl9pPr lvl="8" algn="l">
              <a:lnSpc>
                <a:spcPct val="100000"/>
              </a:lnSpc>
              <a:spcBef>
                <a:spcPts val="0"/>
              </a:spcBef>
              <a:spcAft>
                <a:spcPts val="0"/>
              </a:spcAft>
              <a:buSzPts val="4000"/>
              <a:buFont typeface="Arial"/>
              <a:buNone/>
              <a:defRPr sz="4000">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wer Statement Dark">
  <p:cSld name="SECTION_HEADER_1_1_2_1">
    <p:bg>
      <p:bgPr>
        <a:blipFill>
          <a:blip r:embed="rId2">
            <a:alphaModFix/>
          </a:blip>
          <a:stretch>
            <a:fillRect/>
          </a:stretch>
        </a:blipFill>
      </p:bgPr>
    </p:bg>
    <p:spTree>
      <p:nvGrpSpPr>
        <p:cNvPr id="556" name="Shape 556"/>
        <p:cNvGrpSpPr/>
        <p:nvPr/>
      </p:nvGrpSpPr>
      <p:grpSpPr>
        <a:xfrm>
          <a:off x="0" y="0"/>
          <a:ext cx="0" cy="0"/>
          <a:chOff x="0" y="0"/>
          <a:chExt cx="0" cy="0"/>
        </a:xfrm>
      </p:grpSpPr>
      <p:pic>
        <p:nvPicPr>
          <p:cNvPr id="557" name="Google Shape;557;p27"/>
          <p:cNvPicPr preferRelativeResize="0"/>
          <p:nvPr/>
        </p:nvPicPr>
        <p:blipFill rotWithShape="1">
          <a:blip r:embed="rId2">
            <a:alphaModFix/>
          </a:blip>
          <a:srcRect b="0" l="0" r="0" t="0"/>
          <a:stretch/>
        </p:blipFill>
        <p:spPr>
          <a:xfrm>
            <a:off x="0" y="0"/>
            <a:ext cx="9144000" cy="5143492"/>
          </a:xfrm>
          <a:prstGeom prst="rect">
            <a:avLst/>
          </a:prstGeom>
          <a:noFill/>
          <a:ln>
            <a:noFill/>
          </a:ln>
        </p:spPr>
      </p:pic>
      <p:sp>
        <p:nvSpPr>
          <p:cNvPr id="558" name="Google Shape;558;p27"/>
          <p:cNvSpPr txBox="1"/>
          <p:nvPr>
            <p:ph type="title"/>
          </p:nvPr>
        </p:nvSpPr>
        <p:spPr>
          <a:xfrm>
            <a:off x="815850" y="15509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000"/>
              <a:buFont typeface="Mulish Black"/>
              <a:buNone/>
              <a:defRPr sz="4000">
                <a:solidFill>
                  <a:schemeClr val="lt1"/>
                </a:solidFill>
                <a:latin typeface="Mulish Black"/>
                <a:ea typeface="Mulish Black"/>
                <a:cs typeface="Mulish Black"/>
                <a:sym typeface="Mulish Black"/>
              </a:defRPr>
            </a:lvl1pPr>
            <a:lvl2pPr lvl="1" algn="l">
              <a:lnSpc>
                <a:spcPct val="100000"/>
              </a:lnSpc>
              <a:spcBef>
                <a:spcPts val="0"/>
              </a:spcBef>
              <a:spcAft>
                <a:spcPts val="0"/>
              </a:spcAft>
              <a:buSzPts val="4000"/>
              <a:buFont typeface="Arial"/>
              <a:buNone/>
              <a:defRPr sz="4000">
                <a:latin typeface="Arial"/>
                <a:ea typeface="Arial"/>
                <a:cs typeface="Arial"/>
                <a:sym typeface="Arial"/>
              </a:defRPr>
            </a:lvl2pPr>
            <a:lvl3pPr lvl="2" algn="l">
              <a:lnSpc>
                <a:spcPct val="100000"/>
              </a:lnSpc>
              <a:spcBef>
                <a:spcPts val="0"/>
              </a:spcBef>
              <a:spcAft>
                <a:spcPts val="0"/>
              </a:spcAft>
              <a:buSzPts val="4000"/>
              <a:buFont typeface="Arial"/>
              <a:buNone/>
              <a:defRPr sz="4000">
                <a:latin typeface="Arial"/>
                <a:ea typeface="Arial"/>
                <a:cs typeface="Arial"/>
                <a:sym typeface="Arial"/>
              </a:defRPr>
            </a:lvl3pPr>
            <a:lvl4pPr lvl="3" algn="l">
              <a:lnSpc>
                <a:spcPct val="100000"/>
              </a:lnSpc>
              <a:spcBef>
                <a:spcPts val="0"/>
              </a:spcBef>
              <a:spcAft>
                <a:spcPts val="0"/>
              </a:spcAft>
              <a:buSzPts val="4000"/>
              <a:buFont typeface="Arial"/>
              <a:buNone/>
              <a:defRPr sz="4000">
                <a:latin typeface="Arial"/>
                <a:ea typeface="Arial"/>
                <a:cs typeface="Arial"/>
                <a:sym typeface="Arial"/>
              </a:defRPr>
            </a:lvl4pPr>
            <a:lvl5pPr lvl="4" algn="l">
              <a:lnSpc>
                <a:spcPct val="100000"/>
              </a:lnSpc>
              <a:spcBef>
                <a:spcPts val="0"/>
              </a:spcBef>
              <a:spcAft>
                <a:spcPts val="0"/>
              </a:spcAft>
              <a:buSzPts val="4000"/>
              <a:buFont typeface="Arial"/>
              <a:buNone/>
              <a:defRPr sz="4000">
                <a:latin typeface="Arial"/>
                <a:ea typeface="Arial"/>
                <a:cs typeface="Arial"/>
                <a:sym typeface="Arial"/>
              </a:defRPr>
            </a:lvl5pPr>
            <a:lvl6pPr lvl="5" algn="l">
              <a:lnSpc>
                <a:spcPct val="100000"/>
              </a:lnSpc>
              <a:spcBef>
                <a:spcPts val="0"/>
              </a:spcBef>
              <a:spcAft>
                <a:spcPts val="0"/>
              </a:spcAft>
              <a:buSzPts val="4000"/>
              <a:buFont typeface="Arial"/>
              <a:buNone/>
              <a:defRPr sz="4000">
                <a:latin typeface="Arial"/>
                <a:ea typeface="Arial"/>
                <a:cs typeface="Arial"/>
                <a:sym typeface="Arial"/>
              </a:defRPr>
            </a:lvl6pPr>
            <a:lvl7pPr lvl="6" algn="l">
              <a:lnSpc>
                <a:spcPct val="100000"/>
              </a:lnSpc>
              <a:spcBef>
                <a:spcPts val="0"/>
              </a:spcBef>
              <a:spcAft>
                <a:spcPts val="0"/>
              </a:spcAft>
              <a:buSzPts val="4000"/>
              <a:buFont typeface="Arial"/>
              <a:buNone/>
              <a:defRPr sz="4000">
                <a:latin typeface="Arial"/>
                <a:ea typeface="Arial"/>
                <a:cs typeface="Arial"/>
                <a:sym typeface="Arial"/>
              </a:defRPr>
            </a:lvl7pPr>
            <a:lvl8pPr lvl="7" algn="l">
              <a:lnSpc>
                <a:spcPct val="100000"/>
              </a:lnSpc>
              <a:spcBef>
                <a:spcPts val="0"/>
              </a:spcBef>
              <a:spcAft>
                <a:spcPts val="0"/>
              </a:spcAft>
              <a:buSzPts val="4000"/>
              <a:buFont typeface="Arial"/>
              <a:buNone/>
              <a:defRPr sz="4000">
                <a:latin typeface="Arial"/>
                <a:ea typeface="Arial"/>
                <a:cs typeface="Arial"/>
                <a:sym typeface="Arial"/>
              </a:defRPr>
            </a:lvl8pPr>
            <a:lvl9pPr lvl="8" algn="l">
              <a:lnSpc>
                <a:spcPct val="100000"/>
              </a:lnSpc>
              <a:spcBef>
                <a:spcPts val="0"/>
              </a:spcBef>
              <a:spcAft>
                <a:spcPts val="0"/>
              </a:spcAft>
              <a:buSzPts val="4000"/>
              <a:buFont typeface="Arial"/>
              <a:buNone/>
              <a:defRPr sz="4000">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wer Statement Image">
  <p:cSld name="SECTION_HEADER_1_1_2_1_1">
    <p:bg>
      <p:bgPr>
        <a:blipFill>
          <a:blip r:embed="rId2">
            <a:alphaModFix/>
          </a:blip>
          <a:stretch>
            <a:fillRect/>
          </a:stretch>
        </a:blipFill>
      </p:bgPr>
    </p:bg>
    <p:spTree>
      <p:nvGrpSpPr>
        <p:cNvPr id="559" name="Shape 559"/>
        <p:cNvGrpSpPr/>
        <p:nvPr/>
      </p:nvGrpSpPr>
      <p:grpSpPr>
        <a:xfrm>
          <a:off x="0" y="0"/>
          <a:ext cx="0" cy="0"/>
          <a:chOff x="0" y="0"/>
          <a:chExt cx="0" cy="0"/>
        </a:xfrm>
      </p:grpSpPr>
      <p:pic>
        <p:nvPicPr>
          <p:cNvPr id="560" name="Google Shape;560;p28"/>
          <p:cNvPicPr preferRelativeResize="0"/>
          <p:nvPr/>
        </p:nvPicPr>
        <p:blipFill rotWithShape="1">
          <a:blip r:embed="rId2">
            <a:alphaModFix/>
          </a:blip>
          <a:srcRect b="0" l="0" r="0" t="0"/>
          <a:stretch/>
        </p:blipFill>
        <p:spPr>
          <a:xfrm>
            <a:off x="0" y="0"/>
            <a:ext cx="9144000" cy="5143492"/>
          </a:xfrm>
          <a:prstGeom prst="rect">
            <a:avLst/>
          </a:prstGeom>
          <a:noFill/>
          <a:ln>
            <a:noFill/>
          </a:ln>
        </p:spPr>
      </p:pic>
      <p:sp>
        <p:nvSpPr>
          <p:cNvPr id="561" name="Google Shape;561;p28"/>
          <p:cNvSpPr txBox="1"/>
          <p:nvPr>
            <p:ph type="title"/>
          </p:nvPr>
        </p:nvSpPr>
        <p:spPr>
          <a:xfrm>
            <a:off x="815850" y="15509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000"/>
              <a:buFont typeface="Mulish Black"/>
              <a:buNone/>
              <a:defRPr sz="4000">
                <a:solidFill>
                  <a:schemeClr val="lt1"/>
                </a:solidFill>
                <a:latin typeface="Mulish Black"/>
                <a:ea typeface="Mulish Black"/>
                <a:cs typeface="Mulish Black"/>
                <a:sym typeface="Mulish Black"/>
              </a:defRPr>
            </a:lvl1pPr>
            <a:lvl2pPr lvl="1" algn="l">
              <a:lnSpc>
                <a:spcPct val="100000"/>
              </a:lnSpc>
              <a:spcBef>
                <a:spcPts val="0"/>
              </a:spcBef>
              <a:spcAft>
                <a:spcPts val="0"/>
              </a:spcAft>
              <a:buSzPts val="4000"/>
              <a:buFont typeface="Arial"/>
              <a:buNone/>
              <a:defRPr sz="4000">
                <a:latin typeface="Arial"/>
                <a:ea typeface="Arial"/>
                <a:cs typeface="Arial"/>
                <a:sym typeface="Arial"/>
              </a:defRPr>
            </a:lvl2pPr>
            <a:lvl3pPr lvl="2" algn="l">
              <a:lnSpc>
                <a:spcPct val="100000"/>
              </a:lnSpc>
              <a:spcBef>
                <a:spcPts val="0"/>
              </a:spcBef>
              <a:spcAft>
                <a:spcPts val="0"/>
              </a:spcAft>
              <a:buSzPts val="4000"/>
              <a:buFont typeface="Arial"/>
              <a:buNone/>
              <a:defRPr sz="4000">
                <a:latin typeface="Arial"/>
                <a:ea typeface="Arial"/>
                <a:cs typeface="Arial"/>
                <a:sym typeface="Arial"/>
              </a:defRPr>
            </a:lvl3pPr>
            <a:lvl4pPr lvl="3" algn="l">
              <a:lnSpc>
                <a:spcPct val="100000"/>
              </a:lnSpc>
              <a:spcBef>
                <a:spcPts val="0"/>
              </a:spcBef>
              <a:spcAft>
                <a:spcPts val="0"/>
              </a:spcAft>
              <a:buSzPts val="4000"/>
              <a:buFont typeface="Arial"/>
              <a:buNone/>
              <a:defRPr sz="4000">
                <a:latin typeface="Arial"/>
                <a:ea typeface="Arial"/>
                <a:cs typeface="Arial"/>
                <a:sym typeface="Arial"/>
              </a:defRPr>
            </a:lvl4pPr>
            <a:lvl5pPr lvl="4" algn="l">
              <a:lnSpc>
                <a:spcPct val="100000"/>
              </a:lnSpc>
              <a:spcBef>
                <a:spcPts val="0"/>
              </a:spcBef>
              <a:spcAft>
                <a:spcPts val="0"/>
              </a:spcAft>
              <a:buSzPts val="4000"/>
              <a:buFont typeface="Arial"/>
              <a:buNone/>
              <a:defRPr sz="4000">
                <a:latin typeface="Arial"/>
                <a:ea typeface="Arial"/>
                <a:cs typeface="Arial"/>
                <a:sym typeface="Arial"/>
              </a:defRPr>
            </a:lvl5pPr>
            <a:lvl6pPr lvl="5" algn="l">
              <a:lnSpc>
                <a:spcPct val="100000"/>
              </a:lnSpc>
              <a:spcBef>
                <a:spcPts val="0"/>
              </a:spcBef>
              <a:spcAft>
                <a:spcPts val="0"/>
              </a:spcAft>
              <a:buSzPts val="4000"/>
              <a:buFont typeface="Arial"/>
              <a:buNone/>
              <a:defRPr sz="4000">
                <a:latin typeface="Arial"/>
                <a:ea typeface="Arial"/>
                <a:cs typeface="Arial"/>
                <a:sym typeface="Arial"/>
              </a:defRPr>
            </a:lvl6pPr>
            <a:lvl7pPr lvl="6" algn="l">
              <a:lnSpc>
                <a:spcPct val="100000"/>
              </a:lnSpc>
              <a:spcBef>
                <a:spcPts val="0"/>
              </a:spcBef>
              <a:spcAft>
                <a:spcPts val="0"/>
              </a:spcAft>
              <a:buSzPts val="4000"/>
              <a:buFont typeface="Arial"/>
              <a:buNone/>
              <a:defRPr sz="4000">
                <a:latin typeface="Arial"/>
                <a:ea typeface="Arial"/>
                <a:cs typeface="Arial"/>
                <a:sym typeface="Arial"/>
              </a:defRPr>
            </a:lvl7pPr>
            <a:lvl8pPr lvl="7" algn="l">
              <a:lnSpc>
                <a:spcPct val="100000"/>
              </a:lnSpc>
              <a:spcBef>
                <a:spcPts val="0"/>
              </a:spcBef>
              <a:spcAft>
                <a:spcPts val="0"/>
              </a:spcAft>
              <a:buSzPts val="4000"/>
              <a:buFont typeface="Arial"/>
              <a:buNone/>
              <a:defRPr sz="4000">
                <a:latin typeface="Arial"/>
                <a:ea typeface="Arial"/>
                <a:cs typeface="Arial"/>
                <a:sym typeface="Arial"/>
              </a:defRPr>
            </a:lvl8pPr>
            <a:lvl9pPr lvl="8" algn="l">
              <a:lnSpc>
                <a:spcPct val="100000"/>
              </a:lnSpc>
              <a:spcBef>
                <a:spcPts val="0"/>
              </a:spcBef>
              <a:spcAft>
                <a:spcPts val="0"/>
              </a:spcAft>
              <a:buSzPts val="4000"/>
              <a:buFont typeface="Arial"/>
              <a:buNone/>
              <a:defRPr sz="4000">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Background">
  <p:cSld name="SECTION_HEADER_1_1_1">
    <p:spTree>
      <p:nvGrpSpPr>
        <p:cNvPr id="562" name="Shape 562"/>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3" name="Shape 563"/>
        <p:cNvGrpSpPr/>
        <p:nvPr/>
      </p:nvGrpSpPr>
      <p:grpSpPr>
        <a:xfrm>
          <a:off x="0" y="0"/>
          <a:ext cx="0" cy="0"/>
          <a:chOff x="0" y="0"/>
          <a:chExt cx="0" cy="0"/>
        </a:xfrm>
      </p:grpSpPr>
      <p:sp>
        <p:nvSpPr>
          <p:cNvPr id="564" name="Google Shape;564;p30"/>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565" name="Google Shape;565;p30"/>
          <p:cNvSpPr txBox="1"/>
          <p:nvPr>
            <p:ph idx="1" type="body"/>
          </p:nvPr>
        </p:nvSpPr>
        <p:spPr>
          <a:xfrm>
            <a:off x="616500" y="1183650"/>
            <a:ext cx="7927200" cy="3416400"/>
          </a:xfrm>
          <a:prstGeom prst="rect">
            <a:avLst/>
          </a:prstGeom>
          <a:noFill/>
          <a:ln>
            <a:noFill/>
          </a:ln>
        </p:spPr>
        <p:txBody>
          <a:bodyPr anchorCtr="0" anchor="t" bIns="0" lIns="0" spcFirstLastPara="1" rIns="0" wrap="square" tIns="0">
            <a:noAutofit/>
          </a:bodyPr>
          <a:lstStyle>
            <a:lvl1pPr indent="-295275" lvl="0" marL="457200" algn="l">
              <a:lnSpc>
                <a:spcPct val="115000"/>
              </a:lnSpc>
              <a:spcBef>
                <a:spcPts val="0"/>
              </a:spcBef>
              <a:spcAft>
                <a:spcPts val="0"/>
              </a:spcAft>
              <a:buSzPts val="1050"/>
              <a:buChar char="●"/>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566" name="Google Shape;566;p30"/>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7" name="Shape 567"/>
        <p:cNvGrpSpPr/>
        <p:nvPr/>
      </p:nvGrpSpPr>
      <p:grpSpPr>
        <a:xfrm>
          <a:off x="0" y="0"/>
          <a:ext cx="0" cy="0"/>
          <a:chOff x="0" y="0"/>
          <a:chExt cx="0" cy="0"/>
        </a:xfrm>
      </p:grpSpPr>
      <p:sp>
        <p:nvSpPr>
          <p:cNvPr id="568" name="Google Shape;568;p31"/>
          <p:cNvSpPr txBox="1"/>
          <p:nvPr>
            <p:ph idx="1" type="body"/>
          </p:nvPr>
        </p:nvSpPr>
        <p:spPr>
          <a:xfrm>
            <a:off x="616500" y="1183641"/>
            <a:ext cx="3716400" cy="3416400"/>
          </a:xfrm>
          <a:prstGeom prst="rect">
            <a:avLst/>
          </a:prstGeom>
          <a:noFill/>
          <a:ln>
            <a:noFill/>
          </a:ln>
        </p:spPr>
        <p:txBody>
          <a:bodyPr anchorCtr="0" anchor="t" bIns="0" lIns="0" spcFirstLastPara="1" rIns="0" wrap="square" tIns="0">
            <a:noAutofit/>
          </a:bodyPr>
          <a:lstStyle>
            <a:lvl1pPr indent="-295275" lvl="0" marL="457200" algn="l">
              <a:lnSpc>
                <a:spcPct val="115000"/>
              </a:lnSpc>
              <a:spcBef>
                <a:spcPts val="0"/>
              </a:spcBef>
              <a:spcAft>
                <a:spcPts val="0"/>
              </a:spcAft>
              <a:buSzPts val="1050"/>
              <a:buChar char="●"/>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569" name="Google Shape;569;p31"/>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570" name="Google Shape;570;p31"/>
          <p:cNvSpPr txBox="1"/>
          <p:nvPr>
            <p:ph idx="2" type="body"/>
          </p:nvPr>
        </p:nvSpPr>
        <p:spPr>
          <a:xfrm>
            <a:off x="4761775" y="1183641"/>
            <a:ext cx="3716400" cy="3416400"/>
          </a:xfrm>
          <a:prstGeom prst="rect">
            <a:avLst/>
          </a:prstGeom>
          <a:noFill/>
          <a:ln>
            <a:noFill/>
          </a:ln>
        </p:spPr>
        <p:txBody>
          <a:bodyPr anchorCtr="0" anchor="t" bIns="0" lIns="0" spcFirstLastPara="1" rIns="0" wrap="square" tIns="0">
            <a:noAutofit/>
          </a:bodyPr>
          <a:lstStyle>
            <a:lvl1pPr indent="-295275" lvl="0" marL="457200" algn="l">
              <a:lnSpc>
                <a:spcPct val="115000"/>
              </a:lnSpc>
              <a:spcBef>
                <a:spcPts val="0"/>
              </a:spcBef>
              <a:spcAft>
                <a:spcPts val="0"/>
              </a:spcAft>
              <a:buSzPts val="1050"/>
              <a:buChar char="●"/>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571" name="Google Shape;571;p31"/>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ITLE_ONLY_1">
    <p:spTree>
      <p:nvGrpSpPr>
        <p:cNvPr id="572" name="Shape 572"/>
        <p:cNvGrpSpPr/>
        <p:nvPr/>
      </p:nvGrpSpPr>
      <p:grpSpPr>
        <a:xfrm>
          <a:off x="0" y="0"/>
          <a:ext cx="0" cy="0"/>
          <a:chOff x="0" y="0"/>
          <a:chExt cx="0" cy="0"/>
        </a:xfrm>
      </p:grpSpPr>
      <p:sp>
        <p:nvSpPr>
          <p:cNvPr id="573" name="Google Shape;573;p32"/>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574" name="Google Shape;574;p32"/>
          <p:cNvSpPr/>
          <p:nvPr>
            <p:ph idx="2" type="pic"/>
          </p:nvPr>
        </p:nvSpPr>
        <p:spPr>
          <a:xfrm>
            <a:off x="621100" y="1176350"/>
            <a:ext cx="1183500" cy="1183500"/>
          </a:xfrm>
          <a:prstGeom prst="roundRect">
            <a:avLst>
              <a:gd fmla="val 3112" name="adj"/>
            </a:avLst>
          </a:prstGeom>
          <a:noFill/>
          <a:ln>
            <a:noFill/>
          </a:ln>
        </p:spPr>
      </p:sp>
      <p:sp>
        <p:nvSpPr>
          <p:cNvPr id="575" name="Google Shape;575;p32"/>
          <p:cNvSpPr txBox="1"/>
          <p:nvPr>
            <p:ph idx="1" type="subTitle"/>
          </p:nvPr>
        </p:nvSpPr>
        <p:spPr>
          <a:xfrm>
            <a:off x="1993750" y="1183353"/>
            <a:ext cx="21318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5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76" name="Google Shape;576;p32"/>
          <p:cNvSpPr txBox="1"/>
          <p:nvPr>
            <p:ph idx="3" type="subTitle"/>
          </p:nvPr>
        </p:nvSpPr>
        <p:spPr>
          <a:xfrm>
            <a:off x="5761300" y="1183353"/>
            <a:ext cx="21318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5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77" name="Google Shape;577;p32"/>
          <p:cNvSpPr/>
          <p:nvPr>
            <p:ph idx="4" type="pic"/>
          </p:nvPr>
        </p:nvSpPr>
        <p:spPr>
          <a:xfrm>
            <a:off x="4386550" y="1176350"/>
            <a:ext cx="1183500" cy="1183500"/>
          </a:xfrm>
          <a:prstGeom prst="roundRect">
            <a:avLst>
              <a:gd fmla="val 3112" name="adj"/>
            </a:avLst>
          </a:prstGeom>
          <a:noFill/>
          <a:ln>
            <a:noFill/>
          </a:ln>
        </p:spPr>
      </p:sp>
      <p:sp>
        <p:nvSpPr>
          <p:cNvPr id="578" name="Google Shape;578;p32"/>
          <p:cNvSpPr txBox="1"/>
          <p:nvPr>
            <p:ph idx="5" type="body"/>
          </p:nvPr>
        </p:nvSpPr>
        <p:spPr>
          <a:xfrm>
            <a:off x="1993750" y="1879000"/>
            <a:ext cx="21318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3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
        <p:nvSpPr>
          <p:cNvPr id="579" name="Google Shape;579;p32"/>
          <p:cNvSpPr txBox="1"/>
          <p:nvPr>
            <p:ph idx="6" type="body"/>
          </p:nvPr>
        </p:nvSpPr>
        <p:spPr>
          <a:xfrm>
            <a:off x="5761300" y="1879000"/>
            <a:ext cx="21318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3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
        <p:nvSpPr>
          <p:cNvPr id="580" name="Google Shape;580;p32"/>
          <p:cNvSpPr/>
          <p:nvPr>
            <p:ph idx="7" type="pic"/>
          </p:nvPr>
        </p:nvSpPr>
        <p:spPr>
          <a:xfrm>
            <a:off x="629300" y="2835150"/>
            <a:ext cx="714600" cy="714300"/>
          </a:xfrm>
          <a:prstGeom prst="roundRect">
            <a:avLst>
              <a:gd fmla="val 6946" name="adj"/>
            </a:avLst>
          </a:prstGeom>
          <a:noFill/>
          <a:ln>
            <a:noFill/>
          </a:ln>
        </p:spPr>
      </p:sp>
      <p:sp>
        <p:nvSpPr>
          <p:cNvPr id="581" name="Google Shape;581;p32"/>
          <p:cNvSpPr txBox="1"/>
          <p:nvPr>
            <p:ph idx="8" type="subTitle"/>
          </p:nvPr>
        </p:nvSpPr>
        <p:spPr>
          <a:xfrm>
            <a:off x="1534750"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82" name="Google Shape;582;p32"/>
          <p:cNvSpPr txBox="1"/>
          <p:nvPr>
            <p:ph idx="9" type="body"/>
          </p:nvPr>
        </p:nvSpPr>
        <p:spPr>
          <a:xfrm>
            <a:off x="1534750"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583" name="Google Shape;583;p32"/>
          <p:cNvSpPr/>
          <p:nvPr>
            <p:ph idx="13" type="pic"/>
          </p:nvPr>
        </p:nvSpPr>
        <p:spPr>
          <a:xfrm>
            <a:off x="3415813" y="2835150"/>
            <a:ext cx="714600" cy="714300"/>
          </a:xfrm>
          <a:prstGeom prst="roundRect">
            <a:avLst>
              <a:gd fmla="val 6946" name="adj"/>
            </a:avLst>
          </a:prstGeom>
          <a:noFill/>
          <a:ln>
            <a:noFill/>
          </a:ln>
        </p:spPr>
      </p:sp>
      <p:sp>
        <p:nvSpPr>
          <p:cNvPr id="584" name="Google Shape;584;p32"/>
          <p:cNvSpPr txBox="1"/>
          <p:nvPr>
            <p:ph idx="14" type="subTitle"/>
          </p:nvPr>
        </p:nvSpPr>
        <p:spPr>
          <a:xfrm>
            <a:off x="4321263"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85" name="Google Shape;585;p32"/>
          <p:cNvSpPr txBox="1"/>
          <p:nvPr>
            <p:ph idx="15" type="body"/>
          </p:nvPr>
        </p:nvSpPr>
        <p:spPr>
          <a:xfrm>
            <a:off x="4321263"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586" name="Google Shape;586;p32"/>
          <p:cNvSpPr/>
          <p:nvPr>
            <p:ph idx="16" type="pic"/>
          </p:nvPr>
        </p:nvSpPr>
        <p:spPr>
          <a:xfrm>
            <a:off x="6202338" y="2835150"/>
            <a:ext cx="714600" cy="714300"/>
          </a:xfrm>
          <a:prstGeom prst="roundRect">
            <a:avLst>
              <a:gd fmla="val 6946" name="adj"/>
            </a:avLst>
          </a:prstGeom>
          <a:noFill/>
          <a:ln>
            <a:noFill/>
          </a:ln>
        </p:spPr>
      </p:sp>
      <p:sp>
        <p:nvSpPr>
          <p:cNvPr id="587" name="Google Shape;587;p32"/>
          <p:cNvSpPr txBox="1"/>
          <p:nvPr>
            <p:ph idx="17" type="subTitle"/>
          </p:nvPr>
        </p:nvSpPr>
        <p:spPr>
          <a:xfrm>
            <a:off x="7107788" y="28472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88" name="Google Shape;588;p32"/>
          <p:cNvSpPr txBox="1"/>
          <p:nvPr>
            <p:ph idx="18" type="body"/>
          </p:nvPr>
        </p:nvSpPr>
        <p:spPr>
          <a:xfrm>
            <a:off x="7107788" y="32201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589" name="Google Shape;589;p32"/>
          <p:cNvSpPr/>
          <p:nvPr>
            <p:ph idx="19" type="pic"/>
          </p:nvPr>
        </p:nvSpPr>
        <p:spPr>
          <a:xfrm>
            <a:off x="629300" y="3828988"/>
            <a:ext cx="714600" cy="714300"/>
          </a:xfrm>
          <a:prstGeom prst="roundRect">
            <a:avLst>
              <a:gd fmla="val 6946" name="adj"/>
            </a:avLst>
          </a:prstGeom>
          <a:noFill/>
          <a:ln>
            <a:noFill/>
          </a:ln>
        </p:spPr>
      </p:sp>
      <p:sp>
        <p:nvSpPr>
          <p:cNvPr id="590" name="Google Shape;590;p32"/>
          <p:cNvSpPr txBox="1"/>
          <p:nvPr>
            <p:ph idx="20" type="subTitle"/>
          </p:nvPr>
        </p:nvSpPr>
        <p:spPr>
          <a:xfrm>
            <a:off x="1534750"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91" name="Google Shape;591;p32"/>
          <p:cNvSpPr txBox="1"/>
          <p:nvPr>
            <p:ph idx="21" type="body"/>
          </p:nvPr>
        </p:nvSpPr>
        <p:spPr>
          <a:xfrm>
            <a:off x="1534750"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592" name="Google Shape;592;p32"/>
          <p:cNvSpPr/>
          <p:nvPr>
            <p:ph idx="22" type="pic"/>
          </p:nvPr>
        </p:nvSpPr>
        <p:spPr>
          <a:xfrm>
            <a:off x="3415813" y="3828988"/>
            <a:ext cx="714600" cy="714300"/>
          </a:xfrm>
          <a:prstGeom prst="roundRect">
            <a:avLst>
              <a:gd fmla="val 6946" name="adj"/>
            </a:avLst>
          </a:prstGeom>
          <a:noFill/>
          <a:ln>
            <a:noFill/>
          </a:ln>
        </p:spPr>
      </p:sp>
      <p:sp>
        <p:nvSpPr>
          <p:cNvPr id="593" name="Google Shape;593;p32"/>
          <p:cNvSpPr txBox="1"/>
          <p:nvPr>
            <p:ph idx="23" type="subTitle"/>
          </p:nvPr>
        </p:nvSpPr>
        <p:spPr>
          <a:xfrm>
            <a:off x="4321263"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94" name="Google Shape;594;p32"/>
          <p:cNvSpPr txBox="1"/>
          <p:nvPr>
            <p:ph idx="24" type="body"/>
          </p:nvPr>
        </p:nvSpPr>
        <p:spPr>
          <a:xfrm>
            <a:off x="4321263"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595" name="Google Shape;595;p32"/>
          <p:cNvSpPr/>
          <p:nvPr>
            <p:ph idx="25" type="pic"/>
          </p:nvPr>
        </p:nvSpPr>
        <p:spPr>
          <a:xfrm>
            <a:off x="6202338" y="3828988"/>
            <a:ext cx="714600" cy="714300"/>
          </a:xfrm>
          <a:prstGeom prst="roundRect">
            <a:avLst>
              <a:gd fmla="val 6946" name="adj"/>
            </a:avLst>
          </a:prstGeom>
          <a:noFill/>
          <a:ln>
            <a:noFill/>
          </a:ln>
        </p:spPr>
      </p:sp>
      <p:sp>
        <p:nvSpPr>
          <p:cNvPr id="596" name="Google Shape;596;p32"/>
          <p:cNvSpPr txBox="1"/>
          <p:nvPr>
            <p:ph idx="26" type="subTitle"/>
          </p:nvPr>
        </p:nvSpPr>
        <p:spPr>
          <a:xfrm>
            <a:off x="7107788" y="38410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597" name="Google Shape;597;p32"/>
          <p:cNvSpPr txBox="1"/>
          <p:nvPr>
            <p:ph idx="27" type="body"/>
          </p:nvPr>
        </p:nvSpPr>
        <p:spPr>
          <a:xfrm>
            <a:off x="7107788" y="42139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arge">
  <p:cSld name="TITLE_ONLY_1_2">
    <p:spTree>
      <p:nvGrpSpPr>
        <p:cNvPr id="598" name="Shape 598"/>
        <p:cNvGrpSpPr/>
        <p:nvPr/>
      </p:nvGrpSpPr>
      <p:grpSpPr>
        <a:xfrm>
          <a:off x="0" y="0"/>
          <a:ext cx="0" cy="0"/>
          <a:chOff x="0" y="0"/>
          <a:chExt cx="0" cy="0"/>
        </a:xfrm>
      </p:grpSpPr>
      <p:sp>
        <p:nvSpPr>
          <p:cNvPr id="599" name="Google Shape;599;p33"/>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600" name="Google Shape;600;p33"/>
          <p:cNvSpPr/>
          <p:nvPr>
            <p:ph idx="2" type="pic"/>
          </p:nvPr>
        </p:nvSpPr>
        <p:spPr>
          <a:xfrm>
            <a:off x="621100" y="1176350"/>
            <a:ext cx="1600200" cy="1600200"/>
          </a:xfrm>
          <a:prstGeom prst="roundRect">
            <a:avLst>
              <a:gd fmla="val 3112" name="adj"/>
            </a:avLst>
          </a:prstGeom>
          <a:noFill/>
          <a:ln>
            <a:noFill/>
          </a:ln>
        </p:spPr>
      </p:sp>
      <p:sp>
        <p:nvSpPr>
          <p:cNvPr id="601" name="Google Shape;601;p33"/>
          <p:cNvSpPr txBox="1"/>
          <p:nvPr>
            <p:ph idx="1" type="subTitle"/>
          </p:nvPr>
        </p:nvSpPr>
        <p:spPr>
          <a:xfrm>
            <a:off x="2516625" y="14693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8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602" name="Google Shape;602;p33"/>
          <p:cNvSpPr txBox="1"/>
          <p:nvPr>
            <p:ph idx="3" type="body"/>
          </p:nvPr>
        </p:nvSpPr>
        <p:spPr>
          <a:xfrm>
            <a:off x="2516625" y="21649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3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
        <p:nvSpPr>
          <p:cNvPr id="603" name="Google Shape;603;p33"/>
          <p:cNvSpPr/>
          <p:nvPr>
            <p:ph idx="4" type="pic"/>
          </p:nvPr>
        </p:nvSpPr>
        <p:spPr>
          <a:xfrm>
            <a:off x="4875175" y="1176350"/>
            <a:ext cx="1600200" cy="1600200"/>
          </a:xfrm>
          <a:prstGeom prst="roundRect">
            <a:avLst>
              <a:gd fmla="val 3112" name="adj"/>
            </a:avLst>
          </a:prstGeom>
          <a:noFill/>
          <a:ln>
            <a:noFill/>
          </a:ln>
        </p:spPr>
      </p:sp>
      <p:sp>
        <p:nvSpPr>
          <p:cNvPr id="604" name="Google Shape;604;p33"/>
          <p:cNvSpPr txBox="1"/>
          <p:nvPr>
            <p:ph idx="5" type="subTitle"/>
          </p:nvPr>
        </p:nvSpPr>
        <p:spPr>
          <a:xfrm>
            <a:off x="6770700" y="1469325"/>
            <a:ext cx="2050500" cy="4914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800">
                <a:latin typeface="Mulish Black"/>
                <a:ea typeface="Mulish Black"/>
                <a:cs typeface="Mulish Black"/>
                <a:sym typeface="Mulish Black"/>
              </a:defRPr>
            </a:lvl1pPr>
            <a:lvl2pPr lvl="1" algn="l">
              <a:lnSpc>
                <a:spcPct val="115000"/>
              </a:lnSpc>
              <a:spcBef>
                <a:spcPts val="0"/>
              </a:spcBef>
              <a:spcAft>
                <a:spcPts val="0"/>
              </a:spcAft>
              <a:buSzPts val="1800"/>
              <a:buNone/>
              <a:defRPr sz="1800"/>
            </a:lvl2pPr>
            <a:lvl3pPr lvl="2" algn="l">
              <a:lnSpc>
                <a:spcPct val="115000"/>
              </a:lnSpc>
              <a:spcBef>
                <a:spcPts val="0"/>
              </a:spcBef>
              <a:spcAft>
                <a:spcPts val="0"/>
              </a:spcAft>
              <a:buClr>
                <a:schemeClr val="dk2"/>
              </a:buClr>
              <a:buSzPts val="1800"/>
              <a:buNone/>
              <a:defRPr sz="1800"/>
            </a:lvl3pPr>
            <a:lvl4pPr lvl="3" algn="l">
              <a:lnSpc>
                <a:spcPct val="115000"/>
              </a:lnSpc>
              <a:spcBef>
                <a:spcPts val="0"/>
              </a:spcBef>
              <a:spcAft>
                <a:spcPts val="0"/>
              </a:spcAft>
              <a:buClr>
                <a:schemeClr val="dk2"/>
              </a:buClr>
              <a:buSzPts val="1800"/>
              <a:buNone/>
              <a:defRPr sz="1800"/>
            </a:lvl4pPr>
            <a:lvl5pPr lvl="4" algn="l">
              <a:lnSpc>
                <a:spcPct val="115000"/>
              </a:lnSpc>
              <a:spcBef>
                <a:spcPts val="0"/>
              </a:spcBef>
              <a:spcAft>
                <a:spcPts val="0"/>
              </a:spcAft>
              <a:buSzPts val="1800"/>
              <a:buNone/>
              <a:defRPr sz="1800"/>
            </a:lvl5pPr>
            <a:lvl6pPr lvl="5" algn="l">
              <a:lnSpc>
                <a:spcPct val="115000"/>
              </a:lnSpc>
              <a:spcBef>
                <a:spcPts val="0"/>
              </a:spcBef>
              <a:spcAft>
                <a:spcPts val="0"/>
              </a:spcAft>
              <a:buClr>
                <a:schemeClr val="dk2"/>
              </a:buClr>
              <a:buSzPts val="1800"/>
              <a:buNone/>
              <a:defRPr sz="1800"/>
            </a:lvl6pPr>
            <a:lvl7pPr lvl="6" algn="l">
              <a:lnSpc>
                <a:spcPct val="115000"/>
              </a:lnSpc>
              <a:spcBef>
                <a:spcPts val="0"/>
              </a:spcBef>
              <a:spcAft>
                <a:spcPts val="0"/>
              </a:spcAft>
              <a:buClr>
                <a:schemeClr val="dk2"/>
              </a:buClr>
              <a:buSzPts val="1800"/>
              <a:buNone/>
              <a:defRPr sz="1800"/>
            </a:lvl7pPr>
            <a:lvl8pPr lvl="7" algn="l">
              <a:lnSpc>
                <a:spcPct val="115000"/>
              </a:lnSpc>
              <a:spcBef>
                <a:spcPts val="0"/>
              </a:spcBef>
              <a:spcAft>
                <a:spcPts val="0"/>
              </a:spcAft>
              <a:buSzPts val="1800"/>
              <a:buNone/>
              <a:defRPr sz="1800"/>
            </a:lvl8pPr>
            <a:lvl9pPr lvl="8" algn="l">
              <a:lnSpc>
                <a:spcPct val="115000"/>
              </a:lnSpc>
              <a:spcBef>
                <a:spcPts val="0"/>
              </a:spcBef>
              <a:spcAft>
                <a:spcPts val="0"/>
              </a:spcAft>
              <a:buClr>
                <a:schemeClr val="dk2"/>
              </a:buClr>
              <a:buSzPts val="1800"/>
              <a:buNone/>
              <a:defRPr sz="1800"/>
            </a:lvl9pPr>
          </a:lstStyle>
          <a:p/>
        </p:txBody>
      </p:sp>
      <p:sp>
        <p:nvSpPr>
          <p:cNvPr id="605" name="Google Shape;605;p33"/>
          <p:cNvSpPr txBox="1"/>
          <p:nvPr>
            <p:ph idx="6" type="body"/>
          </p:nvPr>
        </p:nvSpPr>
        <p:spPr>
          <a:xfrm>
            <a:off x="6770700" y="2164975"/>
            <a:ext cx="2050500" cy="4914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1300"/>
            </a:lvl1pPr>
            <a:lvl2pPr indent="-228600" lvl="1" marL="914400" marR="0" algn="l">
              <a:lnSpc>
                <a:spcPct val="115000"/>
              </a:lnSpc>
              <a:spcBef>
                <a:spcPts val="1000"/>
              </a:spcBef>
              <a:spcAft>
                <a:spcPts val="0"/>
              </a:spcAft>
              <a:buSzPts val="1050"/>
              <a:buNone/>
              <a:defRPr sz="1300"/>
            </a:lvl2pPr>
            <a:lvl3pPr indent="-295275" lvl="2" marL="1371600" algn="l">
              <a:lnSpc>
                <a:spcPct val="115000"/>
              </a:lnSpc>
              <a:spcBef>
                <a:spcPts val="1000"/>
              </a:spcBef>
              <a:spcAft>
                <a:spcPts val="0"/>
              </a:spcAft>
              <a:buClr>
                <a:schemeClr val="dk2"/>
              </a:buClr>
              <a:buSzPts val="1050"/>
              <a:buChar char="●"/>
              <a:defRPr/>
            </a:lvl3pPr>
            <a:lvl4pPr indent="-295275" lvl="3" marL="1828800" algn="l">
              <a:lnSpc>
                <a:spcPct val="115000"/>
              </a:lnSpc>
              <a:spcBef>
                <a:spcPts val="0"/>
              </a:spcBef>
              <a:spcAft>
                <a:spcPts val="0"/>
              </a:spcAft>
              <a:buClr>
                <a:schemeClr val="dk2"/>
              </a:buClr>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Clr>
                <a:schemeClr val="dk2"/>
              </a:buClr>
              <a:buSzPts val="1050"/>
              <a:buChar char="○"/>
              <a:defRPr/>
            </a:lvl6pPr>
            <a:lvl7pPr indent="-295275" lvl="6" marL="3200400" algn="l">
              <a:lnSpc>
                <a:spcPct val="115000"/>
              </a:lnSpc>
              <a:spcBef>
                <a:spcPts val="0"/>
              </a:spcBef>
              <a:spcAft>
                <a:spcPts val="0"/>
              </a:spcAft>
              <a:buClr>
                <a:schemeClr val="dk2"/>
              </a:buClr>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Clr>
                <a:schemeClr val="dk2"/>
              </a:buClr>
              <a:buSzPts val="105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Alt">
  <p:cSld name="TITLE_ONLY_1_1">
    <p:spTree>
      <p:nvGrpSpPr>
        <p:cNvPr id="606" name="Shape 606"/>
        <p:cNvGrpSpPr/>
        <p:nvPr/>
      </p:nvGrpSpPr>
      <p:grpSpPr>
        <a:xfrm>
          <a:off x="0" y="0"/>
          <a:ext cx="0" cy="0"/>
          <a:chOff x="0" y="0"/>
          <a:chExt cx="0" cy="0"/>
        </a:xfrm>
      </p:grpSpPr>
      <p:sp>
        <p:nvSpPr>
          <p:cNvPr id="607" name="Google Shape;607;p34"/>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608" name="Google Shape;608;p34"/>
          <p:cNvSpPr/>
          <p:nvPr>
            <p:ph idx="2" type="pic"/>
          </p:nvPr>
        </p:nvSpPr>
        <p:spPr>
          <a:xfrm>
            <a:off x="629300" y="1183350"/>
            <a:ext cx="714600" cy="714300"/>
          </a:xfrm>
          <a:prstGeom prst="roundRect">
            <a:avLst>
              <a:gd fmla="val 6946" name="adj"/>
            </a:avLst>
          </a:prstGeom>
          <a:noFill/>
          <a:ln>
            <a:noFill/>
          </a:ln>
        </p:spPr>
      </p:sp>
      <p:sp>
        <p:nvSpPr>
          <p:cNvPr id="609" name="Google Shape;609;p34"/>
          <p:cNvSpPr txBox="1"/>
          <p:nvPr>
            <p:ph idx="1" type="subTitle"/>
          </p:nvPr>
        </p:nvSpPr>
        <p:spPr>
          <a:xfrm>
            <a:off x="1534750"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10" name="Google Shape;610;p34"/>
          <p:cNvSpPr txBox="1"/>
          <p:nvPr>
            <p:ph idx="3" type="body"/>
          </p:nvPr>
        </p:nvSpPr>
        <p:spPr>
          <a:xfrm>
            <a:off x="1534750"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11" name="Google Shape;611;p34"/>
          <p:cNvSpPr/>
          <p:nvPr>
            <p:ph idx="4" type="pic"/>
          </p:nvPr>
        </p:nvSpPr>
        <p:spPr>
          <a:xfrm>
            <a:off x="3415813" y="1183350"/>
            <a:ext cx="714600" cy="714300"/>
          </a:xfrm>
          <a:prstGeom prst="roundRect">
            <a:avLst>
              <a:gd fmla="val 6946" name="adj"/>
            </a:avLst>
          </a:prstGeom>
          <a:noFill/>
          <a:ln>
            <a:noFill/>
          </a:ln>
        </p:spPr>
      </p:sp>
      <p:sp>
        <p:nvSpPr>
          <p:cNvPr id="612" name="Google Shape;612;p34"/>
          <p:cNvSpPr txBox="1"/>
          <p:nvPr>
            <p:ph idx="5" type="subTitle"/>
          </p:nvPr>
        </p:nvSpPr>
        <p:spPr>
          <a:xfrm>
            <a:off x="4321263"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13" name="Google Shape;613;p34"/>
          <p:cNvSpPr txBox="1"/>
          <p:nvPr>
            <p:ph idx="6" type="body"/>
          </p:nvPr>
        </p:nvSpPr>
        <p:spPr>
          <a:xfrm>
            <a:off x="4321263"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14" name="Google Shape;614;p34"/>
          <p:cNvSpPr/>
          <p:nvPr>
            <p:ph idx="7" type="pic"/>
          </p:nvPr>
        </p:nvSpPr>
        <p:spPr>
          <a:xfrm>
            <a:off x="6202338" y="1183350"/>
            <a:ext cx="714600" cy="714300"/>
          </a:xfrm>
          <a:prstGeom prst="roundRect">
            <a:avLst>
              <a:gd fmla="val 6946" name="adj"/>
            </a:avLst>
          </a:prstGeom>
          <a:noFill/>
          <a:ln>
            <a:noFill/>
          </a:ln>
        </p:spPr>
      </p:sp>
      <p:sp>
        <p:nvSpPr>
          <p:cNvPr id="615" name="Google Shape;615;p34"/>
          <p:cNvSpPr txBox="1"/>
          <p:nvPr>
            <p:ph idx="8" type="subTitle"/>
          </p:nvPr>
        </p:nvSpPr>
        <p:spPr>
          <a:xfrm>
            <a:off x="7107788" y="1195400"/>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16" name="Google Shape;616;p34"/>
          <p:cNvSpPr txBox="1"/>
          <p:nvPr>
            <p:ph idx="9" type="body"/>
          </p:nvPr>
        </p:nvSpPr>
        <p:spPr>
          <a:xfrm>
            <a:off x="7107788" y="1568325"/>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17" name="Google Shape;617;p34"/>
          <p:cNvSpPr/>
          <p:nvPr>
            <p:ph idx="13" type="pic"/>
          </p:nvPr>
        </p:nvSpPr>
        <p:spPr>
          <a:xfrm>
            <a:off x="629300" y="2329588"/>
            <a:ext cx="714600" cy="714300"/>
          </a:xfrm>
          <a:prstGeom prst="roundRect">
            <a:avLst>
              <a:gd fmla="val 6946" name="adj"/>
            </a:avLst>
          </a:prstGeom>
          <a:noFill/>
          <a:ln>
            <a:noFill/>
          </a:ln>
        </p:spPr>
      </p:sp>
      <p:sp>
        <p:nvSpPr>
          <p:cNvPr id="618" name="Google Shape;618;p34"/>
          <p:cNvSpPr txBox="1"/>
          <p:nvPr>
            <p:ph idx="14" type="subTitle"/>
          </p:nvPr>
        </p:nvSpPr>
        <p:spPr>
          <a:xfrm>
            <a:off x="1534750"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19" name="Google Shape;619;p34"/>
          <p:cNvSpPr txBox="1"/>
          <p:nvPr>
            <p:ph idx="15" type="body"/>
          </p:nvPr>
        </p:nvSpPr>
        <p:spPr>
          <a:xfrm>
            <a:off x="1534750"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20" name="Google Shape;620;p34"/>
          <p:cNvSpPr/>
          <p:nvPr>
            <p:ph idx="16" type="pic"/>
          </p:nvPr>
        </p:nvSpPr>
        <p:spPr>
          <a:xfrm>
            <a:off x="3415813" y="2329588"/>
            <a:ext cx="714600" cy="714300"/>
          </a:xfrm>
          <a:prstGeom prst="roundRect">
            <a:avLst>
              <a:gd fmla="val 6946" name="adj"/>
            </a:avLst>
          </a:prstGeom>
          <a:noFill/>
          <a:ln>
            <a:noFill/>
          </a:ln>
        </p:spPr>
      </p:sp>
      <p:sp>
        <p:nvSpPr>
          <p:cNvPr id="621" name="Google Shape;621;p34"/>
          <p:cNvSpPr txBox="1"/>
          <p:nvPr>
            <p:ph idx="17" type="subTitle"/>
          </p:nvPr>
        </p:nvSpPr>
        <p:spPr>
          <a:xfrm>
            <a:off x="4321263"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22" name="Google Shape;622;p34"/>
          <p:cNvSpPr txBox="1"/>
          <p:nvPr>
            <p:ph idx="18" type="body"/>
          </p:nvPr>
        </p:nvSpPr>
        <p:spPr>
          <a:xfrm>
            <a:off x="4321263"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23" name="Google Shape;623;p34"/>
          <p:cNvSpPr/>
          <p:nvPr>
            <p:ph idx="19" type="pic"/>
          </p:nvPr>
        </p:nvSpPr>
        <p:spPr>
          <a:xfrm>
            <a:off x="6202338" y="2329588"/>
            <a:ext cx="714600" cy="714300"/>
          </a:xfrm>
          <a:prstGeom prst="roundRect">
            <a:avLst>
              <a:gd fmla="val 6946" name="adj"/>
            </a:avLst>
          </a:prstGeom>
          <a:noFill/>
          <a:ln>
            <a:noFill/>
          </a:ln>
        </p:spPr>
      </p:sp>
      <p:sp>
        <p:nvSpPr>
          <p:cNvPr id="624" name="Google Shape;624;p34"/>
          <p:cNvSpPr txBox="1"/>
          <p:nvPr>
            <p:ph idx="20" type="subTitle"/>
          </p:nvPr>
        </p:nvSpPr>
        <p:spPr>
          <a:xfrm>
            <a:off x="7107788" y="234163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25" name="Google Shape;625;p34"/>
          <p:cNvSpPr txBox="1"/>
          <p:nvPr>
            <p:ph idx="21" type="body"/>
          </p:nvPr>
        </p:nvSpPr>
        <p:spPr>
          <a:xfrm>
            <a:off x="7107788" y="271456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26" name="Google Shape;626;p34"/>
          <p:cNvSpPr/>
          <p:nvPr>
            <p:ph idx="22" type="pic"/>
          </p:nvPr>
        </p:nvSpPr>
        <p:spPr>
          <a:xfrm>
            <a:off x="629300" y="3475838"/>
            <a:ext cx="714600" cy="714300"/>
          </a:xfrm>
          <a:prstGeom prst="roundRect">
            <a:avLst>
              <a:gd fmla="val 6946" name="adj"/>
            </a:avLst>
          </a:prstGeom>
          <a:noFill/>
          <a:ln>
            <a:noFill/>
          </a:ln>
        </p:spPr>
      </p:sp>
      <p:sp>
        <p:nvSpPr>
          <p:cNvPr id="627" name="Google Shape;627;p34"/>
          <p:cNvSpPr txBox="1"/>
          <p:nvPr>
            <p:ph idx="23" type="subTitle"/>
          </p:nvPr>
        </p:nvSpPr>
        <p:spPr>
          <a:xfrm>
            <a:off x="1534750"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28" name="Google Shape;628;p34"/>
          <p:cNvSpPr txBox="1"/>
          <p:nvPr>
            <p:ph idx="24" type="body"/>
          </p:nvPr>
        </p:nvSpPr>
        <p:spPr>
          <a:xfrm>
            <a:off x="1534750"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29" name="Google Shape;629;p34"/>
          <p:cNvSpPr/>
          <p:nvPr>
            <p:ph idx="25" type="pic"/>
          </p:nvPr>
        </p:nvSpPr>
        <p:spPr>
          <a:xfrm>
            <a:off x="3415813" y="3475838"/>
            <a:ext cx="714600" cy="714300"/>
          </a:xfrm>
          <a:prstGeom prst="roundRect">
            <a:avLst>
              <a:gd fmla="val 6946" name="adj"/>
            </a:avLst>
          </a:prstGeom>
          <a:noFill/>
          <a:ln>
            <a:noFill/>
          </a:ln>
        </p:spPr>
      </p:sp>
      <p:sp>
        <p:nvSpPr>
          <p:cNvPr id="630" name="Google Shape;630;p34"/>
          <p:cNvSpPr txBox="1"/>
          <p:nvPr>
            <p:ph idx="26" type="subTitle"/>
          </p:nvPr>
        </p:nvSpPr>
        <p:spPr>
          <a:xfrm>
            <a:off x="4321263"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31" name="Google Shape;631;p34"/>
          <p:cNvSpPr txBox="1"/>
          <p:nvPr>
            <p:ph idx="27" type="body"/>
          </p:nvPr>
        </p:nvSpPr>
        <p:spPr>
          <a:xfrm>
            <a:off x="4321263"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
        <p:nvSpPr>
          <p:cNvPr id="632" name="Google Shape;632;p34"/>
          <p:cNvSpPr/>
          <p:nvPr>
            <p:ph idx="28" type="pic"/>
          </p:nvPr>
        </p:nvSpPr>
        <p:spPr>
          <a:xfrm>
            <a:off x="6202338" y="3475838"/>
            <a:ext cx="714600" cy="714300"/>
          </a:xfrm>
          <a:prstGeom prst="roundRect">
            <a:avLst>
              <a:gd fmla="val 6946" name="adj"/>
            </a:avLst>
          </a:prstGeom>
          <a:noFill/>
          <a:ln>
            <a:noFill/>
          </a:ln>
        </p:spPr>
      </p:sp>
      <p:sp>
        <p:nvSpPr>
          <p:cNvPr id="633" name="Google Shape;633;p34"/>
          <p:cNvSpPr txBox="1"/>
          <p:nvPr>
            <p:ph idx="29" type="subTitle"/>
          </p:nvPr>
        </p:nvSpPr>
        <p:spPr>
          <a:xfrm>
            <a:off x="7107788" y="3487888"/>
            <a:ext cx="1662600" cy="3309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1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Clr>
                <a:schemeClr val="dk2"/>
              </a:buClr>
              <a:buSzPts val="1050"/>
              <a:buNone/>
              <a:defRPr/>
            </a:lvl9pPr>
          </a:lstStyle>
          <a:p/>
        </p:txBody>
      </p:sp>
      <p:sp>
        <p:nvSpPr>
          <p:cNvPr id="634" name="Google Shape;634;p34"/>
          <p:cNvSpPr txBox="1"/>
          <p:nvPr>
            <p:ph idx="30" type="body"/>
          </p:nvPr>
        </p:nvSpPr>
        <p:spPr>
          <a:xfrm>
            <a:off x="7107788" y="3860813"/>
            <a:ext cx="1662600" cy="330900"/>
          </a:xfrm>
          <a:prstGeom prst="rect">
            <a:avLst/>
          </a:prstGeom>
          <a:noFill/>
          <a:ln>
            <a:noFill/>
          </a:ln>
        </p:spPr>
        <p:txBody>
          <a:bodyPr anchorCtr="0" anchor="t" bIns="0" lIns="0" spcFirstLastPara="1" rIns="0" wrap="square" tIns="0">
            <a:noAutofit/>
          </a:bodyPr>
          <a:lstStyle>
            <a:lvl1pPr indent="-228600" lvl="0" marL="457200" marR="0" algn="l">
              <a:lnSpc>
                <a:spcPct val="115000"/>
              </a:lnSpc>
              <a:spcBef>
                <a:spcPts val="0"/>
              </a:spcBef>
              <a:spcAft>
                <a:spcPts val="0"/>
              </a:spcAft>
              <a:buSzPts val="1050"/>
              <a:buNone/>
              <a:defRPr sz="900"/>
            </a:lvl1pPr>
            <a:lvl2pPr indent="-285750" lvl="1" marL="914400" algn="l">
              <a:lnSpc>
                <a:spcPct val="115000"/>
              </a:lnSpc>
              <a:spcBef>
                <a:spcPts val="1000"/>
              </a:spcBef>
              <a:spcAft>
                <a:spcPts val="0"/>
              </a:spcAft>
              <a:buSzPts val="900"/>
              <a:buChar char="○"/>
              <a:defRPr sz="900"/>
            </a:lvl2pPr>
            <a:lvl3pPr indent="-285750" lvl="2" marL="1371600" algn="l">
              <a:lnSpc>
                <a:spcPct val="115000"/>
              </a:lnSpc>
              <a:spcBef>
                <a:spcPts val="0"/>
              </a:spcBef>
              <a:spcAft>
                <a:spcPts val="0"/>
              </a:spcAft>
              <a:buClr>
                <a:schemeClr val="dk2"/>
              </a:buClr>
              <a:buSzPts val="900"/>
              <a:buChar char="●"/>
              <a:defRPr sz="900"/>
            </a:lvl3pPr>
            <a:lvl4pPr indent="-285750" lvl="3" marL="1828800" algn="l">
              <a:lnSpc>
                <a:spcPct val="115000"/>
              </a:lnSpc>
              <a:spcBef>
                <a:spcPts val="0"/>
              </a:spcBef>
              <a:spcAft>
                <a:spcPts val="0"/>
              </a:spcAft>
              <a:buClr>
                <a:schemeClr val="dk2"/>
              </a:buClr>
              <a:buSzPts val="900"/>
              <a:buChar char="○"/>
              <a:defRPr sz="900"/>
            </a:lvl4pPr>
            <a:lvl5pPr indent="-285750" lvl="4" marL="2286000" algn="l">
              <a:lnSpc>
                <a:spcPct val="115000"/>
              </a:lnSpc>
              <a:spcBef>
                <a:spcPts val="0"/>
              </a:spcBef>
              <a:spcAft>
                <a:spcPts val="0"/>
              </a:spcAft>
              <a:buSzPts val="900"/>
              <a:buChar char="●"/>
              <a:defRPr sz="900"/>
            </a:lvl5pPr>
            <a:lvl6pPr indent="-285750" lvl="5" marL="2743200" algn="l">
              <a:lnSpc>
                <a:spcPct val="115000"/>
              </a:lnSpc>
              <a:spcBef>
                <a:spcPts val="0"/>
              </a:spcBef>
              <a:spcAft>
                <a:spcPts val="0"/>
              </a:spcAft>
              <a:buClr>
                <a:schemeClr val="dk2"/>
              </a:buClr>
              <a:buSzPts val="900"/>
              <a:buChar char="○"/>
              <a:defRPr sz="900"/>
            </a:lvl6pPr>
            <a:lvl7pPr indent="-285750" lvl="6" marL="3200400" algn="l">
              <a:lnSpc>
                <a:spcPct val="115000"/>
              </a:lnSpc>
              <a:spcBef>
                <a:spcPts val="0"/>
              </a:spcBef>
              <a:spcAft>
                <a:spcPts val="0"/>
              </a:spcAft>
              <a:buClr>
                <a:schemeClr val="dk2"/>
              </a:buClr>
              <a:buSzPts val="900"/>
              <a:buChar char="●"/>
              <a:defRPr sz="900"/>
            </a:lvl7pPr>
            <a:lvl8pPr indent="-285750" lvl="7" marL="3657600" algn="l">
              <a:lnSpc>
                <a:spcPct val="115000"/>
              </a:lnSpc>
              <a:spcBef>
                <a:spcPts val="0"/>
              </a:spcBef>
              <a:spcAft>
                <a:spcPts val="0"/>
              </a:spcAft>
              <a:buSzPts val="900"/>
              <a:buChar char="○"/>
              <a:defRPr sz="900"/>
            </a:lvl8pPr>
            <a:lvl9pPr indent="-285750" lvl="8" marL="4114800" algn="l">
              <a:lnSpc>
                <a:spcPct val="115000"/>
              </a:lnSpc>
              <a:spcBef>
                <a:spcPts val="0"/>
              </a:spcBef>
              <a:spcAft>
                <a:spcPts val="0"/>
              </a:spcAft>
              <a:buClr>
                <a:schemeClr val="dk2"/>
              </a:buClr>
              <a:buSzPts val="900"/>
              <a:buChar char="●"/>
              <a:defRPr sz="9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5" name="Shape 6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light--transparent">
  <p:cSld name="TITLE_1_1_1_1_2">
    <p:bg>
      <p:bgPr>
        <a:solidFill>
          <a:schemeClr val="lt1"/>
        </a:solidFill>
      </p:bgPr>
    </p:bg>
    <p:spTree>
      <p:nvGrpSpPr>
        <p:cNvPr id="61" name="Shape 61"/>
        <p:cNvGrpSpPr/>
        <p:nvPr/>
      </p:nvGrpSpPr>
      <p:grpSpPr>
        <a:xfrm>
          <a:off x="0" y="0"/>
          <a:ext cx="0" cy="0"/>
          <a:chOff x="0" y="0"/>
          <a:chExt cx="0" cy="0"/>
        </a:xfrm>
      </p:grpSpPr>
      <p:sp>
        <p:nvSpPr>
          <p:cNvPr id="62" name="Google Shape;62;p70"/>
          <p:cNvSpPr/>
          <p:nvPr/>
        </p:nvSpPr>
        <p:spPr>
          <a:xfrm>
            <a:off x="7852675" y="8725"/>
            <a:ext cx="1291200" cy="505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ulish Light"/>
              <a:ea typeface="Mulish Light"/>
              <a:cs typeface="Mulish Light"/>
              <a:sym typeface="Mulish Light"/>
            </a:endParaRPr>
          </a:p>
        </p:txBody>
      </p:sp>
      <p:sp>
        <p:nvSpPr>
          <p:cNvPr id="63" name="Google Shape;63;p70"/>
          <p:cNvSpPr/>
          <p:nvPr>
            <p:ph idx="2" type="pic"/>
          </p:nvPr>
        </p:nvSpPr>
        <p:spPr>
          <a:xfrm>
            <a:off x="-50" y="0"/>
            <a:ext cx="9144000" cy="5148000"/>
          </a:xfrm>
          <a:prstGeom prst="rect">
            <a:avLst/>
          </a:prstGeom>
          <a:noFill/>
          <a:ln>
            <a:noFill/>
          </a:ln>
        </p:spPr>
      </p:sp>
      <p:sp>
        <p:nvSpPr>
          <p:cNvPr id="64" name="Google Shape;64;p70"/>
          <p:cNvSpPr txBox="1"/>
          <p:nvPr>
            <p:ph type="title"/>
          </p:nvPr>
        </p:nvSpPr>
        <p:spPr>
          <a:xfrm>
            <a:off x="616475" y="1291875"/>
            <a:ext cx="75813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65" name="Google Shape;65;p70"/>
          <p:cNvSpPr txBox="1"/>
          <p:nvPr>
            <p:ph idx="1" type="subTitle"/>
          </p:nvPr>
        </p:nvSpPr>
        <p:spPr>
          <a:xfrm>
            <a:off x="616475" y="3674000"/>
            <a:ext cx="35730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66" name="Google Shape;66;p70"/>
          <p:cNvSpPr txBox="1"/>
          <p:nvPr>
            <p:ph idx="3" type="subTitle"/>
          </p:nvPr>
        </p:nvSpPr>
        <p:spPr>
          <a:xfrm>
            <a:off x="4729925" y="3674000"/>
            <a:ext cx="35418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67" name="Google Shape;67;p70"/>
          <p:cNvSpPr txBox="1"/>
          <p:nvPr>
            <p:ph idx="4" type="body"/>
          </p:nvPr>
        </p:nvSpPr>
        <p:spPr>
          <a:xfrm>
            <a:off x="616475" y="3983500"/>
            <a:ext cx="35730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sp>
        <p:nvSpPr>
          <p:cNvPr id="68" name="Google Shape;68;p70"/>
          <p:cNvSpPr txBox="1"/>
          <p:nvPr>
            <p:ph idx="5" type="body"/>
          </p:nvPr>
        </p:nvSpPr>
        <p:spPr>
          <a:xfrm>
            <a:off x="4725275" y="3983500"/>
            <a:ext cx="35418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pic>
        <p:nvPicPr>
          <p:cNvPr id="69" name="Google Shape;69;p70"/>
          <p:cNvPicPr preferRelativeResize="0"/>
          <p:nvPr/>
        </p:nvPicPr>
        <p:blipFill rotWithShape="1">
          <a:blip r:embed="rId2">
            <a:alphaModFix/>
          </a:blip>
          <a:srcRect b="0" l="39" r="39" t="0"/>
          <a:stretch/>
        </p:blipFill>
        <p:spPr>
          <a:xfrm>
            <a:off x="616475" y="707363"/>
            <a:ext cx="1349574" cy="227775"/>
          </a:xfrm>
          <a:prstGeom prst="rect">
            <a:avLst/>
          </a:prstGeom>
          <a:noFill/>
          <a:ln>
            <a:noFill/>
          </a:ln>
        </p:spPr>
      </p:pic>
      <p:sp>
        <p:nvSpPr>
          <p:cNvPr id="70" name="Google Shape;70;p70"/>
          <p:cNvSpPr txBox="1"/>
          <p:nvPr>
            <p:ph idx="6"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accent5"/>
                </a:solidFill>
              </a:defRPr>
            </a:lvl1pPr>
            <a:lvl2pPr indent="-304800" lvl="1" marL="914400" algn="r">
              <a:lnSpc>
                <a:spcPct val="115000"/>
              </a:lnSpc>
              <a:spcBef>
                <a:spcPts val="0"/>
              </a:spcBef>
              <a:spcAft>
                <a:spcPts val="0"/>
              </a:spcAft>
              <a:buClr>
                <a:schemeClr val="accent5"/>
              </a:buClr>
              <a:buSzPts val="1200"/>
              <a:buChar char="○"/>
              <a:defRPr sz="1200">
                <a:solidFill>
                  <a:schemeClr val="accent5"/>
                </a:solidFill>
              </a:defRPr>
            </a:lvl2pPr>
            <a:lvl3pPr indent="-304800" lvl="2" marL="1371600" algn="r">
              <a:lnSpc>
                <a:spcPct val="115000"/>
              </a:lnSpc>
              <a:spcBef>
                <a:spcPts val="0"/>
              </a:spcBef>
              <a:spcAft>
                <a:spcPts val="0"/>
              </a:spcAft>
              <a:buClr>
                <a:schemeClr val="accent5"/>
              </a:buClr>
              <a:buSzPts val="1200"/>
              <a:buChar char="●"/>
              <a:defRPr sz="1200">
                <a:solidFill>
                  <a:schemeClr val="accent5"/>
                </a:solidFill>
              </a:defRPr>
            </a:lvl3pPr>
            <a:lvl4pPr indent="-304800" lvl="3" marL="1828800" algn="r">
              <a:lnSpc>
                <a:spcPct val="115000"/>
              </a:lnSpc>
              <a:spcBef>
                <a:spcPts val="0"/>
              </a:spcBef>
              <a:spcAft>
                <a:spcPts val="0"/>
              </a:spcAft>
              <a:buClr>
                <a:schemeClr val="accent5"/>
              </a:buClr>
              <a:buSzPts val="1200"/>
              <a:buChar char="○"/>
              <a:defRPr sz="1200">
                <a:solidFill>
                  <a:schemeClr val="accent5"/>
                </a:solidFill>
              </a:defRPr>
            </a:lvl4pPr>
            <a:lvl5pPr indent="-304800" lvl="4" marL="2286000" algn="r">
              <a:lnSpc>
                <a:spcPct val="115000"/>
              </a:lnSpc>
              <a:spcBef>
                <a:spcPts val="0"/>
              </a:spcBef>
              <a:spcAft>
                <a:spcPts val="0"/>
              </a:spcAft>
              <a:buClr>
                <a:schemeClr val="accent5"/>
              </a:buClr>
              <a:buSzPts val="1200"/>
              <a:buChar char="●"/>
              <a:defRPr sz="1200">
                <a:solidFill>
                  <a:schemeClr val="accent5"/>
                </a:solidFill>
              </a:defRPr>
            </a:lvl5pPr>
            <a:lvl6pPr indent="-304800" lvl="5" marL="2743200" algn="r">
              <a:lnSpc>
                <a:spcPct val="115000"/>
              </a:lnSpc>
              <a:spcBef>
                <a:spcPts val="0"/>
              </a:spcBef>
              <a:spcAft>
                <a:spcPts val="0"/>
              </a:spcAft>
              <a:buClr>
                <a:schemeClr val="accent5"/>
              </a:buClr>
              <a:buSzPts val="1200"/>
              <a:buChar char="○"/>
              <a:defRPr sz="1200">
                <a:solidFill>
                  <a:schemeClr val="accent5"/>
                </a:solidFill>
              </a:defRPr>
            </a:lvl6pPr>
            <a:lvl7pPr indent="-304800" lvl="6" marL="3200400" algn="r">
              <a:lnSpc>
                <a:spcPct val="115000"/>
              </a:lnSpc>
              <a:spcBef>
                <a:spcPts val="0"/>
              </a:spcBef>
              <a:spcAft>
                <a:spcPts val="0"/>
              </a:spcAft>
              <a:buClr>
                <a:schemeClr val="accent5"/>
              </a:buClr>
              <a:buSzPts val="1200"/>
              <a:buChar char="●"/>
              <a:defRPr sz="1200">
                <a:solidFill>
                  <a:schemeClr val="accent5"/>
                </a:solidFill>
              </a:defRPr>
            </a:lvl7pPr>
            <a:lvl8pPr indent="-304800" lvl="7" marL="3657600" algn="r">
              <a:lnSpc>
                <a:spcPct val="115000"/>
              </a:lnSpc>
              <a:spcBef>
                <a:spcPts val="0"/>
              </a:spcBef>
              <a:spcAft>
                <a:spcPts val="0"/>
              </a:spcAft>
              <a:buClr>
                <a:schemeClr val="accent5"/>
              </a:buClr>
              <a:buSzPts val="1200"/>
              <a:buChar char="○"/>
              <a:defRPr sz="1200">
                <a:solidFill>
                  <a:schemeClr val="accent5"/>
                </a:solidFill>
              </a:defRPr>
            </a:lvl8pPr>
            <a:lvl9pPr indent="-304800" lvl="8" marL="4114800" algn="r">
              <a:lnSpc>
                <a:spcPct val="115000"/>
              </a:lnSpc>
              <a:spcBef>
                <a:spcPts val="0"/>
              </a:spcBef>
              <a:spcAft>
                <a:spcPts val="0"/>
              </a:spcAft>
              <a:buClr>
                <a:schemeClr val="accent5"/>
              </a:buClr>
              <a:buSzPts val="1200"/>
              <a:buChar char="●"/>
              <a:defRPr sz="1200">
                <a:solidFill>
                  <a:schemeClr val="accent5"/>
                </a:solidFill>
              </a:defRPr>
            </a:lvl9pPr>
          </a:lstStyle>
          <a:p/>
        </p:txBody>
      </p:sp>
    </p:spTree>
  </p:cSld>
  <p:clrMapOvr>
    <a:masterClrMapping/>
  </p:clrMapOvr>
  <p:extLst>
    <p:ext uri="{DCECCB84-F9BA-43D5-87BE-67443E8EF086}">
      <p15:sldGuideLst>
        <p15:guide id="1" orient="horz" pos="433">
          <p15:clr>
            <a:srgbClr val="E46962"/>
          </p15:clr>
        </p15:guide>
        <p15:guide id="2" pos="2979">
          <p15:clr>
            <a:srgbClr val="E46962"/>
          </p15:clr>
        </p15:guide>
        <p15:guide id="3" pos="388">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ogo w/ Dot Wave">
  <p:cSld name="BLANK_1">
    <p:bg>
      <p:bgPr>
        <a:blipFill>
          <a:blip r:embed="rId2">
            <a:alphaModFix/>
          </a:blip>
          <a:stretch>
            <a:fillRect/>
          </a:stretch>
        </a:blipFill>
      </p:bgPr>
    </p:bg>
    <p:spTree>
      <p:nvGrpSpPr>
        <p:cNvPr id="636" name="Shape 636"/>
        <p:cNvGrpSpPr/>
        <p:nvPr/>
      </p:nvGrpSpPr>
      <p:grpSpPr>
        <a:xfrm>
          <a:off x="0" y="0"/>
          <a:ext cx="0" cy="0"/>
          <a:chOff x="0" y="0"/>
          <a:chExt cx="0" cy="0"/>
        </a:xfrm>
      </p:grpSpPr>
      <p:pic>
        <p:nvPicPr>
          <p:cNvPr id="637" name="Google Shape;637;p36"/>
          <p:cNvPicPr preferRelativeResize="0"/>
          <p:nvPr/>
        </p:nvPicPr>
        <p:blipFill rotWithShape="1">
          <a:blip r:embed="rId3">
            <a:alphaModFix/>
          </a:blip>
          <a:srcRect b="0" l="0" r="0" t="0"/>
          <a:stretch/>
        </p:blipFill>
        <p:spPr>
          <a:xfrm>
            <a:off x="0" y="0"/>
            <a:ext cx="9143992" cy="5143501"/>
          </a:xfrm>
          <a:prstGeom prst="rect">
            <a:avLst/>
          </a:prstGeom>
          <a:noFill/>
          <a:ln>
            <a:noFill/>
          </a:ln>
        </p:spPr>
      </p:pic>
      <p:pic>
        <p:nvPicPr>
          <p:cNvPr id="638" name="Google Shape;638;p36"/>
          <p:cNvPicPr preferRelativeResize="0"/>
          <p:nvPr/>
        </p:nvPicPr>
        <p:blipFill rotWithShape="1">
          <a:blip r:embed="rId4">
            <a:alphaModFix/>
          </a:blip>
          <a:srcRect b="0" l="0" r="0" t="0"/>
          <a:stretch/>
        </p:blipFill>
        <p:spPr>
          <a:xfrm>
            <a:off x="3854763" y="441525"/>
            <a:ext cx="1434474" cy="2414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oxes - Title">
  <p:cSld name="BLANK_1_2_1">
    <p:spTree>
      <p:nvGrpSpPr>
        <p:cNvPr id="639" name="Shape 639"/>
        <p:cNvGrpSpPr/>
        <p:nvPr/>
      </p:nvGrpSpPr>
      <p:grpSpPr>
        <a:xfrm>
          <a:off x="0" y="0"/>
          <a:ext cx="0" cy="0"/>
          <a:chOff x="0" y="0"/>
          <a:chExt cx="0" cy="0"/>
        </a:xfrm>
      </p:grpSpPr>
      <p:sp>
        <p:nvSpPr>
          <p:cNvPr id="640" name="Google Shape;640;p37"/>
          <p:cNvSpPr/>
          <p:nvPr/>
        </p:nvSpPr>
        <p:spPr>
          <a:xfrm>
            <a:off x="4798275" y="1083950"/>
            <a:ext cx="3723600" cy="35067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37"/>
          <p:cNvSpPr/>
          <p:nvPr/>
        </p:nvSpPr>
        <p:spPr>
          <a:xfrm>
            <a:off x="601375" y="1083950"/>
            <a:ext cx="3723600" cy="35067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37"/>
          <p:cNvSpPr txBox="1"/>
          <p:nvPr>
            <p:ph idx="1" type="subTitle"/>
          </p:nvPr>
        </p:nvSpPr>
        <p:spPr>
          <a:xfrm>
            <a:off x="874950" y="139995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43" name="Google Shape;643;p37"/>
          <p:cNvSpPr txBox="1"/>
          <p:nvPr>
            <p:ph idx="2" type="body"/>
          </p:nvPr>
        </p:nvSpPr>
        <p:spPr>
          <a:xfrm>
            <a:off x="874950" y="1711949"/>
            <a:ext cx="3163800" cy="26055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b="1" sz="1050"/>
            </a:lvl1pPr>
            <a:lvl2pPr indent="-295275" lvl="1" marL="914400" marR="0" algn="l">
              <a:lnSpc>
                <a:spcPct val="115000"/>
              </a:lnSpc>
              <a:spcBef>
                <a:spcPts val="1000"/>
              </a:spcBef>
              <a:spcAft>
                <a:spcPts val="0"/>
              </a:spcAft>
              <a:buSzPts val="1050"/>
              <a:buFont typeface="Roboto"/>
              <a:buChar char="○"/>
              <a:defRPr b="1" sz="1050"/>
            </a:lvl2pPr>
            <a:lvl3pPr indent="-295275" lvl="2" marL="1371600" marR="0" algn="l">
              <a:lnSpc>
                <a:spcPct val="115000"/>
              </a:lnSpc>
              <a:spcBef>
                <a:spcPts val="1000"/>
              </a:spcBef>
              <a:spcAft>
                <a:spcPts val="0"/>
              </a:spcAft>
              <a:buSzPts val="1050"/>
              <a:buFont typeface="Roboto"/>
              <a:buChar char="●"/>
              <a:defRPr b="1" sz="1050"/>
            </a:lvl3pPr>
            <a:lvl4pPr indent="-295275" lvl="3" marL="1828800" marR="0" algn="l">
              <a:lnSpc>
                <a:spcPct val="115000"/>
              </a:lnSpc>
              <a:spcBef>
                <a:spcPts val="1000"/>
              </a:spcBef>
              <a:spcAft>
                <a:spcPts val="0"/>
              </a:spcAft>
              <a:buSzPts val="1050"/>
              <a:buFont typeface="Roboto"/>
              <a:buChar char="○"/>
              <a:defRPr b="1" sz="1050"/>
            </a:lvl4pPr>
            <a:lvl5pPr indent="-295275" lvl="4" marL="2286000" marR="0" algn="l">
              <a:lnSpc>
                <a:spcPct val="115000"/>
              </a:lnSpc>
              <a:spcBef>
                <a:spcPts val="1000"/>
              </a:spcBef>
              <a:spcAft>
                <a:spcPts val="0"/>
              </a:spcAft>
              <a:buSzPts val="1050"/>
              <a:buFont typeface="Roboto"/>
              <a:buChar char="●"/>
              <a:defRPr b="1" sz="1050"/>
            </a:lvl5pPr>
            <a:lvl6pPr indent="-295275" lvl="5" marL="2743200" marR="0" algn="l">
              <a:lnSpc>
                <a:spcPct val="115000"/>
              </a:lnSpc>
              <a:spcBef>
                <a:spcPts val="1000"/>
              </a:spcBef>
              <a:spcAft>
                <a:spcPts val="0"/>
              </a:spcAft>
              <a:buSzPts val="1050"/>
              <a:buFont typeface="Roboto"/>
              <a:buChar char="○"/>
              <a:defRPr b="1" sz="1050"/>
            </a:lvl6pPr>
            <a:lvl7pPr indent="-295275" lvl="6" marL="3200400" marR="0" algn="l">
              <a:lnSpc>
                <a:spcPct val="115000"/>
              </a:lnSpc>
              <a:spcBef>
                <a:spcPts val="1000"/>
              </a:spcBef>
              <a:spcAft>
                <a:spcPts val="0"/>
              </a:spcAft>
              <a:buSzPts val="1050"/>
              <a:buFont typeface="Roboto"/>
              <a:buChar char="●"/>
              <a:defRPr b="1" sz="1050"/>
            </a:lvl7pPr>
            <a:lvl8pPr indent="-295275" lvl="7" marL="3657600" marR="0" algn="l">
              <a:lnSpc>
                <a:spcPct val="115000"/>
              </a:lnSpc>
              <a:spcBef>
                <a:spcPts val="1000"/>
              </a:spcBef>
              <a:spcAft>
                <a:spcPts val="0"/>
              </a:spcAft>
              <a:buSzPts val="1050"/>
              <a:buFont typeface="Roboto"/>
              <a:buChar char="○"/>
              <a:defRPr b="1" sz="1050"/>
            </a:lvl8pPr>
            <a:lvl9pPr indent="-295275" lvl="8" marL="4114800" marR="0" algn="l">
              <a:lnSpc>
                <a:spcPct val="115000"/>
              </a:lnSpc>
              <a:spcBef>
                <a:spcPts val="1000"/>
              </a:spcBef>
              <a:spcAft>
                <a:spcPts val="1000"/>
              </a:spcAft>
              <a:buSzPts val="1050"/>
              <a:buFont typeface="Roboto"/>
              <a:buChar char="●"/>
              <a:defRPr b="1" sz="1050"/>
            </a:lvl9pPr>
          </a:lstStyle>
          <a:p/>
        </p:txBody>
      </p:sp>
      <p:sp>
        <p:nvSpPr>
          <p:cNvPr id="644" name="Google Shape;644;p37"/>
          <p:cNvSpPr txBox="1"/>
          <p:nvPr>
            <p:ph idx="3" type="subTitle"/>
          </p:nvPr>
        </p:nvSpPr>
        <p:spPr>
          <a:xfrm>
            <a:off x="5078175" y="139995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45" name="Google Shape;645;p37"/>
          <p:cNvSpPr txBox="1"/>
          <p:nvPr>
            <p:ph idx="4" type="body"/>
          </p:nvPr>
        </p:nvSpPr>
        <p:spPr>
          <a:xfrm>
            <a:off x="5078175" y="1711949"/>
            <a:ext cx="3163800" cy="26055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b="1" sz="1050"/>
            </a:lvl1pPr>
            <a:lvl2pPr indent="-295275" lvl="1" marL="914400" marR="0" algn="l">
              <a:lnSpc>
                <a:spcPct val="115000"/>
              </a:lnSpc>
              <a:spcBef>
                <a:spcPts val="1000"/>
              </a:spcBef>
              <a:spcAft>
                <a:spcPts val="0"/>
              </a:spcAft>
              <a:buSzPts val="1050"/>
              <a:buFont typeface="Roboto"/>
              <a:buChar char="○"/>
              <a:defRPr b="1" sz="1050"/>
            </a:lvl2pPr>
            <a:lvl3pPr indent="-295275" lvl="2" marL="1371600" marR="0" algn="l">
              <a:lnSpc>
                <a:spcPct val="115000"/>
              </a:lnSpc>
              <a:spcBef>
                <a:spcPts val="1000"/>
              </a:spcBef>
              <a:spcAft>
                <a:spcPts val="0"/>
              </a:spcAft>
              <a:buSzPts val="1050"/>
              <a:buFont typeface="Roboto"/>
              <a:buChar char="●"/>
              <a:defRPr b="1" sz="1050"/>
            </a:lvl3pPr>
            <a:lvl4pPr indent="-295275" lvl="3" marL="1828800" marR="0" algn="l">
              <a:lnSpc>
                <a:spcPct val="115000"/>
              </a:lnSpc>
              <a:spcBef>
                <a:spcPts val="1000"/>
              </a:spcBef>
              <a:spcAft>
                <a:spcPts val="0"/>
              </a:spcAft>
              <a:buSzPts val="1050"/>
              <a:buFont typeface="Roboto"/>
              <a:buChar char="○"/>
              <a:defRPr b="1" sz="1050"/>
            </a:lvl4pPr>
            <a:lvl5pPr indent="-295275" lvl="4" marL="2286000" marR="0" algn="l">
              <a:lnSpc>
                <a:spcPct val="115000"/>
              </a:lnSpc>
              <a:spcBef>
                <a:spcPts val="1000"/>
              </a:spcBef>
              <a:spcAft>
                <a:spcPts val="0"/>
              </a:spcAft>
              <a:buSzPts val="1050"/>
              <a:buFont typeface="Roboto"/>
              <a:buChar char="●"/>
              <a:defRPr b="1" sz="1050"/>
            </a:lvl5pPr>
            <a:lvl6pPr indent="-295275" lvl="5" marL="2743200" marR="0" algn="l">
              <a:lnSpc>
                <a:spcPct val="115000"/>
              </a:lnSpc>
              <a:spcBef>
                <a:spcPts val="1000"/>
              </a:spcBef>
              <a:spcAft>
                <a:spcPts val="0"/>
              </a:spcAft>
              <a:buSzPts val="1050"/>
              <a:buFont typeface="Roboto"/>
              <a:buChar char="○"/>
              <a:defRPr b="1" sz="1050"/>
            </a:lvl6pPr>
            <a:lvl7pPr indent="-295275" lvl="6" marL="3200400" marR="0" algn="l">
              <a:lnSpc>
                <a:spcPct val="115000"/>
              </a:lnSpc>
              <a:spcBef>
                <a:spcPts val="1000"/>
              </a:spcBef>
              <a:spcAft>
                <a:spcPts val="0"/>
              </a:spcAft>
              <a:buSzPts val="1050"/>
              <a:buFont typeface="Roboto"/>
              <a:buChar char="●"/>
              <a:defRPr b="1" sz="1050"/>
            </a:lvl7pPr>
            <a:lvl8pPr indent="-295275" lvl="7" marL="3657600" marR="0" algn="l">
              <a:lnSpc>
                <a:spcPct val="115000"/>
              </a:lnSpc>
              <a:spcBef>
                <a:spcPts val="1000"/>
              </a:spcBef>
              <a:spcAft>
                <a:spcPts val="0"/>
              </a:spcAft>
              <a:buSzPts val="1050"/>
              <a:buFont typeface="Roboto"/>
              <a:buChar char="○"/>
              <a:defRPr b="1" sz="1050"/>
            </a:lvl8pPr>
            <a:lvl9pPr indent="-295275" lvl="8" marL="4114800" marR="0" algn="l">
              <a:lnSpc>
                <a:spcPct val="115000"/>
              </a:lnSpc>
              <a:spcBef>
                <a:spcPts val="1000"/>
              </a:spcBef>
              <a:spcAft>
                <a:spcPts val="1000"/>
              </a:spcAft>
              <a:buSzPts val="1050"/>
              <a:buFont typeface="Roboto"/>
              <a:buChar char="●"/>
              <a:defRPr b="1" sz="1050"/>
            </a:lvl9pPr>
          </a:lstStyle>
          <a:p/>
        </p:txBody>
      </p:sp>
      <p:sp>
        <p:nvSpPr>
          <p:cNvPr id="646" name="Google Shape;646;p37"/>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Boxes - Title">
  <p:cSld name="BLANK_1_2_1_1">
    <p:spTree>
      <p:nvGrpSpPr>
        <p:cNvPr id="647" name="Shape 647"/>
        <p:cNvGrpSpPr/>
        <p:nvPr/>
      </p:nvGrpSpPr>
      <p:grpSpPr>
        <a:xfrm>
          <a:off x="0" y="0"/>
          <a:ext cx="0" cy="0"/>
          <a:chOff x="0" y="0"/>
          <a:chExt cx="0" cy="0"/>
        </a:xfrm>
      </p:grpSpPr>
      <p:sp>
        <p:nvSpPr>
          <p:cNvPr id="648" name="Google Shape;648;p38"/>
          <p:cNvSpPr/>
          <p:nvPr/>
        </p:nvSpPr>
        <p:spPr>
          <a:xfrm>
            <a:off x="6166200"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8"/>
          <p:cNvSpPr/>
          <p:nvPr/>
        </p:nvSpPr>
        <p:spPr>
          <a:xfrm>
            <a:off x="601375"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38"/>
          <p:cNvSpPr txBox="1"/>
          <p:nvPr>
            <p:ph idx="1" type="subTitle"/>
          </p:nvPr>
        </p:nvSpPr>
        <p:spPr>
          <a:xfrm>
            <a:off x="78421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51" name="Google Shape;651;p38"/>
          <p:cNvSpPr txBox="1"/>
          <p:nvPr>
            <p:ph idx="2" type="body"/>
          </p:nvPr>
        </p:nvSpPr>
        <p:spPr>
          <a:xfrm>
            <a:off x="784225" y="1599775"/>
            <a:ext cx="2011800" cy="27750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
        <p:nvSpPr>
          <p:cNvPr id="652" name="Google Shape;652;p38"/>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653" name="Google Shape;653;p38"/>
          <p:cNvSpPr/>
          <p:nvPr/>
        </p:nvSpPr>
        <p:spPr>
          <a:xfrm>
            <a:off x="3383788" y="1083950"/>
            <a:ext cx="2377500" cy="35199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8"/>
          <p:cNvSpPr txBox="1"/>
          <p:nvPr>
            <p:ph idx="3" type="subTitle"/>
          </p:nvPr>
        </p:nvSpPr>
        <p:spPr>
          <a:xfrm>
            <a:off x="3574193"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55" name="Google Shape;655;p38"/>
          <p:cNvSpPr txBox="1"/>
          <p:nvPr>
            <p:ph idx="4" type="body"/>
          </p:nvPr>
        </p:nvSpPr>
        <p:spPr>
          <a:xfrm>
            <a:off x="3574200" y="1599775"/>
            <a:ext cx="2011800" cy="27750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
        <p:nvSpPr>
          <p:cNvPr id="656" name="Google Shape;656;p38"/>
          <p:cNvSpPr txBox="1"/>
          <p:nvPr>
            <p:ph idx="5" type="subTitle"/>
          </p:nvPr>
        </p:nvSpPr>
        <p:spPr>
          <a:xfrm>
            <a:off x="634906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57" name="Google Shape;657;p38"/>
          <p:cNvSpPr txBox="1"/>
          <p:nvPr>
            <p:ph idx="6" type="body"/>
          </p:nvPr>
        </p:nvSpPr>
        <p:spPr>
          <a:xfrm>
            <a:off x="6349075" y="1623700"/>
            <a:ext cx="2011800" cy="27750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2 Column Boxes">
  <p:cSld name="BLANK_1_2_1_1_2">
    <p:spTree>
      <p:nvGrpSpPr>
        <p:cNvPr id="658" name="Shape 658"/>
        <p:cNvGrpSpPr/>
        <p:nvPr/>
      </p:nvGrpSpPr>
      <p:grpSpPr>
        <a:xfrm>
          <a:off x="0" y="0"/>
          <a:ext cx="0" cy="0"/>
          <a:chOff x="0" y="0"/>
          <a:chExt cx="0" cy="0"/>
        </a:xfrm>
      </p:grpSpPr>
      <p:sp>
        <p:nvSpPr>
          <p:cNvPr id="659" name="Google Shape;659;p39"/>
          <p:cNvSpPr/>
          <p:nvPr/>
        </p:nvSpPr>
        <p:spPr>
          <a:xfrm>
            <a:off x="3383818" y="1083950"/>
            <a:ext cx="5160000" cy="35400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39"/>
          <p:cNvSpPr/>
          <p:nvPr/>
        </p:nvSpPr>
        <p:spPr>
          <a:xfrm>
            <a:off x="601375" y="1083950"/>
            <a:ext cx="2377500" cy="35400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9"/>
          <p:cNvSpPr txBox="1"/>
          <p:nvPr>
            <p:ph idx="1" type="subTitle"/>
          </p:nvPr>
        </p:nvSpPr>
        <p:spPr>
          <a:xfrm>
            <a:off x="784218" y="1307957"/>
            <a:ext cx="2011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62" name="Google Shape;662;p39"/>
          <p:cNvSpPr txBox="1"/>
          <p:nvPr>
            <p:ph idx="2" type="body"/>
          </p:nvPr>
        </p:nvSpPr>
        <p:spPr>
          <a:xfrm>
            <a:off x="784225" y="1599775"/>
            <a:ext cx="2011800" cy="280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
        <p:nvSpPr>
          <p:cNvPr id="663" name="Google Shape;663;p39"/>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664" name="Google Shape;664;p39"/>
          <p:cNvSpPr txBox="1"/>
          <p:nvPr>
            <p:ph idx="3" type="subTitle"/>
          </p:nvPr>
        </p:nvSpPr>
        <p:spPr>
          <a:xfrm>
            <a:off x="3574209" y="1307950"/>
            <a:ext cx="47874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65" name="Google Shape;665;p39"/>
          <p:cNvSpPr txBox="1"/>
          <p:nvPr>
            <p:ph idx="4" type="body"/>
          </p:nvPr>
        </p:nvSpPr>
        <p:spPr>
          <a:xfrm>
            <a:off x="3574225" y="1599775"/>
            <a:ext cx="4787400" cy="280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Boxes - Title">
  <p:cSld name="BLANK_1_2_1_1_1">
    <p:spTree>
      <p:nvGrpSpPr>
        <p:cNvPr id="666" name="Shape 666"/>
        <p:cNvGrpSpPr/>
        <p:nvPr/>
      </p:nvGrpSpPr>
      <p:grpSpPr>
        <a:xfrm>
          <a:off x="0" y="0"/>
          <a:ext cx="0" cy="0"/>
          <a:chOff x="0" y="0"/>
          <a:chExt cx="0" cy="0"/>
        </a:xfrm>
      </p:grpSpPr>
      <p:sp>
        <p:nvSpPr>
          <p:cNvPr id="667" name="Google Shape;667;p40"/>
          <p:cNvSpPr/>
          <p:nvPr/>
        </p:nvSpPr>
        <p:spPr>
          <a:xfrm>
            <a:off x="6714900"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40"/>
          <p:cNvSpPr/>
          <p:nvPr/>
        </p:nvSpPr>
        <p:spPr>
          <a:xfrm>
            <a:off x="601375"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40"/>
          <p:cNvSpPr txBox="1"/>
          <p:nvPr>
            <p:ph idx="1" type="subTitle"/>
          </p:nvPr>
        </p:nvSpPr>
        <p:spPr>
          <a:xfrm>
            <a:off x="784223"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670" name="Google Shape;670;p40"/>
          <p:cNvSpPr txBox="1"/>
          <p:nvPr>
            <p:ph idx="2" type="body"/>
          </p:nvPr>
        </p:nvSpPr>
        <p:spPr>
          <a:xfrm>
            <a:off x="784225" y="1599775"/>
            <a:ext cx="1463100" cy="286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
        <p:nvSpPr>
          <p:cNvPr id="671" name="Google Shape;671;p40"/>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672" name="Google Shape;672;p40"/>
          <p:cNvSpPr/>
          <p:nvPr/>
        </p:nvSpPr>
        <p:spPr>
          <a:xfrm>
            <a:off x="2639217"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40"/>
          <p:cNvSpPr txBox="1"/>
          <p:nvPr>
            <p:ph idx="3" type="subTitle"/>
          </p:nvPr>
        </p:nvSpPr>
        <p:spPr>
          <a:xfrm>
            <a:off x="2822061"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674" name="Google Shape;674;p40"/>
          <p:cNvSpPr txBox="1"/>
          <p:nvPr>
            <p:ph idx="4" type="body"/>
          </p:nvPr>
        </p:nvSpPr>
        <p:spPr>
          <a:xfrm>
            <a:off x="2822062" y="1599775"/>
            <a:ext cx="1463100" cy="286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Char char="●"/>
              <a:defRPr sz="950">
                <a:latin typeface="Mulish"/>
                <a:ea typeface="Mulish"/>
                <a:cs typeface="Mulish"/>
                <a:sym typeface="Mulish"/>
              </a:defRPr>
            </a:lvl1pPr>
            <a:lvl2pPr indent="-295275" lvl="1" marL="914400" marR="0" algn="l">
              <a:lnSpc>
                <a:spcPct val="115000"/>
              </a:lnSpc>
              <a:spcBef>
                <a:spcPts val="1000"/>
              </a:spcBef>
              <a:spcAft>
                <a:spcPts val="0"/>
              </a:spcAft>
              <a:buSzPts val="1050"/>
              <a:buChar char="○"/>
              <a:defRPr sz="950">
                <a:latin typeface="Mulish"/>
                <a:ea typeface="Mulish"/>
                <a:cs typeface="Mulish"/>
                <a:sym typeface="Mulish"/>
              </a:defRPr>
            </a:lvl2pPr>
            <a:lvl3pPr indent="-295275" lvl="2" marL="1371600" marR="0" algn="l">
              <a:lnSpc>
                <a:spcPct val="115000"/>
              </a:lnSpc>
              <a:spcBef>
                <a:spcPts val="1000"/>
              </a:spcBef>
              <a:spcAft>
                <a:spcPts val="0"/>
              </a:spcAft>
              <a:buSzPts val="1050"/>
              <a:buChar char="●"/>
              <a:defRPr sz="950">
                <a:latin typeface="Mulish"/>
                <a:ea typeface="Mulish"/>
                <a:cs typeface="Mulish"/>
                <a:sym typeface="Mulish"/>
              </a:defRPr>
            </a:lvl3pPr>
            <a:lvl4pPr indent="-295275" lvl="3" marL="1828800" marR="0" algn="l">
              <a:lnSpc>
                <a:spcPct val="115000"/>
              </a:lnSpc>
              <a:spcBef>
                <a:spcPts val="1000"/>
              </a:spcBef>
              <a:spcAft>
                <a:spcPts val="0"/>
              </a:spcAft>
              <a:buSzPts val="1050"/>
              <a:buChar char="○"/>
              <a:defRPr sz="950">
                <a:latin typeface="Mulish"/>
                <a:ea typeface="Mulish"/>
                <a:cs typeface="Mulish"/>
                <a:sym typeface="Mulish"/>
              </a:defRPr>
            </a:lvl4pPr>
            <a:lvl5pPr indent="-295275" lvl="4" marL="2286000" marR="0" algn="l">
              <a:lnSpc>
                <a:spcPct val="115000"/>
              </a:lnSpc>
              <a:spcBef>
                <a:spcPts val="1000"/>
              </a:spcBef>
              <a:spcAft>
                <a:spcPts val="0"/>
              </a:spcAft>
              <a:buSzPts val="1050"/>
              <a:buChar char="●"/>
              <a:defRPr sz="950">
                <a:latin typeface="Mulish"/>
                <a:ea typeface="Mulish"/>
                <a:cs typeface="Mulish"/>
                <a:sym typeface="Mulish"/>
              </a:defRPr>
            </a:lvl5pPr>
            <a:lvl6pPr indent="-295275" lvl="5" marL="2743200" marR="0" algn="l">
              <a:lnSpc>
                <a:spcPct val="115000"/>
              </a:lnSpc>
              <a:spcBef>
                <a:spcPts val="1000"/>
              </a:spcBef>
              <a:spcAft>
                <a:spcPts val="0"/>
              </a:spcAft>
              <a:buSzPts val="1050"/>
              <a:buChar char="○"/>
              <a:defRPr sz="950">
                <a:latin typeface="Mulish"/>
                <a:ea typeface="Mulish"/>
                <a:cs typeface="Mulish"/>
                <a:sym typeface="Mulish"/>
              </a:defRPr>
            </a:lvl6pPr>
            <a:lvl7pPr indent="-295275" lvl="6" marL="3200400" marR="0" algn="l">
              <a:lnSpc>
                <a:spcPct val="115000"/>
              </a:lnSpc>
              <a:spcBef>
                <a:spcPts val="1000"/>
              </a:spcBef>
              <a:spcAft>
                <a:spcPts val="0"/>
              </a:spcAft>
              <a:buSzPts val="1050"/>
              <a:buChar char="●"/>
              <a:defRPr sz="950">
                <a:latin typeface="Mulish"/>
                <a:ea typeface="Mulish"/>
                <a:cs typeface="Mulish"/>
                <a:sym typeface="Mulish"/>
              </a:defRPr>
            </a:lvl7pPr>
            <a:lvl8pPr indent="-295275" lvl="7" marL="3657600" marR="0" algn="l">
              <a:lnSpc>
                <a:spcPct val="115000"/>
              </a:lnSpc>
              <a:spcBef>
                <a:spcPts val="1000"/>
              </a:spcBef>
              <a:spcAft>
                <a:spcPts val="0"/>
              </a:spcAft>
              <a:buSzPts val="1050"/>
              <a:buChar char="○"/>
              <a:defRPr sz="950">
                <a:latin typeface="Mulish"/>
                <a:ea typeface="Mulish"/>
                <a:cs typeface="Mulish"/>
                <a:sym typeface="Mulish"/>
              </a:defRPr>
            </a:lvl8pPr>
            <a:lvl9pPr indent="-295275" lvl="8" marL="4114800" marR="0" algn="l">
              <a:lnSpc>
                <a:spcPct val="115000"/>
              </a:lnSpc>
              <a:spcBef>
                <a:spcPts val="1000"/>
              </a:spcBef>
              <a:spcAft>
                <a:spcPts val="1000"/>
              </a:spcAft>
              <a:buSzPts val="1050"/>
              <a:buChar char="●"/>
              <a:defRPr sz="950">
                <a:latin typeface="Mulish"/>
                <a:ea typeface="Mulish"/>
                <a:cs typeface="Mulish"/>
                <a:sym typeface="Mulish"/>
              </a:defRPr>
            </a:lvl9pPr>
          </a:lstStyle>
          <a:p/>
        </p:txBody>
      </p:sp>
      <p:sp>
        <p:nvSpPr>
          <p:cNvPr id="675" name="Google Shape;675;p40"/>
          <p:cNvSpPr txBox="1"/>
          <p:nvPr>
            <p:ph idx="5" type="subTitle"/>
          </p:nvPr>
        </p:nvSpPr>
        <p:spPr>
          <a:xfrm>
            <a:off x="6897723"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676" name="Google Shape;676;p40"/>
          <p:cNvSpPr txBox="1"/>
          <p:nvPr>
            <p:ph idx="6" type="body"/>
          </p:nvPr>
        </p:nvSpPr>
        <p:spPr>
          <a:xfrm>
            <a:off x="6897725" y="1599775"/>
            <a:ext cx="1463100" cy="286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
        <p:nvSpPr>
          <p:cNvPr id="677" name="Google Shape;677;p40"/>
          <p:cNvSpPr/>
          <p:nvPr/>
        </p:nvSpPr>
        <p:spPr>
          <a:xfrm>
            <a:off x="4677058" y="1083950"/>
            <a:ext cx="1828800" cy="35598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0"/>
          <p:cNvSpPr txBox="1"/>
          <p:nvPr>
            <p:ph idx="7" type="subTitle"/>
          </p:nvPr>
        </p:nvSpPr>
        <p:spPr>
          <a:xfrm>
            <a:off x="4859911" y="1307950"/>
            <a:ext cx="14631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Font typeface="Mulish"/>
              <a:buNone/>
              <a:defRPr sz="1300">
                <a:latin typeface="Mulish"/>
                <a:ea typeface="Mulish"/>
                <a:cs typeface="Mulish"/>
                <a:sym typeface="Mulish"/>
              </a:defRPr>
            </a:lvl2pPr>
            <a:lvl3pPr lvl="2"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3pPr>
            <a:lvl4pPr lvl="3"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4pPr>
            <a:lvl5pPr lvl="4" algn="l">
              <a:lnSpc>
                <a:spcPct val="115000"/>
              </a:lnSpc>
              <a:spcBef>
                <a:spcPts val="0"/>
              </a:spcBef>
              <a:spcAft>
                <a:spcPts val="0"/>
              </a:spcAft>
              <a:buSzPts val="1300"/>
              <a:buFont typeface="Mulish"/>
              <a:buNone/>
              <a:defRPr sz="1300">
                <a:latin typeface="Mulish"/>
                <a:ea typeface="Mulish"/>
                <a:cs typeface="Mulish"/>
                <a:sym typeface="Mulish"/>
              </a:defRPr>
            </a:lvl5pPr>
            <a:lvl6pPr lvl="5"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6pPr>
            <a:lvl7pPr lvl="6"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7pPr>
            <a:lvl8pPr lvl="7" algn="l">
              <a:lnSpc>
                <a:spcPct val="115000"/>
              </a:lnSpc>
              <a:spcBef>
                <a:spcPts val="0"/>
              </a:spcBef>
              <a:spcAft>
                <a:spcPts val="0"/>
              </a:spcAft>
              <a:buSzPts val="1300"/>
              <a:buFont typeface="Mulish"/>
              <a:buNone/>
              <a:defRPr sz="1300">
                <a:latin typeface="Mulish"/>
                <a:ea typeface="Mulish"/>
                <a:cs typeface="Mulish"/>
                <a:sym typeface="Mulish"/>
              </a:defRPr>
            </a:lvl8pPr>
            <a:lvl9pPr lvl="8" algn="l">
              <a:lnSpc>
                <a:spcPct val="115000"/>
              </a:lnSpc>
              <a:spcBef>
                <a:spcPts val="0"/>
              </a:spcBef>
              <a:spcAft>
                <a:spcPts val="0"/>
              </a:spcAft>
              <a:buClr>
                <a:schemeClr val="dk2"/>
              </a:buClr>
              <a:buSzPts val="1300"/>
              <a:buFont typeface="Mulish"/>
              <a:buNone/>
              <a:defRPr sz="1300">
                <a:latin typeface="Mulish"/>
                <a:ea typeface="Mulish"/>
                <a:cs typeface="Mulish"/>
                <a:sym typeface="Mulish"/>
              </a:defRPr>
            </a:lvl9pPr>
          </a:lstStyle>
          <a:p/>
        </p:txBody>
      </p:sp>
      <p:sp>
        <p:nvSpPr>
          <p:cNvPr id="679" name="Google Shape;679;p40"/>
          <p:cNvSpPr txBox="1"/>
          <p:nvPr>
            <p:ph idx="8" type="body"/>
          </p:nvPr>
        </p:nvSpPr>
        <p:spPr>
          <a:xfrm>
            <a:off x="4859912" y="1599775"/>
            <a:ext cx="1463100" cy="28641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sz="950"/>
            </a:lvl1pPr>
            <a:lvl2pPr indent="-295275" lvl="1" marL="914400" marR="0" algn="l">
              <a:lnSpc>
                <a:spcPct val="115000"/>
              </a:lnSpc>
              <a:spcBef>
                <a:spcPts val="1000"/>
              </a:spcBef>
              <a:spcAft>
                <a:spcPts val="0"/>
              </a:spcAft>
              <a:buSzPts val="1050"/>
              <a:buFont typeface="Roboto"/>
              <a:buChar char="○"/>
              <a:defRPr sz="950"/>
            </a:lvl2pPr>
            <a:lvl3pPr indent="-295275" lvl="2" marL="1371600" marR="0" algn="l">
              <a:lnSpc>
                <a:spcPct val="115000"/>
              </a:lnSpc>
              <a:spcBef>
                <a:spcPts val="1000"/>
              </a:spcBef>
              <a:spcAft>
                <a:spcPts val="0"/>
              </a:spcAft>
              <a:buSzPts val="1050"/>
              <a:buFont typeface="Roboto"/>
              <a:buChar char="●"/>
              <a:defRPr sz="950"/>
            </a:lvl3pPr>
            <a:lvl4pPr indent="-295275" lvl="3" marL="1828800" marR="0" algn="l">
              <a:lnSpc>
                <a:spcPct val="115000"/>
              </a:lnSpc>
              <a:spcBef>
                <a:spcPts val="1000"/>
              </a:spcBef>
              <a:spcAft>
                <a:spcPts val="0"/>
              </a:spcAft>
              <a:buSzPts val="1050"/>
              <a:buFont typeface="Roboto"/>
              <a:buChar char="○"/>
              <a:defRPr sz="950"/>
            </a:lvl4pPr>
            <a:lvl5pPr indent="-295275" lvl="4" marL="2286000" marR="0" algn="l">
              <a:lnSpc>
                <a:spcPct val="115000"/>
              </a:lnSpc>
              <a:spcBef>
                <a:spcPts val="1000"/>
              </a:spcBef>
              <a:spcAft>
                <a:spcPts val="0"/>
              </a:spcAft>
              <a:buSzPts val="1050"/>
              <a:buFont typeface="Roboto"/>
              <a:buChar char="●"/>
              <a:defRPr sz="950"/>
            </a:lvl5pPr>
            <a:lvl6pPr indent="-295275" lvl="5" marL="2743200" marR="0" algn="l">
              <a:lnSpc>
                <a:spcPct val="115000"/>
              </a:lnSpc>
              <a:spcBef>
                <a:spcPts val="1000"/>
              </a:spcBef>
              <a:spcAft>
                <a:spcPts val="0"/>
              </a:spcAft>
              <a:buSzPts val="1050"/>
              <a:buFont typeface="Roboto"/>
              <a:buChar char="○"/>
              <a:defRPr sz="950"/>
            </a:lvl6pPr>
            <a:lvl7pPr indent="-295275" lvl="6" marL="3200400" marR="0" algn="l">
              <a:lnSpc>
                <a:spcPct val="115000"/>
              </a:lnSpc>
              <a:spcBef>
                <a:spcPts val="1000"/>
              </a:spcBef>
              <a:spcAft>
                <a:spcPts val="0"/>
              </a:spcAft>
              <a:buSzPts val="1050"/>
              <a:buFont typeface="Roboto"/>
              <a:buChar char="●"/>
              <a:defRPr sz="950"/>
            </a:lvl7pPr>
            <a:lvl8pPr indent="-295275" lvl="7" marL="3657600" marR="0" algn="l">
              <a:lnSpc>
                <a:spcPct val="115000"/>
              </a:lnSpc>
              <a:spcBef>
                <a:spcPts val="1000"/>
              </a:spcBef>
              <a:spcAft>
                <a:spcPts val="0"/>
              </a:spcAft>
              <a:buSzPts val="1050"/>
              <a:buFont typeface="Roboto"/>
              <a:buChar char="○"/>
              <a:defRPr sz="950"/>
            </a:lvl8pPr>
            <a:lvl9pPr indent="-295275" lvl="8" marL="4114800" marR="0" algn="l">
              <a:lnSpc>
                <a:spcPct val="115000"/>
              </a:lnSpc>
              <a:spcBef>
                <a:spcPts val="1000"/>
              </a:spcBef>
              <a:spcAft>
                <a:spcPts val="1000"/>
              </a:spcAft>
              <a:buSzPts val="1050"/>
              <a:buFont typeface="Roboto"/>
              <a:buChar char="●"/>
              <a:defRPr sz="95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 8">
  <p:cSld name="BLANK_1_1_1">
    <p:bg>
      <p:bgPr>
        <a:blipFill>
          <a:blip r:embed="rId2">
            <a:alphaModFix/>
          </a:blip>
          <a:stretch>
            <a:fillRect/>
          </a:stretch>
        </a:blipFill>
      </p:bgPr>
    </p:bg>
    <p:spTree>
      <p:nvGrpSpPr>
        <p:cNvPr id="680" name="Shape 680"/>
        <p:cNvGrpSpPr/>
        <p:nvPr/>
      </p:nvGrpSpPr>
      <p:grpSpPr>
        <a:xfrm>
          <a:off x="0" y="0"/>
          <a:ext cx="0" cy="0"/>
          <a:chOff x="0" y="0"/>
          <a:chExt cx="0" cy="0"/>
        </a:xfrm>
      </p:grpSpPr>
      <p:pic>
        <p:nvPicPr>
          <p:cNvPr id="681" name="Google Shape;681;p41"/>
          <p:cNvPicPr preferRelativeResize="0"/>
          <p:nvPr/>
        </p:nvPicPr>
        <p:blipFill rotWithShape="1">
          <a:blip r:embed="rId3">
            <a:alphaModFix/>
          </a:blip>
          <a:srcRect b="0" l="0" r="0" t="0"/>
          <a:stretch/>
        </p:blipFill>
        <p:spPr>
          <a:xfrm>
            <a:off x="-1" y="-1"/>
            <a:ext cx="9144003" cy="5143501"/>
          </a:xfrm>
          <a:prstGeom prst="rect">
            <a:avLst/>
          </a:prstGeom>
          <a:noFill/>
          <a:ln>
            <a:noFill/>
          </a:ln>
        </p:spPr>
      </p:pic>
      <p:pic>
        <p:nvPicPr>
          <p:cNvPr id="682" name="Google Shape;682;p41"/>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
        <p:nvSpPr>
          <p:cNvPr id="683" name="Google Shape;683;p41"/>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
        <p:nvSpPr>
          <p:cNvPr id="684" name="Google Shape;684;p41"/>
          <p:cNvSpPr txBox="1"/>
          <p:nvPr>
            <p:ph type="title"/>
          </p:nvPr>
        </p:nvSpPr>
        <p:spPr>
          <a:xfrm>
            <a:off x="1333800" y="1041200"/>
            <a:ext cx="6476400" cy="6663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685" name="Google Shape;685;p41"/>
          <p:cNvSpPr/>
          <p:nvPr>
            <p:ph idx="2" type="pic"/>
          </p:nvPr>
        </p:nvSpPr>
        <p:spPr>
          <a:xfrm>
            <a:off x="1097275" y="2185650"/>
            <a:ext cx="1455000" cy="429900"/>
          </a:xfrm>
          <a:prstGeom prst="rect">
            <a:avLst/>
          </a:prstGeom>
          <a:noFill/>
          <a:ln>
            <a:noFill/>
          </a:ln>
        </p:spPr>
      </p:sp>
      <p:sp>
        <p:nvSpPr>
          <p:cNvPr id="686" name="Google Shape;686;p41"/>
          <p:cNvSpPr/>
          <p:nvPr>
            <p:ph idx="3" type="pic"/>
          </p:nvPr>
        </p:nvSpPr>
        <p:spPr>
          <a:xfrm>
            <a:off x="6680700" y="2185650"/>
            <a:ext cx="1455000" cy="429900"/>
          </a:xfrm>
          <a:prstGeom prst="rect">
            <a:avLst/>
          </a:prstGeom>
          <a:noFill/>
          <a:ln>
            <a:noFill/>
          </a:ln>
        </p:spPr>
      </p:sp>
      <p:sp>
        <p:nvSpPr>
          <p:cNvPr id="687" name="Google Shape;687;p41"/>
          <p:cNvSpPr/>
          <p:nvPr>
            <p:ph idx="4" type="pic"/>
          </p:nvPr>
        </p:nvSpPr>
        <p:spPr>
          <a:xfrm>
            <a:off x="4819558" y="2185650"/>
            <a:ext cx="1455000" cy="429900"/>
          </a:xfrm>
          <a:prstGeom prst="rect">
            <a:avLst/>
          </a:prstGeom>
          <a:noFill/>
          <a:ln>
            <a:noFill/>
          </a:ln>
        </p:spPr>
      </p:sp>
      <p:sp>
        <p:nvSpPr>
          <p:cNvPr id="688" name="Google Shape;688;p41"/>
          <p:cNvSpPr/>
          <p:nvPr>
            <p:ph idx="5" type="pic"/>
          </p:nvPr>
        </p:nvSpPr>
        <p:spPr>
          <a:xfrm>
            <a:off x="2958417" y="2185650"/>
            <a:ext cx="1455000" cy="429900"/>
          </a:xfrm>
          <a:prstGeom prst="rect">
            <a:avLst/>
          </a:prstGeom>
          <a:noFill/>
          <a:ln>
            <a:noFill/>
          </a:ln>
        </p:spPr>
      </p:sp>
      <p:sp>
        <p:nvSpPr>
          <p:cNvPr id="689" name="Google Shape;689;p41"/>
          <p:cNvSpPr/>
          <p:nvPr>
            <p:ph idx="6" type="pic"/>
          </p:nvPr>
        </p:nvSpPr>
        <p:spPr>
          <a:xfrm>
            <a:off x="1097275" y="3077075"/>
            <a:ext cx="1455000" cy="429900"/>
          </a:xfrm>
          <a:prstGeom prst="rect">
            <a:avLst/>
          </a:prstGeom>
          <a:noFill/>
          <a:ln>
            <a:noFill/>
          </a:ln>
        </p:spPr>
      </p:sp>
      <p:sp>
        <p:nvSpPr>
          <p:cNvPr id="690" name="Google Shape;690;p41"/>
          <p:cNvSpPr/>
          <p:nvPr>
            <p:ph idx="7" type="pic"/>
          </p:nvPr>
        </p:nvSpPr>
        <p:spPr>
          <a:xfrm>
            <a:off x="6680700" y="3077075"/>
            <a:ext cx="1455000" cy="429900"/>
          </a:xfrm>
          <a:prstGeom prst="rect">
            <a:avLst/>
          </a:prstGeom>
          <a:noFill/>
          <a:ln>
            <a:noFill/>
          </a:ln>
        </p:spPr>
      </p:sp>
      <p:sp>
        <p:nvSpPr>
          <p:cNvPr id="691" name="Google Shape;691;p41"/>
          <p:cNvSpPr/>
          <p:nvPr>
            <p:ph idx="8" type="pic"/>
          </p:nvPr>
        </p:nvSpPr>
        <p:spPr>
          <a:xfrm>
            <a:off x="4819558" y="3077075"/>
            <a:ext cx="1455000" cy="429900"/>
          </a:xfrm>
          <a:prstGeom prst="rect">
            <a:avLst/>
          </a:prstGeom>
          <a:noFill/>
          <a:ln>
            <a:noFill/>
          </a:ln>
        </p:spPr>
      </p:sp>
      <p:sp>
        <p:nvSpPr>
          <p:cNvPr id="692" name="Google Shape;692;p41"/>
          <p:cNvSpPr/>
          <p:nvPr>
            <p:ph idx="9" type="pic"/>
          </p:nvPr>
        </p:nvSpPr>
        <p:spPr>
          <a:xfrm>
            <a:off x="2958417" y="3077075"/>
            <a:ext cx="1455000" cy="4299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 - 4">
  <p:cSld name="BLANK_1_1_1_2">
    <p:bg>
      <p:bgPr>
        <a:blipFill>
          <a:blip r:embed="rId2">
            <a:alphaModFix/>
          </a:blip>
          <a:stretch>
            <a:fillRect/>
          </a:stretch>
        </a:blipFill>
      </p:bgPr>
    </p:bg>
    <p:spTree>
      <p:nvGrpSpPr>
        <p:cNvPr id="693" name="Shape 693"/>
        <p:cNvGrpSpPr/>
        <p:nvPr/>
      </p:nvGrpSpPr>
      <p:grpSpPr>
        <a:xfrm>
          <a:off x="0" y="0"/>
          <a:ext cx="0" cy="0"/>
          <a:chOff x="0" y="0"/>
          <a:chExt cx="0" cy="0"/>
        </a:xfrm>
      </p:grpSpPr>
      <p:pic>
        <p:nvPicPr>
          <p:cNvPr id="694" name="Google Shape;694;p42"/>
          <p:cNvPicPr preferRelativeResize="0"/>
          <p:nvPr/>
        </p:nvPicPr>
        <p:blipFill rotWithShape="1">
          <a:blip r:embed="rId3">
            <a:alphaModFix/>
          </a:blip>
          <a:srcRect b="0" l="0" r="0" t="0"/>
          <a:stretch/>
        </p:blipFill>
        <p:spPr>
          <a:xfrm>
            <a:off x="-1" y="-1"/>
            <a:ext cx="9144003" cy="5143501"/>
          </a:xfrm>
          <a:prstGeom prst="rect">
            <a:avLst/>
          </a:prstGeom>
          <a:noFill/>
          <a:ln>
            <a:noFill/>
          </a:ln>
        </p:spPr>
      </p:pic>
      <p:pic>
        <p:nvPicPr>
          <p:cNvPr id="695" name="Google Shape;695;p42"/>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
        <p:nvSpPr>
          <p:cNvPr id="696" name="Google Shape;696;p42"/>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
        <p:nvSpPr>
          <p:cNvPr id="697" name="Google Shape;697;p42"/>
          <p:cNvSpPr txBox="1"/>
          <p:nvPr>
            <p:ph type="title"/>
          </p:nvPr>
        </p:nvSpPr>
        <p:spPr>
          <a:xfrm>
            <a:off x="1333800" y="1448850"/>
            <a:ext cx="6476400" cy="6663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698" name="Google Shape;698;p42"/>
          <p:cNvSpPr/>
          <p:nvPr>
            <p:ph idx="2" type="pic"/>
          </p:nvPr>
        </p:nvSpPr>
        <p:spPr>
          <a:xfrm>
            <a:off x="1097275" y="2566650"/>
            <a:ext cx="1455000" cy="429900"/>
          </a:xfrm>
          <a:prstGeom prst="rect">
            <a:avLst/>
          </a:prstGeom>
          <a:noFill/>
          <a:ln>
            <a:noFill/>
          </a:ln>
        </p:spPr>
      </p:sp>
      <p:sp>
        <p:nvSpPr>
          <p:cNvPr id="699" name="Google Shape;699;p42"/>
          <p:cNvSpPr/>
          <p:nvPr>
            <p:ph idx="3" type="pic"/>
          </p:nvPr>
        </p:nvSpPr>
        <p:spPr>
          <a:xfrm>
            <a:off x="6680700" y="2566650"/>
            <a:ext cx="1455000" cy="429900"/>
          </a:xfrm>
          <a:prstGeom prst="rect">
            <a:avLst/>
          </a:prstGeom>
          <a:noFill/>
          <a:ln>
            <a:noFill/>
          </a:ln>
        </p:spPr>
      </p:sp>
      <p:sp>
        <p:nvSpPr>
          <p:cNvPr id="700" name="Google Shape;700;p42"/>
          <p:cNvSpPr/>
          <p:nvPr>
            <p:ph idx="4" type="pic"/>
          </p:nvPr>
        </p:nvSpPr>
        <p:spPr>
          <a:xfrm>
            <a:off x="4819558" y="2566650"/>
            <a:ext cx="1455000" cy="429900"/>
          </a:xfrm>
          <a:prstGeom prst="rect">
            <a:avLst/>
          </a:prstGeom>
          <a:noFill/>
          <a:ln>
            <a:noFill/>
          </a:ln>
        </p:spPr>
      </p:sp>
      <p:sp>
        <p:nvSpPr>
          <p:cNvPr id="701" name="Google Shape;701;p42"/>
          <p:cNvSpPr/>
          <p:nvPr>
            <p:ph idx="5" type="pic"/>
          </p:nvPr>
        </p:nvSpPr>
        <p:spPr>
          <a:xfrm>
            <a:off x="2958417" y="2566650"/>
            <a:ext cx="1455000" cy="4299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enter">
  <p:cSld name="BLANK_1_1_1_2_1">
    <p:bg>
      <p:bgPr>
        <a:blipFill>
          <a:blip r:embed="rId2">
            <a:alphaModFix/>
          </a:blip>
          <a:stretch>
            <a:fillRect/>
          </a:stretch>
        </a:blipFill>
      </p:bgPr>
    </p:bg>
    <p:spTree>
      <p:nvGrpSpPr>
        <p:cNvPr id="702" name="Shape 702"/>
        <p:cNvGrpSpPr/>
        <p:nvPr/>
      </p:nvGrpSpPr>
      <p:grpSpPr>
        <a:xfrm>
          <a:off x="0" y="0"/>
          <a:ext cx="0" cy="0"/>
          <a:chOff x="0" y="0"/>
          <a:chExt cx="0" cy="0"/>
        </a:xfrm>
      </p:grpSpPr>
      <p:sp>
        <p:nvSpPr>
          <p:cNvPr id="703" name="Google Shape;703;p43"/>
          <p:cNvSpPr txBox="1"/>
          <p:nvPr>
            <p:ph type="title"/>
          </p:nvPr>
        </p:nvSpPr>
        <p:spPr>
          <a:xfrm>
            <a:off x="1333800" y="817555"/>
            <a:ext cx="6476400" cy="6966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Dark Right">
  <p:cSld name="BLANK_1_1_1_1">
    <p:bg>
      <p:bgPr>
        <a:blipFill>
          <a:blip r:embed="rId2">
            <a:alphaModFix/>
          </a:blip>
          <a:stretch>
            <a:fillRect/>
          </a:stretch>
        </a:blipFill>
      </p:bgPr>
    </p:bg>
    <p:spTree>
      <p:nvGrpSpPr>
        <p:cNvPr id="704" name="Shape 704"/>
        <p:cNvGrpSpPr/>
        <p:nvPr/>
      </p:nvGrpSpPr>
      <p:grpSpPr>
        <a:xfrm>
          <a:off x="0" y="0"/>
          <a:ext cx="0" cy="0"/>
          <a:chOff x="0" y="0"/>
          <a:chExt cx="0" cy="0"/>
        </a:xfrm>
      </p:grpSpPr>
      <p:pic>
        <p:nvPicPr>
          <p:cNvPr id="705" name="Google Shape;705;p44"/>
          <p:cNvPicPr preferRelativeResize="0"/>
          <p:nvPr/>
        </p:nvPicPr>
        <p:blipFill rotWithShape="1">
          <a:blip r:embed="rId3">
            <a:alphaModFix/>
          </a:blip>
          <a:srcRect b="0" l="0" r="0" t="0"/>
          <a:stretch/>
        </p:blipFill>
        <p:spPr>
          <a:xfrm>
            <a:off x="-1" y="-1"/>
            <a:ext cx="9144003" cy="5143501"/>
          </a:xfrm>
          <a:prstGeom prst="rect">
            <a:avLst/>
          </a:prstGeom>
          <a:noFill/>
          <a:ln>
            <a:noFill/>
          </a:ln>
        </p:spPr>
      </p:pic>
      <p:sp>
        <p:nvSpPr>
          <p:cNvPr id="706" name="Google Shape;706;p4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707" name="Google Shape;707;p44"/>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
        <p:nvSpPr>
          <p:cNvPr id="708" name="Google Shape;708;p44"/>
          <p:cNvSpPr txBox="1"/>
          <p:nvPr>
            <p:ph type="title"/>
          </p:nvPr>
        </p:nvSpPr>
        <p:spPr>
          <a:xfrm>
            <a:off x="331200" y="458325"/>
            <a:ext cx="5152200" cy="787500"/>
          </a:xfrm>
          <a:prstGeom prst="rect">
            <a:avLst/>
          </a:prstGeom>
          <a:noFill/>
          <a:ln>
            <a:noFill/>
          </a:ln>
        </p:spPr>
        <p:txBody>
          <a:bodyPr anchorCtr="0" anchor="t" bIns="0" lIns="0" spcFirstLastPara="1" rIns="0" wrap="square" tIns="0">
            <a:noAutofit/>
          </a:bodyPr>
          <a:lstStyle>
            <a:lvl1pPr lvl="0" marR="0" algn="ctr">
              <a:lnSpc>
                <a:spcPct val="87000"/>
              </a:lnSpc>
              <a:spcBef>
                <a:spcPts val="0"/>
              </a:spcBef>
              <a:spcAft>
                <a:spcPts val="0"/>
              </a:spcAft>
              <a:buSzPts val="2400"/>
              <a:buNone/>
              <a:defRPr sz="2400">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Large Dark Right">
  <p:cSld name="BLANK_1_1_1_1_4">
    <p:bg>
      <p:bgPr>
        <a:blipFill>
          <a:blip r:embed="rId2">
            <a:alphaModFix/>
          </a:blip>
          <a:stretch>
            <a:fillRect/>
          </a:stretch>
        </a:blipFill>
      </p:bgPr>
    </p:bg>
    <p:spTree>
      <p:nvGrpSpPr>
        <p:cNvPr id="709" name="Shape 709"/>
        <p:cNvGrpSpPr/>
        <p:nvPr/>
      </p:nvGrpSpPr>
      <p:grpSpPr>
        <a:xfrm>
          <a:off x="0" y="0"/>
          <a:ext cx="0" cy="0"/>
          <a:chOff x="0" y="0"/>
          <a:chExt cx="0" cy="0"/>
        </a:xfrm>
      </p:grpSpPr>
      <p:sp>
        <p:nvSpPr>
          <p:cNvPr id="710" name="Google Shape;710;p45"/>
          <p:cNvSpPr/>
          <p:nvPr/>
        </p:nvSpPr>
        <p:spPr>
          <a:xfrm>
            <a:off x="4683900" y="-25"/>
            <a:ext cx="44601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45"/>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712" name="Google Shape;712;p45"/>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713" name="Google Shape;713;p45"/>
          <p:cNvSpPr txBox="1"/>
          <p:nvPr>
            <p:ph idx="1" type="body"/>
          </p:nvPr>
        </p:nvSpPr>
        <p:spPr>
          <a:xfrm>
            <a:off x="581330" y="1487840"/>
            <a:ext cx="3540600" cy="30369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311150" lvl="1" marL="914400" algn="l">
              <a:lnSpc>
                <a:spcPct val="115000"/>
              </a:lnSpc>
              <a:spcBef>
                <a:spcPts val="0"/>
              </a:spcBef>
              <a:spcAft>
                <a:spcPts val="0"/>
              </a:spcAft>
              <a:buSzPts val="1300"/>
              <a:buChar char="○"/>
              <a:defRPr sz="1300"/>
            </a:lvl2pPr>
            <a:lvl3pPr indent="-311150" lvl="2" marL="1371600" algn="l">
              <a:lnSpc>
                <a:spcPct val="115000"/>
              </a:lnSpc>
              <a:spcBef>
                <a:spcPts val="0"/>
              </a:spcBef>
              <a:spcAft>
                <a:spcPts val="0"/>
              </a:spcAft>
              <a:buSzPts val="1300"/>
              <a:buChar char="●"/>
              <a:defRPr sz="1300"/>
            </a:lvl3pPr>
            <a:lvl4pPr indent="-311150" lvl="3" marL="1828800" algn="l">
              <a:lnSpc>
                <a:spcPct val="115000"/>
              </a:lnSpc>
              <a:spcBef>
                <a:spcPts val="0"/>
              </a:spcBef>
              <a:spcAft>
                <a:spcPts val="0"/>
              </a:spcAft>
              <a:buSzPts val="1300"/>
              <a:buChar char="○"/>
              <a:defRPr sz="1300"/>
            </a:lvl4pPr>
            <a:lvl5pPr indent="-311150" lvl="4" marL="2286000" algn="l">
              <a:lnSpc>
                <a:spcPct val="115000"/>
              </a:lnSpc>
              <a:spcBef>
                <a:spcPts val="0"/>
              </a:spcBef>
              <a:spcAft>
                <a:spcPts val="0"/>
              </a:spcAft>
              <a:buSzPts val="1300"/>
              <a:buChar char="●"/>
              <a:defRPr sz="1300"/>
            </a:lvl5pPr>
            <a:lvl6pPr indent="-311150" lvl="5" marL="2743200" algn="l">
              <a:lnSpc>
                <a:spcPct val="115000"/>
              </a:lnSpc>
              <a:spcBef>
                <a:spcPts val="0"/>
              </a:spcBef>
              <a:spcAft>
                <a:spcPts val="0"/>
              </a:spcAft>
              <a:buSzPts val="1300"/>
              <a:buChar char="○"/>
              <a:defRPr sz="1300"/>
            </a:lvl6pPr>
            <a:lvl7pPr indent="-311150" lvl="6" marL="3200400" algn="l">
              <a:lnSpc>
                <a:spcPct val="115000"/>
              </a:lnSpc>
              <a:spcBef>
                <a:spcPts val="0"/>
              </a:spcBef>
              <a:spcAft>
                <a:spcPts val="0"/>
              </a:spcAft>
              <a:buSzPts val="1300"/>
              <a:buChar char="●"/>
              <a:defRPr sz="1300"/>
            </a:lvl7pPr>
            <a:lvl8pPr indent="-311150" lvl="7" marL="3657600" algn="l">
              <a:lnSpc>
                <a:spcPct val="115000"/>
              </a:lnSpc>
              <a:spcBef>
                <a:spcPts val="0"/>
              </a:spcBef>
              <a:spcAft>
                <a:spcPts val="0"/>
              </a:spcAft>
              <a:buSzPts val="1300"/>
              <a:buChar char="○"/>
              <a:defRPr sz="1300"/>
            </a:lvl8pPr>
            <a:lvl9pPr indent="-228600" lvl="8" marL="4114800" marR="0" algn="l">
              <a:lnSpc>
                <a:spcPct val="115000"/>
              </a:lnSpc>
              <a:spcBef>
                <a:spcPts val="0"/>
              </a:spcBef>
              <a:spcAft>
                <a:spcPts val="600"/>
              </a:spcAft>
              <a:buSzPts val="1050"/>
              <a:buNone/>
              <a:defRPr sz="1300"/>
            </a:lvl9pPr>
          </a:lstStyle>
          <a:p/>
        </p:txBody>
      </p:sp>
      <p:sp>
        <p:nvSpPr>
          <p:cNvPr id="714" name="Google Shape;714;p45"/>
          <p:cNvSpPr txBox="1"/>
          <p:nvPr>
            <p:ph type="title"/>
          </p:nvPr>
        </p:nvSpPr>
        <p:spPr>
          <a:xfrm>
            <a:off x="616500" y="502475"/>
            <a:ext cx="3540600" cy="842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light--image-other">
  <p:cSld name="TITLE_1_1_1_1_1">
    <p:bg>
      <p:bgPr>
        <a:blipFill>
          <a:blip r:embed="rId2">
            <a:alphaModFix/>
          </a:blip>
          <a:stretch>
            <a:fillRect/>
          </a:stretch>
        </a:blipFill>
      </p:bgPr>
    </p:bg>
    <p:spTree>
      <p:nvGrpSpPr>
        <p:cNvPr id="71" name="Shape 71"/>
        <p:cNvGrpSpPr/>
        <p:nvPr/>
      </p:nvGrpSpPr>
      <p:grpSpPr>
        <a:xfrm>
          <a:off x="0" y="0"/>
          <a:ext cx="0" cy="0"/>
          <a:chOff x="0" y="0"/>
          <a:chExt cx="0" cy="0"/>
        </a:xfrm>
      </p:grpSpPr>
      <p:pic>
        <p:nvPicPr>
          <p:cNvPr id="72" name="Google Shape;72;p71"/>
          <p:cNvPicPr preferRelativeResize="0"/>
          <p:nvPr/>
        </p:nvPicPr>
        <p:blipFill rotWithShape="1">
          <a:blip r:embed="rId3">
            <a:alphaModFix/>
          </a:blip>
          <a:srcRect b="49" l="0" r="0" t="39"/>
          <a:stretch/>
        </p:blipFill>
        <p:spPr>
          <a:xfrm>
            <a:off x="0" y="0"/>
            <a:ext cx="9144003" cy="5143504"/>
          </a:xfrm>
          <a:prstGeom prst="rect">
            <a:avLst/>
          </a:prstGeom>
          <a:noFill/>
          <a:ln>
            <a:noFill/>
          </a:ln>
        </p:spPr>
      </p:pic>
      <p:sp>
        <p:nvSpPr>
          <p:cNvPr id="73" name="Google Shape;73;p71"/>
          <p:cNvSpPr txBox="1"/>
          <p:nvPr>
            <p:ph type="title"/>
          </p:nvPr>
        </p:nvSpPr>
        <p:spPr>
          <a:xfrm>
            <a:off x="610025" y="1291875"/>
            <a:ext cx="76572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74" name="Google Shape;74;p71"/>
          <p:cNvSpPr txBox="1"/>
          <p:nvPr>
            <p:ph idx="1" type="subTitle"/>
          </p:nvPr>
        </p:nvSpPr>
        <p:spPr>
          <a:xfrm>
            <a:off x="610025" y="3674000"/>
            <a:ext cx="36489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75" name="Google Shape;75;p71"/>
          <p:cNvSpPr txBox="1"/>
          <p:nvPr>
            <p:ph idx="2" type="body"/>
          </p:nvPr>
        </p:nvSpPr>
        <p:spPr>
          <a:xfrm>
            <a:off x="610025" y="3983500"/>
            <a:ext cx="36489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sp>
        <p:nvSpPr>
          <p:cNvPr id="76" name="Google Shape;76;p71"/>
          <p:cNvSpPr txBox="1"/>
          <p:nvPr>
            <p:ph idx="3"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accent5"/>
                </a:solidFill>
              </a:defRPr>
            </a:lvl1pPr>
            <a:lvl2pPr indent="-304800" lvl="1" marL="914400" algn="r">
              <a:lnSpc>
                <a:spcPct val="115000"/>
              </a:lnSpc>
              <a:spcBef>
                <a:spcPts val="0"/>
              </a:spcBef>
              <a:spcAft>
                <a:spcPts val="0"/>
              </a:spcAft>
              <a:buClr>
                <a:schemeClr val="accent5"/>
              </a:buClr>
              <a:buSzPts val="1200"/>
              <a:buChar char="○"/>
              <a:defRPr sz="1200">
                <a:solidFill>
                  <a:schemeClr val="accent5"/>
                </a:solidFill>
              </a:defRPr>
            </a:lvl2pPr>
            <a:lvl3pPr indent="-304800" lvl="2" marL="1371600" algn="r">
              <a:lnSpc>
                <a:spcPct val="115000"/>
              </a:lnSpc>
              <a:spcBef>
                <a:spcPts val="0"/>
              </a:spcBef>
              <a:spcAft>
                <a:spcPts val="0"/>
              </a:spcAft>
              <a:buClr>
                <a:schemeClr val="accent5"/>
              </a:buClr>
              <a:buSzPts val="1200"/>
              <a:buChar char="●"/>
              <a:defRPr sz="1200">
                <a:solidFill>
                  <a:schemeClr val="accent5"/>
                </a:solidFill>
              </a:defRPr>
            </a:lvl3pPr>
            <a:lvl4pPr indent="-304800" lvl="3" marL="1828800" algn="r">
              <a:lnSpc>
                <a:spcPct val="115000"/>
              </a:lnSpc>
              <a:spcBef>
                <a:spcPts val="0"/>
              </a:spcBef>
              <a:spcAft>
                <a:spcPts val="0"/>
              </a:spcAft>
              <a:buClr>
                <a:schemeClr val="accent5"/>
              </a:buClr>
              <a:buSzPts val="1200"/>
              <a:buChar char="○"/>
              <a:defRPr sz="1200">
                <a:solidFill>
                  <a:schemeClr val="accent5"/>
                </a:solidFill>
              </a:defRPr>
            </a:lvl4pPr>
            <a:lvl5pPr indent="-304800" lvl="4" marL="2286000" algn="r">
              <a:lnSpc>
                <a:spcPct val="115000"/>
              </a:lnSpc>
              <a:spcBef>
                <a:spcPts val="0"/>
              </a:spcBef>
              <a:spcAft>
                <a:spcPts val="0"/>
              </a:spcAft>
              <a:buClr>
                <a:schemeClr val="accent5"/>
              </a:buClr>
              <a:buSzPts val="1200"/>
              <a:buChar char="●"/>
              <a:defRPr sz="1200">
                <a:solidFill>
                  <a:schemeClr val="accent5"/>
                </a:solidFill>
              </a:defRPr>
            </a:lvl5pPr>
            <a:lvl6pPr indent="-304800" lvl="5" marL="2743200" algn="r">
              <a:lnSpc>
                <a:spcPct val="115000"/>
              </a:lnSpc>
              <a:spcBef>
                <a:spcPts val="0"/>
              </a:spcBef>
              <a:spcAft>
                <a:spcPts val="0"/>
              </a:spcAft>
              <a:buClr>
                <a:schemeClr val="accent5"/>
              </a:buClr>
              <a:buSzPts val="1200"/>
              <a:buChar char="○"/>
              <a:defRPr sz="1200">
                <a:solidFill>
                  <a:schemeClr val="accent5"/>
                </a:solidFill>
              </a:defRPr>
            </a:lvl6pPr>
            <a:lvl7pPr indent="-304800" lvl="6" marL="3200400" algn="r">
              <a:lnSpc>
                <a:spcPct val="115000"/>
              </a:lnSpc>
              <a:spcBef>
                <a:spcPts val="0"/>
              </a:spcBef>
              <a:spcAft>
                <a:spcPts val="0"/>
              </a:spcAft>
              <a:buClr>
                <a:schemeClr val="accent5"/>
              </a:buClr>
              <a:buSzPts val="1200"/>
              <a:buChar char="●"/>
              <a:defRPr sz="1200">
                <a:solidFill>
                  <a:schemeClr val="accent5"/>
                </a:solidFill>
              </a:defRPr>
            </a:lvl7pPr>
            <a:lvl8pPr indent="-304800" lvl="7" marL="3657600" algn="r">
              <a:lnSpc>
                <a:spcPct val="115000"/>
              </a:lnSpc>
              <a:spcBef>
                <a:spcPts val="0"/>
              </a:spcBef>
              <a:spcAft>
                <a:spcPts val="0"/>
              </a:spcAft>
              <a:buClr>
                <a:schemeClr val="accent5"/>
              </a:buClr>
              <a:buSzPts val="1200"/>
              <a:buChar char="○"/>
              <a:defRPr sz="1200">
                <a:solidFill>
                  <a:schemeClr val="accent5"/>
                </a:solidFill>
              </a:defRPr>
            </a:lvl8pPr>
            <a:lvl9pPr indent="-304800" lvl="8" marL="4114800" algn="r">
              <a:lnSpc>
                <a:spcPct val="115000"/>
              </a:lnSpc>
              <a:spcBef>
                <a:spcPts val="0"/>
              </a:spcBef>
              <a:spcAft>
                <a:spcPts val="0"/>
              </a:spcAft>
              <a:buClr>
                <a:schemeClr val="accent5"/>
              </a:buClr>
              <a:buSzPts val="1200"/>
              <a:buChar char="●"/>
              <a:defRPr sz="1200">
                <a:solidFill>
                  <a:schemeClr val="accent5"/>
                </a:solidFill>
              </a:defRPr>
            </a:lvl9pPr>
          </a:lstStyle>
          <a:p/>
        </p:txBody>
      </p:sp>
      <p:pic>
        <p:nvPicPr>
          <p:cNvPr id="77" name="Google Shape;77;p71"/>
          <p:cNvPicPr preferRelativeResize="0"/>
          <p:nvPr/>
        </p:nvPicPr>
        <p:blipFill rotWithShape="1">
          <a:blip r:embed="rId4">
            <a:alphaModFix/>
          </a:blip>
          <a:srcRect b="0" l="39" r="39" t="0"/>
          <a:stretch/>
        </p:blipFill>
        <p:spPr>
          <a:xfrm>
            <a:off x="616475" y="707363"/>
            <a:ext cx="1349574" cy="227775"/>
          </a:xfrm>
          <a:prstGeom prst="rect">
            <a:avLst/>
          </a:prstGeom>
          <a:noFill/>
          <a:ln>
            <a:noFill/>
          </a:ln>
        </p:spPr>
      </p:pic>
    </p:spTree>
  </p:cSld>
  <p:clrMapOvr>
    <a:masterClrMapping/>
  </p:clrMapOvr>
  <p:extLst>
    <p:ext uri="{DCECCB84-F9BA-43D5-87BE-67443E8EF086}">
      <p15:sldGuideLst>
        <p15:guide id="1" orient="horz" pos="433">
          <p15:clr>
            <a:srgbClr val="E46962"/>
          </p15:clr>
        </p15:guide>
        <p15:guide id="2" pos="2979">
          <p15:clr>
            <a:srgbClr val="E46962"/>
          </p15:clr>
        </p15:guide>
        <p15:guide id="3" pos="384">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Image Right Dark">
  <p:cSld name="BLANK_1_1_1_1_3">
    <p:bg>
      <p:bgPr>
        <a:blipFill>
          <a:blip r:embed="rId2">
            <a:alphaModFix/>
          </a:blip>
          <a:stretch>
            <a:fillRect/>
          </a:stretch>
        </a:blipFill>
      </p:bgPr>
    </p:bg>
    <p:spTree>
      <p:nvGrpSpPr>
        <p:cNvPr id="715" name="Shape 715"/>
        <p:cNvGrpSpPr/>
        <p:nvPr/>
      </p:nvGrpSpPr>
      <p:grpSpPr>
        <a:xfrm>
          <a:off x="0" y="0"/>
          <a:ext cx="0" cy="0"/>
          <a:chOff x="0" y="0"/>
          <a:chExt cx="0" cy="0"/>
        </a:xfrm>
      </p:grpSpPr>
      <p:pic>
        <p:nvPicPr>
          <p:cNvPr id="716" name="Google Shape;716;p46"/>
          <p:cNvPicPr preferRelativeResize="0"/>
          <p:nvPr/>
        </p:nvPicPr>
        <p:blipFill rotWithShape="1">
          <a:blip r:embed="rId3">
            <a:alphaModFix/>
          </a:blip>
          <a:srcRect b="0" l="0" r="0" t="0"/>
          <a:stretch/>
        </p:blipFill>
        <p:spPr>
          <a:xfrm flipH="1">
            <a:off x="-4" y="-1"/>
            <a:ext cx="9144005" cy="5143503"/>
          </a:xfrm>
          <a:prstGeom prst="rect">
            <a:avLst/>
          </a:prstGeom>
          <a:noFill/>
          <a:ln>
            <a:noFill/>
          </a:ln>
        </p:spPr>
      </p:pic>
      <p:sp>
        <p:nvSpPr>
          <p:cNvPr id="717" name="Google Shape;717;p46"/>
          <p:cNvSpPr/>
          <p:nvPr>
            <p:ph idx="2" type="pic"/>
          </p:nvPr>
        </p:nvSpPr>
        <p:spPr>
          <a:xfrm>
            <a:off x="3330675" y="-7200"/>
            <a:ext cx="5813400" cy="5150700"/>
          </a:xfrm>
          <a:prstGeom prst="rect">
            <a:avLst/>
          </a:prstGeom>
          <a:noFill/>
          <a:ln>
            <a:noFill/>
          </a:ln>
        </p:spPr>
      </p:sp>
      <p:sp>
        <p:nvSpPr>
          <p:cNvPr id="718" name="Google Shape;718;p46"/>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719" name="Google Shape;719;p46"/>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
        <p:nvSpPr>
          <p:cNvPr id="720" name="Google Shape;720;p46"/>
          <p:cNvSpPr txBox="1"/>
          <p:nvPr>
            <p:ph idx="1" type="subTitle"/>
          </p:nvPr>
        </p:nvSpPr>
        <p:spPr>
          <a:xfrm>
            <a:off x="553925" y="799462"/>
            <a:ext cx="2131800" cy="4677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500">
                <a:solidFill>
                  <a:schemeClr val="lt1"/>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21" name="Google Shape;721;p46"/>
          <p:cNvSpPr txBox="1"/>
          <p:nvPr>
            <p:ph idx="3" type="body"/>
          </p:nvPr>
        </p:nvSpPr>
        <p:spPr>
          <a:xfrm>
            <a:off x="570425" y="1487850"/>
            <a:ext cx="2131800" cy="30369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Clr>
                <a:schemeClr val="lt1"/>
              </a:buClr>
              <a:buSzPts val="1300"/>
              <a:buChar char="●"/>
              <a:defRPr sz="1300">
                <a:solidFill>
                  <a:schemeClr val="lt1"/>
                </a:solidFill>
              </a:defRPr>
            </a:lvl1pPr>
            <a:lvl2pPr indent="-311150" lvl="1" marL="914400" algn="l">
              <a:lnSpc>
                <a:spcPct val="115000"/>
              </a:lnSpc>
              <a:spcBef>
                <a:spcPts val="0"/>
              </a:spcBef>
              <a:spcAft>
                <a:spcPts val="0"/>
              </a:spcAft>
              <a:buClr>
                <a:schemeClr val="lt1"/>
              </a:buClr>
              <a:buSzPts val="1300"/>
              <a:buChar char="○"/>
              <a:defRPr sz="1300">
                <a:solidFill>
                  <a:schemeClr val="lt1"/>
                </a:solidFill>
              </a:defRPr>
            </a:lvl2pPr>
            <a:lvl3pPr indent="-311150" lvl="2" marL="1371600" algn="l">
              <a:lnSpc>
                <a:spcPct val="115000"/>
              </a:lnSpc>
              <a:spcBef>
                <a:spcPts val="0"/>
              </a:spcBef>
              <a:spcAft>
                <a:spcPts val="0"/>
              </a:spcAft>
              <a:buClr>
                <a:schemeClr val="lt1"/>
              </a:buClr>
              <a:buSzPts val="1300"/>
              <a:buChar char="●"/>
              <a:defRPr sz="1300">
                <a:solidFill>
                  <a:schemeClr val="lt1"/>
                </a:solidFill>
              </a:defRPr>
            </a:lvl3pPr>
            <a:lvl4pPr indent="-311150" lvl="3" marL="1828800" algn="l">
              <a:lnSpc>
                <a:spcPct val="115000"/>
              </a:lnSpc>
              <a:spcBef>
                <a:spcPts val="0"/>
              </a:spcBef>
              <a:spcAft>
                <a:spcPts val="0"/>
              </a:spcAft>
              <a:buClr>
                <a:schemeClr val="lt1"/>
              </a:buClr>
              <a:buSzPts val="1300"/>
              <a:buChar char="○"/>
              <a:defRPr sz="1300">
                <a:solidFill>
                  <a:schemeClr val="lt1"/>
                </a:solidFill>
              </a:defRPr>
            </a:lvl4pPr>
            <a:lvl5pPr indent="-311150" lvl="4" marL="2286000" algn="l">
              <a:lnSpc>
                <a:spcPct val="115000"/>
              </a:lnSpc>
              <a:spcBef>
                <a:spcPts val="0"/>
              </a:spcBef>
              <a:spcAft>
                <a:spcPts val="0"/>
              </a:spcAft>
              <a:buClr>
                <a:schemeClr val="lt1"/>
              </a:buClr>
              <a:buSzPts val="1300"/>
              <a:buChar char="●"/>
              <a:defRPr sz="1300">
                <a:solidFill>
                  <a:schemeClr val="lt1"/>
                </a:solidFill>
              </a:defRPr>
            </a:lvl5pPr>
            <a:lvl6pPr indent="-311150" lvl="5" marL="2743200" algn="l">
              <a:lnSpc>
                <a:spcPct val="115000"/>
              </a:lnSpc>
              <a:spcBef>
                <a:spcPts val="0"/>
              </a:spcBef>
              <a:spcAft>
                <a:spcPts val="0"/>
              </a:spcAft>
              <a:buClr>
                <a:schemeClr val="lt1"/>
              </a:buClr>
              <a:buSzPts val="1300"/>
              <a:buChar char="○"/>
              <a:defRPr sz="1300">
                <a:solidFill>
                  <a:schemeClr val="lt1"/>
                </a:solidFill>
              </a:defRPr>
            </a:lvl6pPr>
            <a:lvl7pPr indent="-311150" lvl="6" marL="3200400" algn="l">
              <a:lnSpc>
                <a:spcPct val="115000"/>
              </a:lnSpc>
              <a:spcBef>
                <a:spcPts val="0"/>
              </a:spcBef>
              <a:spcAft>
                <a:spcPts val="0"/>
              </a:spcAft>
              <a:buClr>
                <a:schemeClr val="lt1"/>
              </a:buClr>
              <a:buSzPts val="1300"/>
              <a:buChar char="●"/>
              <a:defRPr sz="1300">
                <a:solidFill>
                  <a:schemeClr val="lt1"/>
                </a:solidFill>
              </a:defRPr>
            </a:lvl7pPr>
            <a:lvl8pPr indent="-311150" lvl="7" marL="3657600" algn="l">
              <a:lnSpc>
                <a:spcPct val="115000"/>
              </a:lnSpc>
              <a:spcBef>
                <a:spcPts val="0"/>
              </a:spcBef>
              <a:spcAft>
                <a:spcPts val="0"/>
              </a:spcAft>
              <a:buClr>
                <a:schemeClr val="lt1"/>
              </a:buClr>
              <a:buSzPts val="1300"/>
              <a:buChar char="○"/>
              <a:defRPr sz="1300">
                <a:solidFill>
                  <a:schemeClr val="lt1"/>
                </a:solidFill>
              </a:defRPr>
            </a:lvl8pPr>
            <a:lvl9pPr indent="-228600" lvl="8" marL="4114800" marR="0" algn="l">
              <a:lnSpc>
                <a:spcPct val="115000"/>
              </a:lnSpc>
              <a:spcBef>
                <a:spcPts val="1200"/>
              </a:spcBef>
              <a:spcAft>
                <a:spcPts val="600"/>
              </a:spcAft>
              <a:buSzPts val="1050"/>
              <a:buNone/>
              <a:defRPr sz="1300">
                <a:solidFill>
                  <a:schemeClr val="lt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Layout with Image Right Light">
  <p:cSld name="BLANK_1_1_1_1_3_1">
    <p:bg>
      <p:bgPr>
        <a:blipFill>
          <a:blip r:embed="rId2">
            <a:alphaModFix/>
          </a:blip>
          <a:stretch>
            <a:fillRect/>
          </a:stretch>
        </a:blipFill>
      </p:bgPr>
    </p:bg>
    <p:spTree>
      <p:nvGrpSpPr>
        <p:cNvPr id="722" name="Shape 722"/>
        <p:cNvGrpSpPr/>
        <p:nvPr/>
      </p:nvGrpSpPr>
      <p:grpSpPr>
        <a:xfrm>
          <a:off x="0" y="0"/>
          <a:ext cx="0" cy="0"/>
          <a:chOff x="0" y="0"/>
          <a:chExt cx="0" cy="0"/>
        </a:xfrm>
      </p:grpSpPr>
      <p:sp>
        <p:nvSpPr>
          <p:cNvPr id="723" name="Google Shape;723;p47"/>
          <p:cNvSpPr/>
          <p:nvPr>
            <p:ph idx="2" type="pic"/>
          </p:nvPr>
        </p:nvSpPr>
        <p:spPr>
          <a:xfrm>
            <a:off x="3330675" y="-7200"/>
            <a:ext cx="5813400" cy="5150700"/>
          </a:xfrm>
          <a:prstGeom prst="rect">
            <a:avLst/>
          </a:prstGeom>
          <a:noFill/>
          <a:ln>
            <a:noFill/>
          </a:ln>
        </p:spPr>
      </p:sp>
      <p:sp>
        <p:nvSpPr>
          <p:cNvPr id="724" name="Google Shape;724;p47"/>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pic>
        <p:nvPicPr>
          <p:cNvPr id="725" name="Google Shape;725;p47"/>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sp>
        <p:nvSpPr>
          <p:cNvPr id="726" name="Google Shape;726;p47"/>
          <p:cNvSpPr txBox="1"/>
          <p:nvPr>
            <p:ph idx="1" type="subTitle"/>
          </p:nvPr>
        </p:nvSpPr>
        <p:spPr>
          <a:xfrm>
            <a:off x="553925" y="799462"/>
            <a:ext cx="2131800" cy="4677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050"/>
              <a:buNone/>
              <a:defRPr sz="1500">
                <a:latin typeface="Mulish Black"/>
                <a:ea typeface="Mulish Black"/>
                <a:cs typeface="Mulish Black"/>
                <a:sym typeface="Mulish Black"/>
              </a:defRPr>
            </a:lvl1pPr>
            <a:lvl2pPr lvl="1" algn="l">
              <a:lnSpc>
                <a:spcPct val="115000"/>
              </a:lnSpc>
              <a:spcBef>
                <a:spcPts val="0"/>
              </a:spcBef>
              <a:spcAft>
                <a:spcPts val="0"/>
              </a:spcAft>
              <a:buClr>
                <a:schemeClr val="dk2"/>
              </a:buClr>
              <a:buSzPts val="1050"/>
              <a:buNone/>
              <a:defRPr/>
            </a:lvl2pPr>
            <a:lvl3pPr lvl="2" algn="l">
              <a:lnSpc>
                <a:spcPct val="115000"/>
              </a:lnSpc>
              <a:spcBef>
                <a:spcPts val="0"/>
              </a:spcBef>
              <a:spcAft>
                <a:spcPts val="0"/>
              </a:spcAft>
              <a:buClr>
                <a:schemeClr val="dk2"/>
              </a:buClr>
              <a:buSzPts val="1050"/>
              <a:buNone/>
              <a:defRPr/>
            </a:lvl3pPr>
            <a:lvl4pPr lvl="3" algn="l">
              <a:lnSpc>
                <a:spcPct val="115000"/>
              </a:lnSpc>
              <a:spcBef>
                <a:spcPts val="0"/>
              </a:spcBef>
              <a:spcAft>
                <a:spcPts val="0"/>
              </a:spcAft>
              <a:buClr>
                <a:schemeClr val="dk2"/>
              </a:buClr>
              <a:buSzPts val="1050"/>
              <a:buNone/>
              <a:defRPr/>
            </a:lvl4pPr>
            <a:lvl5pPr lvl="4" algn="l">
              <a:lnSpc>
                <a:spcPct val="115000"/>
              </a:lnSpc>
              <a:spcBef>
                <a:spcPts val="0"/>
              </a:spcBef>
              <a:spcAft>
                <a:spcPts val="0"/>
              </a:spcAft>
              <a:buClr>
                <a:schemeClr val="dk2"/>
              </a:buClr>
              <a:buSzPts val="1050"/>
              <a:buNone/>
              <a:defRPr/>
            </a:lvl5pPr>
            <a:lvl6pPr lvl="5" algn="l">
              <a:lnSpc>
                <a:spcPct val="115000"/>
              </a:lnSpc>
              <a:spcBef>
                <a:spcPts val="0"/>
              </a:spcBef>
              <a:spcAft>
                <a:spcPts val="0"/>
              </a:spcAft>
              <a:buClr>
                <a:schemeClr val="dk2"/>
              </a:buClr>
              <a:buSzPts val="1050"/>
              <a:buNone/>
              <a:defRPr/>
            </a:lvl6pPr>
            <a:lvl7pPr lvl="6" algn="l">
              <a:lnSpc>
                <a:spcPct val="115000"/>
              </a:lnSpc>
              <a:spcBef>
                <a:spcPts val="0"/>
              </a:spcBef>
              <a:spcAft>
                <a:spcPts val="0"/>
              </a:spcAft>
              <a:buClr>
                <a:schemeClr val="dk2"/>
              </a:buClr>
              <a:buSzPts val="1050"/>
              <a:buNone/>
              <a:defRPr/>
            </a:lvl7pPr>
            <a:lvl8pPr lvl="7" algn="l">
              <a:lnSpc>
                <a:spcPct val="115000"/>
              </a:lnSpc>
              <a:spcBef>
                <a:spcPts val="0"/>
              </a:spcBef>
              <a:spcAft>
                <a:spcPts val="0"/>
              </a:spcAft>
              <a:buClr>
                <a:schemeClr val="dk2"/>
              </a:buClr>
              <a:buSzPts val="1050"/>
              <a:buNone/>
              <a:defRPr/>
            </a:lvl8pPr>
            <a:lvl9pPr lvl="8" algn="l">
              <a:lnSpc>
                <a:spcPct val="115000"/>
              </a:lnSpc>
              <a:spcBef>
                <a:spcPts val="0"/>
              </a:spcBef>
              <a:spcAft>
                <a:spcPts val="0"/>
              </a:spcAft>
              <a:buClr>
                <a:schemeClr val="dk2"/>
              </a:buClr>
              <a:buSzPts val="1050"/>
              <a:buNone/>
              <a:defRPr/>
            </a:lvl9pPr>
          </a:lstStyle>
          <a:p/>
        </p:txBody>
      </p:sp>
      <p:sp>
        <p:nvSpPr>
          <p:cNvPr id="727" name="Google Shape;727;p47"/>
          <p:cNvSpPr txBox="1"/>
          <p:nvPr>
            <p:ph idx="3" type="body"/>
          </p:nvPr>
        </p:nvSpPr>
        <p:spPr>
          <a:xfrm>
            <a:off x="570425" y="1487850"/>
            <a:ext cx="2131800" cy="30369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Clr>
                <a:schemeClr val="dk2"/>
              </a:buClr>
              <a:buSzPts val="1300"/>
              <a:buChar char="●"/>
              <a:defRPr sz="1300"/>
            </a:lvl1pPr>
            <a:lvl2pPr indent="-311150" lvl="1" marL="914400" algn="l">
              <a:lnSpc>
                <a:spcPct val="115000"/>
              </a:lnSpc>
              <a:spcBef>
                <a:spcPts val="0"/>
              </a:spcBef>
              <a:spcAft>
                <a:spcPts val="0"/>
              </a:spcAft>
              <a:buClr>
                <a:schemeClr val="dk2"/>
              </a:buClr>
              <a:buSzPts val="1300"/>
              <a:buChar char="○"/>
              <a:defRPr sz="1300"/>
            </a:lvl2pPr>
            <a:lvl3pPr indent="-311150" lvl="2" marL="1371600" algn="l">
              <a:lnSpc>
                <a:spcPct val="115000"/>
              </a:lnSpc>
              <a:spcBef>
                <a:spcPts val="0"/>
              </a:spcBef>
              <a:spcAft>
                <a:spcPts val="0"/>
              </a:spcAft>
              <a:buClr>
                <a:schemeClr val="dk2"/>
              </a:buClr>
              <a:buSzPts val="1300"/>
              <a:buChar char="●"/>
              <a:defRPr sz="1300"/>
            </a:lvl3pPr>
            <a:lvl4pPr indent="-311150" lvl="3" marL="1828800" algn="l">
              <a:lnSpc>
                <a:spcPct val="115000"/>
              </a:lnSpc>
              <a:spcBef>
                <a:spcPts val="0"/>
              </a:spcBef>
              <a:spcAft>
                <a:spcPts val="0"/>
              </a:spcAft>
              <a:buClr>
                <a:schemeClr val="dk2"/>
              </a:buClr>
              <a:buSzPts val="1300"/>
              <a:buChar char="○"/>
              <a:defRPr sz="1300"/>
            </a:lvl4pPr>
            <a:lvl5pPr indent="-311150" lvl="4" marL="2286000" algn="l">
              <a:lnSpc>
                <a:spcPct val="115000"/>
              </a:lnSpc>
              <a:spcBef>
                <a:spcPts val="0"/>
              </a:spcBef>
              <a:spcAft>
                <a:spcPts val="0"/>
              </a:spcAft>
              <a:buClr>
                <a:schemeClr val="dk2"/>
              </a:buClr>
              <a:buSzPts val="1300"/>
              <a:buChar char="●"/>
              <a:defRPr sz="1300"/>
            </a:lvl5pPr>
            <a:lvl6pPr indent="-311150" lvl="5" marL="2743200" algn="l">
              <a:lnSpc>
                <a:spcPct val="115000"/>
              </a:lnSpc>
              <a:spcBef>
                <a:spcPts val="0"/>
              </a:spcBef>
              <a:spcAft>
                <a:spcPts val="0"/>
              </a:spcAft>
              <a:buClr>
                <a:schemeClr val="dk2"/>
              </a:buClr>
              <a:buSzPts val="1300"/>
              <a:buChar char="○"/>
              <a:defRPr sz="1300"/>
            </a:lvl6pPr>
            <a:lvl7pPr indent="-311150" lvl="6" marL="3200400" algn="l">
              <a:lnSpc>
                <a:spcPct val="115000"/>
              </a:lnSpc>
              <a:spcBef>
                <a:spcPts val="0"/>
              </a:spcBef>
              <a:spcAft>
                <a:spcPts val="0"/>
              </a:spcAft>
              <a:buClr>
                <a:schemeClr val="dk2"/>
              </a:buClr>
              <a:buSzPts val="1300"/>
              <a:buChar char="●"/>
              <a:defRPr sz="1300"/>
            </a:lvl7pPr>
            <a:lvl8pPr indent="-311150" lvl="7" marL="3657600" algn="l">
              <a:lnSpc>
                <a:spcPct val="115000"/>
              </a:lnSpc>
              <a:spcBef>
                <a:spcPts val="0"/>
              </a:spcBef>
              <a:spcAft>
                <a:spcPts val="0"/>
              </a:spcAft>
              <a:buClr>
                <a:schemeClr val="dk2"/>
              </a:buClr>
              <a:buSzPts val="1300"/>
              <a:buChar char="○"/>
              <a:defRPr sz="1300"/>
            </a:lvl8pPr>
            <a:lvl9pPr indent="-228600" lvl="8" marL="4114800" marR="0" algn="l">
              <a:lnSpc>
                <a:spcPct val="115000"/>
              </a:lnSpc>
              <a:spcBef>
                <a:spcPts val="1200"/>
              </a:spcBef>
              <a:spcAft>
                <a:spcPts val="600"/>
              </a:spcAft>
              <a:buSzPts val="1050"/>
              <a:buNone/>
              <a:defRPr sz="13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BLANK_1_1_1_1_2">
    <p:spTree>
      <p:nvGrpSpPr>
        <p:cNvPr id="728" name="Shape 728"/>
        <p:cNvGrpSpPr/>
        <p:nvPr/>
      </p:nvGrpSpPr>
      <p:grpSpPr>
        <a:xfrm>
          <a:off x="0" y="0"/>
          <a:ext cx="0" cy="0"/>
          <a:chOff x="0" y="0"/>
          <a:chExt cx="0" cy="0"/>
        </a:xfrm>
      </p:grpSpPr>
      <p:pic>
        <p:nvPicPr>
          <p:cNvPr id="729" name="Google Shape;729;p48"/>
          <p:cNvPicPr preferRelativeResize="0"/>
          <p:nvPr/>
        </p:nvPicPr>
        <p:blipFill rotWithShape="1">
          <a:blip r:embed="rId2">
            <a:alphaModFix/>
          </a:blip>
          <a:srcRect b="0" l="0" r="0" t="0"/>
          <a:stretch/>
        </p:blipFill>
        <p:spPr>
          <a:xfrm>
            <a:off x="748100" y="1011300"/>
            <a:ext cx="380525" cy="317100"/>
          </a:xfrm>
          <a:prstGeom prst="rect">
            <a:avLst/>
          </a:prstGeom>
          <a:noFill/>
          <a:ln>
            <a:noFill/>
          </a:ln>
        </p:spPr>
      </p:pic>
      <p:sp>
        <p:nvSpPr>
          <p:cNvPr id="730" name="Google Shape;730;p48"/>
          <p:cNvSpPr txBox="1"/>
          <p:nvPr>
            <p:ph type="title"/>
          </p:nvPr>
        </p:nvSpPr>
        <p:spPr>
          <a:xfrm>
            <a:off x="748100" y="1555575"/>
            <a:ext cx="70620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400"/>
              <a:buNone/>
              <a:defRPr sz="2400">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731" name="Google Shape;731;p48"/>
          <p:cNvSpPr txBox="1"/>
          <p:nvPr>
            <p:ph idx="1" type="body"/>
          </p:nvPr>
        </p:nvSpPr>
        <p:spPr>
          <a:xfrm>
            <a:off x="748100" y="2589725"/>
            <a:ext cx="7675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BLANK_1_1_1_1_2_2">
    <p:bg>
      <p:bgPr>
        <a:blipFill>
          <a:blip r:embed="rId2">
            <a:alphaModFix/>
          </a:blip>
          <a:stretch>
            <a:fillRect/>
          </a:stretch>
        </a:blipFill>
      </p:bgPr>
    </p:bg>
    <p:spTree>
      <p:nvGrpSpPr>
        <p:cNvPr id="732" name="Shape 732"/>
        <p:cNvGrpSpPr/>
        <p:nvPr/>
      </p:nvGrpSpPr>
      <p:grpSpPr>
        <a:xfrm>
          <a:off x="0" y="0"/>
          <a:ext cx="0" cy="0"/>
          <a:chOff x="0" y="0"/>
          <a:chExt cx="0" cy="0"/>
        </a:xfrm>
      </p:grpSpPr>
      <p:pic>
        <p:nvPicPr>
          <p:cNvPr id="733" name="Google Shape;733;p49"/>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734" name="Google Shape;734;p49"/>
          <p:cNvPicPr preferRelativeResize="0"/>
          <p:nvPr/>
        </p:nvPicPr>
        <p:blipFill rotWithShape="1">
          <a:blip r:embed="rId4">
            <a:alphaModFix/>
          </a:blip>
          <a:srcRect b="0" l="0" r="0" t="0"/>
          <a:stretch/>
        </p:blipFill>
        <p:spPr>
          <a:xfrm>
            <a:off x="748100" y="1011300"/>
            <a:ext cx="380525" cy="317100"/>
          </a:xfrm>
          <a:prstGeom prst="rect">
            <a:avLst/>
          </a:prstGeom>
          <a:noFill/>
          <a:ln>
            <a:noFill/>
          </a:ln>
        </p:spPr>
      </p:pic>
      <p:sp>
        <p:nvSpPr>
          <p:cNvPr id="735" name="Google Shape;735;p49"/>
          <p:cNvSpPr txBox="1"/>
          <p:nvPr>
            <p:ph type="title"/>
          </p:nvPr>
        </p:nvSpPr>
        <p:spPr>
          <a:xfrm>
            <a:off x="748100" y="1555575"/>
            <a:ext cx="70620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400"/>
              <a:buNone/>
              <a:defRPr sz="2400">
                <a:solidFill>
                  <a:schemeClr val="lt1"/>
                </a:solidFill>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736" name="Google Shape;736;p49"/>
          <p:cNvSpPr txBox="1"/>
          <p:nvPr>
            <p:ph idx="1" type="body"/>
          </p:nvPr>
        </p:nvSpPr>
        <p:spPr>
          <a:xfrm>
            <a:off x="748100" y="2589725"/>
            <a:ext cx="7675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solidFill>
                  <a:schemeClr val="lt1"/>
                </a:solidFill>
              </a:defRPr>
            </a:lvl1pPr>
            <a:lvl2pPr indent="-295275" lvl="1" marL="914400" algn="l">
              <a:lnSpc>
                <a:spcPct val="115000"/>
              </a:lnSpc>
              <a:spcBef>
                <a:spcPts val="0"/>
              </a:spcBef>
              <a:spcAft>
                <a:spcPts val="0"/>
              </a:spcAft>
              <a:buSzPts val="1050"/>
              <a:buChar char="○"/>
              <a:defRPr>
                <a:solidFill>
                  <a:schemeClr val="lt1"/>
                </a:solidFill>
              </a:defRPr>
            </a:lvl2pPr>
            <a:lvl3pPr indent="-295275" lvl="2" marL="1371600" algn="l">
              <a:lnSpc>
                <a:spcPct val="115000"/>
              </a:lnSpc>
              <a:spcBef>
                <a:spcPts val="0"/>
              </a:spcBef>
              <a:spcAft>
                <a:spcPts val="0"/>
              </a:spcAft>
              <a:buSzPts val="1050"/>
              <a:buChar char="●"/>
              <a:defRPr>
                <a:solidFill>
                  <a:schemeClr val="lt1"/>
                </a:solidFill>
              </a:defRPr>
            </a:lvl3pPr>
            <a:lvl4pPr indent="-295275" lvl="3" marL="1828800" algn="l">
              <a:lnSpc>
                <a:spcPct val="115000"/>
              </a:lnSpc>
              <a:spcBef>
                <a:spcPts val="0"/>
              </a:spcBef>
              <a:spcAft>
                <a:spcPts val="0"/>
              </a:spcAft>
              <a:buSzPts val="1050"/>
              <a:buChar char="○"/>
              <a:defRPr>
                <a:solidFill>
                  <a:schemeClr val="lt1"/>
                </a:solidFill>
              </a:defRPr>
            </a:lvl4pPr>
            <a:lvl5pPr indent="-295275" lvl="4" marL="2286000" algn="l">
              <a:lnSpc>
                <a:spcPct val="115000"/>
              </a:lnSpc>
              <a:spcBef>
                <a:spcPts val="0"/>
              </a:spcBef>
              <a:spcAft>
                <a:spcPts val="0"/>
              </a:spcAft>
              <a:buSzPts val="1050"/>
              <a:buChar char="●"/>
              <a:defRPr>
                <a:solidFill>
                  <a:schemeClr val="lt1"/>
                </a:solidFill>
              </a:defRPr>
            </a:lvl5pPr>
            <a:lvl6pPr indent="-295275" lvl="5" marL="2743200" algn="l">
              <a:lnSpc>
                <a:spcPct val="115000"/>
              </a:lnSpc>
              <a:spcBef>
                <a:spcPts val="0"/>
              </a:spcBef>
              <a:spcAft>
                <a:spcPts val="0"/>
              </a:spcAft>
              <a:buSzPts val="1050"/>
              <a:buChar char="○"/>
              <a:defRPr>
                <a:solidFill>
                  <a:schemeClr val="lt1"/>
                </a:solidFill>
              </a:defRPr>
            </a:lvl6pPr>
            <a:lvl7pPr indent="-295275" lvl="6" marL="3200400" algn="l">
              <a:lnSpc>
                <a:spcPct val="115000"/>
              </a:lnSpc>
              <a:spcBef>
                <a:spcPts val="0"/>
              </a:spcBef>
              <a:spcAft>
                <a:spcPts val="0"/>
              </a:spcAft>
              <a:buSzPts val="1050"/>
              <a:buChar char="●"/>
              <a:defRPr>
                <a:solidFill>
                  <a:schemeClr val="lt1"/>
                </a:solidFill>
              </a:defRPr>
            </a:lvl7pPr>
            <a:lvl8pPr indent="-295275" lvl="7" marL="3657600" algn="l">
              <a:lnSpc>
                <a:spcPct val="115000"/>
              </a:lnSpc>
              <a:spcBef>
                <a:spcPts val="0"/>
              </a:spcBef>
              <a:spcAft>
                <a:spcPts val="0"/>
              </a:spcAft>
              <a:buSzPts val="1050"/>
              <a:buChar char="○"/>
              <a:defRPr>
                <a:solidFill>
                  <a:schemeClr val="lt1"/>
                </a:solidFill>
              </a:defRPr>
            </a:lvl8pPr>
            <a:lvl9pPr indent="-295275" lvl="8" marL="4114800" algn="l">
              <a:lnSpc>
                <a:spcPct val="115000"/>
              </a:lnSpc>
              <a:spcBef>
                <a:spcPts val="0"/>
              </a:spcBef>
              <a:spcAft>
                <a:spcPts val="0"/>
              </a:spcAft>
              <a:buSzPts val="1050"/>
              <a:buChar char="●"/>
              <a:defRPr>
                <a:solidFill>
                  <a:schemeClr val="lt1"/>
                </a:solidFill>
              </a:defRPr>
            </a:lvl9pPr>
          </a:lstStyle>
          <a:p/>
        </p:txBody>
      </p:sp>
      <p:pic>
        <p:nvPicPr>
          <p:cNvPr id="737" name="Google Shape;737;p49"/>
          <p:cNvPicPr preferRelativeResize="0"/>
          <p:nvPr/>
        </p:nvPicPr>
        <p:blipFill rotWithShape="1">
          <a:blip r:embed="rId5">
            <a:alphaModFix/>
          </a:blip>
          <a:srcRect b="0" l="0" r="0" t="0"/>
          <a:stretch/>
        </p:blipFill>
        <p:spPr>
          <a:xfrm>
            <a:off x="7991635" y="176236"/>
            <a:ext cx="969801" cy="163250"/>
          </a:xfrm>
          <a:prstGeom prst="rect">
            <a:avLst/>
          </a:prstGeom>
          <a:noFill/>
          <a:ln>
            <a:noFill/>
          </a:ln>
        </p:spPr>
      </p:pic>
      <p:sp>
        <p:nvSpPr>
          <p:cNvPr id="738" name="Google Shape;738;p49"/>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Headshot Light">
  <p:cSld name="BLANK_1_1_1_1_2_1">
    <p:spTree>
      <p:nvGrpSpPr>
        <p:cNvPr id="739" name="Shape 739"/>
        <p:cNvGrpSpPr/>
        <p:nvPr/>
      </p:nvGrpSpPr>
      <p:grpSpPr>
        <a:xfrm>
          <a:off x="0" y="0"/>
          <a:ext cx="0" cy="0"/>
          <a:chOff x="0" y="0"/>
          <a:chExt cx="0" cy="0"/>
        </a:xfrm>
      </p:grpSpPr>
      <p:pic>
        <p:nvPicPr>
          <p:cNvPr id="740" name="Google Shape;740;p50"/>
          <p:cNvPicPr preferRelativeResize="0"/>
          <p:nvPr/>
        </p:nvPicPr>
        <p:blipFill rotWithShape="1">
          <a:blip r:embed="rId2">
            <a:alphaModFix/>
          </a:blip>
          <a:srcRect b="0" l="0" r="0" t="0"/>
          <a:stretch/>
        </p:blipFill>
        <p:spPr>
          <a:xfrm>
            <a:off x="3496675" y="1011300"/>
            <a:ext cx="366644" cy="317100"/>
          </a:xfrm>
          <a:prstGeom prst="rect">
            <a:avLst/>
          </a:prstGeom>
          <a:noFill/>
          <a:ln>
            <a:noFill/>
          </a:ln>
        </p:spPr>
      </p:pic>
      <p:sp>
        <p:nvSpPr>
          <p:cNvPr id="741" name="Google Shape;741;p50"/>
          <p:cNvSpPr txBox="1"/>
          <p:nvPr>
            <p:ph type="title"/>
          </p:nvPr>
        </p:nvSpPr>
        <p:spPr>
          <a:xfrm>
            <a:off x="3496675" y="1555575"/>
            <a:ext cx="44703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latin typeface="Mulish Black"/>
                <a:ea typeface="Mulish Black"/>
                <a:cs typeface="Mulish Black"/>
                <a:sym typeface="Mulish Black"/>
              </a:defRPr>
            </a:lvl1pPr>
            <a:lvl2pPr lvl="1" algn="l">
              <a:lnSpc>
                <a:spcPct val="115000"/>
              </a:lnSpc>
              <a:spcBef>
                <a:spcPts val="0"/>
              </a:spcBef>
              <a:spcAft>
                <a:spcPts val="0"/>
              </a:spcAft>
              <a:buSzPts val="2800"/>
              <a:buNone/>
              <a:defRPr>
                <a:latin typeface="Roboto"/>
                <a:ea typeface="Roboto"/>
                <a:cs typeface="Roboto"/>
                <a:sym typeface="Roboto"/>
              </a:defRPr>
            </a:lvl2pPr>
            <a:lvl3pPr lvl="2" algn="l">
              <a:lnSpc>
                <a:spcPct val="115000"/>
              </a:lnSpc>
              <a:spcBef>
                <a:spcPts val="0"/>
              </a:spcBef>
              <a:spcAft>
                <a:spcPts val="0"/>
              </a:spcAft>
              <a:buSzPts val="2800"/>
              <a:buNone/>
              <a:defRPr>
                <a:latin typeface="Roboto"/>
                <a:ea typeface="Roboto"/>
                <a:cs typeface="Roboto"/>
                <a:sym typeface="Roboto"/>
              </a:defRPr>
            </a:lvl3pPr>
            <a:lvl4pPr lvl="3" algn="l">
              <a:lnSpc>
                <a:spcPct val="115000"/>
              </a:lnSpc>
              <a:spcBef>
                <a:spcPts val="0"/>
              </a:spcBef>
              <a:spcAft>
                <a:spcPts val="0"/>
              </a:spcAft>
              <a:buSzPts val="2800"/>
              <a:buNone/>
              <a:defRPr>
                <a:latin typeface="Roboto"/>
                <a:ea typeface="Roboto"/>
                <a:cs typeface="Roboto"/>
                <a:sym typeface="Roboto"/>
              </a:defRPr>
            </a:lvl4pPr>
            <a:lvl5pPr lvl="4" algn="l">
              <a:lnSpc>
                <a:spcPct val="115000"/>
              </a:lnSpc>
              <a:spcBef>
                <a:spcPts val="0"/>
              </a:spcBef>
              <a:spcAft>
                <a:spcPts val="0"/>
              </a:spcAft>
              <a:buSzPts val="2800"/>
              <a:buNone/>
              <a:defRPr>
                <a:latin typeface="Roboto"/>
                <a:ea typeface="Roboto"/>
                <a:cs typeface="Roboto"/>
                <a:sym typeface="Roboto"/>
              </a:defRPr>
            </a:lvl5pPr>
            <a:lvl6pPr lvl="5" algn="l">
              <a:lnSpc>
                <a:spcPct val="115000"/>
              </a:lnSpc>
              <a:spcBef>
                <a:spcPts val="0"/>
              </a:spcBef>
              <a:spcAft>
                <a:spcPts val="0"/>
              </a:spcAft>
              <a:buSzPts val="2800"/>
              <a:buNone/>
              <a:defRPr>
                <a:latin typeface="Roboto"/>
                <a:ea typeface="Roboto"/>
                <a:cs typeface="Roboto"/>
                <a:sym typeface="Roboto"/>
              </a:defRPr>
            </a:lvl6pPr>
            <a:lvl7pPr lvl="6" algn="l">
              <a:lnSpc>
                <a:spcPct val="115000"/>
              </a:lnSpc>
              <a:spcBef>
                <a:spcPts val="0"/>
              </a:spcBef>
              <a:spcAft>
                <a:spcPts val="0"/>
              </a:spcAft>
              <a:buSzPts val="2800"/>
              <a:buNone/>
              <a:defRPr>
                <a:latin typeface="Roboto"/>
                <a:ea typeface="Roboto"/>
                <a:cs typeface="Roboto"/>
                <a:sym typeface="Roboto"/>
              </a:defRPr>
            </a:lvl7pPr>
            <a:lvl8pPr lvl="7" algn="l">
              <a:lnSpc>
                <a:spcPct val="115000"/>
              </a:lnSpc>
              <a:spcBef>
                <a:spcPts val="0"/>
              </a:spcBef>
              <a:spcAft>
                <a:spcPts val="0"/>
              </a:spcAft>
              <a:buSzPts val="2800"/>
              <a:buNone/>
              <a:defRPr>
                <a:latin typeface="Roboto"/>
                <a:ea typeface="Roboto"/>
                <a:cs typeface="Roboto"/>
                <a:sym typeface="Roboto"/>
              </a:defRPr>
            </a:lvl8pPr>
            <a:lvl9pPr lvl="8" algn="l">
              <a:lnSpc>
                <a:spcPct val="115000"/>
              </a:lnSpc>
              <a:spcBef>
                <a:spcPts val="0"/>
              </a:spcBef>
              <a:spcAft>
                <a:spcPts val="0"/>
              </a:spcAft>
              <a:buSzPts val="2800"/>
              <a:buNone/>
              <a:defRPr>
                <a:latin typeface="Roboto"/>
                <a:ea typeface="Roboto"/>
                <a:cs typeface="Roboto"/>
                <a:sym typeface="Roboto"/>
              </a:defRPr>
            </a:lvl9pPr>
          </a:lstStyle>
          <a:p/>
        </p:txBody>
      </p:sp>
      <p:sp>
        <p:nvSpPr>
          <p:cNvPr id="742" name="Google Shape;742;p50"/>
          <p:cNvSpPr txBox="1"/>
          <p:nvPr>
            <p:ph idx="1" type="body"/>
          </p:nvPr>
        </p:nvSpPr>
        <p:spPr>
          <a:xfrm>
            <a:off x="3496675" y="2159275"/>
            <a:ext cx="4858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43" name="Google Shape;743;p50"/>
          <p:cNvSpPr/>
          <p:nvPr>
            <p:ph idx="2" type="pic"/>
          </p:nvPr>
        </p:nvSpPr>
        <p:spPr>
          <a:xfrm>
            <a:off x="757025" y="1011300"/>
            <a:ext cx="2286000" cy="2286000"/>
          </a:xfrm>
          <a:prstGeom prst="roundRect">
            <a:avLst>
              <a:gd fmla="val 3112" name="adj"/>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Headshot Dark">
  <p:cSld name="BLANK_1_1_1_1_2_1_1">
    <p:spTree>
      <p:nvGrpSpPr>
        <p:cNvPr id="744" name="Shape 744"/>
        <p:cNvGrpSpPr/>
        <p:nvPr/>
      </p:nvGrpSpPr>
      <p:grpSpPr>
        <a:xfrm>
          <a:off x="0" y="0"/>
          <a:ext cx="0" cy="0"/>
          <a:chOff x="0" y="0"/>
          <a:chExt cx="0" cy="0"/>
        </a:xfrm>
      </p:grpSpPr>
      <p:pic>
        <p:nvPicPr>
          <p:cNvPr id="745" name="Google Shape;745;p51"/>
          <p:cNvPicPr preferRelativeResize="0"/>
          <p:nvPr/>
        </p:nvPicPr>
        <p:blipFill rotWithShape="1">
          <a:blip r:embed="rId2">
            <a:alphaModFix/>
          </a:blip>
          <a:srcRect b="0" l="0" r="0" t="0"/>
          <a:stretch/>
        </p:blipFill>
        <p:spPr>
          <a:xfrm>
            <a:off x="0" y="0"/>
            <a:ext cx="9144003" cy="5143501"/>
          </a:xfrm>
          <a:prstGeom prst="rect">
            <a:avLst/>
          </a:prstGeom>
          <a:noFill/>
          <a:ln>
            <a:noFill/>
          </a:ln>
        </p:spPr>
      </p:pic>
      <p:pic>
        <p:nvPicPr>
          <p:cNvPr id="746" name="Google Shape;746;p51"/>
          <p:cNvPicPr preferRelativeResize="0"/>
          <p:nvPr/>
        </p:nvPicPr>
        <p:blipFill rotWithShape="1">
          <a:blip r:embed="rId3">
            <a:alphaModFix/>
          </a:blip>
          <a:srcRect b="0" l="0" r="0" t="0"/>
          <a:stretch/>
        </p:blipFill>
        <p:spPr>
          <a:xfrm>
            <a:off x="7991635" y="176236"/>
            <a:ext cx="969801" cy="163250"/>
          </a:xfrm>
          <a:prstGeom prst="rect">
            <a:avLst/>
          </a:prstGeom>
          <a:noFill/>
          <a:ln>
            <a:noFill/>
          </a:ln>
        </p:spPr>
      </p:pic>
      <p:pic>
        <p:nvPicPr>
          <p:cNvPr id="747" name="Google Shape;747;p51"/>
          <p:cNvPicPr preferRelativeResize="0"/>
          <p:nvPr/>
        </p:nvPicPr>
        <p:blipFill rotWithShape="1">
          <a:blip r:embed="rId4">
            <a:alphaModFix/>
          </a:blip>
          <a:srcRect b="0" l="0" r="0" t="0"/>
          <a:stretch/>
        </p:blipFill>
        <p:spPr>
          <a:xfrm>
            <a:off x="3496675" y="1011300"/>
            <a:ext cx="366644" cy="317100"/>
          </a:xfrm>
          <a:prstGeom prst="rect">
            <a:avLst/>
          </a:prstGeom>
          <a:noFill/>
          <a:ln>
            <a:noFill/>
          </a:ln>
        </p:spPr>
      </p:pic>
      <p:sp>
        <p:nvSpPr>
          <p:cNvPr id="748" name="Google Shape;748;p51"/>
          <p:cNvSpPr txBox="1"/>
          <p:nvPr>
            <p:ph type="title"/>
          </p:nvPr>
        </p:nvSpPr>
        <p:spPr>
          <a:xfrm>
            <a:off x="3496675" y="1555575"/>
            <a:ext cx="4470300" cy="1595400"/>
          </a:xfrm>
          <a:prstGeom prst="rect">
            <a:avLst/>
          </a:prstGeom>
          <a:noFill/>
          <a:ln>
            <a:noFill/>
          </a:ln>
        </p:spPr>
        <p:txBody>
          <a:bodyPr anchorCtr="0" anchor="t" bIns="0" lIns="0" spcFirstLastPara="1" rIns="0" wrap="square" tIns="0">
            <a:noAutofit/>
          </a:bodyPr>
          <a:lstStyle>
            <a:lvl1pPr lvl="0" marR="0" algn="l">
              <a:lnSpc>
                <a:spcPct val="115000"/>
              </a:lnSpc>
              <a:spcBef>
                <a:spcPts val="0"/>
              </a:spcBef>
              <a:spcAft>
                <a:spcPts val="0"/>
              </a:spcAft>
              <a:buSzPts val="2000"/>
              <a:buNone/>
              <a:defRPr sz="2000">
                <a:solidFill>
                  <a:schemeClr val="lt1"/>
                </a:solidFill>
                <a:latin typeface="Mulish Black"/>
                <a:ea typeface="Mulish Black"/>
                <a:cs typeface="Mulish Black"/>
                <a:sym typeface="Mulish Black"/>
              </a:defRPr>
            </a:lvl1pPr>
            <a:lvl2pPr lvl="1"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15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749" name="Google Shape;749;p51"/>
          <p:cNvSpPr txBox="1"/>
          <p:nvPr>
            <p:ph idx="1" type="body"/>
          </p:nvPr>
        </p:nvSpPr>
        <p:spPr>
          <a:xfrm>
            <a:off x="3496675" y="2159275"/>
            <a:ext cx="4858800" cy="317100"/>
          </a:xfrm>
          <a:prstGeom prst="rect">
            <a:avLst/>
          </a:prstGeom>
          <a:noFill/>
          <a:ln>
            <a:noFill/>
          </a:ln>
        </p:spPr>
        <p:txBody>
          <a:bodyPr anchorCtr="0" anchor="t" bIns="0" lIns="0" spcFirstLastPara="1" rIns="0" wrap="square" tIns="0">
            <a:noAutofit/>
          </a:bodyPr>
          <a:lstStyle>
            <a:lvl1pPr indent="-311150" lvl="0" marL="457200" algn="l">
              <a:lnSpc>
                <a:spcPct val="115000"/>
              </a:lnSpc>
              <a:spcBef>
                <a:spcPts val="0"/>
              </a:spcBef>
              <a:spcAft>
                <a:spcPts val="0"/>
              </a:spcAft>
              <a:buSzPts val="1300"/>
              <a:buChar char="●"/>
              <a:defRPr sz="1300">
                <a:solidFill>
                  <a:schemeClr val="lt1"/>
                </a:solidFill>
              </a:defRPr>
            </a:lvl1pPr>
            <a:lvl2pPr indent="-295275" lvl="1" marL="914400" algn="l">
              <a:lnSpc>
                <a:spcPct val="115000"/>
              </a:lnSpc>
              <a:spcBef>
                <a:spcPts val="0"/>
              </a:spcBef>
              <a:spcAft>
                <a:spcPts val="0"/>
              </a:spcAft>
              <a:buSzPts val="1050"/>
              <a:buChar char="○"/>
              <a:defRPr>
                <a:solidFill>
                  <a:schemeClr val="lt1"/>
                </a:solidFill>
              </a:defRPr>
            </a:lvl2pPr>
            <a:lvl3pPr indent="-295275" lvl="2" marL="1371600" algn="l">
              <a:lnSpc>
                <a:spcPct val="115000"/>
              </a:lnSpc>
              <a:spcBef>
                <a:spcPts val="0"/>
              </a:spcBef>
              <a:spcAft>
                <a:spcPts val="0"/>
              </a:spcAft>
              <a:buSzPts val="1050"/>
              <a:buChar char="●"/>
              <a:defRPr>
                <a:solidFill>
                  <a:schemeClr val="lt1"/>
                </a:solidFill>
              </a:defRPr>
            </a:lvl3pPr>
            <a:lvl4pPr indent="-295275" lvl="3" marL="1828800" algn="l">
              <a:lnSpc>
                <a:spcPct val="115000"/>
              </a:lnSpc>
              <a:spcBef>
                <a:spcPts val="0"/>
              </a:spcBef>
              <a:spcAft>
                <a:spcPts val="0"/>
              </a:spcAft>
              <a:buSzPts val="1050"/>
              <a:buChar char="○"/>
              <a:defRPr>
                <a:solidFill>
                  <a:schemeClr val="lt1"/>
                </a:solidFill>
              </a:defRPr>
            </a:lvl4pPr>
            <a:lvl5pPr indent="-295275" lvl="4" marL="2286000" algn="l">
              <a:lnSpc>
                <a:spcPct val="115000"/>
              </a:lnSpc>
              <a:spcBef>
                <a:spcPts val="0"/>
              </a:spcBef>
              <a:spcAft>
                <a:spcPts val="0"/>
              </a:spcAft>
              <a:buSzPts val="1050"/>
              <a:buChar char="●"/>
              <a:defRPr>
                <a:solidFill>
                  <a:schemeClr val="lt1"/>
                </a:solidFill>
              </a:defRPr>
            </a:lvl5pPr>
            <a:lvl6pPr indent="-295275" lvl="5" marL="2743200" algn="l">
              <a:lnSpc>
                <a:spcPct val="115000"/>
              </a:lnSpc>
              <a:spcBef>
                <a:spcPts val="0"/>
              </a:spcBef>
              <a:spcAft>
                <a:spcPts val="0"/>
              </a:spcAft>
              <a:buSzPts val="1050"/>
              <a:buChar char="○"/>
              <a:defRPr>
                <a:solidFill>
                  <a:schemeClr val="lt1"/>
                </a:solidFill>
              </a:defRPr>
            </a:lvl6pPr>
            <a:lvl7pPr indent="-295275" lvl="6" marL="3200400" algn="l">
              <a:lnSpc>
                <a:spcPct val="115000"/>
              </a:lnSpc>
              <a:spcBef>
                <a:spcPts val="0"/>
              </a:spcBef>
              <a:spcAft>
                <a:spcPts val="0"/>
              </a:spcAft>
              <a:buSzPts val="1050"/>
              <a:buChar char="●"/>
              <a:defRPr>
                <a:solidFill>
                  <a:schemeClr val="lt1"/>
                </a:solidFill>
              </a:defRPr>
            </a:lvl7pPr>
            <a:lvl8pPr indent="-295275" lvl="7" marL="3657600" algn="l">
              <a:lnSpc>
                <a:spcPct val="115000"/>
              </a:lnSpc>
              <a:spcBef>
                <a:spcPts val="0"/>
              </a:spcBef>
              <a:spcAft>
                <a:spcPts val="0"/>
              </a:spcAft>
              <a:buSzPts val="1050"/>
              <a:buChar char="○"/>
              <a:defRPr>
                <a:solidFill>
                  <a:schemeClr val="lt1"/>
                </a:solidFill>
              </a:defRPr>
            </a:lvl8pPr>
            <a:lvl9pPr indent="-295275" lvl="8" marL="4114800" algn="l">
              <a:lnSpc>
                <a:spcPct val="115000"/>
              </a:lnSpc>
              <a:spcBef>
                <a:spcPts val="0"/>
              </a:spcBef>
              <a:spcAft>
                <a:spcPts val="0"/>
              </a:spcAft>
              <a:buSzPts val="1050"/>
              <a:buChar char="●"/>
              <a:defRPr>
                <a:solidFill>
                  <a:schemeClr val="lt1"/>
                </a:solidFill>
              </a:defRPr>
            </a:lvl9pPr>
          </a:lstStyle>
          <a:p/>
        </p:txBody>
      </p:sp>
      <p:sp>
        <p:nvSpPr>
          <p:cNvPr id="750" name="Google Shape;750;p51"/>
          <p:cNvSpPr/>
          <p:nvPr>
            <p:ph idx="2" type="pic"/>
          </p:nvPr>
        </p:nvSpPr>
        <p:spPr>
          <a:xfrm>
            <a:off x="757025" y="1011300"/>
            <a:ext cx="2286000" cy="2286000"/>
          </a:xfrm>
          <a:prstGeom prst="roundRect">
            <a:avLst>
              <a:gd fmla="val 3112" name="adj"/>
            </a:avLst>
          </a:prstGeom>
          <a:noFill/>
          <a:ln>
            <a:noFill/>
          </a:ln>
        </p:spPr>
      </p:sp>
      <p:sp>
        <p:nvSpPr>
          <p:cNvPr id="751" name="Google Shape;751;p51"/>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lt1"/>
                </a:solidFill>
                <a:latin typeface="Roboto"/>
                <a:ea typeface="Roboto"/>
                <a:cs typeface="Roboto"/>
                <a:sym typeface="Roboto"/>
              </a:rPr>
              <a:t>‹#›</a:t>
            </a:fld>
            <a:endParaRPr b="0" i="0" sz="600" u="none" cap="none" strike="noStrike">
              <a:solidFill>
                <a:schemeClr val="lt1"/>
              </a:solidFill>
              <a:latin typeface="Roboto"/>
              <a:ea typeface="Roboto"/>
              <a:cs typeface="Roboto"/>
              <a:sym typeface="Robo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Design 1">
  <p:cSld name="BLANK_1_1_1_1_1">
    <p:spTree>
      <p:nvGrpSpPr>
        <p:cNvPr id="752" name="Shape 752"/>
        <p:cNvGrpSpPr/>
        <p:nvPr/>
      </p:nvGrpSpPr>
      <p:grpSpPr>
        <a:xfrm>
          <a:off x="0" y="0"/>
          <a:ext cx="0" cy="0"/>
          <a:chOff x="0" y="0"/>
          <a:chExt cx="0" cy="0"/>
        </a:xfrm>
      </p:grpSpPr>
      <p:sp>
        <p:nvSpPr>
          <p:cNvPr id="753" name="Google Shape;753;p52"/>
          <p:cNvSpPr txBox="1"/>
          <p:nvPr>
            <p:ph type="title"/>
          </p:nvPr>
        </p:nvSpPr>
        <p:spPr>
          <a:xfrm>
            <a:off x="709200" y="662250"/>
            <a:ext cx="3862800" cy="1552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Clr>
                <a:schemeClr val="dk1"/>
              </a:buClr>
              <a:buSzPts val="1100"/>
              <a:buFont typeface="Arial"/>
              <a:buNone/>
              <a:defRPr>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754" name="Google Shape;754;p52"/>
          <p:cNvSpPr txBox="1"/>
          <p:nvPr>
            <p:ph idx="1" type="subTitle"/>
          </p:nvPr>
        </p:nvSpPr>
        <p:spPr>
          <a:xfrm>
            <a:off x="720825" y="2613575"/>
            <a:ext cx="31797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55" name="Google Shape;755;p52"/>
          <p:cNvSpPr txBox="1"/>
          <p:nvPr>
            <p:ph idx="2" type="body"/>
          </p:nvPr>
        </p:nvSpPr>
        <p:spPr>
          <a:xfrm>
            <a:off x="720825" y="2855750"/>
            <a:ext cx="3179700" cy="17049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Clr>
                <a:schemeClr val="dk1"/>
              </a:buClr>
              <a:buSzPts val="1100"/>
              <a:buFont typeface="Arial"/>
              <a:buNone/>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56" name="Google Shape;756;p52"/>
          <p:cNvSpPr txBox="1"/>
          <p:nvPr>
            <p:ph idx="3" type="subTitle"/>
          </p:nvPr>
        </p:nvSpPr>
        <p:spPr>
          <a:xfrm>
            <a:off x="5898875" y="602650"/>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05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05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05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05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05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05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05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050"/>
              <a:buFont typeface="Mulish Black"/>
              <a:buNone/>
              <a:defRPr>
                <a:latin typeface="Mulish Black"/>
                <a:ea typeface="Mulish Black"/>
                <a:cs typeface="Mulish Black"/>
                <a:sym typeface="Mulish Black"/>
              </a:defRPr>
            </a:lvl9pPr>
          </a:lstStyle>
          <a:p/>
        </p:txBody>
      </p:sp>
      <p:sp>
        <p:nvSpPr>
          <p:cNvPr id="757" name="Google Shape;757;p52"/>
          <p:cNvSpPr/>
          <p:nvPr>
            <p:ph idx="4" type="pic"/>
          </p:nvPr>
        </p:nvSpPr>
        <p:spPr>
          <a:xfrm>
            <a:off x="5219150" y="782362"/>
            <a:ext cx="465900" cy="465900"/>
          </a:xfrm>
          <a:prstGeom prst="rect">
            <a:avLst/>
          </a:prstGeom>
          <a:noFill/>
          <a:ln>
            <a:noFill/>
          </a:ln>
        </p:spPr>
      </p:sp>
      <p:sp>
        <p:nvSpPr>
          <p:cNvPr id="758" name="Google Shape;758;p52"/>
          <p:cNvSpPr txBox="1"/>
          <p:nvPr>
            <p:ph idx="5" type="body"/>
          </p:nvPr>
        </p:nvSpPr>
        <p:spPr>
          <a:xfrm>
            <a:off x="5898875" y="1053625"/>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050"/>
              <a:buNone/>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59" name="Google Shape;759;p52"/>
          <p:cNvSpPr txBox="1"/>
          <p:nvPr>
            <p:ph idx="6" type="subTitle"/>
          </p:nvPr>
        </p:nvSpPr>
        <p:spPr>
          <a:xfrm>
            <a:off x="5898875" y="163672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05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05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05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05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05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05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05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050"/>
              <a:buFont typeface="Mulish Black"/>
              <a:buNone/>
              <a:defRPr>
                <a:latin typeface="Mulish Black"/>
                <a:ea typeface="Mulish Black"/>
                <a:cs typeface="Mulish Black"/>
                <a:sym typeface="Mulish Black"/>
              </a:defRPr>
            </a:lvl9pPr>
          </a:lstStyle>
          <a:p/>
        </p:txBody>
      </p:sp>
      <p:sp>
        <p:nvSpPr>
          <p:cNvPr id="760" name="Google Shape;760;p52"/>
          <p:cNvSpPr/>
          <p:nvPr>
            <p:ph idx="7" type="pic"/>
          </p:nvPr>
        </p:nvSpPr>
        <p:spPr>
          <a:xfrm>
            <a:off x="5219150" y="1816437"/>
            <a:ext cx="465900" cy="465900"/>
          </a:xfrm>
          <a:prstGeom prst="rect">
            <a:avLst/>
          </a:prstGeom>
          <a:noFill/>
          <a:ln>
            <a:noFill/>
          </a:ln>
        </p:spPr>
      </p:sp>
      <p:sp>
        <p:nvSpPr>
          <p:cNvPr id="761" name="Google Shape;761;p52"/>
          <p:cNvSpPr txBox="1"/>
          <p:nvPr>
            <p:ph idx="8" type="body"/>
          </p:nvPr>
        </p:nvSpPr>
        <p:spPr>
          <a:xfrm>
            <a:off x="5898875" y="208770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050"/>
              <a:buNone/>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62" name="Google Shape;762;p52"/>
          <p:cNvSpPr txBox="1"/>
          <p:nvPr>
            <p:ph idx="9" type="subTitle"/>
          </p:nvPr>
        </p:nvSpPr>
        <p:spPr>
          <a:xfrm>
            <a:off x="5898875" y="263392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05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05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05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05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05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05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05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050"/>
              <a:buFont typeface="Mulish Black"/>
              <a:buNone/>
              <a:defRPr>
                <a:latin typeface="Mulish Black"/>
                <a:ea typeface="Mulish Black"/>
                <a:cs typeface="Mulish Black"/>
                <a:sym typeface="Mulish Black"/>
              </a:defRPr>
            </a:lvl9pPr>
          </a:lstStyle>
          <a:p/>
        </p:txBody>
      </p:sp>
      <p:sp>
        <p:nvSpPr>
          <p:cNvPr id="763" name="Google Shape;763;p52"/>
          <p:cNvSpPr/>
          <p:nvPr>
            <p:ph idx="13" type="pic"/>
          </p:nvPr>
        </p:nvSpPr>
        <p:spPr>
          <a:xfrm>
            <a:off x="5219150" y="2813637"/>
            <a:ext cx="465900" cy="465900"/>
          </a:xfrm>
          <a:prstGeom prst="rect">
            <a:avLst/>
          </a:prstGeom>
          <a:noFill/>
          <a:ln>
            <a:noFill/>
          </a:ln>
        </p:spPr>
      </p:sp>
      <p:sp>
        <p:nvSpPr>
          <p:cNvPr id="764" name="Google Shape;764;p52"/>
          <p:cNvSpPr txBox="1"/>
          <p:nvPr>
            <p:ph idx="14" type="body"/>
          </p:nvPr>
        </p:nvSpPr>
        <p:spPr>
          <a:xfrm>
            <a:off x="5898875" y="308490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050"/>
              <a:buNone/>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65" name="Google Shape;765;p52"/>
          <p:cNvSpPr txBox="1"/>
          <p:nvPr>
            <p:ph idx="15" type="subTitle"/>
          </p:nvPr>
        </p:nvSpPr>
        <p:spPr>
          <a:xfrm>
            <a:off x="5898875" y="3655575"/>
            <a:ext cx="2870400" cy="378000"/>
          </a:xfrm>
          <a:prstGeom prst="rect">
            <a:avLst/>
          </a:prstGeom>
          <a:noFill/>
          <a:ln>
            <a:noFill/>
          </a:ln>
        </p:spPr>
        <p:txBody>
          <a:bodyPr anchorCtr="0" anchor="b" bIns="0" lIns="0" spcFirstLastPara="1" rIns="0" wrap="square" tIns="0">
            <a:noAutofit/>
          </a:bodyPr>
          <a:lstStyle>
            <a:lvl1pPr lvl="0" marR="0" algn="l">
              <a:lnSpc>
                <a:spcPct val="89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050"/>
              <a:buFont typeface="Mulish Black"/>
              <a:buNone/>
              <a:defRPr>
                <a:latin typeface="Mulish Black"/>
                <a:ea typeface="Mulish Black"/>
                <a:cs typeface="Mulish Black"/>
                <a:sym typeface="Mulish Black"/>
              </a:defRPr>
            </a:lvl2pPr>
            <a:lvl3pPr lvl="2" algn="l">
              <a:lnSpc>
                <a:spcPct val="115000"/>
              </a:lnSpc>
              <a:spcBef>
                <a:spcPts val="0"/>
              </a:spcBef>
              <a:spcAft>
                <a:spcPts val="0"/>
              </a:spcAft>
              <a:buSzPts val="1050"/>
              <a:buFont typeface="Mulish Black"/>
              <a:buNone/>
              <a:defRPr>
                <a:latin typeface="Mulish Black"/>
                <a:ea typeface="Mulish Black"/>
                <a:cs typeface="Mulish Black"/>
                <a:sym typeface="Mulish Black"/>
              </a:defRPr>
            </a:lvl3pPr>
            <a:lvl4pPr lvl="3" algn="l">
              <a:lnSpc>
                <a:spcPct val="115000"/>
              </a:lnSpc>
              <a:spcBef>
                <a:spcPts val="0"/>
              </a:spcBef>
              <a:spcAft>
                <a:spcPts val="0"/>
              </a:spcAft>
              <a:buSzPts val="1050"/>
              <a:buFont typeface="Mulish Black"/>
              <a:buNone/>
              <a:defRPr>
                <a:latin typeface="Mulish Black"/>
                <a:ea typeface="Mulish Black"/>
                <a:cs typeface="Mulish Black"/>
                <a:sym typeface="Mulish Black"/>
              </a:defRPr>
            </a:lvl4pPr>
            <a:lvl5pPr lvl="4" algn="l">
              <a:lnSpc>
                <a:spcPct val="115000"/>
              </a:lnSpc>
              <a:spcBef>
                <a:spcPts val="0"/>
              </a:spcBef>
              <a:spcAft>
                <a:spcPts val="0"/>
              </a:spcAft>
              <a:buSzPts val="1050"/>
              <a:buFont typeface="Mulish Black"/>
              <a:buNone/>
              <a:defRPr>
                <a:latin typeface="Mulish Black"/>
                <a:ea typeface="Mulish Black"/>
                <a:cs typeface="Mulish Black"/>
                <a:sym typeface="Mulish Black"/>
              </a:defRPr>
            </a:lvl5pPr>
            <a:lvl6pPr lvl="5" algn="l">
              <a:lnSpc>
                <a:spcPct val="115000"/>
              </a:lnSpc>
              <a:spcBef>
                <a:spcPts val="0"/>
              </a:spcBef>
              <a:spcAft>
                <a:spcPts val="0"/>
              </a:spcAft>
              <a:buSzPts val="1050"/>
              <a:buFont typeface="Mulish Black"/>
              <a:buNone/>
              <a:defRPr>
                <a:latin typeface="Mulish Black"/>
                <a:ea typeface="Mulish Black"/>
                <a:cs typeface="Mulish Black"/>
                <a:sym typeface="Mulish Black"/>
              </a:defRPr>
            </a:lvl6pPr>
            <a:lvl7pPr lvl="6" algn="l">
              <a:lnSpc>
                <a:spcPct val="115000"/>
              </a:lnSpc>
              <a:spcBef>
                <a:spcPts val="0"/>
              </a:spcBef>
              <a:spcAft>
                <a:spcPts val="0"/>
              </a:spcAft>
              <a:buSzPts val="1050"/>
              <a:buFont typeface="Mulish Black"/>
              <a:buNone/>
              <a:defRPr>
                <a:latin typeface="Mulish Black"/>
                <a:ea typeface="Mulish Black"/>
                <a:cs typeface="Mulish Black"/>
                <a:sym typeface="Mulish Black"/>
              </a:defRPr>
            </a:lvl7pPr>
            <a:lvl8pPr lvl="7" algn="l">
              <a:lnSpc>
                <a:spcPct val="115000"/>
              </a:lnSpc>
              <a:spcBef>
                <a:spcPts val="0"/>
              </a:spcBef>
              <a:spcAft>
                <a:spcPts val="0"/>
              </a:spcAft>
              <a:buSzPts val="1050"/>
              <a:buFont typeface="Mulish Black"/>
              <a:buNone/>
              <a:defRPr>
                <a:latin typeface="Mulish Black"/>
                <a:ea typeface="Mulish Black"/>
                <a:cs typeface="Mulish Black"/>
                <a:sym typeface="Mulish Black"/>
              </a:defRPr>
            </a:lvl8pPr>
            <a:lvl9pPr lvl="8" algn="l">
              <a:lnSpc>
                <a:spcPct val="115000"/>
              </a:lnSpc>
              <a:spcBef>
                <a:spcPts val="0"/>
              </a:spcBef>
              <a:spcAft>
                <a:spcPts val="0"/>
              </a:spcAft>
              <a:buSzPts val="1050"/>
              <a:buFont typeface="Mulish Black"/>
              <a:buNone/>
              <a:defRPr>
                <a:latin typeface="Mulish Black"/>
                <a:ea typeface="Mulish Black"/>
                <a:cs typeface="Mulish Black"/>
                <a:sym typeface="Mulish Black"/>
              </a:defRPr>
            </a:lvl9pPr>
          </a:lstStyle>
          <a:p/>
        </p:txBody>
      </p:sp>
      <p:sp>
        <p:nvSpPr>
          <p:cNvPr id="766" name="Google Shape;766;p52"/>
          <p:cNvSpPr/>
          <p:nvPr>
            <p:ph idx="16" type="pic"/>
          </p:nvPr>
        </p:nvSpPr>
        <p:spPr>
          <a:xfrm>
            <a:off x="5219150" y="3835281"/>
            <a:ext cx="465900" cy="465900"/>
          </a:xfrm>
          <a:prstGeom prst="rect">
            <a:avLst/>
          </a:prstGeom>
          <a:noFill/>
          <a:ln>
            <a:noFill/>
          </a:ln>
        </p:spPr>
      </p:sp>
      <p:sp>
        <p:nvSpPr>
          <p:cNvPr id="767" name="Google Shape;767;p52"/>
          <p:cNvSpPr txBox="1"/>
          <p:nvPr>
            <p:ph idx="17" type="body"/>
          </p:nvPr>
        </p:nvSpPr>
        <p:spPr>
          <a:xfrm>
            <a:off x="5898875" y="4106550"/>
            <a:ext cx="2870400" cy="378000"/>
          </a:xfrm>
          <a:prstGeom prst="rect">
            <a:avLst/>
          </a:prstGeom>
          <a:noFill/>
          <a:ln>
            <a:noFill/>
          </a:ln>
        </p:spPr>
        <p:txBody>
          <a:bodyPr anchorCtr="0" anchor="t" bIns="0" lIns="0" spcFirstLastPara="1" rIns="0" wrap="square" tIns="0">
            <a:noAutofit/>
          </a:bodyPr>
          <a:lstStyle>
            <a:lvl1pPr indent="-228600" lvl="0" marL="457200" marR="0" algn="l">
              <a:lnSpc>
                <a:spcPct val="134000"/>
              </a:lnSpc>
              <a:spcBef>
                <a:spcPts val="0"/>
              </a:spcBef>
              <a:spcAft>
                <a:spcPts val="0"/>
              </a:spcAft>
              <a:buSzPts val="1050"/>
              <a:buNone/>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2 Columns with Icons">
  <p:cSld name="BLANK_1_1_1_1_1_1">
    <p:spTree>
      <p:nvGrpSpPr>
        <p:cNvPr id="768" name="Shape 768"/>
        <p:cNvGrpSpPr/>
        <p:nvPr/>
      </p:nvGrpSpPr>
      <p:grpSpPr>
        <a:xfrm>
          <a:off x="0" y="0"/>
          <a:ext cx="0" cy="0"/>
          <a:chOff x="0" y="0"/>
          <a:chExt cx="0" cy="0"/>
        </a:xfrm>
      </p:grpSpPr>
      <p:sp>
        <p:nvSpPr>
          <p:cNvPr id="769" name="Google Shape;769;p53"/>
          <p:cNvSpPr txBox="1"/>
          <p:nvPr>
            <p:ph type="title"/>
          </p:nvPr>
        </p:nvSpPr>
        <p:spPr>
          <a:xfrm>
            <a:off x="71605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770" name="Google Shape;770;p53"/>
          <p:cNvSpPr txBox="1"/>
          <p:nvPr>
            <p:ph idx="1" type="subTitle"/>
          </p:nvPr>
        </p:nvSpPr>
        <p:spPr>
          <a:xfrm>
            <a:off x="1758925" y="1796825"/>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71" name="Google Shape;771;p53"/>
          <p:cNvSpPr txBox="1"/>
          <p:nvPr>
            <p:ph idx="2" type="subTitle"/>
          </p:nvPr>
        </p:nvSpPr>
        <p:spPr>
          <a:xfrm>
            <a:off x="1758925" y="262906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72" name="Google Shape;772;p53"/>
          <p:cNvSpPr txBox="1"/>
          <p:nvPr>
            <p:ph idx="3" type="body"/>
          </p:nvPr>
        </p:nvSpPr>
        <p:spPr>
          <a:xfrm>
            <a:off x="1758925" y="286890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73" name="Google Shape;773;p53"/>
          <p:cNvSpPr txBox="1"/>
          <p:nvPr>
            <p:ph idx="4" type="subTitle"/>
          </p:nvPr>
        </p:nvSpPr>
        <p:spPr>
          <a:xfrm>
            <a:off x="1758925" y="346131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74" name="Google Shape;774;p53"/>
          <p:cNvSpPr txBox="1"/>
          <p:nvPr>
            <p:ph idx="5" type="body"/>
          </p:nvPr>
        </p:nvSpPr>
        <p:spPr>
          <a:xfrm>
            <a:off x="1758925" y="37011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75" name="Google Shape;775;p53"/>
          <p:cNvSpPr txBox="1"/>
          <p:nvPr>
            <p:ph idx="6" type="subTitle"/>
          </p:nvPr>
        </p:nvSpPr>
        <p:spPr>
          <a:xfrm>
            <a:off x="5631000" y="1796825"/>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76" name="Google Shape;776;p53"/>
          <p:cNvSpPr txBox="1"/>
          <p:nvPr>
            <p:ph idx="7" type="body"/>
          </p:nvPr>
        </p:nvSpPr>
        <p:spPr>
          <a:xfrm>
            <a:off x="5631000" y="2036662"/>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77" name="Google Shape;777;p53"/>
          <p:cNvSpPr txBox="1"/>
          <p:nvPr>
            <p:ph idx="8" type="subTitle"/>
          </p:nvPr>
        </p:nvSpPr>
        <p:spPr>
          <a:xfrm>
            <a:off x="5631000" y="262906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78" name="Google Shape;778;p53"/>
          <p:cNvSpPr txBox="1"/>
          <p:nvPr>
            <p:ph idx="9" type="body"/>
          </p:nvPr>
        </p:nvSpPr>
        <p:spPr>
          <a:xfrm>
            <a:off x="5631000" y="286890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79" name="Google Shape;779;p53"/>
          <p:cNvSpPr txBox="1"/>
          <p:nvPr>
            <p:ph idx="13" type="subTitle"/>
          </p:nvPr>
        </p:nvSpPr>
        <p:spPr>
          <a:xfrm>
            <a:off x="5631000" y="3461313"/>
            <a:ext cx="2698200" cy="169200"/>
          </a:xfrm>
          <a:prstGeom prst="rect">
            <a:avLst/>
          </a:prstGeom>
          <a:noFill/>
          <a:ln>
            <a:noFill/>
          </a:ln>
        </p:spPr>
        <p:txBody>
          <a:bodyPr anchorCtr="0" anchor="t" bIns="0" lIns="0" spcFirstLastPara="1" rIns="0" wrap="square" tIns="0">
            <a:noAutofit/>
          </a:bodyPr>
          <a:lstStyle>
            <a:lvl1pPr lvl="0" marR="0" algn="l">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780" name="Google Shape;780;p53"/>
          <p:cNvSpPr txBox="1"/>
          <p:nvPr>
            <p:ph idx="14" type="body"/>
          </p:nvPr>
        </p:nvSpPr>
        <p:spPr>
          <a:xfrm>
            <a:off x="5631000" y="37011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781" name="Google Shape;781;p53"/>
          <p:cNvSpPr/>
          <p:nvPr>
            <p:ph idx="15" type="pic"/>
          </p:nvPr>
        </p:nvSpPr>
        <p:spPr>
          <a:xfrm>
            <a:off x="5018200" y="1749462"/>
            <a:ext cx="465900" cy="465900"/>
          </a:xfrm>
          <a:prstGeom prst="rect">
            <a:avLst/>
          </a:prstGeom>
          <a:noFill/>
          <a:ln>
            <a:noFill/>
          </a:ln>
        </p:spPr>
      </p:sp>
      <p:sp>
        <p:nvSpPr>
          <p:cNvPr id="782" name="Google Shape;782;p53"/>
          <p:cNvSpPr/>
          <p:nvPr>
            <p:ph idx="16" type="pic"/>
          </p:nvPr>
        </p:nvSpPr>
        <p:spPr>
          <a:xfrm>
            <a:off x="5018200" y="2557650"/>
            <a:ext cx="465900" cy="465900"/>
          </a:xfrm>
          <a:prstGeom prst="rect">
            <a:avLst/>
          </a:prstGeom>
          <a:noFill/>
          <a:ln>
            <a:noFill/>
          </a:ln>
        </p:spPr>
      </p:sp>
      <p:sp>
        <p:nvSpPr>
          <p:cNvPr id="783" name="Google Shape;783;p53"/>
          <p:cNvSpPr/>
          <p:nvPr>
            <p:ph idx="17" type="pic"/>
          </p:nvPr>
        </p:nvSpPr>
        <p:spPr>
          <a:xfrm>
            <a:off x="5018200" y="3412150"/>
            <a:ext cx="465900" cy="465900"/>
          </a:xfrm>
          <a:prstGeom prst="rect">
            <a:avLst/>
          </a:prstGeom>
          <a:noFill/>
          <a:ln>
            <a:noFill/>
          </a:ln>
        </p:spPr>
      </p:sp>
      <p:sp>
        <p:nvSpPr>
          <p:cNvPr id="784" name="Google Shape;784;p53"/>
          <p:cNvSpPr/>
          <p:nvPr>
            <p:ph idx="18" type="pic"/>
          </p:nvPr>
        </p:nvSpPr>
        <p:spPr>
          <a:xfrm>
            <a:off x="1138913" y="3412150"/>
            <a:ext cx="465900" cy="465900"/>
          </a:xfrm>
          <a:prstGeom prst="rect">
            <a:avLst/>
          </a:prstGeom>
          <a:noFill/>
          <a:ln>
            <a:noFill/>
          </a:ln>
        </p:spPr>
      </p:sp>
      <p:sp>
        <p:nvSpPr>
          <p:cNvPr id="785" name="Google Shape;785;p53"/>
          <p:cNvSpPr/>
          <p:nvPr>
            <p:ph idx="19" type="pic"/>
          </p:nvPr>
        </p:nvSpPr>
        <p:spPr>
          <a:xfrm>
            <a:off x="1138913" y="2557637"/>
            <a:ext cx="465900" cy="465900"/>
          </a:xfrm>
          <a:prstGeom prst="rect">
            <a:avLst/>
          </a:prstGeom>
          <a:noFill/>
          <a:ln>
            <a:noFill/>
          </a:ln>
        </p:spPr>
      </p:sp>
      <p:sp>
        <p:nvSpPr>
          <p:cNvPr id="786" name="Google Shape;786;p53"/>
          <p:cNvSpPr/>
          <p:nvPr>
            <p:ph idx="20" type="pic"/>
          </p:nvPr>
        </p:nvSpPr>
        <p:spPr>
          <a:xfrm>
            <a:off x="1138913" y="1749475"/>
            <a:ext cx="465900" cy="465900"/>
          </a:xfrm>
          <a:prstGeom prst="rect">
            <a:avLst/>
          </a:prstGeom>
          <a:noFill/>
          <a:ln>
            <a:noFill/>
          </a:ln>
        </p:spPr>
      </p:sp>
      <p:sp>
        <p:nvSpPr>
          <p:cNvPr id="787" name="Google Shape;787;p53"/>
          <p:cNvSpPr txBox="1"/>
          <p:nvPr>
            <p:ph idx="21" type="body"/>
          </p:nvPr>
        </p:nvSpPr>
        <p:spPr>
          <a:xfrm>
            <a:off x="1758925" y="2028350"/>
            <a:ext cx="2698200" cy="169200"/>
          </a:xfrm>
          <a:prstGeom prst="rect">
            <a:avLst/>
          </a:prstGeom>
          <a:noFill/>
          <a:ln>
            <a:noFill/>
          </a:ln>
        </p:spPr>
        <p:txBody>
          <a:bodyPr anchorCtr="0" anchor="t" bIns="0" lIns="0" spcFirstLastPara="1" rIns="0" wrap="square" tIns="0">
            <a:noAutofit/>
          </a:bodyPr>
          <a:lstStyle>
            <a:lvl1pPr indent="-228600" lvl="0" marL="457200" marR="0" algn="l">
              <a:lnSpc>
                <a:spcPct val="140000"/>
              </a:lnSpc>
              <a:spcBef>
                <a:spcPts val="0"/>
              </a:spcBef>
              <a:spcAft>
                <a:spcPts val="0"/>
              </a:spcAft>
              <a:buSzPts val="1050"/>
              <a:buNone/>
              <a:defRPr>
                <a:solidFill>
                  <a:srgbClr val="242B2E"/>
                </a:solidFill>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3 Columns">
  <p:cSld name="BLANK_1_1_1_1_1_1_1">
    <p:spTree>
      <p:nvGrpSpPr>
        <p:cNvPr id="788" name="Shape 788"/>
        <p:cNvGrpSpPr/>
        <p:nvPr/>
      </p:nvGrpSpPr>
      <p:grpSpPr>
        <a:xfrm>
          <a:off x="0" y="0"/>
          <a:ext cx="0" cy="0"/>
          <a:chOff x="0" y="0"/>
          <a:chExt cx="0" cy="0"/>
        </a:xfrm>
      </p:grpSpPr>
      <p:sp>
        <p:nvSpPr>
          <p:cNvPr id="789" name="Google Shape;789;p54"/>
          <p:cNvSpPr txBox="1"/>
          <p:nvPr>
            <p:ph idx="1" type="body"/>
          </p:nvPr>
        </p:nvSpPr>
        <p:spPr>
          <a:xfrm>
            <a:off x="34290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790" name="Google Shape;790;p54"/>
          <p:cNvSpPr txBox="1"/>
          <p:nvPr>
            <p:ph idx="2" type="body"/>
          </p:nvPr>
        </p:nvSpPr>
        <p:spPr>
          <a:xfrm>
            <a:off x="7407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791" name="Google Shape;791;p54"/>
          <p:cNvSpPr txBox="1"/>
          <p:nvPr>
            <p:ph idx="3" type="body"/>
          </p:nvPr>
        </p:nvSpPr>
        <p:spPr>
          <a:xfrm>
            <a:off x="6117300" y="202835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792" name="Google Shape;792;p54"/>
          <p:cNvSpPr txBox="1"/>
          <p:nvPr>
            <p:ph type="title"/>
          </p:nvPr>
        </p:nvSpPr>
        <p:spPr>
          <a:xfrm>
            <a:off x="74070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793" name="Google Shape;793;p54"/>
          <p:cNvSpPr txBox="1"/>
          <p:nvPr>
            <p:ph idx="4" type="subTitle"/>
          </p:nvPr>
        </p:nvSpPr>
        <p:spPr>
          <a:xfrm>
            <a:off x="7407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794" name="Google Shape;794;p54"/>
          <p:cNvSpPr txBox="1"/>
          <p:nvPr>
            <p:ph idx="5" type="subTitle"/>
          </p:nvPr>
        </p:nvSpPr>
        <p:spPr>
          <a:xfrm>
            <a:off x="7407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795" name="Google Shape;795;p54"/>
          <p:cNvSpPr txBox="1"/>
          <p:nvPr>
            <p:ph idx="6" type="body"/>
          </p:nvPr>
        </p:nvSpPr>
        <p:spPr>
          <a:xfrm>
            <a:off x="7407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796" name="Google Shape;796;p54"/>
          <p:cNvSpPr txBox="1"/>
          <p:nvPr>
            <p:ph idx="7" type="subTitle"/>
          </p:nvPr>
        </p:nvSpPr>
        <p:spPr>
          <a:xfrm>
            <a:off x="61173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797" name="Google Shape;797;p54"/>
          <p:cNvSpPr txBox="1"/>
          <p:nvPr>
            <p:ph idx="8" type="subTitle"/>
          </p:nvPr>
        </p:nvSpPr>
        <p:spPr>
          <a:xfrm>
            <a:off x="61173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798" name="Google Shape;798;p54"/>
          <p:cNvSpPr txBox="1"/>
          <p:nvPr>
            <p:ph idx="9" type="body"/>
          </p:nvPr>
        </p:nvSpPr>
        <p:spPr>
          <a:xfrm>
            <a:off x="61173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799" name="Google Shape;799;p54"/>
          <p:cNvSpPr txBox="1"/>
          <p:nvPr>
            <p:ph idx="13" type="subTitle"/>
          </p:nvPr>
        </p:nvSpPr>
        <p:spPr>
          <a:xfrm>
            <a:off x="3429000" y="1796825"/>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00" name="Google Shape;800;p54"/>
          <p:cNvSpPr txBox="1"/>
          <p:nvPr>
            <p:ph idx="14" type="subTitle"/>
          </p:nvPr>
        </p:nvSpPr>
        <p:spPr>
          <a:xfrm>
            <a:off x="3429000" y="2857663"/>
            <a:ext cx="22860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01" name="Google Shape;801;p54"/>
          <p:cNvSpPr txBox="1"/>
          <p:nvPr>
            <p:ph idx="15" type="body"/>
          </p:nvPr>
        </p:nvSpPr>
        <p:spPr>
          <a:xfrm>
            <a:off x="3429000" y="3097500"/>
            <a:ext cx="22860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tem 2 Columns">
  <p:cSld name="BLANK_1_1_1_1_1_1_1_1">
    <p:spTree>
      <p:nvGrpSpPr>
        <p:cNvPr id="802" name="Shape 802"/>
        <p:cNvGrpSpPr/>
        <p:nvPr/>
      </p:nvGrpSpPr>
      <p:grpSpPr>
        <a:xfrm>
          <a:off x="0" y="0"/>
          <a:ext cx="0" cy="0"/>
          <a:chOff x="0" y="0"/>
          <a:chExt cx="0" cy="0"/>
        </a:xfrm>
      </p:grpSpPr>
      <p:sp>
        <p:nvSpPr>
          <p:cNvPr id="803" name="Google Shape;803;p55"/>
          <p:cNvSpPr txBox="1"/>
          <p:nvPr>
            <p:ph type="title"/>
          </p:nvPr>
        </p:nvSpPr>
        <p:spPr>
          <a:xfrm>
            <a:off x="740700" y="665500"/>
            <a:ext cx="7662600" cy="691500"/>
          </a:xfrm>
          <a:prstGeom prst="rect">
            <a:avLst/>
          </a:prstGeom>
          <a:noFill/>
          <a:ln>
            <a:noFill/>
          </a:ln>
        </p:spPr>
        <p:txBody>
          <a:bodyPr anchorCtr="0" anchor="b" bIns="0" lIns="0" spcFirstLastPara="1" rIns="0" wrap="square" tIns="0">
            <a:noAutofit/>
          </a:bodyPr>
          <a:lstStyle>
            <a:lvl1pPr lvl="0" marR="0" algn="ctr">
              <a:lnSpc>
                <a:spcPct val="87000"/>
              </a:lnSpc>
              <a:spcBef>
                <a:spcPts val="0"/>
              </a:spcBef>
              <a:spcAft>
                <a:spcPts val="0"/>
              </a:spcAft>
              <a:buSzPts val="2400"/>
              <a:buNone/>
              <a:defRPr sz="2400">
                <a:solidFill>
                  <a:srgbClr val="242B2E"/>
                </a:solidFill>
                <a:latin typeface="Mulish Black"/>
                <a:ea typeface="Mulish Black"/>
                <a:cs typeface="Mulish Black"/>
                <a:sym typeface="Mulish Black"/>
              </a:defRPr>
            </a:lvl1pPr>
            <a:lvl2pPr lvl="1" algn="l">
              <a:lnSpc>
                <a:spcPct val="100000"/>
              </a:lnSpc>
              <a:spcBef>
                <a:spcPts val="0"/>
              </a:spcBef>
              <a:spcAft>
                <a:spcPts val="0"/>
              </a:spcAft>
              <a:buSzPts val="2800"/>
              <a:buNone/>
              <a:defRPr>
                <a:latin typeface="Roboto"/>
                <a:ea typeface="Roboto"/>
                <a:cs typeface="Roboto"/>
                <a:sym typeface="Roboto"/>
              </a:defRPr>
            </a:lvl2pPr>
            <a:lvl3pPr lvl="2" algn="l">
              <a:lnSpc>
                <a:spcPct val="100000"/>
              </a:lnSpc>
              <a:spcBef>
                <a:spcPts val="0"/>
              </a:spcBef>
              <a:spcAft>
                <a:spcPts val="0"/>
              </a:spcAft>
              <a:buSzPts val="2800"/>
              <a:buNone/>
              <a:defRPr>
                <a:latin typeface="Roboto"/>
                <a:ea typeface="Roboto"/>
                <a:cs typeface="Roboto"/>
                <a:sym typeface="Roboto"/>
              </a:defRPr>
            </a:lvl3pPr>
            <a:lvl4pPr lvl="3" algn="l">
              <a:lnSpc>
                <a:spcPct val="100000"/>
              </a:lnSpc>
              <a:spcBef>
                <a:spcPts val="0"/>
              </a:spcBef>
              <a:spcAft>
                <a:spcPts val="0"/>
              </a:spcAft>
              <a:buSzPts val="2800"/>
              <a:buNone/>
              <a:defRPr>
                <a:latin typeface="Roboto"/>
                <a:ea typeface="Roboto"/>
                <a:cs typeface="Roboto"/>
                <a:sym typeface="Roboto"/>
              </a:defRPr>
            </a:lvl4pPr>
            <a:lvl5pPr lvl="4" algn="l">
              <a:lnSpc>
                <a:spcPct val="100000"/>
              </a:lnSpc>
              <a:spcBef>
                <a:spcPts val="0"/>
              </a:spcBef>
              <a:spcAft>
                <a:spcPts val="0"/>
              </a:spcAft>
              <a:buSzPts val="2800"/>
              <a:buNone/>
              <a:defRPr>
                <a:latin typeface="Roboto"/>
                <a:ea typeface="Roboto"/>
                <a:cs typeface="Roboto"/>
                <a:sym typeface="Roboto"/>
              </a:defRPr>
            </a:lvl5pPr>
            <a:lvl6pPr lvl="5" algn="l">
              <a:lnSpc>
                <a:spcPct val="100000"/>
              </a:lnSpc>
              <a:spcBef>
                <a:spcPts val="0"/>
              </a:spcBef>
              <a:spcAft>
                <a:spcPts val="0"/>
              </a:spcAft>
              <a:buSzPts val="2800"/>
              <a:buNone/>
              <a:defRPr>
                <a:latin typeface="Roboto"/>
                <a:ea typeface="Roboto"/>
                <a:cs typeface="Roboto"/>
                <a:sym typeface="Roboto"/>
              </a:defRPr>
            </a:lvl6pPr>
            <a:lvl7pPr lvl="6" algn="l">
              <a:lnSpc>
                <a:spcPct val="100000"/>
              </a:lnSpc>
              <a:spcBef>
                <a:spcPts val="0"/>
              </a:spcBef>
              <a:spcAft>
                <a:spcPts val="0"/>
              </a:spcAft>
              <a:buSzPts val="2800"/>
              <a:buNone/>
              <a:defRPr>
                <a:latin typeface="Roboto"/>
                <a:ea typeface="Roboto"/>
                <a:cs typeface="Roboto"/>
                <a:sym typeface="Roboto"/>
              </a:defRPr>
            </a:lvl7pPr>
            <a:lvl8pPr lvl="7" algn="l">
              <a:lnSpc>
                <a:spcPct val="100000"/>
              </a:lnSpc>
              <a:spcBef>
                <a:spcPts val="0"/>
              </a:spcBef>
              <a:spcAft>
                <a:spcPts val="0"/>
              </a:spcAft>
              <a:buSzPts val="2800"/>
              <a:buNone/>
              <a:defRPr>
                <a:latin typeface="Roboto"/>
                <a:ea typeface="Roboto"/>
                <a:cs typeface="Roboto"/>
                <a:sym typeface="Roboto"/>
              </a:defRPr>
            </a:lvl8pPr>
            <a:lvl9pPr lvl="8" algn="l">
              <a:lnSpc>
                <a:spcPct val="100000"/>
              </a:lnSpc>
              <a:spcBef>
                <a:spcPts val="0"/>
              </a:spcBef>
              <a:spcAft>
                <a:spcPts val="0"/>
              </a:spcAft>
              <a:buSzPts val="2800"/>
              <a:buNone/>
              <a:defRPr>
                <a:latin typeface="Roboto"/>
                <a:ea typeface="Roboto"/>
                <a:cs typeface="Roboto"/>
                <a:sym typeface="Roboto"/>
              </a:defRPr>
            </a:lvl9pPr>
          </a:lstStyle>
          <a:p/>
        </p:txBody>
      </p:sp>
      <p:sp>
        <p:nvSpPr>
          <p:cNvPr id="804" name="Google Shape;804;p55"/>
          <p:cNvSpPr txBox="1"/>
          <p:nvPr>
            <p:ph idx="1" type="subTitle"/>
          </p:nvPr>
        </p:nvSpPr>
        <p:spPr>
          <a:xfrm>
            <a:off x="1502700" y="1796825"/>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05" name="Google Shape;805;p55"/>
          <p:cNvSpPr txBox="1"/>
          <p:nvPr>
            <p:ph idx="2" type="subTitle"/>
          </p:nvPr>
        </p:nvSpPr>
        <p:spPr>
          <a:xfrm>
            <a:off x="1502700" y="262906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06" name="Google Shape;806;p55"/>
          <p:cNvSpPr txBox="1"/>
          <p:nvPr>
            <p:ph idx="3" type="body"/>
          </p:nvPr>
        </p:nvSpPr>
        <p:spPr>
          <a:xfrm>
            <a:off x="1502700" y="286890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807" name="Google Shape;807;p55"/>
          <p:cNvSpPr txBox="1"/>
          <p:nvPr>
            <p:ph idx="4" type="subTitle"/>
          </p:nvPr>
        </p:nvSpPr>
        <p:spPr>
          <a:xfrm>
            <a:off x="1502700" y="346131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08" name="Google Shape;808;p55"/>
          <p:cNvSpPr txBox="1"/>
          <p:nvPr>
            <p:ph idx="5" type="body"/>
          </p:nvPr>
        </p:nvSpPr>
        <p:spPr>
          <a:xfrm>
            <a:off x="1502700" y="37011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809" name="Google Shape;809;p55"/>
          <p:cNvSpPr txBox="1"/>
          <p:nvPr>
            <p:ph idx="6" type="body"/>
          </p:nvPr>
        </p:nvSpPr>
        <p:spPr>
          <a:xfrm>
            <a:off x="1502700" y="20283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810" name="Google Shape;810;p55"/>
          <p:cNvSpPr txBox="1"/>
          <p:nvPr>
            <p:ph idx="7" type="subTitle"/>
          </p:nvPr>
        </p:nvSpPr>
        <p:spPr>
          <a:xfrm>
            <a:off x="4943100" y="1796825"/>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11" name="Google Shape;811;p55"/>
          <p:cNvSpPr txBox="1"/>
          <p:nvPr>
            <p:ph idx="8" type="subTitle"/>
          </p:nvPr>
        </p:nvSpPr>
        <p:spPr>
          <a:xfrm>
            <a:off x="4943100" y="262906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12" name="Google Shape;812;p55"/>
          <p:cNvSpPr txBox="1"/>
          <p:nvPr>
            <p:ph idx="9" type="body"/>
          </p:nvPr>
        </p:nvSpPr>
        <p:spPr>
          <a:xfrm>
            <a:off x="4943100" y="286890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813" name="Google Shape;813;p55"/>
          <p:cNvSpPr txBox="1"/>
          <p:nvPr>
            <p:ph idx="13" type="subTitle"/>
          </p:nvPr>
        </p:nvSpPr>
        <p:spPr>
          <a:xfrm>
            <a:off x="4943100" y="3461313"/>
            <a:ext cx="2698200" cy="169200"/>
          </a:xfrm>
          <a:prstGeom prst="rect">
            <a:avLst/>
          </a:prstGeom>
          <a:noFill/>
          <a:ln>
            <a:noFill/>
          </a:ln>
        </p:spPr>
        <p:txBody>
          <a:bodyPr anchorCtr="0" anchor="t" bIns="0" lIns="0" spcFirstLastPara="1" rIns="0" wrap="square" tIns="0">
            <a:noAutofit/>
          </a:bodyPr>
          <a:lstStyle>
            <a:lvl1pPr lvl="0" marR="0" algn="ctr">
              <a:lnSpc>
                <a:spcPct val="89000"/>
              </a:lnSpc>
              <a:spcBef>
                <a:spcPts val="0"/>
              </a:spcBef>
              <a:spcAft>
                <a:spcPts val="0"/>
              </a:spcAft>
              <a:buSzPts val="1050"/>
              <a:buNone/>
              <a:defRPr sz="1300">
                <a:solidFill>
                  <a:srgbClr val="242B2E"/>
                </a:solidFill>
                <a:latin typeface="Mulish Black"/>
                <a:ea typeface="Mulish Black"/>
                <a:cs typeface="Mulish Black"/>
                <a:sym typeface="Mulish Black"/>
              </a:defRPr>
            </a:lvl1pPr>
            <a:lvl2pPr lvl="1" algn="ctr">
              <a:lnSpc>
                <a:spcPct val="115000"/>
              </a:lnSpc>
              <a:spcBef>
                <a:spcPts val="0"/>
              </a:spcBef>
              <a:spcAft>
                <a:spcPts val="0"/>
              </a:spcAft>
              <a:buSzPts val="1050"/>
              <a:buNone/>
              <a:defRPr/>
            </a:lvl2pPr>
            <a:lvl3pPr lvl="2" algn="ctr">
              <a:lnSpc>
                <a:spcPct val="115000"/>
              </a:lnSpc>
              <a:spcBef>
                <a:spcPts val="0"/>
              </a:spcBef>
              <a:spcAft>
                <a:spcPts val="0"/>
              </a:spcAft>
              <a:buSzPts val="1050"/>
              <a:buNone/>
              <a:defRPr/>
            </a:lvl3pPr>
            <a:lvl4pPr lvl="3" algn="ctr">
              <a:lnSpc>
                <a:spcPct val="115000"/>
              </a:lnSpc>
              <a:spcBef>
                <a:spcPts val="0"/>
              </a:spcBef>
              <a:spcAft>
                <a:spcPts val="0"/>
              </a:spcAft>
              <a:buSzPts val="1050"/>
              <a:buNone/>
              <a:defRPr/>
            </a:lvl4pPr>
            <a:lvl5pPr lvl="4" algn="ctr">
              <a:lnSpc>
                <a:spcPct val="115000"/>
              </a:lnSpc>
              <a:spcBef>
                <a:spcPts val="0"/>
              </a:spcBef>
              <a:spcAft>
                <a:spcPts val="0"/>
              </a:spcAft>
              <a:buSzPts val="1050"/>
              <a:buNone/>
              <a:defRPr/>
            </a:lvl5pPr>
            <a:lvl6pPr lvl="5" algn="ctr">
              <a:lnSpc>
                <a:spcPct val="115000"/>
              </a:lnSpc>
              <a:spcBef>
                <a:spcPts val="0"/>
              </a:spcBef>
              <a:spcAft>
                <a:spcPts val="0"/>
              </a:spcAft>
              <a:buSzPts val="1050"/>
              <a:buNone/>
              <a:defRPr/>
            </a:lvl6pPr>
            <a:lvl7pPr lvl="6" algn="ctr">
              <a:lnSpc>
                <a:spcPct val="115000"/>
              </a:lnSpc>
              <a:spcBef>
                <a:spcPts val="0"/>
              </a:spcBef>
              <a:spcAft>
                <a:spcPts val="0"/>
              </a:spcAft>
              <a:buSzPts val="1050"/>
              <a:buNone/>
              <a:defRPr/>
            </a:lvl7pPr>
            <a:lvl8pPr lvl="7" algn="ctr">
              <a:lnSpc>
                <a:spcPct val="115000"/>
              </a:lnSpc>
              <a:spcBef>
                <a:spcPts val="0"/>
              </a:spcBef>
              <a:spcAft>
                <a:spcPts val="0"/>
              </a:spcAft>
              <a:buSzPts val="1050"/>
              <a:buNone/>
              <a:defRPr/>
            </a:lvl8pPr>
            <a:lvl9pPr lvl="8" algn="ctr">
              <a:lnSpc>
                <a:spcPct val="115000"/>
              </a:lnSpc>
              <a:spcBef>
                <a:spcPts val="0"/>
              </a:spcBef>
              <a:spcAft>
                <a:spcPts val="0"/>
              </a:spcAft>
              <a:buSzPts val="1050"/>
              <a:buNone/>
              <a:defRPr/>
            </a:lvl9pPr>
          </a:lstStyle>
          <a:p/>
        </p:txBody>
      </p:sp>
      <p:sp>
        <p:nvSpPr>
          <p:cNvPr id="814" name="Google Shape;814;p55"/>
          <p:cNvSpPr txBox="1"/>
          <p:nvPr>
            <p:ph idx="14" type="body"/>
          </p:nvPr>
        </p:nvSpPr>
        <p:spPr>
          <a:xfrm>
            <a:off x="4943100" y="37011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
        <p:nvSpPr>
          <p:cNvPr id="815" name="Google Shape;815;p55"/>
          <p:cNvSpPr txBox="1"/>
          <p:nvPr>
            <p:ph idx="15" type="body"/>
          </p:nvPr>
        </p:nvSpPr>
        <p:spPr>
          <a:xfrm>
            <a:off x="4943100" y="2028350"/>
            <a:ext cx="2698200" cy="169200"/>
          </a:xfrm>
          <a:prstGeom prst="rect">
            <a:avLst/>
          </a:prstGeom>
          <a:noFill/>
          <a:ln>
            <a:noFill/>
          </a:ln>
        </p:spPr>
        <p:txBody>
          <a:bodyPr anchorCtr="0" anchor="t" bIns="0" lIns="0" spcFirstLastPara="1" rIns="0" wrap="square" tIns="0">
            <a:noAutofit/>
          </a:bodyPr>
          <a:lstStyle>
            <a:lvl1pPr indent="-228600" lvl="0" marL="457200" marR="0" algn="ctr">
              <a:lnSpc>
                <a:spcPct val="140000"/>
              </a:lnSpc>
              <a:spcBef>
                <a:spcPts val="0"/>
              </a:spcBef>
              <a:spcAft>
                <a:spcPts val="0"/>
              </a:spcAft>
              <a:buSzPts val="1050"/>
              <a:buNone/>
              <a:defRPr>
                <a:solidFill>
                  <a:srgbClr val="242B2E"/>
                </a:solidFill>
              </a:defRPr>
            </a:lvl1pPr>
            <a:lvl2pPr indent="-295275" lvl="1" marL="914400" algn="ctr">
              <a:lnSpc>
                <a:spcPct val="115000"/>
              </a:lnSpc>
              <a:spcBef>
                <a:spcPts val="0"/>
              </a:spcBef>
              <a:spcAft>
                <a:spcPts val="0"/>
              </a:spcAft>
              <a:buSzPts val="1050"/>
              <a:buChar char="○"/>
              <a:defRPr/>
            </a:lvl2pPr>
            <a:lvl3pPr indent="-295275" lvl="2" marL="1371600" algn="ctr">
              <a:lnSpc>
                <a:spcPct val="115000"/>
              </a:lnSpc>
              <a:spcBef>
                <a:spcPts val="0"/>
              </a:spcBef>
              <a:spcAft>
                <a:spcPts val="0"/>
              </a:spcAft>
              <a:buSzPts val="1050"/>
              <a:buChar char="●"/>
              <a:defRPr/>
            </a:lvl3pPr>
            <a:lvl4pPr indent="-295275" lvl="3" marL="1828800" algn="ctr">
              <a:lnSpc>
                <a:spcPct val="115000"/>
              </a:lnSpc>
              <a:spcBef>
                <a:spcPts val="0"/>
              </a:spcBef>
              <a:spcAft>
                <a:spcPts val="0"/>
              </a:spcAft>
              <a:buSzPts val="1050"/>
              <a:buChar char="○"/>
              <a:defRPr/>
            </a:lvl4pPr>
            <a:lvl5pPr indent="-295275" lvl="4" marL="2286000" algn="ctr">
              <a:lnSpc>
                <a:spcPct val="115000"/>
              </a:lnSpc>
              <a:spcBef>
                <a:spcPts val="0"/>
              </a:spcBef>
              <a:spcAft>
                <a:spcPts val="0"/>
              </a:spcAft>
              <a:buSzPts val="1050"/>
              <a:buChar char="●"/>
              <a:defRPr/>
            </a:lvl5pPr>
            <a:lvl6pPr indent="-295275" lvl="5" marL="2743200" algn="ctr">
              <a:lnSpc>
                <a:spcPct val="115000"/>
              </a:lnSpc>
              <a:spcBef>
                <a:spcPts val="0"/>
              </a:spcBef>
              <a:spcAft>
                <a:spcPts val="0"/>
              </a:spcAft>
              <a:buSzPts val="1050"/>
              <a:buChar char="○"/>
              <a:defRPr/>
            </a:lvl6pPr>
            <a:lvl7pPr indent="-295275" lvl="6" marL="3200400" algn="ctr">
              <a:lnSpc>
                <a:spcPct val="115000"/>
              </a:lnSpc>
              <a:spcBef>
                <a:spcPts val="0"/>
              </a:spcBef>
              <a:spcAft>
                <a:spcPts val="0"/>
              </a:spcAft>
              <a:buSzPts val="1050"/>
              <a:buChar char="●"/>
              <a:defRPr/>
            </a:lvl7pPr>
            <a:lvl8pPr indent="-295275" lvl="7" marL="3657600" algn="ctr">
              <a:lnSpc>
                <a:spcPct val="115000"/>
              </a:lnSpc>
              <a:spcBef>
                <a:spcPts val="0"/>
              </a:spcBef>
              <a:spcAft>
                <a:spcPts val="0"/>
              </a:spcAft>
              <a:buSzPts val="1050"/>
              <a:buChar char="○"/>
              <a:defRPr/>
            </a:lvl8pPr>
            <a:lvl9pPr indent="-295275" lvl="8" marL="4114800" algn="ctr">
              <a:lnSpc>
                <a:spcPct val="115000"/>
              </a:lnSpc>
              <a:spcBef>
                <a:spcPts val="0"/>
              </a:spcBef>
              <a:spcAft>
                <a:spcPts val="0"/>
              </a:spcAft>
              <a:buSzPts val="105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perspective-light">
  <p:cSld name="TITLE_1_1_1_1_1_1">
    <p:bg>
      <p:bgPr>
        <a:blipFill>
          <a:blip r:embed="rId2">
            <a:alphaModFix/>
          </a:blip>
          <a:stretch>
            <a:fillRect/>
          </a:stretch>
        </a:blipFill>
      </p:bgPr>
    </p:bg>
    <p:spTree>
      <p:nvGrpSpPr>
        <p:cNvPr id="78" name="Shape 78"/>
        <p:cNvGrpSpPr/>
        <p:nvPr/>
      </p:nvGrpSpPr>
      <p:grpSpPr>
        <a:xfrm>
          <a:off x="0" y="0"/>
          <a:ext cx="0" cy="0"/>
          <a:chOff x="0" y="0"/>
          <a:chExt cx="0" cy="0"/>
        </a:xfrm>
      </p:grpSpPr>
      <p:pic>
        <p:nvPicPr>
          <p:cNvPr id="79" name="Google Shape;79;p72"/>
          <p:cNvPicPr preferRelativeResize="0"/>
          <p:nvPr/>
        </p:nvPicPr>
        <p:blipFill rotWithShape="1">
          <a:blip r:embed="rId3">
            <a:alphaModFix/>
          </a:blip>
          <a:srcRect b="129" l="0" r="0" t="129"/>
          <a:stretch/>
        </p:blipFill>
        <p:spPr>
          <a:xfrm>
            <a:off x="0" y="0"/>
            <a:ext cx="9144003" cy="5143504"/>
          </a:xfrm>
          <a:prstGeom prst="rect">
            <a:avLst/>
          </a:prstGeom>
          <a:noFill/>
          <a:ln>
            <a:noFill/>
          </a:ln>
        </p:spPr>
      </p:pic>
      <p:sp>
        <p:nvSpPr>
          <p:cNvPr id="80" name="Google Shape;80;p72"/>
          <p:cNvSpPr txBox="1"/>
          <p:nvPr>
            <p:ph type="title"/>
          </p:nvPr>
        </p:nvSpPr>
        <p:spPr>
          <a:xfrm>
            <a:off x="610025" y="1291875"/>
            <a:ext cx="7657200" cy="19038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4900"/>
              <a:buNone/>
              <a:defRPr b="1" sz="4900">
                <a:latin typeface="Bebas Neue"/>
                <a:ea typeface="Bebas Neue"/>
                <a:cs typeface="Bebas Neue"/>
                <a:sym typeface="Bebas Neue"/>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81" name="Google Shape;81;p72"/>
          <p:cNvSpPr txBox="1"/>
          <p:nvPr>
            <p:ph idx="1" type="subTitle"/>
          </p:nvPr>
        </p:nvSpPr>
        <p:spPr>
          <a:xfrm>
            <a:off x="610025" y="3674000"/>
            <a:ext cx="3648900" cy="2757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200"/>
              <a:buNone/>
              <a:defRPr b="1" sz="1600">
                <a:latin typeface="Mulish"/>
                <a:ea typeface="Mulish"/>
                <a:cs typeface="Mulish"/>
                <a:sym typeface="Mulish"/>
              </a:defRPr>
            </a:lvl1pPr>
            <a:lvl2pPr lvl="1" algn="l">
              <a:lnSpc>
                <a:spcPct val="115000"/>
              </a:lnSpc>
              <a:spcBef>
                <a:spcPts val="0"/>
              </a:spcBef>
              <a:spcAft>
                <a:spcPts val="0"/>
              </a:spcAft>
              <a:buClr>
                <a:schemeClr val="lt1"/>
              </a:buClr>
              <a:buSzPts val="1200"/>
              <a:buNone/>
              <a:defRPr>
                <a:solidFill>
                  <a:schemeClr val="lt1"/>
                </a:solidFill>
              </a:defRPr>
            </a:lvl2pPr>
            <a:lvl3pPr lvl="2" algn="l">
              <a:lnSpc>
                <a:spcPct val="115000"/>
              </a:lnSpc>
              <a:spcBef>
                <a:spcPts val="0"/>
              </a:spcBef>
              <a:spcAft>
                <a:spcPts val="0"/>
              </a:spcAft>
              <a:buClr>
                <a:schemeClr val="lt1"/>
              </a:buClr>
              <a:buSzPts val="1200"/>
              <a:buNone/>
              <a:defRPr>
                <a:solidFill>
                  <a:schemeClr val="lt1"/>
                </a:solidFill>
              </a:defRPr>
            </a:lvl3pPr>
            <a:lvl4pPr lvl="3" algn="l">
              <a:lnSpc>
                <a:spcPct val="115000"/>
              </a:lnSpc>
              <a:spcBef>
                <a:spcPts val="0"/>
              </a:spcBef>
              <a:spcAft>
                <a:spcPts val="0"/>
              </a:spcAft>
              <a:buClr>
                <a:schemeClr val="lt1"/>
              </a:buClr>
              <a:buSzPts val="1200"/>
              <a:buNone/>
              <a:defRPr>
                <a:solidFill>
                  <a:schemeClr val="lt1"/>
                </a:solidFill>
              </a:defRPr>
            </a:lvl4pPr>
            <a:lvl5pPr lvl="4" algn="l">
              <a:lnSpc>
                <a:spcPct val="115000"/>
              </a:lnSpc>
              <a:spcBef>
                <a:spcPts val="0"/>
              </a:spcBef>
              <a:spcAft>
                <a:spcPts val="0"/>
              </a:spcAft>
              <a:buClr>
                <a:schemeClr val="lt1"/>
              </a:buClr>
              <a:buSzPts val="1200"/>
              <a:buNone/>
              <a:defRPr>
                <a:solidFill>
                  <a:schemeClr val="lt1"/>
                </a:solidFill>
              </a:defRPr>
            </a:lvl5pPr>
            <a:lvl6pPr lvl="5" algn="l">
              <a:lnSpc>
                <a:spcPct val="115000"/>
              </a:lnSpc>
              <a:spcBef>
                <a:spcPts val="0"/>
              </a:spcBef>
              <a:spcAft>
                <a:spcPts val="0"/>
              </a:spcAft>
              <a:buClr>
                <a:schemeClr val="lt1"/>
              </a:buClr>
              <a:buSzPts val="1200"/>
              <a:buNone/>
              <a:defRPr>
                <a:solidFill>
                  <a:schemeClr val="lt1"/>
                </a:solidFill>
              </a:defRPr>
            </a:lvl6pPr>
            <a:lvl7pPr lvl="6" algn="l">
              <a:lnSpc>
                <a:spcPct val="115000"/>
              </a:lnSpc>
              <a:spcBef>
                <a:spcPts val="0"/>
              </a:spcBef>
              <a:spcAft>
                <a:spcPts val="0"/>
              </a:spcAft>
              <a:buClr>
                <a:schemeClr val="lt1"/>
              </a:buClr>
              <a:buSzPts val="1200"/>
              <a:buNone/>
              <a:defRPr>
                <a:solidFill>
                  <a:schemeClr val="lt1"/>
                </a:solidFill>
              </a:defRPr>
            </a:lvl7pPr>
            <a:lvl8pPr lvl="7" algn="l">
              <a:lnSpc>
                <a:spcPct val="115000"/>
              </a:lnSpc>
              <a:spcBef>
                <a:spcPts val="0"/>
              </a:spcBef>
              <a:spcAft>
                <a:spcPts val="0"/>
              </a:spcAft>
              <a:buClr>
                <a:schemeClr val="lt1"/>
              </a:buClr>
              <a:buSzPts val="1200"/>
              <a:buNone/>
              <a:defRPr>
                <a:solidFill>
                  <a:schemeClr val="lt1"/>
                </a:solidFill>
              </a:defRPr>
            </a:lvl8pPr>
            <a:lvl9pPr lvl="8" algn="l">
              <a:lnSpc>
                <a:spcPct val="115000"/>
              </a:lnSpc>
              <a:spcBef>
                <a:spcPts val="0"/>
              </a:spcBef>
              <a:spcAft>
                <a:spcPts val="0"/>
              </a:spcAft>
              <a:buClr>
                <a:schemeClr val="lt1"/>
              </a:buClr>
              <a:buSzPts val="1200"/>
              <a:buNone/>
              <a:defRPr>
                <a:solidFill>
                  <a:schemeClr val="lt1"/>
                </a:solidFill>
              </a:defRPr>
            </a:lvl9pPr>
          </a:lstStyle>
          <a:p/>
        </p:txBody>
      </p:sp>
      <p:sp>
        <p:nvSpPr>
          <p:cNvPr id="82" name="Google Shape;82;p72"/>
          <p:cNvSpPr txBox="1"/>
          <p:nvPr>
            <p:ph idx="2" type="body"/>
          </p:nvPr>
        </p:nvSpPr>
        <p:spPr>
          <a:xfrm>
            <a:off x="610025" y="3983500"/>
            <a:ext cx="3648900" cy="216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200"/>
              <a:buNone/>
              <a:defRPr sz="1400"/>
            </a:lvl1pPr>
            <a:lvl2pPr indent="-317500" lvl="1" marL="914400" algn="l">
              <a:lnSpc>
                <a:spcPct val="115000"/>
              </a:lnSpc>
              <a:spcBef>
                <a:spcPts val="0"/>
              </a:spcBef>
              <a:spcAft>
                <a:spcPts val="0"/>
              </a:spcAft>
              <a:buClr>
                <a:schemeClr val="dk2"/>
              </a:buClr>
              <a:buSzPts val="1400"/>
              <a:buChar char="○"/>
              <a:defRPr sz="1400"/>
            </a:lvl2pPr>
            <a:lvl3pPr indent="-317500" lvl="2" marL="1371600" algn="l">
              <a:lnSpc>
                <a:spcPct val="115000"/>
              </a:lnSpc>
              <a:spcBef>
                <a:spcPts val="0"/>
              </a:spcBef>
              <a:spcAft>
                <a:spcPts val="0"/>
              </a:spcAft>
              <a:buClr>
                <a:schemeClr val="dk2"/>
              </a:buClr>
              <a:buSzPts val="1400"/>
              <a:buChar char="●"/>
              <a:defRPr sz="1400"/>
            </a:lvl3pPr>
            <a:lvl4pPr indent="-317500" lvl="3" marL="1828800" algn="l">
              <a:lnSpc>
                <a:spcPct val="115000"/>
              </a:lnSpc>
              <a:spcBef>
                <a:spcPts val="0"/>
              </a:spcBef>
              <a:spcAft>
                <a:spcPts val="0"/>
              </a:spcAft>
              <a:buClr>
                <a:schemeClr val="dk2"/>
              </a:buClr>
              <a:buSzPts val="1400"/>
              <a:buChar char="○"/>
              <a:defRPr sz="1400"/>
            </a:lvl4pPr>
            <a:lvl5pPr indent="-317500" lvl="4" marL="2286000" algn="l">
              <a:lnSpc>
                <a:spcPct val="115000"/>
              </a:lnSpc>
              <a:spcBef>
                <a:spcPts val="0"/>
              </a:spcBef>
              <a:spcAft>
                <a:spcPts val="0"/>
              </a:spcAft>
              <a:buClr>
                <a:schemeClr val="dk2"/>
              </a:buClr>
              <a:buSzPts val="1400"/>
              <a:buChar char="●"/>
              <a:defRPr sz="1400"/>
            </a:lvl5pPr>
            <a:lvl6pPr indent="-317500" lvl="5" marL="2743200" algn="l">
              <a:lnSpc>
                <a:spcPct val="115000"/>
              </a:lnSpc>
              <a:spcBef>
                <a:spcPts val="0"/>
              </a:spcBef>
              <a:spcAft>
                <a:spcPts val="0"/>
              </a:spcAft>
              <a:buClr>
                <a:schemeClr val="dk2"/>
              </a:buClr>
              <a:buSzPts val="1400"/>
              <a:buChar char="○"/>
              <a:defRPr sz="1400"/>
            </a:lvl6pPr>
            <a:lvl7pPr indent="-317500" lvl="6" marL="3200400" algn="l">
              <a:lnSpc>
                <a:spcPct val="115000"/>
              </a:lnSpc>
              <a:spcBef>
                <a:spcPts val="0"/>
              </a:spcBef>
              <a:spcAft>
                <a:spcPts val="0"/>
              </a:spcAft>
              <a:buClr>
                <a:schemeClr val="dk2"/>
              </a:buClr>
              <a:buSzPts val="1400"/>
              <a:buChar char="●"/>
              <a:defRPr sz="1400"/>
            </a:lvl7pPr>
            <a:lvl8pPr indent="-317500" lvl="7" marL="3657600" algn="l">
              <a:lnSpc>
                <a:spcPct val="115000"/>
              </a:lnSpc>
              <a:spcBef>
                <a:spcPts val="0"/>
              </a:spcBef>
              <a:spcAft>
                <a:spcPts val="0"/>
              </a:spcAft>
              <a:buClr>
                <a:schemeClr val="dk2"/>
              </a:buClr>
              <a:buSzPts val="1400"/>
              <a:buChar char="○"/>
              <a:defRPr sz="1400"/>
            </a:lvl8pPr>
            <a:lvl9pPr indent="-317500" lvl="8" marL="4114800" algn="l">
              <a:lnSpc>
                <a:spcPct val="115000"/>
              </a:lnSpc>
              <a:spcBef>
                <a:spcPts val="0"/>
              </a:spcBef>
              <a:spcAft>
                <a:spcPts val="0"/>
              </a:spcAft>
              <a:buClr>
                <a:schemeClr val="dk2"/>
              </a:buClr>
              <a:buSzPts val="1400"/>
              <a:buChar char="●"/>
              <a:defRPr sz="1400"/>
            </a:lvl9pPr>
          </a:lstStyle>
          <a:p/>
        </p:txBody>
      </p:sp>
      <p:sp>
        <p:nvSpPr>
          <p:cNvPr id="83" name="Google Shape;83;p72"/>
          <p:cNvSpPr txBox="1"/>
          <p:nvPr>
            <p:ph idx="3" type="body"/>
          </p:nvPr>
        </p:nvSpPr>
        <p:spPr>
          <a:xfrm>
            <a:off x="6390050" y="712950"/>
            <a:ext cx="1979400" cy="216600"/>
          </a:xfrm>
          <a:prstGeom prst="rect">
            <a:avLst/>
          </a:prstGeom>
          <a:noFill/>
          <a:ln>
            <a:noFill/>
          </a:ln>
        </p:spPr>
        <p:txBody>
          <a:bodyPr anchorCtr="0" anchor="t" bIns="0" lIns="0" spcFirstLastPara="1" rIns="0" wrap="square" tIns="0">
            <a:noAutofit/>
          </a:bodyPr>
          <a:lstStyle>
            <a:lvl1pPr indent="-228600" lvl="0" marL="457200" marR="0" algn="r">
              <a:lnSpc>
                <a:spcPct val="100000"/>
              </a:lnSpc>
              <a:spcBef>
                <a:spcPts val="0"/>
              </a:spcBef>
              <a:spcAft>
                <a:spcPts val="0"/>
              </a:spcAft>
              <a:buSzPts val="1200"/>
              <a:buNone/>
              <a:defRPr sz="1200">
                <a:solidFill>
                  <a:schemeClr val="accent5"/>
                </a:solidFill>
              </a:defRPr>
            </a:lvl1pPr>
            <a:lvl2pPr indent="-304800" lvl="1" marL="914400" algn="r">
              <a:lnSpc>
                <a:spcPct val="115000"/>
              </a:lnSpc>
              <a:spcBef>
                <a:spcPts val="0"/>
              </a:spcBef>
              <a:spcAft>
                <a:spcPts val="0"/>
              </a:spcAft>
              <a:buClr>
                <a:schemeClr val="accent5"/>
              </a:buClr>
              <a:buSzPts val="1200"/>
              <a:buChar char="○"/>
              <a:defRPr sz="1200">
                <a:solidFill>
                  <a:schemeClr val="accent5"/>
                </a:solidFill>
              </a:defRPr>
            </a:lvl2pPr>
            <a:lvl3pPr indent="-304800" lvl="2" marL="1371600" algn="r">
              <a:lnSpc>
                <a:spcPct val="115000"/>
              </a:lnSpc>
              <a:spcBef>
                <a:spcPts val="0"/>
              </a:spcBef>
              <a:spcAft>
                <a:spcPts val="0"/>
              </a:spcAft>
              <a:buClr>
                <a:schemeClr val="accent5"/>
              </a:buClr>
              <a:buSzPts val="1200"/>
              <a:buChar char="●"/>
              <a:defRPr sz="1200">
                <a:solidFill>
                  <a:schemeClr val="accent5"/>
                </a:solidFill>
              </a:defRPr>
            </a:lvl3pPr>
            <a:lvl4pPr indent="-304800" lvl="3" marL="1828800" algn="r">
              <a:lnSpc>
                <a:spcPct val="115000"/>
              </a:lnSpc>
              <a:spcBef>
                <a:spcPts val="0"/>
              </a:spcBef>
              <a:spcAft>
                <a:spcPts val="0"/>
              </a:spcAft>
              <a:buClr>
                <a:schemeClr val="accent5"/>
              </a:buClr>
              <a:buSzPts val="1200"/>
              <a:buChar char="○"/>
              <a:defRPr sz="1200">
                <a:solidFill>
                  <a:schemeClr val="accent5"/>
                </a:solidFill>
              </a:defRPr>
            </a:lvl4pPr>
            <a:lvl5pPr indent="-304800" lvl="4" marL="2286000" algn="r">
              <a:lnSpc>
                <a:spcPct val="115000"/>
              </a:lnSpc>
              <a:spcBef>
                <a:spcPts val="0"/>
              </a:spcBef>
              <a:spcAft>
                <a:spcPts val="0"/>
              </a:spcAft>
              <a:buClr>
                <a:schemeClr val="accent5"/>
              </a:buClr>
              <a:buSzPts val="1200"/>
              <a:buChar char="●"/>
              <a:defRPr sz="1200">
                <a:solidFill>
                  <a:schemeClr val="accent5"/>
                </a:solidFill>
              </a:defRPr>
            </a:lvl5pPr>
            <a:lvl6pPr indent="-304800" lvl="5" marL="2743200" algn="r">
              <a:lnSpc>
                <a:spcPct val="115000"/>
              </a:lnSpc>
              <a:spcBef>
                <a:spcPts val="0"/>
              </a:spcBef>
              <a:spcAft>
                <a:spcPts val="0"/>
              </a:spcAft>
              <a:buClr>
                <a:schemeClr val="accent5"/>
              </a:buClr>
              <a:buSzPts val="1200"/>
              <a:buChar char="○"/>
              <a:defRPr sz="1200">
                <a:solidFill>
                  <a:schemeClr val="accent5"/>
                </a:solidFill>
              </a:defRPr>
            </a:lvl6pPr>
            <a:lvl7pPr indent="-304800" lvl="6" marL="3200400" algn="r">
              <a:lnSpc>
                <a:spcPct val="115000"/>
              </a:lnSpc>
              <a:spcBef>
                <a:spcPts val="0"/>
              </a:spcBef>
              <a:spcAft>
                <a:spcPts val="0"/>
              </a:spcAft>
              <a:buClr>
                <a:schemeClr val="accent5"/>
              </a:buClr>
              <a:buSzPts val="1200"/>
              <a:buChar char="●"/>
              <a:defRPr sz="1200">
                <a:solidFill>
                  <a:schemeClr val="accent5"/>
                </a:solidFill>
              </a:defRPr>
            </a:lvl7pPr>
            <a:lvl8pPr indent="-304800" lvl="7" marL="3657600" algn="r">
              <a:lnSpc>
                <a:spcPct val="115000"/>
              </a:lnSpc>
              <a:spcBef>
                <a:spcPts val="0"/>
              </a:spcBef>
              <a:spcAft>
                <a:spcPts val="0"/>
              </a:spcAft>
              <a:buClr>
                <a:schemeClr val="accent5"/>
              </a:buClr>
              <a:buSzPts val="1200"/>
              <a:buChar char="○"/>
              <a:defRPr sz="1200">
                <a:solidFill>
                  <a:schemeClr val="accent5"/>
                </a:solidFill>
              </a:defRPr>
            </a:lvl8pPr>
            <a:lvl9pPr indent="-304800" lvl="8" marL="4114800" algn="r">
              <a:lnSpc>
                <a:spcPct val="115000"/>
              </a:lnSpc>
              <a:spcBef>
                <a:spcPts val="0"/>
              </a:spcBef>
              <a:spcAft>
                <a:spcPts val="0"/>
              </a:spcAft>
              <a:buClr>
                <a:schemeClr val="accent5"/>
              </a:buClr>
              <a:buSzPts val="1200"/>
              <a:buChar char="●"/>
              <a:defRPr sz="1200">
                <a:solidFill>
                  <a:schemeClr val="accent5"/>
                </a:solidFill>
              </a:defRPr>
            </a:lvl9pPr>
          </a:lstStyle>
          <a:p/>
        </p:txBody>
      </p:sp>
      <p:pic>
        <p:nvPicPr>
          <p:cNvPr id="84" name="Google Shape;84;p72"/>
          <p:cNvPicPr preferRelativeResize="0"/>
          <p:nvPr/>
        </p:nvPicPr>
        <p:blipFill rotWithShape="1">
          <a:blip r:embed="rId4">
            <a:alphaModFix/>
          </a:blip>
          <a:srcRect b="0" l="39" r="39" t="0"/>
          <a:stretch/>
        </p:blipFill>
        <p:spPr>
          <a:xfrm>
            <a:off x="616475" y="707363"/>
            <a:ext cx="1349574" cy="227775"/>
          </a:xfrm>
          <a:prstGeom prst="rect">
            <a:avLst/>
          </a:prstGeom>
          <a:noFill/>
          <a:ln>
            <a:noFill/>
          </a:ln>
        </p:spPr>
      </p:pic>
    </p:spTree>
  </p:cSld>
  <p:clrMapOvr>
    <a:masterClrMapping/>
  </p:clrMapOvr>
  <p:extLst>
    <p:ext uri="{DCECCB84-F9BA-43D5-87BE-67443E8EF086}">
      <p15:sldGuideLst>
        <p15:guide id="1" orient="horz" pos="433">
          <p15:clr>
            <a:srgbClr val="E46962"/>
          </p15:clr>
        </p15:guide>
        <p15:guide id="2" pos="2979">
          <p15:clr>
            <a:srgbClr val="E46962"/>
          </p15:clr>
        </p15:guide>
        <p15:guide id="3" pos="384">
          <p15:clr>
            <a:srgbClr val="E46962"/>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 Thank You">
  <p:cSld name="BLANK_1_1_1_1_1_1_2_1_1_1_1_1_1_1_1_1_1_1_1_1_1">
    <p:bg>
      <p:bgPr>
        <a:blipFill>
          <a:blip r:embed="rId2">
            <a:alphaModFix/>
          </a:blip>
          <a:stretch>
            <a:fillRect/>
          </a:stretch>
        </a:blipFill>
      </p:bgPr>
    </p:bg>
    <p:spTree>
      <p:nvGrpSpPr>
        <p:cNvPr id="816" name="Shape 816"/>
        <p:cNvGrpSpPr/>
        <p:nvPr/>
      </p:nvGrpSpPr>
      <p:grpSpPr>
        <a:xfrm>
          <a:off x="0" y="0"/>
          <a:ext cx="0" cy="0"/>
          <a:chOff x="0" y="0"/>
          <a:chExt cx="0" cy="0"/>
        </a:xfrm>
      </p:grpSpPr>
      <p:pic>
        <p:nvPicPr>
          <p:cNvPr id="817" name="Google Shape;817;p56"/>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818" name="Google Shape;818;p56"/>
          <p:cNvSpPr txBox="1"/>
          <p:nvPr/>
        </p:nvSpPr>
        <p:spPr>
          <a:xfrm>
            <a:off x="892075" y="1562425"/>
            <a:ext cx="7289100" cy="8175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FFFFFF"/>
              </a:solidFill>
              <a:latin typeface="Arial"/>
              <a:ea typeface="Arial"/>
              <a:cs typeface="Arial"/>
              <a:sym typeface="Arial"/>
            </a:endParaRPr>
          </a:p>
        </p:txBody>
      </p:sp>
      <p:sp>
        <p:nvSpPr>
          <p:cNvPr id="819" name="Google Shape;819;p56"/>
          <p:cNvSpPr txBox="1"/>
          <p:nvPr>
            <p:ph type="title"/>
          </p:nvPr>
        </p:nvSpPr>
        <p:spPr>
          <a:xfrm>
            <a:off x="896475" y="917982"/>
            <a:ext cx="7289100" cy="14532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2600"/>
              <a:buNone/>
              <a:defRPr sz="2600">
                <a:solidFill>
                  <a:schemeClr val="lt1"/>
                </a:solidFill>
                <a:latin typeface="Mulish Black"/>
                <a:ea typeface="Mulish Black"/>
                <a:cs typeface="Mulish Black"/>
                <a:sym typeface="Mulish Black"/>
              </a:defRPr>
            </a:lvl1pPr>
            <a:lvl2pPr lvl="1"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2800"/>
              <a:buNone/>
              <a:defRPr>
                <a:solidFill>
                  <a:schemeClr val="lt1"/>
                </a:solidFill>
                <a:latin typeface="Roboto"/>
                <a:ea typeface="Roboto"/>
                <a:cs typeface="Roboto"/>
                <a:sym typeface="Roboto"/>
              </a:defRPr>
            </a:lvl9pPr>
          </a:lstStyle>
          <a:p/>
        </p:txBody>
      </p:sp>
      <p:sp>
        <p:nvSpPr>
          <p:cNvPr id="820" name="Google Shape;820;p56"/>
          <p:cNvSpPr txBox="1"/>
          <p:nvPr>
            <p:ph idx="1" type="body"/>
          </p:nvPr>
        </p:nvSpPr>
        <p:spPr>
          <a:xfrm>
            <a:off x="896475" y="2739625"/>
            <a:ext cx="7289100" cy="15564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Char char="●"/>
              <a:defRPr sz="1800">
                <a:solidFill>
                  <a:schemeClr val="lt1"/>
                </a:solidFill>
              </a:defRPr>
            </a:lvl1pPr>
            <a:lvl2pPr indent="-342900" lvl="1" marL="914400" algn="l">
              <a:lnSpc>
                <a:spcPct val="100000"/>
              </a:lnSpc>
              <a:spcBef>
                <a:spcPts val="0"/>
              </a:spcBef>
              <a:spcAft>
                <a:spcPts val="0"/>
              </a:spcAft>
              <a:buClr>
                <a:schemeClr val="lt1"/>
              </a:buClr>
              <a:buSzPts val="1800"/>
              <a:buChar char="○"/>
              <a:defRPr sz="1800">
                <a:solidFill>
                  <a:schemeClr val="lt1"/>
                </a:solidFill>
              </a:defRPr>
            </a:lvl2pPr>
            <a:lvl3pPr indent="-342900" lvl="2" marL="1371600" algn="l">
              <a:lnSpc>
                <a:spcPct val="100000"/>
              </a:lnSpc>
              <a:spcBef>
                <a:spcPts val="0"/>
              </a:spcBef>
              <a:spcAft>
                <a:spcPts val="0"/>
              </a:spcAft>
              <a:buClr>
                <a:schemeClr val="lt1"/>
              </a:buClr>
              <a:buSzPts val="1800"/>
              <a:buChar char="●"/>
              <a:defRPr sz="1800">
                <a:solidFill>
                  <a:schemeClr val="lt1"/>
                </a:solidFill>
              </a:defRPr>
            </a:lvl3pPr>
            <a:lvl4pPr indent="-228600" lvl="3" marL="1828800" marR="0" algn="l">
              <a:lnSpc>
                <a:spcPct val="100000"/>
              </a:lnSpc>
              <a:spcBef>
                <a:spcPts val="1200"/>
              </a:spcBef>
              <a:spcAft>
                <a:spcPts val="0"/>
              </a:spcAft>
              <a:buSzPts val="1050"/>
              <a:buNone/>
              <a:defRPr sz="1800">
                <a:solidFill>
                  <a:schemeClr val="lt1"/>
                </a:solidFill>
              </a:defRPr>
            </a:lvl4pPr>
            <a:lvl5pPr indent="-342900" lvl="4" marL="2286000" algn="l">
              <a:lnSpc>
                <a:spcPct val="100000"/>
              </a:lnSpc>
              <a:spcBef>
                <a:spcPts val="0"/>
              </a:spcBef>
              <a:spcAft>
                <a:spcPts val="0"/>
              </a:spcAft>
              <a:buClr>
                <a:schemeClr val="lt1"/>
              </a:buClr>
              <a:buSzPts val="1800"/>
              <a:buChar char="●"/>
              <a:defRPr sz="1800">
                <a:solidFill>
                  <a:schemeClr val="lt1"/>
                </a:solidFill>
              </a:defRPr>
            </a:lvl5pPr>
            <a:lvl6pPr indent="-342900" lvl="5" marL="2743200" algn="l">
              <a:lnSpc>
                <a:spcPct val="100000"/>
              </a:lnSpc>
              <a:spcBef>
                <a:spcPts val="0"/>
              </a:spcBef>
              <a:spcAft>
                <a:spcPts val="0"/>
              </a:spcAft>
              <a:buClr>
                <a:schemeClr val="lt1"/>
              </a:buClr>
              <a:buSzPts val="1800"/>
              <a:buChar char="○"/>
              <a:defRPr sz="1800">
                <a:solidFill>
                  <a:schemeClr val="lt1"/>
                </a:solidFill>
              </a:defRPr>
            </a:lvl6pPr>
            <a:lvl7pPr indent="-342900" lvl="6" marL="3200400" algn="l">
              <a:lnSpc>
                <a:spcPct val="100000"/>
              </a:lnSpc>
              <a:spcBef>
                <a:spcPts val="0"/>
              </a:spcBef>
              <a:spcAft>
                <a:spcPts val="0"/>
              </a:spcAft>
              <a:buClr>
                <a:schemeClr val="lt1"/>
              </a:buClr>
              <a:buSzPts val="1800"/>
              <a:buChar char="●"/>
              <a:defRPr sz="1800">
                <a:solidFill>
                  <a:schemeClr val="lt1"/>
                </a:solidFill>
              </a:defRPr>
            </a:lvl7pPr>
            <a:lvl8pPr indent="-342900" lvl="7" marL="3657600" algn="l">
              <a:lnSpc>
                <a:spcPct val="100000"/>
              </a:lnSpc>
              <a:spcBef>
                <a:spcPts val="0"/>
              </a:spcBef>
              <a:spcAft>
                <a:spcPts val="0"/>
              </a:spcAft>
              <a:buClr>
                <a:schemeClr val="lt1"/>
              </a:buClr>
              <a:buSzPts val="1800"/>
              <a:buChar char="○"/>
              <a:defRPr sz="1800">
                <a:solidFill>
                  <a:schemeClr val="lt1"/>
                </a:solidFill>
              </a:defRPr>
            </a:lvl8pPr>
            <a:lvl9pPr indent="-342900" lvl="8" marL="4114800" algn="l">
              <a:lnSpc>
                <a:spcPct val="100000"/>
              </a:lnSpc>
              <a:spcBef>
                <a:spcPts val="0"/>
              </a:spcBef>
              <a:spcAft>
                <a:spcPts val="0"/>
              </a:spcAft>
              <a:buClr>
                <a:schemeClr val="lt1"/>
              </a:buClr>
              <a:buSzPts val="1800"/>
              <a:buChar char="●"/>
              <a:defRPr sz="1800">
                <a:solidFill>
                  <a:schemeClr val="lt1"/>
                </a:solidFill>
              </a:defRPr>
            </a:lvl9pPr>
          </a:lstStyle>
          <a:p/>
        </p:txBody>
      </p:sp>
      <p:pic>
        <p:nvPicPr>
          <p:cNvPr id="821" name="Google Shape;821;p56"/>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Overview">
  <p:cSld name="BLANK_1_1_1_1_1_1_2_1_1">
    <p:spTree>
      <p:nvGrpSpPr>
        <p:cNvPr id="822" name="Shape 822"/>
        <p:cNvGrpSpPr/>
        <p:nvPr/>
      </p:nvGrpSpPr>
      <p:grpSpPr>
        <a:xfrm>
          <a:off x="0" y="0"/>
          <a:ext cx="0" cy="0"/>
          <a:chOff x="0" y="0"/>
          <a:chExt cx="0" cy="0"/>
        </a:xfrm>
      </p:grpSpPr>
      <p:sp>
        <p:nvSpPr>
          <p:cNvPr id="823" name="Google Shape;823;p57"/>
          <p:cNvSpPr txBox="1"/>
          <p:nvPr>
            <p:ph idx="1" type="body"/>
          </p:nvPr>
        </p:nvSpPr>
        <p:spPr>
          <a:xfrm>
            <a:off x="5800025" y="1268075"/>
            <a:ext cx="2514600" cy="3200400"/>
          </a:xfrm>
          <a:prstGeom prst="rect">
            <a:avLst/>
          </a:prstGeom>
          <a:noFill/>
          <a:ln>
            <a:noFill/>
          </a:ln>
        </p:spPr>
        <p:txBody>
          <a:bodyPr anchorCtr="0" anchor="t" bIns="0" lIns="0" spcFirstLastPara="1" rIns="0" wrap="square" tIns="0">
            <a:noAutofit/>
          </a:bodyPr>
          <a:lstStyle>
            <a:lvl1pPr indent="-336550" lvl="0" marL="457200" marR="0" algn="l">
              <a:lnSpc>
                <a:spcPct val="125000"/>
              </a:lnSpc>
              <a:spcBef>
                <a:spcPts val="0"/>
              </a:spcBef>
              <a:spcAft>
                <a:spcPts val="0"/>
              </a:spcAft>
              <a:buSzPts val="1700"/>
              <a:buFont typeface="Roboto"/>
              <a:buChar char="●"/>
              <a:defRPr sz="1000"/>
            </a:lvl1pPr>
            <a:lvl2pPr indent="-336550" lvl="1" marL="914400" marR="0" algn="l">
              <a:lnSpc>
                <a:spcPct val="125000"/>
              </a:lnSpc>
              <a:spcBef>
                <a:spcPts val="1000"/>
              </a:spcBef>
              <a:spcAft>
                <a:spcPts val="0"/>
              </a:spcAft>
              <a:buSzPts val="1700"/>
              <a:buFont typeface="Roboto"/>
              <a:buChar char="○"/>
              <a:defRPr sz="1000"/>
            </a:lvl2pPr>
            <a:lvl3pPr indent="-336550" lvl="2" marL="1371600" marR="0" algn="l">
              <a:lnSpc>
                <a:spcPct val="125000"/>
              </a:lnSpc>
              <a:spcBef>
                <a:spcPts val="1000"/>
              </a:spcBef>
              <a:spcAft>
                <a:spcPts val="0"/>
              </a:spcAft>
              <a:buSzPts val="1700"/>
              <a:buFont typeface="Roboto"/>
              <a:buChar char="●"/>
              <a:defRPr sz="1000"/>
            </a:lvl3pPr>
            <a:lvl4pPr indent="-336550" lvl="3" marL="1828800" marR="0" algn="l">
              <a:lnSpc>
                <a:spcPct val="125000"/>
              </a:lnSpc>
              <a:spcBef>
                <a:spcPts val="1000"/>
              </a:spcBef>
              <a:spcAft>
                <a:spcPts val="0"/>
              </a:spcAft>
              <a:buSzPts val="1700"/>
              <a:buFont typeface="Roboto"/>
              <a:buChar char="○"/>
              <a:defRPr sz="1000"/>
            </a:lvl4pPr>
            <a:lvl5pPr indent="-336550" lvl="4" marL="2286000" marR="0" algn="l">
              <a:lnSpc>
                <a:spcPct val="125000"/>
              </a:lnSpc>
              <a:spcBef>
                <a:spcPts val="1000"/>
              </a:spcBef>
              <a:spcAft>
                <a:spcPts val="0"/>
              </a:spcAft>
              <a:buSzPts val="1700"/>
              <a:buFont typeface="Roboto"/>
              <a:buChar char="●"/>
              <a:defRPr sz="1000"/>
            </a:lvl5pPr>
            <a:lvl6pPr indent="-336550" lvl="5" marL="2743200" marR="0" algn="l">
              <a:lnSpc>
                <a:spcPct val="125000"/>
              </a:lnSpc>
              <a:spcBef>
                <a:spcPts val="1000"/>
              </a:spcBef>
              <a:spcAft>
                <a:spcPts val="0"/>
              </a:spcAft>
              <a:buSzPts val="1700"/>
              <a:buFont typeface="Roboto"/>
              <a:buChar char="○"/>
              <a:defRPr sz="1000"/>
            </a:lvl6pPr>
            <a:lvl7pPr indent="-336550" lvl="6" marL="3200400" marR="0" algn="l">
              <a:lnSpc>
                <a:spcPct val="125000"/>
              </a:lnSpc>
              <a:spcBef>
                <a:spcPts val="1000"/>
              </a:spcBef>
              <a:spcAft>
                <a:spcPts val="0"/>
              </a:spcAft>
              <a:buSzPts val="1700"/>
              <a:buFont typeface="Roboto"/>
              <a:buChar char="●"/>
              <a:defRPr sz="1000"/>
            </a:lvl7pPr>
            <a:lvl8pPr indent="-336550" lvl="7" marL="3657600" marR="0" algn="l">
              <a:lnSpc>
                <a:spcPct val="125000"/>
              </a:lnSpc>
              <a:spcBef>
                <a:spcPts val="1000"/>
              </a:spcBef>
              <a:spcAft>
                <a:spcPts val="0"/>
              </a:spcAft>
              <a:buSzPts val="1700"/>
              <a:buFont typeface="Roboto"/>
              <a:buChar char="○"/>
              <a:defRPr sz="1000"/>
            </a:lvl8pPr>
            <a:lvl9pPr indent="-336550" lvl="8" marL="4114800" marR="0" algn="l">
              <a:lnSpc>
                <a:spcPct val="125000"/>
              </a:lnSpc>
              <a:spcBef>
                <a:spcPts val="1000"/>
              </a:spcBef>
              <a:spcAft>
                <a:spcPts val="1000"/>
              </a:spcAft>
              <a:buSzPts val="1700"/>
              <a:buFont typeface="Roboto"/>
              <a:buChar char="●"/>
              <a:defRPr sz="1000"/>
            </a:lvl9pPr>
          </a:lstStyle>
          <a:p/>
        </p:txBody>
      </p:sp>
      <p:sp>
        <p:nvSpPr>
          <p:cNvPr id="824" name="Google Shape;824;p57"/>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pid7 Why Slide">
  <p:cSld name="BLANK_1_1_2">
    <p:bg>
      <p:bgPr>
        <a:blipFill>
          <a:blip r:embed="rId2">
            <a:alphaModFix/>
          </a:blip>
          <a:stretch>
            <a:fillRect/>
          </a:stretch>
        </a:blipFill>
      </p:bgPr>
    </p:bg>
    <p:spTree>
      <p:nvGrpSpPr>
        <p:cNvPr id="825" name="Shape 825"/>
        <p:cNvGrpSpPr/>
        <p:nvPr/>
      </p:nvGrpSpPr>
      <p:grpSpPr>
        <a:xfrm>
          <a:off x="0" y="0"/>
          <a:ext cx="0" cy="0"/>
          <a:chOff x="0" y="0"/>
          <a:chExt cx="0" cy="0"/>
        </a:xfrm>
      </p:grpSpPr>
      <p:grpSp>
        <p:nvGrpSpPr>
          <p:cNvPr id="826" name="Google Shape;826;p58"/>
          <p:cNvGrpSpPr/>
          <p:nvPr/>
        </p:nvGrpSpPr>
        <p:grpSpPr>
          <a:xfrm>
            <a:off x="4731574" y="973725"/>
            <a:ext cx="1673352" cy="2221540"/>
            <a:chOff x="4749299" y="973725"/>
            <a:chExt cx="1673352" cy="2221540"/>
          </a:xfrm>
        </p:grpSpPr>
        <p:sp>
          <p:nvSpPr>
            <p:cNvPr id="827" name="Google Shape;827;p58"/>
            <p:cNvSpPr txBox="1"/>
            <p:nvPr/>
          </p:nvSpPr>
          <p:spPr>
            <a:xfrm>
              <a:off x="4760675" y="973725"/>
              <a:ext cx="16506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Research and </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Community</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Mulish Black"/>
                <a:ea typeface="Mulish Black"/>
                <a:cs typeface="Mulish Black"/>
                <a:sym typeface="Mulish Black"/>
              </a:endParaRPr>
            </a:p>
          </p:txBody>
        </p:sp>
        <p:pic>
          <p:nvPicPr>
            <p:cNvPr id="828" name="Google Shape;828;p58"/>
            <p:cNvPicPr preferRelativeResize="0"/>
            <p:nvPr/>
          </p:nvPicPr>
          <p:blipFill rotWithShape="1">
            <a:blip r:embed="rId3">
              <a:alphaModFix/>
            </a:blip>
            <a:srcRect b="0" l="0" r="0" t="0"/>
            <a:stretch/>
          </p:blipFill>
          <p:spPr>
            <a:xfrm>
              <a:off x="4749299" y="1521913"/>
              <a:ext cx="1673352" cy="1673352"/>
            </a:xfrm>
            <a:prstGeom prst="rect">
              <a:avLst/>
            </a:prstGeom>
            <a:noFill/>
            <a:ln>
              <a:noFill/>
            </a:ln>
          </p:spPr>
        </p:pic>
      </p:grpSp>
      <p:grpSp>
        <p:nvGrpSpPr>
          <p:cNvPr id="829" name="Google Shape;829;p58"/>
          <p:cNvGrpSpPr/>
          <p:nvPr/>
        </p:nvGrpSpPr>
        <p:grpSpPr>
          <a:xfrm>
            <a:off x="2737524" y="973725"/>
            <a:ext cx="1673352" cy="2221527"/>
            <a:chOff x="2760675" y="973725"/>
            <a:chExt cx="1673352" cy="2221527"/>
          </a:xfrm>
        </p:grpSpPr>
        <p:sp>
          <p:nvSpPr>
            <p:cNvPr id="830" name="Google Shape;830;p58"/>
            <p:cNvSpPr txBox="1"/>
            <p:nvPr/>
          </p:nvSpPr>
          <p:spPr>
            <a:xfrm>
              <a:off x="2769651" y="973725"/>
              <a:ext cx="16554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Security</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Services</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831" name="Google Shape;831;p58"/>
            <p:cNvPicPr preferRelativeResize="0"/>
            <p:nvPr/>
          </p:nvPicPr>
          <p:blipFill rotWithShape="1">
            <a:blip r:embed="rId4">
              <a:alphaModFix/>
            </a:blip>
            <a:srcRect b="0" l="0" r="0" t="0"/>
            <a:stretch/>
          </p:blipFill>
          <p:spPr>
            <a:xfrm>
              <a:off x="2760675" y="1521900"/>
              <a:ext cx="1673352" cy="1673352"/>
            </a:xfrm>
            <a:prstGeom prst="rect">
              <a:avLst/>
            </a:prstGeom>
            <a:noFill/>
            <a:ln>
              <a:noFill/>
            </a:ln>
          </p:spPr>
        </p:pic>
      </p:grpSp>
      <p:grpSp>
        <p:nvGrpSpPr>
          <p:cNvPr id="832" name="Google Shape;832;p58"/>
          <p:cNvGrpSpPr/>
          <p:nvPr/>
        </p:nvGrpSpPr>
        <p:grpSpPr>
          <a:xfrm>
            <a:off x="746651" y="973725"/>
            <a:ext cx="1670175" cy="2219950"/>
            <a:chOff x="746651" y="973725"/>
            <a:chExt cx="1670175" cy="2219950"/>
          </a:xfrm>
        </p:grpSpPr>
        <p:sp>
          <p:nvSpPr>
            <p:cNvPr id="833" name="Google Shape;833;p58"/>
            <p:cNvSpPr txBox="1"/>
            <p:nvPr/>
          </p:nvSpPr>
          <p:spPr>
            <a:xfrm>
              <a:off x="754038" y="973725"/>
              <a:ext cx="16554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Best-in-Class  Technology</a:t>
              </a:r>
              <a:endParaRPr b="0" i="0" sz="1300" u="none" cap="none" strike="noStrike">
                <a:solidFill>
                  <a:schemeClr val="dk2"/>
                </a:solidFill>
                <a:latin typeface="Mulish Black"/>
                <a:ea typeface="Mulish Black"/>
                <a:cs typeface="Mulish Black"/>
                <a:sym typeface="Mulish Black"/>
              </a:endParaRPr>
            </a:p>
          </p:txBody>
        </p:sp>
        <p:pic>
          <p:nvPicPr>
            <p:cNvPr id="834" name="Google Shape;834;p58"/>
            <p:cNvPicPr preferRelativeResize="0"/>
            <p:nvPr/>
          </p:nvPicPr>
          <p:blipFill rotWithShape="1">
            <a:blip r:embed="rId5">
              <a:alphaModFix/>
            </a:blip>
            <a:srcRect b="0" l="0" r="0" t="0"/>
            <a:stretch/>
          </p:blipFill>
          <p:spPr>
            <a:xfrm>
              <a:off x="746651" y="1523500"/>
              <a:ext cx="1670175" cy="1670175"/>
            </a:xfrm>
            <a:prstGeom prst="rect">
              <a:avLst/>
            </a:prstGeom>
            <a:noFill/>
            <a:ln>
              <a:noFill/>
            </a:ln>
          </p:spPr>
        </p:pic>
      </p:grpSp>
      <p:grpSp>
        <p:nvGrpSpPr>
          <p:cNvPr id="835" name="Google Shape;835;p58"/>
          <p:cNvGrpSpPr/>
          <p:nvPr/>
        </p:nvGrpSpPr>
        <p:grpSpPr>
          <a:xfrm>
            <a:off x="1728835" y="3500470"/>
            <a:ext cx="1696200" cy="1114221"/>
            <a:chOff x="1527052" y="3500470"/>
            <a:chExt cx="1696200" cy="1114221"/>
          </a:xfrm>
        </p:grpSpPr>
        <p:sp>
          <p:nvSpPr>
            <p:cNvPr id="836" name="Google Shape;836;p58"/>
            <p:cNvSpPr txBox="1"/>
            <p:nvPr/>
          </p:nvSpPr>
          <p:spPr>
            <a:xfrm>
              <a:off x="1527052"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11,000+</a:t>
              </a:r>
              <a:endParaRPr b="0" i="0" sz="15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Customers   </a:t>
              </a:r>
              <a:endParaRPr b="0" i="0" sz="1500" u="none" cap="none" strike="noStrike">
                <a:solidFill>
                  <a:schemeClr val="dk2"/>
                </a:solidFill>
                <a:latin typeface="Mulish Black"/>
                <a:ea typeface="Mulish Black"/>
                <a:cs typeface="Mulish Black"/>
                <a:sym typeface="Mulish Black"/>
              </a:endParaRPr>
            </a:p>
          </p:txBody>
        </p:sp>
        <p:sp>
          <p:nvSpPr>
            <p:cNvPr id="837" name="Google Shape;837;p58"/>
            <p:cNvSpPr txBox="1"/>
            <p:nvPr/>
          </p:nvSpPr>
          <p:spPr>
            <a:xfrm>
              <a:off x="1527052" y="4183591"/>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43% of Fortune 500</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NASDAQ: RPD</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Roboto"/>
                <a:ea typeface="Roboto"/>
                <a:cs typeface="Roboto"/>
                <a:sym typeface="Roboto"/>
              </a:endParaRPr>
            </a:p>
          </p:txBody>
        </p:sp>
        <p:sp>
          <p:nvSpPr>
            <p:cNvPr id="838" name="Google Shape;838;p58"/>
            <p:cNvSpPr/>
            <p:nvPr/>
          </p:nvSpPr>
          <p:spPr>
            <a:xfrm>
              <a:off x="1983502"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grpSp>
        <p:nvGrpSpPr>
          <p:cNvPr id="839" name="Google Shape;839;p58"/>
          <p:cNvGrpSpPr/>
          <p:nvPr/>
        </p:nvGrpSpPr>
        <p:grpSpPr>
          <a:xfrm>
            <a:off x="3723812" y="3500470"/>
            <a:ext cx="1696200" cy="1114221"/>
            <a:chOff x="3723902" y="3500470"/>
            <a:chExt cx="1696200" cy="1114221"/>
          </a:xfrm>
        </p:grpSpPr>
        <p:sp>
          <p:nvSpPr>
            <p:cNvPr id="840" name="Google Shape;840;p58"/>
            <p:cNvSpPr txBox="1"/>
            <p:nvPr/>
          </p:nvSpPr>
          <p:spPr>
            <a:xfrm>
              <a:off x="3723902"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Global</a:t>
              </a:r>
              <a:endParaRPr b="0" i="0" sz="15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Footprint</a:t>
              </a:r>
              <a:endParaRPr b="0" i="0" sz="1500" u="none" cap="none" strike="noStrike">
                <a:solidFill>
                  <a:schemeClr val="dk2"/>
                </a:solidFill>
                <a:latin typeface="Mulish Black"/>
                <a:ea typeface="Mulish Black"/>
                <a:cs typeface="Mulish Black"/>
                <a:sym typeface="Mulish Black"/>
              </a:endParaRPr>
            </a:p>
          </p:txBody>
        </p:sp>
        <p:sp>
          <p:nvSpPr>
            <p:cNvPr id="841" name="Google Shape;841;p58"/>
            <p:cNvSpPr txBox="1"/>
            <p:nvPr/>
          </p:nvSpPr>
          <p:spPr>
            <a:xfrm>
              <a:off x="3723902" y="4183591"/>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144 Countries</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21 Offices</a:t>
              </a:r>
              <a:endParaRPr b="0" i="0" sz="1150" u="none" cap="none" strike="noStrike">
                <a:solidFill>
                  <a:schemeClr val="dk2"/>
                </a:solidFill>
                <a:latin typeface="Roboto"/>
                <a:ea typeface="Roboto"/>
                <a:cs typeface="Roboto"/>
                <a:sym typeface="Roboto"/>
              </a:endParaRPr>
            </a:p>
          </p:txBody>
        </p:sp>
        <p:sp>
          <p:nvSpPr>
            <p:cNvPr id="842" name="Google Shape;842;p58"/>
            <p:cNvSpPr/>
            <p:nvPr/>
          </p:nvSpPr>
          <p:spPr>
            <a:xfrm>
              <a:off x="4180352"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grpSp>
        <p:nvGrpSpPr>
          <p:cNvPr id="843" name="Google Shape;843;p58"/>
          <p:cNvGrpSpPr/>
          <p:nvPr/>
        </p:nvGrpSpPr>
        <p:grpSpPr>
          <a:xfrm>
            <a:off x="5599310" y="3500470"/>
            <a:ext cx="1976700" cy="1114230"/>
            <a:chOff x="5768171" y="3500470"/>
            <a:chExt cx="1976700" cy="1114230"/>
          </a:xfrm>
        </p:grpSpPr>
        <p:sp>
          <p:nvSpPr>
            <p:cNvPr id="844" name="Google Shape;844;p58"/>
            <p:cNvSpPr txBox="1"/>
            <p:nvPr/>
          </p:nvSpPr>
          <p:spPr>
            <a:xfrm>
              <a:off x="5908421" y="3500470"/>
              <a:ext cx="16962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Leader of</a:t>
              </a:r>
              <a:endParaRPr b="0" i="0" sz="15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2"/>
                  </a:solidFill>
                  <a:latin typeface="Mulish Black"/>
                  <a:ea typeface="Mulish Black"/>
                  <a:cs typeface="Mulish Black"/>
                  <a:sym typeface="Mulish Black"/>
                </a:rPr>
                <a:t>Innovation</a:t>
              </a:r>
              <a:endParaRPr b="0" i="0" sz="15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Mulish Black"/>
                <a:ea typeface="Mulish Black"/>
                <a:cs typeface="Mulish Black"/>
                <a:sym typeface="Mulish Black"/>
              </a:endParaRPr>
            </a:p>
          </p:txBody>
        </p:sp>
        <p:sp>
          <p:nvSpPr>
            <p:cNvPr id="845" name="Google Shape;845;p58"/>
            <p:cNvSpPr txBox="1"/>
            <p:nvPr/>
          </p:nvSpPr>
          <p:spPr>
            <a:xfrm>
              <a:off x="5768171" y="4183600"/>
              <a:ext cx="19767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56 Patents</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rPr b="0" i="0" lang="en" sz="1150" u="none" cap="none" strike="noStrike">
                  <a:solidFill>
                    <a:schemeClr val="dk2"/>
                  </a:solidFill>
                  <a:latin typeface="Roboto"/>
                  <a:ea typeface="Roboto"/>
                  <a:cs typeface="Roboto"/>
                  <a:sym typeface="Roboto"/>
                </a:rPr>
                <a:t>Open Source Communities</a:t>
              </a:r>
              <a:endParaRPr b="0" i="0" sz="1150" u="none" cap="none" strike="noStrike">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50"/>
                <a:buFont typeface="Arial"/>
                <a:buNone/>
              </a:pPr>
              <a:r>
                <a:t/>
              </a:r>
              <a:endParaRPr b="0" i="0" sz="1150" u="none" cap="none" strike="noStrike">
                <a:solidFill>
                  <a:schemeClr val="dk2"/>
                </a:solidFill>
                <a:latin typeface="Roboto"/>
                <a:ea typeface="Roboto"/>
                <a:cs typeface="Roboto"/>
                <a:sym typeface="Roboto"/>
              </a:endParaRPr>
            </a:p>
          </p:txBody>
        </p:sp>
        <p:sp>
          <p:nvSpPr>
            <p:cNvPr id="846" name="Google Shape;846;p58"/>
            <p:cNvSpPr/>
            <p:nvPr/>
          </p:nvSpPr>
          <p:spPr>
            <a:xfrm>
              <a:off x="6364871" y="4051707"/>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  </a:t>
              </a:r>
              <a:endParaRPr b="0" i="0" sz="1400" u="none" cap="none" strike="noStrike">
                <a:solidFill>
                  <a:schemeClr val="dk2"/>
                </a:solidFill>
                <a:latin typeface="Arial"/>
                <a:ea typeface="Arial"/>
                <a:cs typeface="Arial"/>
                <a:sym typeface="Arial"/>
              </a:endParaRPr>
            </a:p>
          </p:txBody>
        </p:sp>
      </p:grpSp>
      <p:grpSp>
        <p:nvGrpSpPr>
          <p:cNvPr id="847" name="Google Shape;847;p58"/>
          <p:cNvGrpSpPr/>
          <p:nvPr/>
        </p:nvGrpSpPr>
        <p:grpSpPr>
          <a:xfrm>
            <a:off x="6725625" y="973725"/>
            <a:ext cx="1673352" cy="2214711"/>
            <a:chOff x="6725625" y="973725"/>
            <a:chExt cx="1673352" cy="2214711"/>
          </a:xfrm>
        </p:grpSpPr>
        <p:sp>
          <p:nvSpPr>
            <p:cNvPr id="848" name="Google Shape;848;p58"/>
            <p:cNvSpPr txBox="1"/>
            <p:nvPr/>
          </p:nvSpPr>
          <p:spPr>
            <a:xfrm>
              <a:off x="6727251" y="973725"/>
              <a:ext cx="1670100" cy="431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Global</a:t>
              </a:r>
              <a:endParaRPr b="0" i="0" sz="1300" u="none" cap="none" strike="noStrike">
                <a:solidFill>
                  <a:schemeClr val="dk2"/>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2"/>
                  </a:solidFill>
                  <a:latin typeface="Mulish Black"/>
                  <a:ea typeface="Mulish Black"/>
                  <a:cs typeface="Mulish Black"/>
                  <a:sym typeface="Mulish Black"/>
                </a:rPr>
                <a:t>Ecosystem</a:t>
              </a:r>
              <a:endParaRPr b="0" i="0" sz="1300" u="none" cap="none" strike="noStrike">
                <a:solidFill>
                  <a:schemeClr val="dk2"/>
                </a:solidFill>
                <a:latin typeface="Mulish Black"/>
                <a:ea typeface="Mulish Black"/>
                <a:cs typeface="Mulish Black"/>
                <a:sym typeface="Mulish Black"/>
              </a:endParaRPr>
            </a:p>
          </p:txBody>
        </p:sp>
        <p:pic>
          <p:nvPicPr>
            <p:cNvPr id="849" name="Google Shape;849;p58"/>
            <p:cNvPicPr preferRelativeResize="0"/>
            <p:nvPr/>
          </p:nvPicPr>
          <p:blipFill rotWithShape="1">
            <a:blip r:embed="rId6">
              <a:alphaModFix/>
            </a:blip>
            <a:srcRect b="0" l="0" r="0" t="0"/>
            <a:stretch/>
          </p:blipFill>
          <p:spPr>
            <a:xfrm>
              <a:off x="6725625" y="1528725"/>
              <a:ext cx="1673352" cy="1659711"/>
            </a:xfrm>
            <a:prstGeom prst="rect">
              <a:avLst/>
            </a:prstGeom>
            <a:noFill/>
            <a:ln>
              <a:noFill/>
            </a:ln>
          </p:spPr>
        </p:pic>
        <p:sp>
          <p:nvSpPr>
            <p:cNvPr id="850" name="Google Shape;850;p58"/>
            <p:cNvSpPr txBox="1"/>
            <p:nvPr/>
          </p:nvSpPr>
          <p:spPr>
            <a:xfrm>
              <a:off x="6879994" y="1833250"/>
              <a:ext cx="1407300" cy="56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700"/>
                <a:buFont typeface="Arial"/>
                <a:buNone/>
              </a:pPr>
              <a:r>
                <a:rPr b="0" i="0" lang="en" sz="3700" u="none" cap="none" strike="noStrike">
                  <a:solidFill>
                    <a:schemeClr val="lt1"/>
                  </a:solidFill>
                  <a:latin typeface="Arial"/>
                  <a:ea typeface="Arial"/>
                  <a:cs typeface="Arial"/>
                  <a:sym typeface="Arial"/>
                </a:rPr>
                <a:t>300+</a:t>
              </a:r>
              <a:endParaRPr b="0" i="0" sz="3700" u="none" cap="none" strike="noStrike">
                <a:solidFill>
                  <a:schemeClr val="lt1"/>
                </a:solidFill>
                <a:latin typeface="Arial"/>
                <a:ea typeface="Arial"/>
                <a:cs typeface="Arial"/>
                <a:sym typeface="Arial"/>
              </a:endParaRPr>
            </a:p>
          </p:txBody>
        </p:sp>
        <p:sp>
          <p:nvSpPr>
            <p:cNvPr id="851" name="Google Shape;851;p58"/>
            <p:cNvSpPr txBox="1"/>
            <p:nvPr/>
          </p:nvSpPr>
          <p:spPr>
            <a:xfrm>
              <a:off x="6790101" y="2430275"/>
              <a:ext cx="1544400" cy="4311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Platform </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chemeClr val="lt1"/>
                  </a:solidFill>
                  <a:latin typeface="Roboto"/>
                  <a:ea typeface="Roboto"/>
                  <a:cs typeface="Roboto"/>
                  <a:sym typeface="Roboto"/>
                </a:rPr>
                <a:t>Integrations</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t/>
              </a:r>
              <a:endParaRPr b="1" i="0" sz="1400" u="none" cap="none" strike="noStrike">
                <a:solidFill>
                  <a:schemeClr val="lt1"/>
                </a:solidFill>
                <a:latin typeface="Roboto"/>
                <a:ea typeface="Roboto"/>
                <a:cs typeface="Roboto"/>
                <a:sym typeface="Roboto"/>
              </a:endParaRPr>
            </a:p>
            <a:p>
              <a:pPr indent="0" lvl="0" marL="0" marR="0" rtl="0" algn="ctr">
                <a:lnSpc>
                  <a:spcPct val="90000"/>
                </a:lnSpc>
                <a:spcBef>
                  <a:spcPts val="0"/>
                </a:spcBef>
                <a:spcAft>
                  <a:spcPts val="0"/>
                </a:spcAft>
                <a:buClr>
                  <a:srgbClr val="000000"/>
                </a:buClr>
                <a:buSzPts val="1400"/>
                <a:buFont typeface="Arial"/>
                <a:buNone/>
              </a:pPr>
              <a:r>
                <a:t/>
              </a:r>
              <a:endParaRPr b="1" i="0" sz="1400" u="none" cap="none" strike="noStrike">
                <a:solidFill>
                  <a:schemeClr val="lt1"/>
                </a:solidFill>
                <a:latin typeface="Roboto"/>
                <a:ea typeface="Roboto"/>
                <a:cs typeface="Roboto"/>
                <a:sym typeface="Roboto"/>
              </a:endParaRPr>
            </a:p>
          </p:txBody>
        </p:sp>
      </p:grpSp>
      <p:pic>
        <p:nvPicPr>
          <p:cNvPr id="852" name="Google Shape;852;p58"/>
          <p:cNvPicPr preferRelativeResize="0"/>
          <p:nvPr/>
        </p:nvPicPr>
        <p:blipFill rotWithShape="1">
          <a:blip r:embed="rId7">
            <a:alphaModFix/>
          </a:blip>
          <a:srcRect b="0" l="0" r="0" t="0"/>
          <a:stretch/>
        </p:blipFill>
        <p:spPr>
          <a:xfrm>
            <a:off x="3854763" y="441525"/>
            <a:ext cx="1434474" cy="241450"/>
          </a:xfrm>
          <a:prstGeom prst="rect">
            <a:avLst/>
          </a:prstGeom>
          <a:noFill/>
          <a:ln>
            <a:noFill/>
          </a:ln>
        </p:spPr>
      </p:pic>
      <p:sp>
        <p:nvSpPr>
          <p:cNvPr id="853" name="Google Shape;853;p58"/>
          <p:cNvSpPr/>
          <p:nvPr/>
        </p:nvSpPr>
        <p:spPr>
          <a:xfrm>
            <a:off x="7887725" y="89250"/>
            <a:ext cx="1146300" cy="35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mall">
  <p:cSld name="TITLE_AND_BODY_1">
    <p:spTree>
      <p:nvGrpSpPr>
        <p:cNvPr id="854" name="Shape 854"/>
        <p:cNvGrpSpPr/>
        <p:nvPr/>
      </p:nvGrpSpPr>
      <p:grpSpPr>
        <a:xfrm>
          <a:off x="0" y="0"/>
          <a:ext cx="0" cy="0"/>
          <a:chOff x="0" y="0"/>
          <a:chExt cx="0" cy="0"/>
        </a:xfrm>
      </p:grpSpPr>
      <p:sp>
        <p:nvSpPr>
          <p:cNvPr id="855" name="Google Shape;855;p59"/>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856" name="Google Shape;856;p59"/>
          <p:cNvSpPr txBox="1"/>
          <p:nvPr>
            <p:ph idx="1" type="body"/>
          </p:nvPr>
        </p:nvSpPr>
        <p:spPr>
          <a:xfrm>
            <a:off x="616500" y="1183650"/>
            <a:ext cx="3657600" cy="3416400"/>
          </a:xfrm>
          <a:prstGeom prst="rect">
            <a:avLst/>
          </a:prstGeom>
          <a:noFill/>
          <a:ln>
            <a:noFill/>
          </a:ln>
        </p:spPr>
        <p:txBody>
          <a:bodyPr anchorCtr="0" anchor="t" bIns="0" lIns="0" spcFirstLastPara="1" rIns="0" wrap="square" tIns="0">
            <a:noAutofit/>
          </a:bodyPr>
          <a:lstStyle>
            <a:lvl1pPr indent="-295275" lvl="0" marL="457200" algn="l">
              <a:lnSpc>
                <a:spcPct val="115000"/>
              </a:lnSpc>
              <a:spcBef>
                <a:spcPts val="0"/>
              </a:spcBef>
              <a:spcAft>
                <a:spcPts val="0"/>
              </a:spcAft>
              <a:buSzPts val="1050"/>
              <a:buChar char="●"/>
              <a:defRPr/>
            </a:lvl1pPr>
            <a:lvl2pPr indent="-295275" lvl="1" marL="914400" algn="l">
              <a:lnSpc>
                <a:spcPct val="115000"/>
              </a:lnSpc>
              <a:spcBef>
                <a:spcPts val="0"/>
              </a:spcBef>
              <a:spcAft>
                <a:spcPts val="0"/>
              </a:spcAft>
              <a:buSzPts val="1050"/>
              <a:buChar char="○"/>
              <a:defRPr/>
            </a:lvl2pPr>
            <a:lvl3pPr indent="-295275" lvl="2" marL="1371600" algn="l">
              <a:lnSpc>
                <a:spcPct val="115000"/>
              </a:lnSpc>
              <a:spcBef>
                <a:spcPts val="0"/>
              </a:spcBef>
              <a:spcAft>
                <a:spcPts val="0"/>
              </a:spcAft>
              <a:buSzPts val="1050"/>
              <a:buChar char="■"/>
              <a:defRPr/>
            </a:lvl3pPr>
            <a:lvl4pPr indent="-295275" lvl="3" marL="1828800" algn="l">
              <a:lnSpc>
                <a:spcPct val="115000"/>
              </a:lnSpc>
              <a:spcBef>
                <a:spcPts val="0"/>
              </a:spcBef>
              <a:spcAft>
                <a:spcPts val="0"/>
              </a:spcAft>
              <a:buSzPts val="1050"/>
              <a:buChar char="●"/>
              <a:defRPr/>
            </a:lvl4pPr>
            <a:lvl5pPr indent="-295275" lvl="4" marL="2286000" algn="l">
              <a:lnSpc>
                <a:spcPct val="115000"/>
              </a:lnSpc>
              <a:spcBef>
                <a:spcPts val="0"/>
              </a:spcBef>
              <a:spcAft>
                <a:spcPts val="0"/>
              </a:spcAft>
              <a:buSzPts val="1050"/>
              <a:buChar char="○"/>
              <a:defRPr/>
            </a:lvl5pPr>
            <a:lvl6pPr indent="-295275" lvl="5" marL="2743200" algn="l">
              <a:lnSpc>
                <a:spcPct val="115000"/>
              </a:lnSpc>
              <a:spcBef>
                <a:spcPts val="0"/>
              </a:spcBef>
              <a:spcAft>
                <a:spcPts val="0"/>
              </a:spcAft>
              <a:buSzPts val="1050"/>
              <a:buChar char="■"/>
              <a:defRPr/>
            </a:lvl6pPr>
            <a:lvl7pPr indent="-295275" lvl="6" marL="3200400" algn="l">
              <a:lnSpc>
                <a:spcPct val="115000"/>
              </a:lnSpc>
              <a:spcBef>
                <a:spcPts val="0"/>
              </a:spcBef>
              <a:spcAft>
                <a:spcPts val="0"/>
              </a:spcAft>
              <a:buSzPts val="1050"/>
              <a:buChar char="●"/>
              <a:defRPr/>
            </a:lvl7pPr>
            <a:lvl8pPr indent="-295275" lvl="7" marL="3657600" algn="l">
              <a:lnSpc>
                <a:spcPct val="115000"/>
              </a:lnSpc>
              <a:spcBef>
                <a:spcPts val="0"/>
              </a:spcBef>
              <a:spcAft>
                <a:spcPts val="0"/>
              </a:spcAft>
              <a:buSzPts val="1050"/>
              <a:buChar char="○"/>
              <a:defRPr/>
            </a:lvl8pPr>
            <a:lvl9pPr indent="-295275" lvl="8" marL="4114800" algn="l">
              <a:lnSpc>
                <a:spcPct val="115000"/>
              </a:lnSpc>
              <a:spcBef>
                <a:spcPts val="0"/>
              </a:spcBef>
              <a:spcAft>
                <a:spcPts val="0"/>
              </a:spcAft>
              <a:buSzPts val="1050"/>
              <a:buChar char="■"/>
              <a:defRPr/>
            </a:lvl9pPr>
          </a:lstStyle>
          <a:p/>
        </p:txBody>
      </p:sp>
      <p:sp>
        <p:nvSpPr>
          <p:cNvPr id="857" name="Google Shape;857;p59"/>
          <p:cNvSpPr/>
          <p:nvPr/>
        </p:nvSpPr>
        <p:spPr>
          <a:xfrm>
            <a:off x="616275" y="941525"/>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mplate Instructions ">
  <p:cSld name="BLANK_1_1_1_1_1_1_2_1_1_1_1_1_1_1_1_1_1_1_1_1_1_1">
    <p:bg>
      <p:bgPr>
        <a:blipFill>
          <a:blip r:embed="rId2">
            <a:alphaModFix/>
          </a:blip>
          <a:stretch>
            <a:fillRect/>
          </a:stretch>
        </a:blipFill>
      </p:bgPr>
    </p:bg>
    <p:spTree>
      <p:nvGrpSpPr>
        <p:cNvPr id="858" name="Shape 858"/>
        <p:cNvGrpSpPr/>
        <p:nvPr/>
      </p:nvGrpSpPr>
      <p:grpSpPr>
        <a:xfrm>
          <a:off x="0" y="0"/>
          <a:ext cx="0" cy="0"/>
          <a:chOff x="0" y="0"/>
          <a:chExt cx="0" cy="0"/>
        </a:xfrm>
      </p:grpSpPr>
      <p:pic>
        <p:nvPicPr>
          <p:cNvPr id="859" name="Google Shape;859;p60"/>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860" name="Google Shape;860;p60"/>
          <p:cNvSpPr txBox="1"/>
          <p:nvPr/>
        </p:nvSpPr>
        <p:spPr>
          <a:xfrm>
            <a:off x="892075" y="1562425"/>
            <a:ext cx="7289100" cy="8175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FFFFFF"/>
              </a:solidFill>
              <a:latin typeface="Arial"/>
              <a:ea typeface="Arial"/>
              <a:cs typeface="Arial"/>
              <a:sym typeface="Arial"/>
            </a:endParaRPr>
          </a:p>
        </p:txBody>
      </p:sp>
      <p:pic>
        <p:nvPicPr>
          <p:cNvPr id="861" name="Google Shape;861;p60"/>
          <p:cNvPicPr preferRelativeResize="0"/>
          <p:nvPr/>
        </p:nvPicPr>
        <p:blipFill rotWithShape="1">
          <a:blip r:embed="rId4">
            <a:alphaModFix/>
          </a:blip>
          <a:srcRect b="0" l="0" r="0" t="0"/>
          <a:stretch/>
        </p:blipFill>
        <p:spPr>
          <a:xfrm>
            <a:off x="7991635" y="176236"/>
            <a:ext cx="969801" cy="163250"/>
          </a:xfrm>
          <a:prstGeom prst="rect">
            <a:avLst/>
          </a:prstGeom>
          <a:noFill/>
          <a:ln>
            <a:noFill/>
          </a:ln>
        </p:spPr>
      </p:pic>
      <p:sp>
        <p:nvSpPr>
          <p:cNvPr id="862" name="Google Shape;862;p60"/>
          <p:cNvSpPr/>
          <p:nvPr/>
        </p:nvSpPr>
        <p:spPr>
          <a:xfrm>
            <a:off x="790200" y="649341"/>
            <a:ext cx="1989900" cy="495600"/>
          </a:xfrm>
          <a:prstGeom prst="rect">
            <a:avLst/>
          </a:prstGeom>
          <a:solidFill>
            <a:srgbClr val="E85E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60"/>
          <p:cNvSpPr txBox="1"/>
          <p:nvPr/>
        </p:nvSpPr>
        <p:spPr>
          <a:xfrm>
            <a:off x="896475" y="640230"/>
            <a:ext cx="7289100" cy="4470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FFFFFF"/>
                </a:solidFill>
                <a:latin typeface="Mulish Black"/>
                <a:ea typeface="Mulish Black"/>
                <a:cs typeface="Mulish Black"/>
                <a:sym typeface="Mulish Black"/>
              </a:rPr>
              <a:t>Read First!   Rapid7 Slide Template Usage</a:t>
            </a:r>
            <a:endParaRPr b="0" i="0" sz="2600" u="none" cap="none" strike="noStrike">
              <a:solidFill>
                <a:srgbClr val="FFFFFF"/>
              </a:solidFill>
              <a:latin typeface="Mulish Black"/>
              <a:ea typeface="Mulish Black"/>
              <a:cs typeface="Mulish Black"/>
              <a:sym typeface="Mulish Black"/>
            </a:endParaRPr>
          </a:p>
        </p:txBody>
      </p:sp>
      <p:sp>
        <p:nvSpPr>
          <p:cNvPr id="864" name="Google Shape;864;p60"/>
          <p:cNvSpPr txBox="1"/>
          <p:nvPr/>
        </p:nvSpPr>
        <p:spPr>
          <a:xfrm>
            <a:off x="790200" y="1387975"/>
            <a:ext cx="7426500" cy="1393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This deck is a template that requires customization before sharing with prospects and customers. You can start from the template in Google Slide Template Library under the Rapid7 tab. </a:t>
            </a:r>
            <a:endParaRPr b="1"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FFFFFF"/>
                </a:solidFill>
                <a:latin typeface="Roboto"/>
                <a:ea typeface="Roboto"/>
                <a:cs typeface="Roboto"/>
                <a:sym typeface="Roboto"/>
              </a:rPr>
              <a:t>Or you can create a copy from this template in Google Slides by using (File -&gt; Make a copy -&gt; Entire presentation). Helpful links can be found below for this template’s usage and resources to help you build out your presentations.</a:t>
            </a:r>
            <a:endParaRPr b="0" i="0" sz="13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85E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E85E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E85E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EA57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Roboto"/>
              <a:ea typeface="Roboto"/>
              <a:cs typeface="Roboto"/>
              <a:sym typeface="Roboto"/>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Orange 1">
  <p:cSld name="SECTION_HEADER_2">
    <p:bg>
      <p:bgPr>
        <a:blipFill>
          <a:blip r:embed="rId2">
            <a:alphaModFix/>
          </a:blip>
          <a:stretch>
            <a:fillRect/>
          </a:stretch>
        </a:blipFill>
      </p:bgPr>
    </p:bg>
    <p:spTree>
      <p:nvGrpSpPr>
        <p:cNvPr id="865" name="Shape 865"/>
        <p:cNvGrpSpPr/>
        <p:nvPr/>
      </p:nvGrpSpPr>
      <p:grpSpPr>
        <a:xfrm>
          <a:off x="0" y="0"/>
          <a:ext cx="0" cy="0"/>
          <a:chOff x="0" y="0"/>
          <a:chExt cx="0" cy="0"/>
        </a:xfrm>
      </p:grpSpPr>
      <p:pic>
        <p:nvPicPr>
          <p:cNvPr id="866" name="Google Shape;866;p61"/>
          <p:cNvPicPr preferRelativeResize="0"/>
          <p:nvPr/>
        </p:nvPicPr>
        <p:blipFill rotWithShape="1">
          <a:blip r:embed="rId3">
            <a:alphaModFix/>
          </a:blip>
          <a:srcRect b="0" l="0" r="0" t="0"/>
          <a:stretch/>
        </p:blipFill>
        <p:spPr>
          <a:xfrm>
            <a:off x="25" y="6"/>
            <a:ext cx="9144003" cy="5143484"/>
          </a:xfrm>
          <a:prstGeom prst="rect">
            <a:avLst/>
          </a:prstGeom>
          <a:noFill/>
          <a:ln>
            <a:noFill/>
          </a:ln>
        </p:spPr>
      </p:pic>
      <p:pic>
        <p:nvPicPr>
          <p:cNvPr id="867" name="Google Shape;867;p61"/>
          <p:cNvPicPr preferRelativeResize="0"/>
          <p:nvPr/>
        </p:nvPicPr>
        <p:blipFill rotWithShape="1">
          <a:blip r:embed="rId4">
            <a:alphaModFix/>
          </a:blip>
          <a:srcRect b="129" l="0" r="0" t="119"/>
          <a:stretch/>
        </p:blipFill>
        <p:spPr>
          <a:xfrm>
            <a:off x="7991635" y="176236"/>
            <a:ext cx="969802" cy="163250"/>
          </a:xfrm>
          <a:prstGeom prst="rect">
            <a:avLst/>
          </a:prstGeom>
          <a:noFill/>
          <a:ln>
            <a:noFill/>
          </a:ln>
        </p:spPr>
      </p:pic>
      <p:sp>
        <p:nvSpPr>
          <p:cNvPr id="868" name="Google Shape;868;p61"/>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2250">
                <a:solidFill>
                  <a:schemeClr val="lt1"/>
                </a:solidFill>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869" name="Google Shape;869;p61"/>
          <p:cNvSpPr txBox="1"/>
          <p:nvPr>
            <p:ph type="title"/>
          </p:nvPr>
        </p:nvSpPr>
        <p:spPr>
          <a:xfrm>
            <a:off x="815850" y="13223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000"/>
              <a:buNone/>
              <a:defRPr sz="4000">
                <a:solidFill>
                  <a:schemeClr val="lt1"/>
                </a:solidFill>
              </a:defRPr>
            </a:lvl1pPr>
            <a:lvl2pPr lvl="1"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2pPr>
            <a:lvl3pPr lvl="2"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3pPr>
            <a:lvl4pPr lvl="3"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4pPr>
            <a:lvl5pPr lvl="4"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5pPr>
            <a:lvl6pPr lvl="5"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6pPr>
            <a:lvl7pPr lvl="6"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7pPr>
            <a:lvl8pPr lvl="7"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8pPr>
            <a:lvl9pPr lvl="8"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Gray 1">
  <p:cSld name="SECTION_HEADER_1_2">
    <p:bg>
      <p:bgPr>
        <a:blipFill>
          <a:blip r:embed="rId2">
            <a:alphaModFix/>
          </a:blip>
          <a:stretch>
            <a:fillRect/>
          </a:stretch>
        </a:blipFill>
      </p:bgPr>
    </p:bg>
    <p:spTree>
      <p:nvGrpSpPr>
        <p:cNvPr id="870" name="Shape 870"/>
        <p:cNvGrpSpPr/>
        <p:nvPr/>
      </p:nvGrpSpPr>
      <p:grpSpPr>
        <a:xfrm>
          <a:off x="0" y="0"/>
          <a:ext cx="0" cy="0"/>
          <a:chOff x="0" y="0"/>
          <a:chExt cx="0" cy="0"/>
        </a:xfrm>
      </p:grpSpPr>
      <p:pic>
        <p:nvPicPr>
          <p:cNvPr id="871" name="Google Shape;871;p62"/>
          <p:cNvPicPr preferRelativeResize="0"/>
          <p:nvPr/>
        </p:nvPicPr>
        <p:blipFill rotWithShape="1">
          <a:blip r:embed="rId3">
            <a:alphaModFix/>
          </a:blip>
          <a:srcRect b="0" l="0" r="0" t="0"/>
          <a:stretch/>
        </p:blipFill>
        <p:spPr>
          <a:xfrm>
            <a:off x="0" y="6"/>
            <a:ext cx="9144003" cy="5143484"/>
          </a:xfrm>
          <a:prstGeom prst="rect">
            <a:avLst/>
          </a:prstGeom>
          <a:noFill/>
          <a:ln>
            <a:noFill/>
          </a:ln>
        </p:spPr>
      </p:pic>
      <p:pic>
        <p:nvPicPr>
          <p:cNvPr id="872" name="Google Shape;872;p62"/>
          <p:cNvPicPr preferRelativeResize="0"/>
          <p:nvPr/>
        </p:nvPicPr>
        <p:blipFill rotWithShape="1">
          <a:blip r:embed="rId4">
            <a:alphaModFix/>
          </a:blip>
          <a:srcRect b="0" l="0" r="0" t="0"/>
          <a:stretch/>
        </p:blipFill>
        <p:spPr>
          <a:xfrm>
            <a:off x="7991635" y="176236"/>
            <a:ext cx="969802" cy="163250"/>
          </a:xfrm>
          <a:prstGeom prst="rect">
            <a:avLst/>
          </a:prstGeom>
          <a:noFill/>
          <a:ln>
            <a:noFill/>
          </a:ln>
        </p:spPr>
      </p:pic>
      <p:sp>
        <p:nvSpPr>
          <p:cNvPr id="873" name="Google Shape;873;p62"/>
          <p:cNvSpPr txBox="1"/>
          <p:nvPr>
            <p:ph idx="1" type="subTitle"/>
          </p:nvPr>
        </p:nvSpPr>
        <p:spPr>
          <a:xfrm>
            <a:off x="812900" y="2913456"/>
            <a:ext cx="7512300" cy="410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2250">
                <a:solidFill>
                  <a:schemeClr val="lt1"/>
                </a:solidFill>
              </a:defRPr>
            </a:lvl1pPr>
            <a:lvl2pPr lvl="1" algn="l">
              <a:lnSpc>
                <a:spcPct val="115000"/>
              </a:lnSpc>
              <a:spcBef>
                <a:spcPts val="0"/>
              </a:spcBef>
              <a:spcAft>
                <a:spcPts val="0"/>
              </a:spcAft>
              <a:buSzPts val="1050"/>
              <a:buNone/>
              <a:defRPr/>
            </a:lvl2pPr>
            <a:lvl3pPr lvl="2" algn="l">
              <a:lnSpc>
                <a:spcPct val="115000"/>
              </a:lnSpc>
              <a:spcBef>
                <a:spcPts val="0"/>
              </a:spcBef>
              <a:spcAft>
                <a:spcPts val="0"/>
              </a:spcAft>
              <a:buSzPts val="1050"/>
              <a:buNone/>
              <a:defRPr/>
            </a:lvl3pPr>
            <a:lvl4pPr lvl="3" algn="l">
              <a:lnSpc>
                <a:spcPct val="115000"/>
              </a:lnSpc>
              <a:spcBef>
                <a:spcPts val="0"/>
              </a:spcBef>
              <a:spcAft>
                <a:spcPts val="0"/>
              </a:spcAft>
              <a:buSzPts val="1050"/>
              <a:buNone/>
              <a:defRPr/>
            </a:lvl4pPr>
            <a:lvl5pPr lvl="4" algn="l">
              <a:lnSpc>
                <a:spcPct val="115000"/>
              </a:lnSpc>
              <a:spcBef>
                <a:spcPts val="0"/>
              </a:spcBef>
              <a:spcAft>
                <a:spcPts val="0"/>
              </a:spcAft>
              <a:buSzPts val="1050"/>
              <a:buNone/>
              <a:defRPr/>
            </a:lvl5pPr>
            <a:lvl6pPr lvl="5" algn="l">
              <a:lnSpc>
                <a:spcPct val="115000"/>
              </a:lnSpc>
              <a:spcBef>
                <a:spcPts val="0"/>
              </a:spcBef>
              <a:spcAft>
                <a:spcPts val="0"/>
              </a:spcAft>
              <a:buSzPts val="1050"/>
              <a:buNone/>
              <a:defRPr/>
            </a:lvl6pPr>
            <a:lvl7pPr lvl="6" algn="l">
              <a:lnSpc>
                <a:spcPct val="115000"/>
              </a:lnSpc>
              <a:spcBef>
                <a:spcPts val="0"/>
              </a:spcBef>
              <a:spcAft>
                <a:spcPts val="0"/>
              </a:spcAft>
              <a:buSzPts val="1050"/>
              <a:buNone/>
              <a:defRPr/>
            </a:lvl7pPr>
            <a:lvl8pPr lvl="7" algn="l">
              <a:lnSpc>
                <a:spcPct val="115000"/>
              </a:lnSpc>
              <a:spcBef>
                <a:spcPts val="0"/>
              </a:spcBef>
              <a:spcAft>
                <a:spcPts val="0"/>
              </a:spcAft>
              <a:buSzPts val="1050"/>
              <a:buNone/>
              <a:defRPr/>
            </a:lvl8pPr>
            <a:lvl9pPr lvl="8" algn="l">
              <a:lnSpc>
                <a:spcPct val="115000"/>
              </a:lnSpc>
              <a:spcBef>
                <a:spcPts val="0"/>
              </a:spcBef>
              <a:spcAft>
                <a:spcPts val="0"/>
              </a:spcAft>
              <a:buSzPts val="1050"/>
              <a:buNone/>
              <a:defRPr/>
            </a:lvl9pPr>
          </a:lstStyle>
          <a:p/>
        </p:txBody>
      </p:sp>
      <p:sp>
        <p:nvSpPr>
          <p:cNvPr id="874" name="Google Shape;874;p62"/>
          <p:cNvSpPr txBox="1"/>
          <p:nvPr>
            <p:ph type="title"/>
          </p:nvPr>
        </p:nvSpPr>
        <p:spPr>
          <a:xfrm>
            <a:off x="815850" y="1322375"/>
            <a:ext cx="7512300" cy="141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000"/>
              <a:buNone/>
              <a:defRPr sz="4000">
                <a:solidFill>
                  <a:schemeClr val="lt1"/>
                </a:solidFill>
              </a:defRPr>
            </a:lvl1pPr>
            <a:lvl2pPr lvl="1"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2pPr>
            <a:lvl3pPr lvl="2"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3pPr>
            <a:lvl4pPr lvl="3"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4pPr>
            <a:lvl5pPr lvl="4"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5pPr>
            <a:lvl6pPr lvl="5"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6pPr>
            <a:lvl7pPr lvl="6"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7pPr>
            <a:lvl8pPr lvl="7"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8pPr>
            <a:lvl9pPr lvl="8"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oxes with call out">
  <p:cSld name="BLANK_1_2_1_2">
    <p:spTree>
      <p:nvGrpSpPr>
        <p:cNvPr id="875" name="Shape 875"/>
        <p:cNvGrpSpPr/>
        <p:nvPr/>
      </p:nvGrpSpPr>
      <p:grpSpPr>
        <a:xfrm>
          <a:off x="0" y="0"/>
          <a:ext cx="0" cy="0"/>
          <a:chOff x="0" y="0"/>
          <a:chExt cx="0" cy="0"/>
        </a:xfrm>
      </p:grpSpPr>
      <p:sp>
        <p:nvSpPr>
          <p:cNvPr id="876" name="Google Shape;876;p63"/>
          <p:cNvSpPr/>
          <p:nvPr/>
        </p:nvSpPr>
        <p:spPr>
          <a:xfrm>
            <a:off x="4791725" y="964100"/>
            <a:ext cx="3723600" cy="2605500"/>
          </a:xfrm>
          <a:prstGeom prst="roundRect">
            <a:avLst>
              <a:gd fmla="val 2326" name="adj"/>
            </a:avLst>
          </a:prstGeom>
          <a:gradFill>
            <a:gsLst>
              <a:gs pos="0">
                <a:srgbClr val="E85E26"/>
              </a:gs>
              <a:gs pos="3000">
                <a:srgbClr val="E85E26"/>
              </a:gs>
              <a:gs pos="100000">
                <a:srgbClr val="FFFFFF"/>
              </a:gs>
            </a:gsLst>
            <a:lin ang="5400700"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63"/>
          <p:cNvSpPr/>
          <p:nvPr/>
        </p:nvSpPr>
        <p:spPr>
          <a:xfrm>
            <a:off x="595050" y="964100"/>
            <a:ext cx="3723600" cy="3820500"/>
          </a:xfrm>
          <a:prstGeom prst="roundRect">
            <a:avLst>
              <a:gd fmla="val 2326" name="adj"/>
            </a:avLst>
          </a:prstGeom>
          <a:gradFill>
            <a:gsLst>
              <a:gs pos="0">
                <a:srgbClr val="E85E26"/>
              </a:gs>
              <a:gs pos="2000">
                <a:srgbClr val="E85E26"/>
              </a:gs>
              <a:gs pos="100000">
                <a:srgbClr val="FFFFFF"/>
              </a:gs>
            </a:gsLst>
            <a:lin ang="5400012" scaled="0"/>
          </a:gra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63"/>
          <p:cNvSpPr txBox="1"/>
          <p:nvPr>
            <p:ph idx="1" type="subTitle"/>
          </p:nvPr>
        </p:nvSpPr>
        <p:spPr>
          <a:xfrm>
            <a:off x="874950" y="139995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879" name="Google Shape;879;p63"/>
          <p:cNvSpPr txBox="1"/>
          <p:nvPr>
            <p:ph idx="2" type="body"/>
          </p:nvPr>
        </p:nvSpPr>
        <p:spPr>
          <a:xfrm>
            <a:off x="874950" y="1711949"/>
            <a:ext cx="3163800" cy="26055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b="1" sz="1050"/>
            </a:lvl1pPr>
            <a:lvl2pPr indent="-295275" lvl="1" marL="914400" marR="0" algn="l">
              <a:lnSpc>
                <a:spcPct val="115000"/>
              </a:lnSpc>
              <a:spcBef>
                <a:spcPts val="1000"/>
              </a:spcBef>
              <a:spcAft>
                <a:spcPts val="0"/>
              </a:spcAft>
              <a:buSzPts val="1050"/>
              <a:buFont typeface="Roboto"/>
              <a:buChar char="○"/>
              <a:defRPr b="1" sz="1050"/>
            </a:lvl2pPr>
            <a:lvl3pPr indent="-295275" lvl="2" marL="1371600" marR="0" algn="l">
              <a:lnSpc>
                <a:spcPct val="115000"/>
              </a:lnSpc>
              <a:spcBef>
                <a:spcPts val="1000"/>
              </a:spcBef>
              <a:spcAft>
                <a:spcPts val="0"/>
              </a:spcAft>
              <a:buSzPts val="1050"/>
              <a:buFont typeface="Roboto"/>
              <a:buChar char="●"/>
              <a:defRPr b="1" sz="1050"/>
            </a:lvl3pPr>
            <a:lvl4pPr indent="-295275" lvl="3" marL="1828800" marR="0" algn="l">
              <a:lnSpc>
                <a:spcPct val="115000"/>
              </a:lnSpc>
              <a:spcBef>
                <a:spcPts val="1000"/>
              </a:spcBef>
              <a:spcAft>
                <a:spcPts val="0"/>
              </a:spcAft>
              <a:buSzPts val="1050"/>
              <a:buFont typeface="Roboto"/>
              <a:buChar char="○"/>
              <a:defRPr b="1" sz="1050"/>
            </a:lvl4pPr>
            <a:lvl5pPr indent="-295275" lvl="4" marL="2286000" marR="0" algn="l">
              <a:lnSpc>
                <a:spcPct val="115000"/>
              </a:lnSpc>
              <a:spcBef>
                <a:spcPts val="1000"/>
              </a:spcBef>
              <a:spcAft>
                <a:spcPts val="0"/>
              </a:spcAft>
              <a:buSzPts val="1050"/>
              <a:buFont typeface="Roboto"/>
              <a:buChar char="●"/>
              <a:defRPr b="1" sz="1050"/>
            </a:lvl5pPr>
            <a:lvl6pPr indent="-295275" lvl="5" marL="2743200" marR="0" algn="l">
              <a:lnSpc>
                <a:spcPct val="115000"/>
              </a:lnSpc>
              <a:spcBef>
                <a:spcPts val="1000"/>
              </a:spcBef>
              <a:spcAft>
                <a:spcPts val="0"/>
              </a:spcAft>
              <a:buSzPts val="1050"/>
              <a:buFont typeface="Roboto"/>
              <a:buChar char="○"/>
              <a:defRPr b="1" sz="1050"/>
            </a:lvl6pPr>
            <a:lvl7pPr indent="-295275" lvl="6" marL="3200400" marR="0" algn="l">
              <a:lnSpc>
                <a:spcPct val="115000"/>
              </a:lnSpc>
              <a:spcBef>
                <a:spcPts val="1000"/>
              </a:spcBef>
              <a:spcAft>
                <a:spcPts val="0"/>
              </a:spcAft>
              <a:buSzPts val="1050"/>
              <a:buFont typeface="Roboto"/>
              <a:buChar char="●"/>
              <a:defRPr b="1" sz="1050"/>
            </a:lvl7pPr>
            <a:lvl8pPr indent="-295275" lvl="7" marL="3657600" marR="0" algn="l">
              <a:lnSpc>
                <a:spcPct val="115000"/>
              </a:lnSpc>
              <a:spcBef>
                <a:spcPts val="1000"/>
              </a:spcBef>
              <a:spcAft>
                <a:spcPts val="0"/>
              </a:spcAft>
              <a:buSzPts val="1050"/>
              <a:buFont typeface="Roboto"/>
              <a:buChar char="○"/>
              <a:defRPr b="1" sz="1050"/>
            </a:lvl8pPr>
            <a:lvl9pPr indent="-295275" lvl="8" marL="4114800" marR="0" algn="l">
              <a:lnSpc>
                <a:spcPct val="115000"/>
              </a:lnSpc>
              <a:spcBef>
                <a:spcPts val="1000"/>
              </a:spcBef>
              <a:spcAft>
                <a:spcPts val="1000"/>
              </a:spcAft>
              <a:buSzPts val="1050"/>
              <a:buFont typeface="Roboto"/>
              <a:buChar char="●"/>
              <a:defRPr b="1" sz="1050"/>
            </a:lvl9pPr>
          </a:lstStyle>
          <a:p/>
        </p:txBody>
      </p:sp>
      <p:sp>
        <p:nvSpPr>
          <p:cNvPr id="880" name="Google Shape;880;p63"/>
          <p:cNvSpPr txBox="1"/>
          <p:nvPr>
            <p:ph idx="3" type="subTitle"/>
          </p:nvPr>
        </p:nvSpPr>
        <p:spPr>
          <a:xfrm>
            <a:off x="5071625" y="1280109"/>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300">
                <a:latin typeface="Mulish Black"/>
                <a:ea typeface="Mulish Black"/>
                <a:cs typeface="Mulish Black"/>
                <a:sym typeface="Mulish Black"/>
              </a:defRPr>
            </a:lvl1pPr>
            <a:lvl2pPr lvl="1" algn="l">
              <a:lnSpc>
                <a:spcPct val="115000"/>
              </a:lnSpc>
              <a:spcBef>
                <a:spcPts val="0"/>
              </a:spcBef>
              <a:spcAft>
                <a:spcPts val="0"/>
              </a:spcAft>
              <a:buSzPts val="1300"/>
              <a:buNone/>
              <a:defRPr sz="1300"/>
            </a:lvl2pPr>
            <a:lvl3pPr lvl="2" algn="l">
              <a:lnSpc>
                <a:spcPct val="115000"/>
              </a:lnSpc>
              <a:spcBef>
                <a:spcPts val="0"/>
              </a:spcBef>
              <a:spcAft>
                <a:spcPts val="0"/>
              </a:spcAft>
              <a:buClr>
                <a:schemeClr val="dk2"/>
              </a:buClr>
              <a:buSzPts val="1300"/>
              <a:buNone/>
              <a:defRPr sz="1300"/>
            </a:lvl3pPr>
            <a:lvl4pPr lvl="3" algn="l">
              <a:lnSpc>
                <a:spcPct val="115000"/>
              </a:lnSpc>
              <a:spcBef>
                <a:spcPts val="0"/>
              </a:spcBef>
              <a:spcAft>
                <a:spcPts val="0"/>
              </a:spcAft>
              <a:buClr>
                <a:schemeClr val="dk2"/>
              </a:buClr>
              <a:buSzPts val="1300"/>
              <a:buNone/>
              <a:defRPr sz="1300"/>
            </a:lvl4pPr>
            <a:lvl5pPr lvl="4" algn="l">
              <a:lnSpc>
                <a:spcPct val="115000"/>
              </a:lnSpc>
              <a:spcBef>
                <a:spcPts val="0"/>
              </a:spcBef>
              <a:spcAft>
                <a:spcPts val="0"/>
              </a:spcAft>
              <a:buSzPts val="1300"/>
              <a:buNone/>
              <a:defRPr sz="1300"/>
            </a:lvl5pPr>
            <a:lvl6pPr lvl="5" algn="l">
              <a:lnSpc>
                <a:spcPct val="115000"/>
              </a:lnSpc>
              <a:spcBef>
                <a:spcPts val="0"/>
              </a:spcBef>
              <a:spcAft>
                <a:spcPts val="0"/>
              </a:spcAft>
              <a:buClr>
                <a:schemeClr val="dk2"/>
              </a:buClr>
              <a:buSzPts val="1300"/>
              <a:buNone/>
              <a:defRPr sz="1300"/>
            </a:lvl6pPr>
            <a:lvl7pPr lvl="6" algn="l">
              <a:lnSpc>
                <a:spcPct val="115000"/>
              </a:lnSpc>
              <a:spcBef>
                <a:spcPts val="0"/>
              </a:spcBef>
              <a:spcAft>
                <a:spcPts val="0"/>
              </a:spcAft>
              <a:buClr>
                <a:schemeClr val="dk2"/>
              </a:buClr>
              <a:buSzPts val="1300"/>
              <a:buNone/>
              <a:defRPr sz="1300"/>
            </a:lvl7pPr>
            <a:lvl8pPr lvl="7" algn="l">
              <a:lnSpc>
                <a:spcPct val="115000"/>
              </a:lnSpc>
              <a:spcBef>
                <a:spcPts val="0"/>
              </a:spcBef>
              <a:spcAft>
                <a:spcPts val="0"/>
              </a:spcAft>
              <a:buSzPts val="1300"/>
              <a:buNone/>
              <a:defRPr sz="1300"/>
            </a:lvl8pPr>
            <a:lvl9pPr lvl="8" algn="l">
              <a:lnSpc>
                <a:spcPct val="115000"/>
              </a:lnSpc>
              <a:spcBef>
                <a:spcPts val="0"/>
              </a:spcBef>
              <a:spcAft>
                <a:spcPts val="0"/>
              </a:spcAft>
              <a:buClr>
                <a:schemeClr val="dk2"/>
              </a:buClr>
              <a:buSzPts val="1300"/>
              <a:buNone/>
              <a:defRPr sz="1300"/>
            </a:lvl9pPr>
          </a:lstStyle>
          <a:p/>
        </p:txBody>
      </p:sp>
      <p:sp>
        <p:nvSpPr>
          <p:cNvPr id="881" name="Google Shape;881;p63"/>
          <p:cNvSpPr txBox="1"/>
          <p:nvPr>
            <p:ph idx="4" type="body"/>
          </p:nvPr>
        </p:nvSpPr>
        <p:spPr>
          <a:xfrm>
            <a:off x="5071625" y="1592100"/>
            <a:ext cx="3163800" cy="2126400"/>
          </a:xfrm>
          <a:prstGeom prst="rect">
            <a:avLst/>
          </a:prstGeom>
          <a:noFill/>
          <a:ln>
            <a:noFill/>
          </a:ln>
        </p:spPr>
        <p:txBody>
          <a:bodyPr anchorCtr="0" anchor="t" bIns="0" lIns="0" spcFirstLastPara="1" rIns="0" wrap="square" tIns="0">
            <a:noAutofit/>
          </a:bodyPr>
          <a:lstStyle>
            <a:lvl1pPr indent="-295275" lvl="0" marL="457200" marR="0" algn="l">
              <a:lnSpc>
                <a:spcPct val="115000"/>
              </a:lnSpc>
              <a:spcBef>
                <a:spcPts val="0"/>
              </a:spcBef>
              <a:spcAft>
                <a:spcPts val="0"/>
              </a:spcAft>
              <a:buSzPts val="1050"/>
              <a:buFont typeface="Roboto"/>
              <a:buChar char="●"/>
              <a:defRPr b="1" sz="1050"/>
            </a:lvl1pPr>
            <a:lvl2pPr indent="-295275" lvl="1" marL="914400" marR="0" algn="l">
              <a:lnSpc>
                <a:spcPct val="115000"/>
              </a:lnSpc>
              <a:spcBef>
                <a:spcPts val="1000"/>
              </a:spcBef>
              <a:spcAft>
                <a:spcPts val="0"/>
              </a:spcAft>
              <a:buSzPts val="1050"/>
              <a:buFont typeface="Roboto"/>
              <a:buChar char="○"/>
              <a:defRPr b="1" sz="1050"/>
            </a:lvl2pPr>
            <a:lvl3pPr indent="-295275" lvl="2" marL="1371600" marR="0" algn="l">
              <a:lnSpc>
                <a:spcPct val="115000"/>
              </a:lnSpc>
              <a:spcBef>
                <a:spcPts val="1000"/>
              </a:spcBef>
              <a:spcAft>
                <a:spcPts val="0"/>
              </a:spcAft>
              <a:buSzPts val="1050"/>
              <a:buFont typeface="Roboto"/>
              <a:buChar char="●"/>
              <a:defRPr b="1" sz="1050"/>
            </a:lvl3pPr>
            <a:lvl4pPr indent="-295275" lvl="3" marL="1828800" marR="0" algn="l">
              <a:lnSpc>
                <a:spcPct val="115000"/>
              </a:lnSpc>
              <a:spcBef>
                <a:spcPts val="1000"/>
              </a:spcBef>
              <a:spcAft>
                <a:spcPts val="0"/>
              </a:spcAft>
              <a:buSzPts val="1050"/>
              <a:buFont typeface="Roboto"/>
              <a:buChar char="○"/>
              <a:defRPr b="1" sz="1050"/>
            </a:lvl4pPr>
            <a:lvl5pPr indent="-295275" lvl="4" marL="2286000" marR="0" algn="l">
              <a:lnSpc>
                <a:spcPct val="115000"/>
              </a:lnSpc>
              <a:spcBef>
                <a:spcPts val="1000"/>
              </a:spcBef>
              <a:spcAft>
                <a:spcPts val="0"/>
              </a:spcAft>
              <a:buSzPts val="1050"/>
              <a:buFont typeface="Roboto"/>
              <a:buChar char="●"/>
              <a:defRPr b="1" sz="1050"/>
            </a:lvl5pPr>
            <a:lvl6pPr indent="-295275" lvl="5" marL="2743200" marR="0" algn="l">
              <a:lnSpc>
                <a:spcPct val="115000"/>
              </a:lnSpc>
              <a:spcBef>
                <a:spcPts val="1000"/>
              </a:spcBef>
              <a:spcAft>
                <a:spcPts val="0"/>
              </a:spcAft>
              <a:buSzPts val="1050"/>
              <a:buFont typeface="Roboto"/>
              <a:buChar char="○"/>
              <a:defRPr b="1" sz="1050"/>
            </a:lvl6pPr>
            <a:lvl7pPr indent="-295275" lvl="6" marL="3200400" marR="0" algn="l">
              <a:lnSpc>
                <a:spcPct val="115000"/>
              </a:lnSpc>
              <a:spcBef>
                <a:spcPts val="1000"/>
              </a:spcBef>
              <a:spcAft>
                <a:spcPts val="0"/>
              </a:spcAft>
              <a:buSzPts val="1050"/>
              <a:buFont typeface="Roboto"/>
              <a:buChar char="●"/>
              <a:defRPr b="1" sz="1050"/>
            </a:lvl7pPr>
            <a:lvl8pPr indent="-295275" lvl="7" marL="3657600" marR="0" algn="l">
              <a:lnSpc>
                <a:spcPct val="115000"/>
              </a:lnSpc>
              <a:spcBef>
                <a:spcPts val="1000"/>
              </a:spcBef>
              <a:spcAft>
                <a:spcPts val="0"/>
              </a:spcAft>
              <a:buSzPts val="1050"/>
              <a:buFont typeface="Roboto"/>
              <a:buChar char="○"/>
              <a:defRPr b="1" sz="1050"/>
            </a:lvl8pPr>
            <a:lvl9pPr indent="-295275" lvl="8" marL="4114800" marR="0" algn="l">
              <a:lnSpc>
                <a:spcPct val="115000"/>
              </a:lnSpc>
              <a:spcBef>
                <a:spcPts val="1000"/>
              </a:spcBef>
              <a:spcAft>
                <a:spcPts val="1000"/>
              </a:spcAft>
              <a:buSzPts val="1050"/>
              <a:buFont typeface="Roboto"/>
              <a:buChar char="●"/>
              <a:defRPr b="1" sz="1050"/>
            </a:lvl9pPr>
          </a:lstStyle>
          <a:p/>
        </p:txBody>
      </p:sp>
      <p:sp>
        <p:nvSpPr>
          <p:cNvPr id="882" name="Google Shape;882;p63"/>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2250"/>
              <a:buNone/>
              <a:defRPr sz="2250">
                <a:latin typeface="Mulish Black"/>
                <a:ea typeface="Mulish Black"/>
                <a:cs typeface="Mulish Black"/>
                <a:sym typeface="Mulish Black"/>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883" name="Google Shape;883;p63"/>
          <p:cNvSpPr/>
          <p:nvPr/>
        </p:nvSpPr>
        <p:spPr>
          <a:xfrm>
            <a:off x="4791725" y="3718500"/>
            <a:ext cx="3723600" cy="1066200"/>
          </a:xfrm>
          <a:prstGeom prst="roundRect">
            <a:avLst>
              <a:gd fmla="val 5573" name="adj"/>
            </a:avLst>
          </a:prstGeom>
          <a:solidFill>
            <a:schemeClr val="accent1"/>
          </a:solidFill>
          <a:ln>
            <a:noFill/>
          </a:ln>
          <a:effectLst>
            <a:outerShdw blurRad="142875" rotWithShape="0" algn="bl">
              <a:srgbClr val="000000">
                <a:alpha val="1490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oxes - No Title">
  <p:cSld name="BLANK_1_2_2">
    <p:bg>
      <p:bgPr>
        <a:blipFill>
          <a:blip r:embed="rId2">
            <a:alphaModFix/>
          </a:blip>
          <a:stretch>
            <a:fillRect/>
          </a:stretch>
        </a:blipFill>
      </p:bgPr>
    </p:bg>
    <p:spTree>
      <p:nvGrpSpPr>
        <p:cNvPr id="884" name="Shape 884"/>
        <p:cNvGrpSpPr/>
        <p:nvPr/>
      </p:nvGrpSpPr>
      <p:grpSpPr>
        <a:xfrm>
          <a:off x="0" y="0"/>
          <a:ext cx="0" cy="0"/>
          <a:chOff x="0" y="0"/>
          <a:chExt cx="0" cy="0"/>
        </a:xfrm>
      </p:grpSpPr>
      <p:sp>
        <p:nvSpPr>
          <p:cNvPr id="885" name="Google Shape;885;p64"/>
          <p:cNvSpPr txBox="1"/>
          <p:nvPr>
            <p:ph idx="1" type="subTitle"/>
          </p:nvPr>
        </p:nvSpPr>
        <p:spPr>
          <a:xfrm>
            <a:off x="874950" y="1448700"/>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500">
                <a:latin typeface="Mulish Black"/>
                <a:ea typeface="Mulish Black"/>
                <a:cs typeface="Mulish Black"/>
                <a:sym typeface="Mulish Black"/>
              </a:defRPr>
            </a:lvl1pPr>
            <a:lvl2pPr lvl="1" algn="l">
              <a:lnSpc>
                <a:spcPct val="115000"/>
              </a:lnSpc>
              <a:spcBef>
                <a:spcPts val="0"/>
              </a:spcBef>
              <a:spcAft>
                <a:spcPts val="0"/>
              </a:spcAft>
              <a:buSzPts val="1050"/>
              <a:buFont typeface="Mulish"/>
              <a:buNone/>
              <a:defRPr>
                <a:latin typeface="Mulish"/>
                <a:ea typeface="Mulish"/>
                <a:cs typeface="Mulish"/>
                <a:sym typeface="Mulish"/>
              </a:defRPr>
            </a:lvl2pPr>
            <a:lvl3pPr lvl="2" algn="l">
              <a:lnSpc>
                <a:spcPct val="115000"/>
              </a:lnSpc>
              <a:spcBef>
                <a:spcPts val="0"/>
              </a:spcBef>
              <a:spcAft>
                <a:spcPts val="0"/>
              </a:spcAft>
              <a:buClr>
                <a:schemeClr val="dk1"/>
              </a:buClr>
              <a:buSzPts val="1050"/>
              <a:buFont typeface="Mulish"/>
              <a:buNone/>
              <a:defRPr>
                <a:latin typeface="Mulish"/>
                <a:ea typeface="Mulish"/>
                <a:cs typeface="Mulish"/>
                <a:sym typeface="Mulish"/>
              </a:defRPr>
            </a:lvl3pPr>
            <a:lvl4pPr lvl="3" algn="l">
              <a:lnSpc>
                <a:spcPct val="115000"/>
              </a:lnSpc>
              <a:spcBef>
                <a:spcPts val="0"/>
              </a:spcBef>
              <a:spcAft>
                <a:spcPts val="0"/>
              </a:spcAft>
              <a:buClr>
                <a:schemeClr val="dk1"/>
              </a:buClr>
              <a:buSzPts val="1050"/>
              <a:buFont typeface="Mulish"/>
              <a:buNone/>
              <a:defRPr>
                <a:latin typeface="Mulish"/>
                <a:ea typeface="Mulish"/>
                <a:cs typeface="Mulish"/>
                <a:sym typeface="Mulish"/>
              </a:defRPr>
            </a:lvl4pPr>
            <a:lvl5pPr lvl="4" algn="l">
              <a:lnSpc>
                <a:spcPct val="115000"/>
              </a:lnSpc>
              <a:spcBef>
                <a:spcPts val="0"/>
              </a:spcBef>
              <a:spcAft>
                <a:spcPts val="0"/>
              </a:spcAft>
              <a:buSzPts val="1050"/>
              <a:buFont typeface="Mulish"/>
              <a:buNone/>
              <a:defRPr>
                <a:latin typeface="Mulish"/>
                <a:ea typeface="Mulish"/>
                <a:cs typeface="Mulish"/>
                <a:sym typeface="Mulish"/>
              </a:defRPr>
            </a:lvl5pPr>
            <a:lvl6pPr lvl="5" algn="l">
              <a:lnSpc>
                <a:spcPct val="115000"/>
              </a:lnSpc>
              <a:spcBef>
                <a:spcPts val="0"/>
              </a:spcBef>
              <a:spcAft>
                <a:spcPts val="0"/>
              </a:spcAft>
              <a:buClr>
                <a:schemeClr val="dk1"/>
              </a:buClr>
              <a:buSzPts val="1050"/>
              <a:buFont typeface="Mulish"/>
              <a:buNone/>
              <a:defRPr>
                <a:latin typeface="Mulish"/>
                <a:ea typeface="Mulish"/>
                <a:cs typeface="Mulish"/>
                <a:sym typeface="Mulish"/>
              </a:defRPr>
            </a:lvl6pPr>
            <a:lvl7pPr lvl="6" algn="l">
              <a:lnSpc>
                <a:spcPct val="115000"/>
              </a:lnSpc>
              <a:spcBef>
                <a:spcPts val="0"/>
              </a:spcBef>
              <a:spcAft>
                <a:spcPts val="0"/>
              </a:spcAft>
              <a:buClr>
                <a:schemeClr val="dk1"/>
              </a:buClr>
              <a:buSzPts val="1050"/>
              <a:buFont typeface="Mulish"/>
              <a:buNone/>
              <a:defRPr>
                <a:latin typeface="Mulish"/>
                <a:ea typeface="Mulish"/>
                <a:cs typeface="Mulish"/>
                <a:sym typeface="Mulish"/>
              </a:defRPr>
            </a:lvl7pPr>
            <a:lvl8pPr lvl="7" algn="l">
              <a:lnSpc>
                <a:spcPct val="115000"/>
              </a:lnSpc>
              <a:spcBef>
                <a:spcPts val="0"/>
              </a:spcBef>
              <a:spcAft>
                <a:spcPts val="0"/>
              </a:spcAft>
              <a:buSzPts val="1050"/>
              <a:buFont typeface="Mulish"/>
              <a:buNone/>
              <a:defRPr>
                <a:latin typeface="Mulish"/>
                <a:ea typeface="Mulish"/>
                <a:cs typeface="Mulish"/>
                <a:sym typeface="Mulish"/>
              </a:defRPr>
            </a:lvl8pPr>
            <a:lvl9pPr lvl="8" algn="l">
              <a:lnSpc>
                <a:spcPct val="115000"/>
              </a:lnSpc>
              <a:spcBef>
                <a:spcPts val="0"/>
              </a:spcBef>
              <a:spcAft>
                <a:spcPts val="0"/>
              </a:spcAft>
              <a:buClr>
                <a:schemeClr val="dk1"/>
              </a:buClr>
              <a:buSzPts val="1050"/>
              <a:buFont typeface="Mulish"/>
              <a:buNone/>
              <a:defRPr>
                <a:latin typeface="Mulish"/>
                <a:ea typeface="Mulish"/>
                <a:cs typeface="Mulish"/>
                <a:sym typeface="Mulish"/>
              </a:defRPr>
            </a:lvl9pPr>
          </a:lstStyle>
          <a:p/>
        </p:txBody>
      </p:sp>
      <p:sp>
        <p:nvSpPr>
          <p:cNvPr id="886" name="Google Shape;886;p64"/>
          <p:cNvSpPr txBox="1"/>
          <p:nvPr>
            <p:ph idx="2" type="body"/>
          </p:nvPr>
        </p:nvSpPr>
        <p:spPr>
          <a:xfrm>
            <a:off x="874950" y="1836900"/>
            <a:ext cx="3163800" cy="2346000"/>
          </a:xfrm>
          <a:prstGeom prst="rect">
            <a:avLst/>
          </a:prstGeom>
          <a:noFill/>
          <a:ln>
            <a:noFill/>
          </a:ln>
        </p:spPr>
        <p:txBody>
          <a:bodyPr anchorCtr="0" anchor="t" bIns="0" lIns="0" spcFirstLastPara="1" rIns="0" wrap="square" tIns="0">
            <a:noAutofit/>
          </a:bodyPr>
          <a:lstStyle>
            <a:lvl1pPr indent="-298450" lvl="0" marL="457200" marR="0" algn="l">
              <a:lnSpc>
                <a:spcPct val="115000"/>
              </a:lnSpc>
              <a:spcBef>
                <a:spcPts val="0"/>
              </a:spcBef>
              <a:spcAft>
                <a:spcPts val="0"/>
              </a:spcAft>
              <a:buSzPts val="1100"/>
              <a:buFont typeface="Roboto"/>
              <a:buChar char="●"/>
              <a:defRPr b="1" sz="1100"/>
            </a:lvl1pPr>
            <a:lvl2pPr indent="-298450" lvl="1" marL="914400" marR="0" algn="l">
              <a:lnSpc>
                <a:spcPct val="115000"/>
              </a:lnSpc>
              <a:spcBef>
                <a:spcPts val="1000"/>
              </a:spcBef>
              <a:spcAft>
                <a:spcPts val="0"/>
              </a:spcAft>
              <a:buSzPts val="1100"/>
              <a:buFont typeface="Roboto"/>
              <a:buChar char="○"/>
              <a:defRPr b="1" sz="1100"/>
            </a:lvl2pPr>
            <a:lvl3pPr indent="-298450" lvl="2" marL="1371600" marR="0" algn="l">
              <a:lnSpc>
                <a:spcPct val="115000"/>
              </a:lnSpc>
              <a:spcBef>
                <a:spcPts val="1000"/>
              </a:spcBef>
              <a:spcAft>
                <a:spcPts val="0"/>
              </a:spcAft>
              <a:buSzPts val="1100"/>
              <a:buFont typeface="Roboto"/>
              <a:buChar char="●"/>
              <a:defRPr b="1" sz="1100"/>
            </a:lvl3pPr>
            <a:lvl4pPr indent="-298450" lvl="3" marL="1828800" marR="0" algn="l">
              <a:lnSpc>
                <a:spcPct val="115000"/>
              </a:lnSpc>
              <a:spcBef>
                <a:spcPts val="1000"/>
              </a:spcBef>
              <a:spcAft>
                <a:spcPts val="0"/>
              </a:spcAft>
              <a:buSzPts val="1100"/>
              <a:buFont typeface="Roboto"/>
              <a:buChar char="○"/>
              <a:defRPr b="1" sz="1100"/>
            </a:lvl4pPr>
            <a:lvl5pPr indent="-298450" lvl="4" marL="2286000" marR="0" algn="l">
              <a:lnSpc>
                <a:spcPct val="115000"/>
              </a:lnSpc>
              <a:spcBef>
                <a:spcPts val="1000"/>
              </a:spcBef>
              <a:spcAft>
                <a:spcPts val="0"/>
              </a:spcAft>
              <a:buSzPts val="1100"/>
              <a:buFont typeface="Roboto"/>
              <a:buChar char="●"/>
              <a:defRPr b="1" sz="1100"/>
            </a:lvl5pPr>
            <a:lvl6pPr indent="-298450" lvl="5" marL="2743200" marR="0" algn="l">
              <a:lnSpc>
                <a:spcPct val="115000"/>
              </a:lnSpc>
              <a:spcBef>
                <a:spcPts val="1000"/>
              </a:spcBef>
              <a:spcAft>
                <a:spcPts val="0"/>
              </a:spcAft>
              <a:buSzPts val="1100"/>
              <a:buFont typeface="Roboto"/>
              <a:buChar char="○"/>
              <a:defRPr b="1" sz="1100"/>
            </a:lvl6pPr>
            <a:lvl7pPr indent="-298450" lvl="6" marL="3200400" marR="0" algn="l">
              <a:lnSpc>
                <a:spcPct val="115000"/>
              </a:lnSpc>
              <a:spcBef>
                <a:spcPts val="1000"/>
              </a:spcBef>
              <a:spcAft>
                <a:spcPts val="0"/>
              </a:spcAft>
              <a:buSzPts val="1100"/>
              <a:buFont typeface="Roboto"/>
              <a:buChar char="●"/>
              <a:defRPr b="1" sz="1100"/>
            </a:lvl7pPr>
            <a:lvl8pPr indent="-298450" lvl="7" marL="3657600" marR="0" algn="l">
              <a:lnSpc>
                <a:spcPct val="115000"/>
              </a:lnSpc>
              <a:spcBef>
                <a:spcPts val="1000"/>
              </a:spcBef>
              <a:spcAft>
                <a:spcPts val="0"/>
              </a:spcAft>
              <a:buSzPts val="1100"/>
              <a:buFont typeface="Roboto"/>
              <a:buChar char="○"/>
              <a:defRPr b="1" sz="1100"/>
            </a:lvl8pPr>
            <a:lvl9pPr indent="-298450" lvl="8" marL="4114800" marR="0" algn="l">
              <a:lnSpc>
                <a:spcPct val="115000"/>
              </a:lnSpc>
              <a:spcBef>
                <a:spcPts val="1000"/>
              </a:spcBef>
              <a:spcAft>
                <a:spcPts val="1000"/>
              </a:spcAft>
              <a:buSzPts val="1100"/>
              <a:buFont typeface="Roboto"/>
              <a:buChar char="●"/>
              <a:defRPr b="1" sz="1100"/>
            </a:lvl9pPr>
          </a:lstStyle>
          <a:p/>
        </p:txBody>
      </p:sp>
      <p:sp>
        <p:nvSpPr>
          <p:cNvPr id="887" name="Google Shape;887;p64"/>
          <p:cNvSpPr txBox="1"/>
          <p:nvPr>
            <p:ph idx="3" type="subTitle"/>
          </p:nvPr>
        </p:nvSpPr>
        <p:spPr>
          <a:xfrm>
            <a:off x="5078175" y="1448700"/>
            <a:ext cx="3163800" cy="246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050"/>
              <a:buNone/>
              <a:defRPr sz="1500">
                <a:latin typeface="Mulish Black"/>
                <a:ea typeface="Mulish Black"/>
                <a:cs typeface="Mulish Black"/>
                <a:sym typeface="Mulish Black"/>
              </a:defRPr>
            </a:lvl1pPr>
            <a:lvl2pPr lvl="1" algn="l">
              <a:lnSpc>
                <a:spcPct val="115000"/>
              </a:lnSpc>
              <a:spcBef>
                <a:spcPts val="0"/>
              </a:spcBef>
              <a:spcAft>
                <a:spcPts val="0"/>
              </a:spcAft>
              <a:buSzPts val="1050"/>
              <a:buFont typeface="Mulish"/>
              <a:buNone/>
              <a:defRPr>
                <a:latin typeface="Mulish"/>
                <a:ea typeface="Mulish"/>
                <a:cs typeface="Mulish"/>
                <a:sym typeface="Mulish"/>
              </a:defRPr>
            </a:lvl2pPr>
            <a:lvl3pPr lvl="2" algn="l">
              <a:lnSpc>
                <a:spcPct val="115000"/>
              </a:lnSpc>
              <a:spcBef>
                <a:spcPts val="0"/>
              </a:spcBef>
              <a:spcAft>
                <a:spcPts val="0"/>
              </a:spcAft>
              <a:buClr>
                <a:schemeClr val="dk1"/>
              </a:buClr>
              <a:buSzPts val="1050"/>
              <a:buFont typeface="Mulish"/>
              <a:buNone/>
              <a:defRPr>
                <a:latin typeface="Mulish"/>
                <a:ea typeface="Mulish"/>
                <a:cs typeface="Mulish"/>
                <a:sym typeface="Mulish"/>
              </a:defRPr>
            </a:lvl3pPr>
            <a:lvl4pPr lvl="3" algn="l">
              <a:lnSpc>
                <a:spcPct val="115000"/>
              </a:lnSpc>
              <a:spcBef>
                <a:spcPts val="0"/>
              </a:spcBef>
              <a:spcAft>
                <a:spcPts val="0"/>
              </a:spcAft>
              <a:buClr>
                <a:schemeClr val="dk1"/>
              </a:buClr>
              <a:buSzPts val="1050"/>
              <a:buFont typeface="Mulish"/>
              <a:buNone/>
              <a:defRPr>
                <a:latin typeface="Mulish"/>
                <a:ea typeface="Mulish"/>
                <a:cs typeface="Mulish"/>
                <a:sym typeface="Mulish"/>
              </a:defRPr>
            </a:lvl4pPr>
            <a:lvl5pPr lvl="4" algn="l">
              <a:lnSpc>
                <a:spcPct val="115000"/>
              </a:lnSpc>
              <a:spcBef>
                <a:spcPts val="0"/>
              </a:spcBef>
              <a:spcAft>
                <a:spcPts val="0"/>
              </a:spcAft>
              <a:buSzPts val="1050"/>
              <a:buFont typeface="Mulish"/>
              <a:buNone/>
              <a:defRPr>
                <a:latin typeface="Mulish"/>
                <a:ea typeface="Mulish"/>
                <a:cs typeface="Mulish"/>
                <a:sym typeface="Mulish"/>
              </a:defRPr>
            </a:lvl5pPr>
            <a:lvl6pPr lvl="5" algn="l">
              <a:lnSpc>
                <a:spcPct val="115000"/>
              </a:lnSpc>
              <a:spcBef>
                <a:spcPts val="0"/>
              </a:spcBef>
              <a:spcAft>
                <a:spcPts val="0"/>
              </a:spcAft>
              <a:buClr>
                <a:schemeClr val="dk1"/>
              </a:buClr>
              <a:buSzPts val="1050"/>
              <a:buFont typeface="Mulish"/>
              <a:buNone/>
              <a:defRPr>
                <a:latin typeface="Mulish"/>
                <a:ea typeface="Mulish"/>
                <a:cs typeface="Mulish"/>
                <a:sym typeface="Mulish"/>
              </a:defRPr>
            </a:lvl6pPr>
            <a:lvl7pPr lvl="6" algn="l">
              <a:lnSpc>
                <a:spcPct val="115000"/>
              </a:lnSpc>
              <a:spcBef>
                <a:spcPts val="0"/>
              </a:spcBef>
              <a:spcAft>
                <a:spcPts val="0"/>
              </a:spcAft>
              <a:buClr>
                <a:schemeClr val="dk1"/>
              </a:buClr>
              <a:buSzPts val="1050"/>
              <a:buFont typeface="Mulish"/>
              <a:buNone/>
              <a:defRPr>
                <a:latin typeface="Mulish"/>
                <a:ea typeface="Mulish"/>
                <a:cs typeface="Mulish"/>
                <a:sym typeface="Mulish"/>
              </a:defRPr>
            </a:lvl7pPr>
            <a:lvl8pPr lvl="7" algn="l">
              <a:lnSpc>
                <a:spcPct val="115000"/>
              </a:lnSpc>
              <a:spcBef>
                <a:spcPts val="0"/>
              </a:spcBef>
              <a:spcAft>
                <a:spcPts val="0"/>
              </a:spcAft>
              <a:buSzPts val="1050"/>
              <a:buFont typeface="Mulish"/>
              <a:buNone/>
              <a:defRPr>
                <a:latin typeface="Mulish"/>
                <a:ea typeface="Mulish"/>
                <a:cs typeface="Mulish"/>
                <a:sym typeface="Mulish"/>
              </a:defRPr>
            </a:lvl8pPr>
            <a:lvl9pPr lvl="8" algn="l">
              <a:lnSpc>
                <a:spcPct val="115000"/>
              </a:lnSpc>
              <a:spcBef>
                <a:spcPts val="0"/>
              </a:spcBef>
              <a:spcAft>
                <a:spcPts val="0"/>
              </a:spcAft>
              <a:buClr>
                <a:schemeClr val="dk1"/>
              </a:buClr>
              <a:buSzPts val="1050"/>
              <a:buFont typeface="Mulish"/>
              <a:buNone/>
              <a:defRPr>
                <a:latin typeface="Mulish"/>
                <a:ea typeface="Mulish"/>
                <a:cs typeface="Mulish"/>
                <a:sym typeface="Mulish"/>
              </a:defRPr>
            </a:lvl9pPr>
          </a:lstStyle>
          <a:p/>
        </p:txBody>
      </p:sp>
      <p:sp>
        <p:nvSpPr>
          <p:cNvPr id="888" name="Google Shape;888;p64"/>
          <p:cNvSpPr txBox="1"/>
          <p:nvPr>
            <p:ph idx="4" type="body"/>
          </p:nvPr>
        </p:nvSpPr>
        <p:spPr>
          <a:xfrm>
            <a:off x="5078175" y="1836900"/>
            <a:ext cx="3163800" cy="2346000"/>
          </a:xfrm>
          <a:prstGeom prst="rect">
            <a:avLst/>
          </a:prstGeom>
          <a:noFill/>
          <a:ln>
            <a:noFill/>
          </a:ln>
        </p:spPr>
        <p:txBody>
          <a:bodyPr anchorCtr="0" anchor="t" bIns="0" lIns="0" spcFirstLastPara="1" rIns="0" wrap="square" tIns="0">
            <a:noAutofit/>
          </a:bodyPr>
          <a:lstStyle>
            <a:lvl1pPr indent="-298450" lvl="0" marL="457200" marR="0" algn="l">
              <a:lnSpc>
                <a:spcPct val="115000"/>
              </a:lnSpc>
              <a:spcBef>
                <a:spcPts val="0"/>
              </a:spcBef>
              <a:spcAft>
                <a:spcPts val="0"/>
              </a:spcAft>
              <a:buSzPts val="1100"/>
              <a:buFont typeface="Roboto"/>
              <a:buChar char="●"/>
              <a:defRPr b="1" sz="1100"/>
            </a:lvl1pPr>
            <a:lvl2pPr indent="-298450" lvl="1" marL="914400" marR="0" algn="l">
              <a:lnSpc>
                <a:spcPct val="115000"/>
              </a:lnSpc>
              <a:spcBef>
                <a:spcPts val="1000"/>
              </a:spcBef>
              <a:spcAft>
                <a:spcPts val="0"/>
              </a:spcAft>
              <a:buSzPts val="1100"/>
              <a:buFont typeface="Roboto"/>
              <a:buChar char="○"/>
              <a:defRPr b="1" sz="1100"/>
            </a:lvl2pPr>
            <a:lvl3pPr indent="-298450" lvl="2" marL="1371600" marR="0" algn="l">
              <a:lnSpc>
                <a:spcPct val="115000"/>
              </a:lnSpc>
              <a:spcBef>
                <a:spcPts val="1000"/>
              </a:spcBef>
              <a:spcAft>
                <a:spcPts val="0"/>
              </a:spcAft>
              <a:buSzPts val="1100"/>
              <a:buFont typeface="Roboto"/>
              <a:buChar char="●"/>
              <a:defRPr b="1" sz="1100"/>
            </a:lvl3pPr>
            <a:lvl4pPr indent="-298450" lvl="3" marL="1828800" marR="0" algn="l">
              <a:lnSpc>
                <a:spcPct val="115000"/>
              </a:lnSpc>
              <a:spcBef>
                <a:spcPts val="1000"/>
              </a:spcBef>
              <a:spcAft>
                <a:spcPts val="0"/>
              </a:spcAft>
              <a:buSzPts val="1100"/>
              <a:buFont typeface="Roboto"/>
              <a:buChar char="○"/>
              <a:defRPr b="1" sz="1100"/>
            </a:lvl4pPr>
            <a:lvl5pPr indent="-298450" lvl="4" marL="2286000" marR="0" algn="l">
              <a:lnSpc>
                <a:spcPct val="115000"/>
              </a:lnSpc>
              <a:spcBef>
                <a:spcPts val="1000"/>
              </a:spcBef>
              <a:spcAft>
                <a:spcPts val="0"/>
              </a:spcAft>
              <a:buSzPts val="1100"/>
              <a:buFont typeface="Roboto"/>
              <a:buChar char="●"/>
              <a:defRPr b="1" sz="1100"/>
            </a:lvl5pPr>
            <a:lvl6pPr indent="-298450" lvl="5" marL="2743200" marR="0" algn="l">
              <a:lnSpc>
                <a:spcPct val="115000"/>
              </a:lnSpc>
              <a:spcBef>
                <a:spcPts val="1000"/>
              </a:spcBef>
              <a:spcAft>
                <a:spcPts val="0"/>
              </a:spcAft>
              <a:buSzPts val="1100"/>
              <a:buFont typeface="Roboto"/>
              <a:buChar char="○"/>
              <a:defRPr b="1" sz="1100"/>
            </a:lvl6pPr>
            <a:lvl7pPr indent="-298450" lvl="6" marL="3200400" marR="0" algn="l">
              <a:lnSpc>
                <a:spcPct val="115000"/>
              </a:lnSpc>
              <a:spcBef>
                <a:spcPts val="1000"/>
              </a:spcBef>
              <a:spcAft>
                <a:spcPts val="0"/>
              </a:spcAft>
              <a:buSzPts val="1100"/>
              <a:buFont typeface="Roboto"/>
              <a:buChar char="●"/>
              <a:defRPr b="1" sz="1100"/>
            </a:lvl7pPr>
            <a:lvl8pPr indent="-298450" lvl="7" marL="3657600" marR="0" algn="l">
              <a:lnSpc>
                <a:spcPct val="115000"/>
              </a:lnSpc>
              <a:spcBef>
                <a:spcPts val="1000"/>
              </a:spcBef>
              <a:spcAft>
                <a:spcPts val="0"/>
              </a:spcAft>
              <a:buSzPts val="1100"/>
              <a:buFont typeface="Roboto"/>
              <a:buChar char="○"/>
              <a:defRPr b="1" sz="1100"/>
            </a:lvl8pPr>
            <a:lvl9pPr indent="-298450" lvl="8" marL="4114800" marR="0" algn="l">
              <a:lnSpc>
                <a:spcPct val="115000"/>
              </a:lnSpc>
              <a:spcBef>
                <a:spcPts val="1000"/>
              </a:spcBef>
              <a:spcAft>
                <a:spcPts val="1000"/>
              </a:spcAft>
              <a:buSzPts val="1100"/>
              <a:buFont typeface="Roboto"/>
              <a:buChar char="●"/>
              <a:defRPr b="1" sz="1100"/>
            </a:lvl9pPr>
          </a:lstStyle>
          <a:p/>
        </p:txBody>
      </p:sp>
      <p:sp>
        <p:nvSpPr>
          <p:cNvPr id="889" name="Google Shape;889;p64"/>
          <p:cNvSpPr/>
          <p:nvPr>
            <p:ph idx="5" type="pic"/>
          </p:nvPr>
        </p:nvSpPr>
        <p:spPr>
          <a:xfrm>
            <a:off x="3815813" y="394500"/>
            <a:ext cx="1455000" cy="429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8.xml"/><Relationship Id="rId42" Type="http://schemas.openxmlformats.org/officeDocument/2006/relationships/slideLayout" Target="../slideLayouts/slideLayout40.xml"/><Relationship Id="rId41" Type="http://schemas.openxmlformats.org/officeDocument/2006/relationships/slideLayout" Target="../slideLayouts/slideLayout39.xml"/><Relationship Id="rId44" Type="http://schemas.openxmlformats.org/officeDocument/2006/relationships/slideLayout" Target="../slideLayouts/slideLayout42.xml"/><Relationship Id="rId43" Type="http://schemas.openxmlformats.org/officeDocument/2006/relationships/slideLayout" Target="../slideLayouts/slideLayout41.xml"/><Relationship Id="rId46" Type="http://schemas.openxmlformats.org/officeDocument/2006/relationships/slideLayout" Target="../slideLayouts/slideLayout44.xml"/><Relationship Id="rId45" Type="http://schemas.openxmlformats.org/officeDocument/2006/relationships/slideLayout" Target="../slideLayouts/slideLayout43.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48" Type="http://schemas.openxmlformats.org/officeDocument/2006/relationships/slideLayout" Target="../slideLayouts/slideLayout46.xml"/><Relationship Id="rId47" Type="http://schemas.openxmlformats.org/officeDocument/2006/relationships/slideLayout" Target="../slideLayouts/slideLayout45.xml"/><Relationship Id="rId49" Type="http://schemas.openxmlformats.org/officeDocument/2006/relationships/slideLayout" Target="../slideLayouts/slideLayout4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33" Type="http://schemas.openxmlformats.org/officeDocument/2006/relationships/slideLayout" Target="../slideLayouts/slideLayout31.xml"/><Relationship Id="rId32" Type="http://schemas.openxmlformats.org/officeDocument/2006/relationships/slideLayout" Target="../slideLayouts/slideLayout30.xml"/><Relationship Id="rId35" Type="http://schemas.openxmlformats.org/officeDocument/2006/relationships/slideLayout" Target="../slideLayouts/slideLayout33.xml"/><Relationship Id="rId34" Type="http://schemas.openxmlformats.org/officeDocument/2006/relationships/slideLayout" Target="../slideLayouts/slideLayout32.xml"/><Relationship Id="rId37" Type="http://schemas.openxmlformats.org/officeDocument/2006/relationships/slideLayout" Target="../slideLayouts/slideLayout35.xml"/><Relationship Id="rId36" Type="http://schemas.openxmlformats.org/officeDocument/2006/relationships/slideLayout" Target="../slideLayouts/slideLayout34.xml"/><Relationship Id="rId39" Type="http://schemas.openxmlformats.org/officeDocument/2006/relationships/slideLayout" Target="../slideLayouts/slideLayout37.xml"/><Relationship Id="rId38" Type="http://schemas.openxmlformats.org/officeDocument/2006/relationships/slideLayout" Target="../slideLayouts/slideLayout36.xml"/><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29" Type="http://schemas.openxmlformats.org/officeDocument/2006/relationships/slideLayout" Target="../slideLayouts/slideLayout27.xml"/><Relationship Id="rId51" Type="http://schemas.openxmlformats.org/officeDocument/2006/relationships/slideLayout" Target="../slideLayouts/slideLayout49.xml"/><Relationship Id="rId50" Type="http://schemas.openxmlformats.org/officeDocument/2006/relationships/slideLayout" Target="../slideLayouts/slideLayout48.xml"/><Relationship Id="rId53" Type="http://schemas.openxmlformats.org/officeDocument/2006/relationships/theme" Target="../theme/theme1.xml"/><Relationship Id="rId52" Type="http://schemas.openxmlformats.org/officeDocument/2006/relationships/slideLayout" Target="../slideLayouts/slideLayout50.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8.xml"/><Relationship Id="rId42" Type="http://schemas.openxmlformats.org/officeDocument/2006/relationships/slideLayout" Target="../slideLayouts/slideLayout90.xml"/><Relationship Id="rId41" Type="http://schemas.openxmlformats.org/officeDocument/2006/relationships/slideLayout" Target="../slideLayouts/slideLayout89.xml"/><Relationship Id="rId44" Type="http://schemas.openxmlformats.org/officeDocument/2006/relationships/slideLayout" Target="../slideLayouts/slideLayout92.xml"/><Relationship Id="rId43" Type="http://schemas.openxmlformats.org/officeDocument/2006/relationships/slideLayout" Target="../slideLayouts/slideLayout91.xml"/><Relationship Id="rId46" Type="http://schemas.openxmlformats.org/officeDocument/2006/relationships/slideLayout" Target="../slideLayouts/slideLayout94.xml"/><Relationship Id="rId45" Type="http://schemas.openxmlformats.org/officeDocument/2006/relationships/slideLayout" Target="../slideLayouts/slideLayout93.xml"/><Relationship Id="rId1" Type="http://schemas.openxmlformats.org/officeDocument/2006/relationships/image" Target="../media/image28.png"/><Relationship Id="rId2" Type="http://schemas.openxmlformats.org/officeDocument/2006/relationships/image" Target="../media/image2.png"/><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48" Type="http://schemas.openxmlformats.org/officeDocument/2006/relationships/slideLayout" Target="../slideLayouts/slideLayout96.xml"/><Relationship Id="rId47" Type="http://schemas.openxmlformats.org/officeDocument/2006/relationships/slideLayout" Target="../slideLayouts/slideLayout95.xml"/><Relationship Id="rId49" Type="http://schemas.openxmlformats.org/officeDocument/2006/relationships/slideLayout" Target="../slideLayouts/slideLayout9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7" Type="http://schemas.openxmlformats.org/officeDocument/2006/relationships/slideLayout" Target="../slideLayouts/slideLayout85.xml"/><Relationship Id="rId36" Type="http://schemas.openxmlformats.org/officeDocument/2006/relationships/slideLayout" Target="../slideLayouts/slideLayout84.xml"/><Relationship Id="rId39" Type="http://schemas.openxmlformats.org/officeDocument/2006/relationships/slideLayout" Target="../slideLayouts/slideLayout87.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51" Type="http://schemas.openxmlformats.org/officeDocument/2006/relationships/theme" Target="../theme/theme3.xml"/><Relationship Id="rId50" Type="http://schemas.openxmlformats.org/officeDocument/2006/relationships/slideLayout" Target="../slideLayouts/slideLayout98.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616500" y="502475"/>
            <a:ext cx="7940400" cy="45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250"/>
              <a:buFont typeface="Arial"/>
              <a:buNone/>
              <a:defRPr b="0" i="0" sz="2250" u="none" cap="none" strike="noStrike">
                <a:solidFill>
                  <a:schemeClr val="dk2"/>
                </a:solidFill>
                <a:latin typeface="Mulish Black"/>
                <a:ea typeface="Mulish Black"/>
                <a:cs typeface="Mulish Black"/>
                <a:sym typeface="Mulish Black"/>
              </a:defRPr>
            </a:lvl1pPr>
            <a:lvl2pPr lvl="1"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7" name="Google Shape;7;p14"/>
          <p:cNvSpPr txBox="1"/>
          <p:nvPr>
            <p:ph idx="1" type="body"/>
          </p:nvPr>
        </p:nvSpPr>
        <p:spPr>
          <a:xfrm>
            <a:off x="616500" y="1152475"/>
            <a:ext cx="7940400" cy="3416400"/>
          </a:xfrm>
          <a:prstGeom prst="rect">
            <a:avLst/>
          </a:prstGeom>
          <a:noFill/>
          <a:ln>
            <a:noFill/>
          </a:ln>
        </p:spPr>
        <p:txBody>
          <a:bodyPr anchorCtr="0" anchor="t" bIns="0" lIns="0" spcFirstLastPara="1" rIns="0" wrap="square" tIns="0">
            <a:noAutofit/>
          </a:bodyPr>
          <a:lstStyle>
            <a:lvl1pPr indent="-304800" lvl="0" marL="4572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1pPr>
            <a:lvl2pPr indent="-304800" lvl="1" marL="9144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2pPr>
            <a:lvl3pPr indent="-304800" lvl="2" marL="13716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3pPr>
            <a:lvl4pPr indent="-304800" lvl="3" marL="18288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4pPr>
            <a:lvl5pPr indent="-304800" lvl="4" marL="22860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5pPr>
            <a:lvl6pPr indent="-304800" lvl="5" marL="27432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6pPr>
            <a:lvl7pPr indent="-304800" lvl="6" marL="32004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7pPr>
            <a:lvl8pPr indent="-304800" lvl="7" marL="36576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8pPr>
            <a:lvl9pPr indent="-304800" lvl="8" marL="4114800" marR="0" rtl="0" algn="l">
              <a:lnSpc>
                <a:spcPct val="115000"/>
              </a:lnSpc>
              <a:spcBef>
                <a:spcPts val="0"/>
              </a:spcBef>
              <a:spcAft>
                <a:spcPts val="0"/>
              </a:spcAft>
              <a:buClr>
                <a:schemeClr val="accent1"/>
              </a:buClr>
              <a:buSzPts val="1200"/>
              <a:buFont typeface="Mulish"/>
              <a:buChar char="●"/>
              <a:defRPr b="0" i="0" sz="1200" u="none" cap="none" strike="noStrike">
                <a:solidFill>
                  <a:schemeClr val="dk2"/>
                </a:solidFill>
                <a:latin typeface="Mulish"/>
                <a:ea typeface="Mulish"/>
                <a:cs typeface="Mulish"/>
                <a:sym typeface="Mulish"/>
              </a:defRPr>
            </a:lvl9pPr>
          </a:lstStyle>
          <a:p/>
        </p:txBody>
      </p:sp>
      <p:sp>
        <p:nvSpPr>
          <p:cNvPr id="8" name="Google Shape;8;p14"/>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Mulish Light"/>
                <a:ea typeface="Mulish Light"/>
                <a:cs typeface="Mulish Light"/>
                <a:sym typeface="Mulish Light"/>
              </a:rPr>
              <a:t>‹#›</a:t>
            </a:fld>
            <a:endParaRPr b="0" i="0" sz="600" u="none" cap="none" strike="noStrike">
              <a:solidFill>
                <a:schemeClr val="dk2"/>
              </a:solidFill>
              <a:latin typeface="Mulish Light"/>
              <a:ea typeface="Mulish Light"/>
              <a:cs typeface="Mulish Light"/>
              <a:sym typeface="Mulish Light"/>
            </a:endParaRPr>
          </a:p>
        </p:txBody>
      </p:sp>
      <p:pic>
        <p:nvPicPr>
          <p:cNvPr id="9" name="Google Shape;9;p14"/>
          <p:cNvPicPr preferRelativeResize="0"/>
          <p:nvPr/>
        </p:nvPicPr>
        <p:blipFill rotWithShape="1">
          <a:blip r:embed="rId2">
            <a:alphaModFix/>
          </a:blip>
          <a:srcRect b="0" l="0" r="0" t="0"/>
          <a:stretch/>
        </p:blipFill>
        <p:spPr>
          <a:xfrm>
            <a:off x="7991635" y="176236"/>
            <a:ext cx="969801" cy="1632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489" name="Shape 489"/>
        <p:cNvGrpSpPr/>
        <p:nvPr/>
      </p:nvGrpSpPr>
      <p:grpSpPr>
        <a:xfrm>
          <a:off x="0" y="0"/>
          <a:ext cx="0" cy="0"/>
          <a:chOff x="0" y="0"/>
          <a:chExt cx="0" cy="0"/>
        </a:xfrm>
      </p:grpSpPr>
      <p:sp>
        <p:nvSpPr>
          <p:cNvPr id="490" name="Google Shape;490;p16"/>
          <p:cNvSpPr txBox="1"/>
          <p:nvPr>
            <p:ph type="title"/>
          </p:nvPr>
        </p:nvSpPr>
        <p:spPr>
          <a:xfrm>
            <a:off x="616500" y="502475"/>
            <a:ext cx="7940400" cy="455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2250"/>
              <a:buFont typeface="Arial"/>
              <a:buNone/>
              <a:defRPr b="0" i="0" sz="2250" u="none" cap="none" strike="noStrike">
                <a:solidFill>
                  <a:schemeClr val="dk2"/>
                </a:solidFill>
                <a:latin typeface="Mulish Black"/>
                <a:ea typeface="Mulish Black"/>
                <a:cs typeface="Mulish Black"/>
                <a:sym typeface="Mulish Black"/>
              </a:defRPr>
            </a:lvl1pPr>
            <a:lvl2pPr lvl="1"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491" name="Google Shape;491;p16"/>
          <p:cNvSpPr txBox="1"/>
          <p:nvPr>
            <p:ph idx="1" type="body"/>
          </p:nvPr>
        </p:nvSpPr>
        <p:spPr>
          <a:xfrm>
            <a:off x="616500" y="1152475"/>
            <a:ext cx="7940400" cy="3416400"/>
          </a:xfrm>
          <a:prstGeom prst="rect">
            <a:avLst/>
          </a:prstGeom>
          <a:noFill/>
          <a:ln>
            <a:noFill/>
          </a:ln>
        </p:spPr>
        <p:txBody>
          <a:bodyPr anchorCtr="0" anchor="t" bIns="0" lIns="0" spcFirstLastPara="1" rIns="0" wrap="square" tIns="0">
            <a:noAutofit/>
          </a:bodyPr>
          <a:lstStyle>
            <a:lvl1pPr indent="-295275" lvl="0" marL="4572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1pPr>
            <a:lvl2pPr indent="-295275" lvl="1" marL="9144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2pPr>
            <a:lvl3pPr indent="-295275" lvl="2" marL="13716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3pPr>
            <a:lvl4pPr indent="-295275" lvl="3" marL="18288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4pPr>
            <a:lvl5pPr indent="-295275" lvl="4" marL="22860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5pPr>
            <a:lvl6pPr indent="-295275" lvl="5" marL="27432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6pPr>
            <a:lvl7pPr indent="-295275" lvl="6" marL="32004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7pPr>
            <a:lvl8pPr indent="-295275" lvl="7" marL="36576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8pPr>
            <a:lvl9pPr indent="-295275" lvl="8" marL="4114800" marR="0" rtl="0" algn="l">
              <a:lnSpc>
                <a:spcPct val="115000"/>
              </a:lnSpc>
              <a:spcBef>
                <a:spcPts val="0"/>
              </a:spcBef>
              <a:spcAft>
                <a:spcPts val="0"/>
              </a:spcAft>
              <a:buClr>
                <a:schemeClr val="accent1"/>
              </a:buClr>
              <a:buSzPts val="1050"/>
              <a:buFont typeface="Roboto"/>
              <a:buChar char="●"/>
              <a:defRPr b="0" i="0" sz="1050" u="none" cap="none" strike="noStrike">
                <a:solidFill>
                  <a:schemeClr val="dk2"/>
                </a:solidFill>
                <a:latin typeface="Roboto"/>
                <a:ea typeface="Roboto"/>
                <a:cs typeface="Roboto"/>
                <a:sym typeface="Roboto"/>
              </a:defRPr>
            </a:lvl9pPr>
          </a:lstStyle>
          <a:p/>
        </p:txBody>
      </p:sp>
      <p:sp>
        <p:nvSpPr>
          <p:cNvPr id="492" name="Google Shape;492;p16"/>
          <p:cNvSpPr txBox="1"/>
          <p:nvPr/>
        </p:nvSpPr>
        <p:spPr>
          <a:xfrm>
            <a:off x="8648975" y="4775450"/>
            <a:ext cx="219900" cy="169200"/>
          </a:xfrm>
          <a:prstGeom prst="rect">
            <a:avLst/>
          </a:prstGeom>
          <a:noFill/>
          <a:ln>
            <a:noFill/>
          </a:ln>
        </p:spPr>
        <p:txBody>
          <a:bodyPr anchorCtr="0" anchor="ctr" bIns="0" lIns="0" spcFirstLastPara="1" rIns="0" wrap="square" tIns="0">
            <a:norm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chemeClr val="dk2"/>
                </a:solidFill>
                <a:latin typeface="Roboto"/>
                <a:ea typeface="Roboto"/>
                <a:cs typeface="Roboto"/>
                <a:sym typeface="Roboto"/>
              </a:rPr>
              <a:t>‹#›</a:t>
            </a:fld>
            <a:endParaRPr b="0" i="0" sz="600" u="none" cap="none" strike="noStrike">
              <a:solidFill>
                <a:schemeClr val="dk2"/>
              </a:solidFill>
              <a:latin typeface="Roboto"/>
              <a:ea typeface="Roboto"/>
              <a:cs typeface="Roboto"/>
              <a:sym typeface="Roboto"/>
            </a:endParaRPr>
          </a:p>
        </p:txBody>
      </p:sp>
      <p:pic>
        <p:nvPicPr>
          <p:cNvPr id="493" name="Google Shape;493;p16"/>
          <p:cNvPicPr preferRelativeResize="0"/>
          <p:nvPr/>
        </p:nvPicPr>
        <p:blipFill rotWithShape="1">
          <a:blip r:embed="rId2">
            <a:alphaModFix/>
          </a:blip>
          <a:srcRect b="0" l="0" r="0" t="0"/>
          <a:stretch/>
        </p:blipFill>
        <p:spPr>
          <a:xfrm>
            <a:off x="7991635" y="176236"/>
            <a:ext cx="969801" cy="1632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6.xml"/><Relationship Id="rId3" Type="http://schemas.openxmlformats.org/officeDocument/2006/relationships/hyperlink" Target="mailto:sales-dach@rapid7.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68.png"/><Relationship Id="rId11" Type="http://schemas.openxmlformats.org/officeDocument/2006/relationships/image" Target="../media/image49.png"/><Relationship Id="rId10" Type="http://schemas.openxmlformats.org/officeDocument/2006/relationships/image" Target="../media/image72.png"/><Relationship Id="rId13" Type="http://schemas.openxmlformats.org/officeDocument/2006/relationships/image" Target="../media/image70.png"/><Relationship Id="rId12" Type="http://schemas.openxmlformats.org/officeDocument/2006/relationships/image" Target="../media/image55.png"/><Relationship Id="rId15" Type="http://schemas.openxmlformats.org/officeDocument/2006/relationships/image" Target="../media/image56.png"/><Relationship Id="rId14" Type="http://schemas.openxmlformats.org/officeDocument/2006/relationships/image" Target="../media/image59.png"/><Relationship Id="rId16"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6.png"/><Relationship Id="rId4"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62.png"/><Relationship Id="rId7" Type="http://schemas.openxmlformats.org/officeDocument/2006/relationships/image" Target="../media/image77.png"/><Relationship Id="rId8"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
          <p:cNvSpPr txBox="1"/>
          <p:nvPr>
            <p:ph idx="2" type="body"/>
          </p:nvPr>
        </p:nvSpPr>
        <p:spPr>
          <a:xfrm>
            <a:off x="6390050" y="865350"/>
            <a:ext cx="1979400" cy="216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t/>
            </a:r>
            <a:endParaRPr/>
          </a:p>
          <a:p>
            <a:pPr indent="0" lvl="0" marL="0" rtl="0" algn="l">
              <a:lnSpc>
                <a:spcPct val="115000"/>
              </a:lnSpc>
              <a:spcBef>
                <a:spcPts val="1000"/>
              </a:spcBef>
              <a:spcAft>
                <a:spcPts val="1000"/>
              </a:spcAft>
              <a:buSzPts val="1200"/>
              <a:buNone/>
            </a:pPr>
            <a:r>
              <a:t/>
            </a:r>
            <a:endParaRPr/>
          </a:p>
        </p:txBody>
      </p:sp>
      <p:sp>
        <p:nvSpPr>
          <p:cNvPr id="895" name="Google Shape;895;p1"/>
          <p:cNvSpPr txBox="1"/>
          <p:nvPr>
            <p:ph type="title"/>
          </p:nvPr>
        </p:nvSpPr>
        <p:spPr>
          <a:xfrm>
            <a:off x="825300" y="1749075"/>
            <a:ext cx="7549500" cy="1903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000"/>
              <a:buNone/>
            </a:pPr>
            <a:r>
              <a:rPr lang="en" sz="3000"/>
              <a:t>Macht der Transparenz:</a:t>
            </a:r>
            <a:r>
              <a:rPr lang="en" sz="2400"/>
              <a:t> Angriffsflächen mit </a:t>
            </a:r>
            <a:r>
              <a:rPr lang="en" sz="2400">
                <a:solidFill>
                  <a:schemeClr val="accent1"/>
                </a:solidFill>
              </a:rPr>
              <a:t>Exposure Management</a:t>
            </a:r>
            <a:r>
              <a:rPr lang="en" sz="2400"/>
              <a:t> minimieren</a:t>
            </a:r>
            <a:endParaRPr sz="2400"/>
          </a:p>
          <a:p>
            <a:pPr indent="0" lvl="0" marL="0" rtl="0" algn="l">
              <a:lnSpc>
                <a:spcPct val="100000"/>
              </a:lnSpc>
              <a:spcBef>
                <a:spcPts val="0"/>
              </a:spcBef>
              <a:spcAft>
                <a:spcPts val="0"/>
              </a:spcAft>
              <a:buSzPts val="800"/>
              <a:buNone/>
            </a:pPr>
            <a:r>
              <a:t/>
            </a:r>
            <a:endParaRPr i="1" sz="800"/>
          </a:p>
        </p:txBody>
      </p:sp>
      <p:sp>
        <p:nvSpPr>
          <p:cNvPr id="896" name="Google Shape;896;p1"/>
          <p:cNvSpPr txBox="1"/>
          <p:nvPr/>
        </p:nvSpPr>
        <p:spPr>
          <a:xfrm>
            <a:off x="825300" y="4296775"/>
            <a:ext cx="2582400" cy="31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1" i="0" lang="en" sz="950" u="none" cap="none" strike="noStrike">
                <a:solidFill>
                  <a:schemeClr val="dk2"/>
                </a:solidFill>
                <a:latin typeface="Roboto"/>
                <a:ea typeface="Roboto"/>
                <a:cs typeface="Roboto"/>
                <a:sym typeface="Roboto"/>
              </a:rPr>
              <a:t>J</a:t>
            </a:r>
            <a:r>
              <a:rPr b="1" i="0" lang="en" sz="1150" u="none" cap="none" strike="noStrike">
                <a:solidFill>
                  <a:schemeClr val="dk2"/>
                </a:solidFill>
                <a:latin typeface="Roboto"/>
                <a:ea typeface="Roboto"/>
                <a:cs typeface="Roboto"/>
                <a:sym typeface="Roboto"/>
              </a:rPr>
              <a:t>onas Weyand</a:t>
            </a:r>
            <a:endParaRPr b="1" i="0" sz="115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50"/>
              <a:buFont typeface="Arial"/>
              <a:buNone/>
            </a:pPr>
            <a:r>
              <a:rPr b="1" i="0" lang="en" sz="1150" u="none" cap="none" strike="noStrike">
                <a:solidFill>
                  <a:schemeClr val="dk2"/>
                </a:solidFill>
                <a:latin typeface="Roboto"/>
                <a:ea typeface="Roboto"/>
                <a:cs typeface="Roboto"/>
                <a:sym typeface="Roboto"/>
              </a:rPr>
              <a:t>Senior Security Solutions Engineer</a:t>
            </a:r>
            <a:endParaRPr b="1" i="0" sz="1150" u="none" cap="none" strike="noStrike">
              <a:solidFill>
                <a:schemeClr val="dk2"/>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8"/>
          <p:cNvSpPr txBox="1"/>
          <p:nvPr>
            <p:ph type="title"/>
          </p:nvPr>
        </p:nvSpPr>
        <p:spPr>
          <a:xfrm>
            <a:off x="565250" y="405875"/>
            <a:ext cx="4235400" cy="753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Visualize Your Assets </a:t>
            </a:r>
            <a:endParaRPr sz="2800">
              <a:solidFill>
                <a:schemeClr val="accent1"/>
              </a:solidFill>
            </a:endParaRPr>
          </a:p>
        </p:txBody>
      </p:sp>
      <p:pic>
        <p:nvPicPr>
          <p:cNvPr id="1060" name="Google Shape;1060;p8" title="Screenshot 2026-02-25 at 12.30.41.png"/>
          <p:cNvPicPr preferRelativeResize="0"/>
          <p:nvPr/>
        </p:nvPicPr>
        <p:blipFill rotWithShape="1">
          <a:blip r:embed="rId3">
            <a:alphaModFix/>
          </a:blip>
          <a:srcRect b="0" l="0" r="0" t="0"/>
          <a:stretch/>
        </p:blipFill>
        <p:spPr>
          <a:xfrm>
            <a:off x="152400" y="1311275"/>
            <a:ext cx="8839204" cy="31852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9"/>
          <p:cNvSpPr txBox="1"/>
          <p:nvPr>
            <p:ph type="title"/>
          </p:nvPr>
        </p:nvSpPr>
        <p:spPr>
          <a:xfrm>
            <a:off x="594800" y="394625"/>
            <a:ext cx="5801400" cy="921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Visualize Your Identities </a:t>
            </a:r>
            <a:endParaRPr sz="2800">
              <a:solidFill>
                <a:schemeClr val="accent1"/>
              </a:solidFill>
            </a:endParaRPr>
          </a:p>
        </p:txBody>
      </p:sp>
      <p:pic>
        <p:nvPicPr>
          <p:cNvPr id="1066" name="Google Shape;1066;p9" title="Screenshot 2026-02-25 at 12.36.15.png"/>
          <p:cNvPicPr preferRelativeResize="0"/>
          <p:nvPr/>
        </p:nvPicPr>
        <p:blipFill rotWithShape="1">
          <a:blip r:embed="rId3">
            <a:alphaModFix/>
          </a:blip>
          <a:srcRect b="0" l="0" r="0" t="0"/>
          <a:stretch/>
        </p:blipFill>
        <p:spPr>
          <a:xfrm>
            <a:off x="152400" y="1468025"/>
            <a:ext cx="8839204" cy="31161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0"/>
          <p:cNvSpPr txBox="1"/>
          <p:nvPr>
            <p:ph type="title"/>
          </p:nvPr>
        </p:nvSpPr>
        <p:spPr>
          <a:xfrm>
            <a:off x="436575" y="426875"/>
            <a:ext cx="7653000" cy="804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 The Greatest Impact With: </a:t>
            </a:r>
            <a:endParaRPr sz="2800">
              <a:solidFill>
                <a:schemeClr val="accent1"/>
              </a:solidFill>
            </a:endParaRPr>
          </a:p>
        </p:txBody>
      </p:sp>
      <p:pic>
        <p:nvPicPr>
          <p:cNvPr id="1072" name="Google Shape;1072;p10" title="Screenshot 2026-02-25 at 12.39.27.png"/>
          <p:cNvPicPr preferRelativeResize="0"/>
          <p:nvPr/>
        </p:nvPicPr>
        <p:blipFill rotWithShape="1">
          <a:blip r:embed="rId3">
            <a:alphaModFix/>
          </a:blip>
          <a:srcRect b="0" l="0" r="0" t="0"/>
          <a:stretch/>
        </p:blipFill>
        <p:spPr>
          <a:xfrm>
            <a:off x="936675" y="1231775"/>
            <a:ext cx="7270656" cy="36069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g3cb0773337b_0_7"/>
          <p:cNvSpPr txBox="1"/>
          <p:nvPr>
            <p:ph type="title"/>
          </p:nvPr>
        </p:nvSpPr>
        <p:spPr>
          <a:xfrm>
            <a:off x="386575" y="493800"/>
            <a:ext cx="7927200" cy="45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800"/>
              <a:t>More Context more insights</a:t>
            </a:r>
            <a:endParaRPr sz="2800"/>
          </a:p>
        </p:txBody>
      </p:sp>
      <p:pic>
        <p:nvPicPr>
          <p:cNvPr id="1078" name="Google Shape;1078;g3cb0773337b_0_7" title="Screenshot 2026-02-25 at 12.41.54.png"/>
          <p:cNvPicPr preferRelativeResize="0"/>
          <p:nvPr/>
        </p:nvPicPr>
        <p:blipFill rotWithShape="1">
          <a:blip r:embed="rId3">
            <a:alphaModFix/>
          </a:blip>
          <a:srcRect b="0" l="0" r="0" t="0"/>
          <a:stretch/>
        </p:blipFill>
        <p:spPr>
          <a:xfrm>
            <a:off x="152400" y="1110275"/>
            <a:ext cx="8610975" cy="3880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1"/>
          <p:cNvSpPr txBox="1"/>
          <p:nvPr>
            <p:ph type="title"/>
          </p:nvPr>
        </p:nvSpPr>
        <p:spPr>
          <a:xfrm>
            <a:off x="209900" y="111975"/>
            <a:ext cx="7452900" cy="118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t/>
            </a:r>
            <a:endParaRPr sz="2800"/>
          </a:p>
          <a:p>
            <a:pPr indent="0" lvl="0" marL="0" rtl="0" algn="l">
              <a:lnSpc>
                <a:spcPct val="100000"/>
              </a:lnSpc>
              <a:spcBef>
                <a:spcPts val="0"/>
              </a:spcBef>
              <a:spcAft>
                <a:spcPts val="0"/>
              </a:spcAft>
              <a:buSzPts val="2800"/>
              <a:buNone/>
            </a:pPr>
            <a:r>
              <a:rPr lang="en" sz="2800"/>
              <a:t>    Visualize Your External Attack Surface</a:t>
            </a:r>
            <a:endParaRPr sz="2800"/>
          </a:p>
          <a:p>
            <a:pPr indent="0" lvl="0" marL="0" rtl="0" algn="l">
              <a:lnSpc>
                <a:spcPct val="100000"/>
              </a:lnSpc>
              <a:spcBef>
                <a:spcPts val="0"/>
              </a:spcBef>
              <a:spcAft>
                <a:spcPts val="0"/>
              </a:spcAft>
              <a:buSzPts val="2800"/>
              <a:buNone/>
            </a:pPr>
            <a:r>
              <a:rPr lang="en" sz="2800"/>
              <a:t> </a:t>
            </a:r>
            <a:endParaRPr sz="2800">
              <a:solidFill>
                <a:schemeClr val="accent1"/>
              </a:solidFill>
            </a:endParaRPr>
          </a:p>
        </p:txBody>
      </p:sp>
      <p:pic>
        <p:nvPicPr>
          <p:cNvPr id="1084" name="Google Shape;1084;p11" title="Screenshot 2025-03-14 at 14.46.56.png"/>
          <p:cNvPicPr preferRelativeResize="0"/>
          <p:nvPr/>
        </p:nvPicPr>
        <p:blipFill rotWithShape="1">
          <a:blip r:embed="rId3">
            <a:alphaModFix/>
          </a:blip>
          <a:srcRect b="0" l="0" r="0" t="0"/>
          <a:stretch/>
        </p:blipFill>
        <p:spPr>
          <a:xfrm>
            <a:off x="357876" y="1591275"/>
            <a:ext cx="7656827" cy="3013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2"/>
          <p:cNvSpPr txBox="1"/>
          <p:nvPr>
            <p:ph type="title"/>
          </p:nvPr>
        </p:nvSpPr>
        <p:spPr>
          <a:xfrm>
            <a:off x="599500" y="78125"/>
            <a:ext cx="6221100" cy="1420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Transparency &amp; Visibility:</a:t>
            </a:r>
            <a:r>
              <a:rPr lang="en" sz="2800">
                <a:solidFill>
                  <a:schemeClr val="accent1"/>
                </a:solidFill>
              </a:rPr>
              <a:t> </a:t>
            </a:r>
            <a:r>
              <a:rPr lang="en" sz="2800"/>
              <a:t>Powered By The</a:t>
            </a:r>
            <a:r>
              <a:rPr lang="en" sz="2800">
                <a:solidFill>
                  <a:schemeClr val="accent1"/>
                </a:solidFill>
              </a:rPr>
              <a:t> Intelligence Hub</a:t>
            </a:r>
            <a:endParaRPr sz="2800">
              <a:solidFill>
                <a:schemeClr val="accent1"/>
              </a:solidFill>
            </a:endParaRPr>
          </a:p>
        </p:txBody>
      </p:sp>
      <p:pic>
        <p:nvPicPr>
          <p:cNvPr id="1090" name="Google Shape;1090;p12"/>
          <p:cNvPicPr preferRelativeResize="0"/>
          <p:nvPr/>
        </p:nvPicPr>
        <p:blipFill rotWithShape="1">
          <a:blip r:embed="rId3">
            <a:alphaModFix/>
          </a:blip>
          <a:srcRect b="0" l="0" r="0" t="0"/>
          <a:stretch/>
        </p:blipFill>
        <p:spPr>
          <a:xfrm>
            <a:off x="1138750" y="1035175"/>
            <a:ext cx="6866499" cy="3979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3"/>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Sprechen Sie uns gerne an</a:t>
            </a:r>
            <a:endParaRPr/>
          </a:p>
        </p:txBody>
      </p:sp>
      <p:sp>
        <p:nvSpPr>
          <p:cNvPr id="1096" name="Google Shape;1096;p13"/>
          <p:cNvSpPr txBox="1"/>
          <p:nvPr>
            <p:ph idx="2" type="body"/>
          </p:nvPr>
        </p:nvSpPr>
        <p:spPr>
          <a:xfrm>
            <a:off x="2215550" y="2774575"/>
            <a:ext cx="3543900" cy="49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050"/>
              <a:buNone/>
            </a:pPr>
            <a:r>
              <a:t/>
            </a:r>
            <a:endParaRPr/>
          </a:p>
          <a:p>
            <a:pPr indent="0" lvl="0" marL="0" rtl="0" algn="l">
              <a:lnSpc>
                <a:spcPct val="115000"/>
              </a:lnSpc>
              <a:spcBef>
                <a:spcPts val="1000"/>
              </a:spcBef>
              <a:spcAft>
                <a:spcPts val="1000"/>
              </a:spcAft>
              <a:buSzPts val="1050"/>
              <a:buNone/>
            </a:pPr>
            <a:r>
              <a:rPr lang="en" u="sng">
                <a:solidFill>
                  <a:schemeClr val="hlink"/>
                </a:solidFill>
                <a:hlinkClick r:id="rId3"/>
              </a:rPr>
              <a:t>sales-dach@rapid7.com</a:t>
            </a:r>
            <a:endParaRPr/>
          </a:p>
        </p:txBody>
      </p:sp>
      <p:sp>
        <p:nvSpPr>
          <p:cNvPr id="1097" name="Google Shape;1097;p13"/>
          <p:cNvSpPr/>
          <p:nvPr/>
        </p:nvSpPr>
        <p:spPr>
          <a:xfrm>
            <a:off x="2211825" y="2654082"/>
            <a:ext cx="783300" cy="29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2"/>
          <p:cNvSpPr txBox="1"/>
          <p:nvPr>
            <p:ph type="title"/>
          </p:nvPr>
        </p:nvSpPr>
        <p:spPr>
          <a:xfrm>
            <a:off x="699125" y="1436600"/>
            <a:ext cx="7062000" cy="159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900"/>
              <a:buNone/>
            </a:pPr>
            <a:r>
              <a:rPr lang="en" sz="2900">
                <a:solidFill>
                  <a:schemeClr val="accent1"/>
                </a:solidFill>
              </a:rPr>
              <a:t>“Only 17% of organizations can      clearly identify and inventory a majority (95% or more) of their assets.”</a:t>
            </a:r>
            <a:endParaRPr/>
          </a:p>
        </p:txBody>
      </p:sp>
      <p:sp>
        <p:nvSpPr>
          <p:cNvPr id="902" name="Google Shape;902;p2"/>
          <p:cNvSpPr txBox="1"/>
          <p:nvPr>
            <p:ph idx="4294967295" type="body"/>
          </p:nvPr>
        </p:nvSpPr>
        <p:spPr>
          <a:xfrm>
            <a:off x="699125" y="3833125"/>
            <a:ext cx="7675800" cy="317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i="1" lang="en" sz="900">
                <a:latin typeface="Mulish Black"/>
                <a:ea typeface="Mulish Black"/>
                <a:cs typeface="Mulish Black"/>
                <a:sym typeface="Mulish Black"/>
              </a:rPr>
              <a:t>- Gartner’s Cybersecurity Controls Assessment </a:t>
            </a:r>
            <a:r>
              <a:rPr i="1" lang="en" sz="900">
                <a:solidFill>
                  <a:schemeClr val="lt1"/>
                </a:solidFill>
                <a:latin typeface="Mulish Black"/>
                <a:ea typeface="Mulish Black"/>
                <a:cs typeface="Mulish Black"/>
                <a:sym typeface="Mulish Black"/>
              </a:rPr>
              <a:t>Benchmark 2023</a:t>
            </a:r>
            <a:endParaRPr/>
          </a:p>
        </p:txBody>
      </p:sp>
      <p:sp>
        <p:nvSpPr>
          <p:cNvPr id="903" name="Google Shape;903;p2"/>
          <p:cNvSpPr txBox="1"/>
          <p:nvPr/>
        </p:nvSpPr>
        <p:spPr>
          <a:xfrm>
            <a:off x="545850" y="335900"/>
            <a:ext cx="4289700" cy="53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Mulish Black"/>
                <a:ea typeface="Mulish Black"/>
                <a:cs typeface="Mulish Black"/>
                <a:sym typeface="Mulish Black"/>
              </a:rPr>
              <a:t>The Problem</a:t>
            </a:r>
            <a:endParaRPr b="0" i="0" sz="2800" u="none" cap="none" strike="noStrike">
              <a:solidFill>
                <a:schemeClr val="dk2"/>
              </a:solidFill>
              <a:latin typeface="Mulish"/>
              <a:ea typeface="Mulish"/>
              <a:cs typeface="Mulish"/>
              <a:sym typeface="Mulish"/>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3"/>
          <p:cNvSpPr/>
          <p:nvPr/>
        </p:nvSpPr>
        <p:spPr>
          <a:xfrm>
            <a:off x="5191125" y="1119200"/>
            <a:ext cx="2651125" cy="2897175"/>
          </a:xfrm>
          <a:custGeom>
            <a:rect b="b" l="l" r="r" t="t"/>
            <a:pathLst>
              <a:path extrusionOk="0" h="115887" w="106045">
                <a:moveTo>
                  <a:pt x="0" y="64135"/>
                </a:moveTo>
                <a:lnTo>
                  <a:pt x="33973" y="48577"/>
                </a:lnTo>
                <a:lnTo>
                  <a:pt x="57785" y="33655"/>
                </a:lnTo>
                <a:lnTo>
                  <a:pt x="78740" y="19367"/>
                </a:lnTo>
                <a:lnTo>
                  <a:pt x="94933" y="7620"/>
                </a:lnTo>
                <a:lnTo>
                  <a:pt x="106045" y="0"/>
                </a:lnTo>
                <a:lnTo>
                  <a:pt x="106045" y="115887"/>
                </a:lnTo>
                <a:lnTo>
                  <a:pt x="86995" y="106680"/>
                </a:lnTo>
                <a:lnTo>
                  <a:pt x="65723" y="95885"/>
                </a:lnTo>
                <a:lnTo>
                  <a:pt x="46038" y="86360"/>
                </a:lnTo>
                <a:lnTo>
                  <a:pt x="30163" y="78740"/>
                </a:lnTo>
                <a:lnTo>
                  <a:pt x="13970" y="71437"/>
                </a:lnTo>
                <a:close/>
              </a:path>
            </a:pathLst>
          </a:custGeom>
          <a:solidFill>
            <a:schemeClr val="accent1"/>
          </a:solidFill>
          <a:ln>
            <a:noFill/>
          </a:ln>
        </p:spPr>
      </p:sp>
      <p:sp>
        <p:nvSpPr>
          <p:cNvPr id="909" name="Google Shape;909;p3"/>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The Security Visibility Gap</a:t>
            </a:r>
            <a:endParaRPr sz="2800"/>
          </a:p>
          <a:p>
            <a:pPr indent="0" lvl="0" marL="0" rtl="0" algn="l">
              <a:lnSpc>
                <a:spcPct val="100000"/>
              </a:lnSpc>
              <a:spcBef>
                <a:spcPts val="0"/>
              </a:spcBef>
              <a:spcAft>
                <a:spcPts val="0"/>
              </a:spcAft>
              <a:buSzPts val="2800"/>
              <a:buNone/>
            </a:pPr>
            <a:r>
              <a:t/>
            </a:r>
            <a:endParaRPr sz="2800">
              <a:solidFill>
                <a:srgbClr val="314654"/>
              </a:solidFill>
            </a:endParaRPr>
          </a:p>
        </p:txBody>
      </p:sp>
      <p:sp>
        <p:nvSpPr>
          <p:cNvPr id="910" name="Google Shape;910;p3"/>
          <p:cNvSpPr/>
          <p:nvPr/>
        </p:nvSpPr>
        <p:spPr>
          <a:xfrm>
            <a:off x="368542" y="4389475"/>
            <a:ext cx="1512900" cy="3657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Legacy</a:t>
            </a:r>
            <a:endParaRPr b="1" i="0" sz="1000" u="none" cap="none" strike="noStrike">
              <a:solidFill>
                <a:srgbClr val="000000"/>
              </a:solidFill>
              <a:latin typeface="Roboto"/>
              <a:ea typeface="Roboto"/>
              <a:cs typeface="Roboto"/>
              <a:sym typeface="Roboto"/>
            </a:endParaRPr>
          </a:p>
        </p:txBody>
      </p:sp>
      <p:sp>
        <p:nvSpPr>
          <p:cNvPr id="911" name="Google Shape;911;p3"/>
          <p:cNvSpPr/>
          <p:nvPr/>
        </p:nvSpPr>
        <p:spPr>
          <a:xfrm>
            <a:off x="1993642" y="4389475"/>
            <a:ext cx="1512900" cy="3657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Virtual</a:t>
            </a:r>
            <a:endParaRPr b="1" i="0" sz="1000" u="none" cap="none" strike="noStrike">
              <a:solidFill>
                <a:srgbClr val="000000"/>
              </a:solidFill>
              <a:latin typeface="Roboto"/>
              <a:ea typeface="Roboto"/>
              <a:cs typeface="Roboto"/>
              <a:sym typeface="Roboto"/>
            </a:endParaRPr>
          </a:p>
        </p:txBody>
      </p:sp>
      <p:sp>
        <p:nvSpPr>
          <p:cNvPr id="912" name="Google Shape;912;p3"/>
          <p:cNvSpPr/>
          <p:nvPr/>
        </p:nvSpPr>
        <p:spPr>
          <a:xfrm>
            <a:off x="3618742" y="4389475"/>
            <a:ext cx="1512900" cy="3657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Hybrid</a:t>
            </a:r>
            <a:endParaRPr b="1" i="0" sz="1000" u="none" cap="none" strike="noStrike">
              <a:solidFill>
                <a:srgbClr val="000000"/>
              </a:solidFill>
              <a:latin typeface="Roboto"/>
              <a:ea typeface="Roboto"/>
              <a:cs typeface="Roboto"/>
              <a:sym typeface="Roboto"/>
            </a:endParaRPr>
          </a:p>
        </p:txBody>
      </p:sp>
      <p:sp>
        <p:nvSpPr>
          <p:cNvPr id="913" name="Google Shape;913;p3"/>
          <p:cNvSpPr/>
          <p:nvPr/>
        </p:nvSpPr>
        <p:spPr>
          <a:xfrm>
            <a:off x="5243842" y="4389475"/>
            <a:ext cx="1512900" cy="3657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Containerization</a:t>
            </a:r>
            <a:endParaRPr b="1" i="0" sz="1000" u="none" cap="none" strike="noStrike">
              <a:solidFill>
                <a:srgbClr val="000000"/>
              </a:solidFill>
              <a:latin typeface="Roboto"/>
              <a:ea typeface="Roboto"/>
              <a:cs typeface="Roboto"/>
              <a:sym typeface="Roboto"/>
            </a:endParaRPr>
          </a:p>
        </p:txBody>
      </p:sp>
      <p:sp>
        <p:nvSpPr>
          <p:cNvPr id="914" name="Google Shape;914;p3"/>
          <p:cNvSpPr/>
          <p:nvPr/>
        </p:nvSpPr>
        <p:spPr>
          <a:xfrm>
            <a:off x="6868942" y="4389475"/>
            <a:ext cx="1512900" cy="3657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Roboto"/>
                <a:ea typeface="Roboto"/>
                <a:cs typeface="Roboto"/>
                <a:sym typeface="Roboto"/>
              </a:rPr>
              <a:t>Edge</a:t>
            </a:r>
            <a:endParaRPr b="1" i="0" sz="1000" u="none" cap="none" strike="noStrike">
              <a:solidFill>
                <a:srgbClr val="000000"/>
              </a:solidFill>
              <a:latin typeface="Roboto"/>
              <a:ea typeface="Roboto"/>
              <a:cs typeface="Roboto"/>
              <a:sym typeface="Roboto"/>
            </a:endParaRPr>
          </a:p>
        </p:txBody>
      </p:sp>
      <p:cxnSp>
        <p:nvCxnSpPr>
          <p:cNvPr id="915" name="Google Shape;915;p3"/>
          <p:cNvCxnSpPr/>
          <p:nvPr/>
        </p:nvCxnSpPr>
        <p:spPr>
          <a:xfrm>
            <a:off x="387800" y="4291700"/>
            <a:ext cx="7950000" cy="0"/>
          </a:xfrm>
          <a:prstGeom prst="straightConnector1">
            <a:avLst/>
          </a:prstGeom>
          <a:noFill/>
          <a:ln cap="flat" cmpd="sng" w="19050">
            <a:solidFill>
              <a:srgbClr val="666666"/>
            </a:solidFill>
            <a:prstDash val="solid"/>
            <a:round/>
            <a:headEnd len="sm" w="sm" type="none"/>
            <a:tailEnd len="med" w="med" type="triangle"/>
          </a:ln>
        </p:spPr>
      </p:cxnSp>
      <p:sp>
        <p:nvSpPr>
          <p:cNvPr id="916" name="Google Shape;916;p3"/>
          <p:cNvSpPr txBox="1"/>
          <p:nvPr/>
        </p:nvSpPr>
        <p:spPr>
          <a:xfrm>
            <a:off x="3101788" y="3909350"/>
            <a:ext cx="2681700" cy="36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1" i="0" lang="en" sz="1050" u="none" cap="none" strike="noStrike">
                <a:solidFill>
                  <a:srgbClr val="314654"/>
                </a:solidFill>
                <a:latin typeface="Mulish"/>
                <a:ea typeface="Mulish"/>
                <a:cs typeface="Mulish"/>
                <a:sym typeface="Mulish"/>
              </a:rPr>
              <a:t>Evolution of Digital Infrastructure</a:t>
            </a:r>
            <a:endParaRPr b="1" i="0" sz="1050" u="none" cap="none" strike="noStrike">
              <a:solidFill>
                <a:srgbClr val="314654"/>
              </a:solidFill>
              <a:latin typeface="Mulish"/>
              <a:ea typeface="Mulish"/>
              <a:cs typeface="Mulish"/>
              <a:sym typeface="Mulish"/>
            </a:endParaRPr>
          </a:p>
        </p:txBody>
      </p:sp>
      <p:sp>
        <p:nvSpPr>
          <p:cNvPr id="917" name="Google Shape;917;p3"/>
          <p:cNvSpPr txBox="1"/>
          <p:nvPr/>
        </p:nvSpPr>
        <p:spPr>
          <a:xfrm rot="-5400000">
            <a:off x="6985975" y="2373438"/>
            <a:ext cx="1512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50"/>
              <a:buFont typeface="Arial"/>
              <a:buNone/>
            </a:pPr>
            <a:r>
              <a:rPr b="1" i="0" lang="en" sz="1150" u="none" cap="none" strike="noStrike">
                <a:solidFill>
                  <a:schemeClr val="accent2"/>
                </a:solidFill>
                <a:latin typeface="Mulish"/>
                <a:ea typeface="Mulish"/>
                <a:cs typeface="Mulish"/>
                <a:sym typeface="Mulish"/>
              </a:rPr>
              <a:t>Visibility Gap</a:t>
            </a:r>
            <a:endParaRPr b="1" i="0" sz="1150" u="none" cap="none" strike="noStrike">
              <a:solidFill>
                <a:schemeClr val="accent2"/>
              </a:solidFill>
              <a:latin typeface="Mulish"/>
              <a:ea typeface="Mulish"/>
              <a:cs typeface="Mulish"/>
              <a:sym typeface="Mulish"/>
            </a:endParaRPr>
          </a:p>
        </p:txBody>
      </p:sp>
      <p:sp>
        <p:nvSpPr>
          <p:cNvPr id="918" name="Google Shape;918;p3"/>
          <p:cNvSpPr txBox="1"/>
          <p:nvPr/>
        </p:nvSpPr>
        <p:spPr>
          <a:xfrm rot="1010594">
            <a:off x="467535" y="1513173"/>
            <a:ext cx="2366835" cy="50148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rgbClr val="0089B5"/>
                </a:solidFill>
                <a:latin typeface="Mulish"/>
                <a:ea typeface="Mulish"/>
                <a:cs typeface="Mulish"/>
                <a:sym typeface="Mulish"/>
              </a:rPr>
              <a:t>Decreasing Visibility</a:t>
            </a:r>
            <a:endParaRPr b="1" i="0" sz="1050" u="none" cap="none" strike="noStrike">
              <a:solidFill>
                <a:srgbClr val="0089B5"/>
              </a:solidFill>
              <a:latin typeface="Mulish"/>
              <a:ea typeface="Mulish"/>
              <a:cs typeface="Mulish"/>
              <a:sym typeface="Mulish"/>
            </a:endParaRPr>
          </a:p>
        </p:txBody>
      </p:sp>
      <p:sp>
        <p:nvSpPr>
          <p:cNvPr id="919" name="Google Shape;919;p3"/>
          <p:cNvSpPr txBox="1"/>
          <p:nvPr/>
        </p:nvSpPr>
        <p:spPr>
          <a:xfrm rot="-800320">
            <a:off x="451589" y="3533988"/>
            <a:ext cx="2366644" cy="50157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 sz="1050" u="none" cap="none" strike="noStrike">
                <a:solidFill>
                  <a:schemeClr val="accent6"/>
                </a:solidFill>
                <a:latin typeface="Mulish"/>
                <a:ea typeface="Mulish"/>
                <a:cs typeface="Mulish"/>
                <a:sym typeface="Mulish"/>
              </a:rPr>
              <a:t>Increasing Attack Surface</a:t>
            </a:r>
            <a:endParaRPr b="1" i="0" sz="1050" u="none" cap="none" strike="noStrike">
              <a:solidFill>
                <a:schemeClr val="accent6"/>
              </a:solidFill>
              <a:latin typeface="Mulish"/>
              <a:ea typeface="Mulish"/>
              <a:cs typeface="Mulish"/>
              <a:sym typeface="Mulish"/>
            </a:endParaRPr>
          </a:p>
        </p:txBody>
      </p:sp>
      <p:cxnSp>
        <p:nvCxnSpPr>
          <p:cNvPr id="920" name="Google Shape;920;p3"/>
          <p:cNvCxnSpPr/>
          <p:nvPr/>
        </p:nvCxnSpPr>
        <p:spPr>
          <a:xfrm flipH="1">
            <a:off x="7891225" y="1705400"/>
            <a:ext cx="7200" cy="1831800"/>
          </a:xfrm>
          <a:prstGeom prst="straightConnector1">
            <a:avLst/>
          </a:prstGeom>
          <a:noFill/>
          <a:ln cap="flat" cmpd="sng" w="9525">
            <a:solidFill>
              <a:srgbClr val="E85E26"/>
            </a:solidFill>
            <a:prstDash val="dash"/>
            <a:round/>
            <a:headEnd len="sm" w="sm" type="none"/>
            <a:tailEnd len="med" w="med" type="triangle"/>
          </a:ln>
        </p:spPr>
      </p:cxnSp>
      <p:cxnSp>
        <p:nvCxnSpPr>
          <p:cNvPr id="921" name="Google Shape;921;p3"/>
          <p:cNvCxnSpPr/>
          <p:nvPr/>
        </p:nvCxnSpPr>
        <p:spPr>
          <a:xfrm flipH="1" rot="10800000">
            <a:off x="7887475" y="1520300"/>
            <a:ext cx="14700" cy="1883100"/>
          </a:xfrm>
          <a:prstGeom prst="straightConnector1">
            <a:avLst/>
          </a:prstGeom>
          <a:noFill/>
          <a:ln cap="flat" cmpd="sng" w="9525">
            <a:solidFill>
              <a:schemeClr val="accent1"/>
            </a:solidFill>
            <a:prstDash val="dash"/>
            <a:round/>
            <a:headEnd len="sm" w="sm" type="none"/>
            <a:tailEnd len="med" w="med" type="triangle"/>
          </a:ln>
        </p:spPr>
      </p:cxnSp>
      <p:sp>
        <p:nvSpPr>
          <p:cNvPr id="922" name="Google Shape;922;p3"/>
          <p:cNvSpPr txBox="1"/>
          <p:nvPr/>
        </p:nvSpPr>
        <p:spPr>
          <a:xfrm rot="-5400000">
            <a:off x="7313500" y="2373438"/>
            <a:ext cx="1512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1" i="0" lang="en" sz="1050" u="none" cap="none" strike="noStrike">
                <a:solidFill>
                  <a:schemeClr val="accent1"/>
                </a:solidFill>
                <a:latin typeface="Mulish"/>
                <a:ea typeface="Mulish"/>
                <a:cs typeface="Mulish"/>
                <a:sym typeface="Mulish"/>
              </a:rPr>
              <a:t>Increasing Risk</a:t>
            </a:r>
            <a:endParaRPr b="1" i="0" sz="1050" u="none" cap="none" strike="noStrike">
              <a:solidFill>
                <a:schemeClr val="accent1"/>
              </a:solidFill>
              <a:latin typeface="Mulish"/>
              <a:ea typeface="Mulish"/>
              <a:cs typeface="Mulish"/>
              <a:sym typeface="Mulish"/>
            </a:endParaRPr>
          </a:p>
        </p:txBody>
      </p:sp>
      <p:sp>
        <p:nvSpPr>
          <p:cNvPr id="923" name="Google Shape;923;p3"/>
          <p:cNvSpPr/>
          <p:nvPr/>
        </p:nvSpPr>
        <p:spPr>
          <a:xfrm>
            <a:off x="627075" y="1174750"/>
            <a:ext cx="7485136" cy="2984500"/>
          </a:xfrm>
          <a:custGeom>
            <a:rect b="b" l="l" r="r" t="t"/>
            <a:pathLst>
              <a:path extrusionOk="0" h="119380" w="306705">
                <a:moveTo>
                  <a:pt x="0" y="0"/>
                </a:moveTo>
                <a:cubicBezTo>
                  <a:pt x="27517" y="8996"/>
                  <a:pt x="113983" y="34078"/>
                  <a:pt x="165100" y="53975"/>
                </a:cubicBezTo>
                <a:cubicBezTo>
                  <a:pt x="216218" y="73872"/>
                  <a:pt x="283104" y="108479"/>
                  <a:pt x="306705" y="119380"/>
                </a:cubicBezTo>
              </a:path>
            </a:pathLst>
          </a:custGeom>
          <a:noFill/>
          <a:ln cap="flat" cmpd="sng" w="38100">
            <a:solidFill>
              <a:srgbClr val="0089B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3"/>
          <p:cNvSpPr/>
          <p:nvPr/>
        </p:nvSpPr>
        <p:spPr>
          <a:xfrm>
            <a:off x="547700" y="968375"/>
            <a:ext cx="7485075" cy="3135325"/>
          </a:xfrm>
          <a:custGeom>
            <a:rect b="b" l="l" r="r" t="t"/>
            <a:pathLst>
              <a:path extrusionOk="0" h="125413" w="299403">
                <a:moveTo>
                  <a:pt x="0" y="125413"/>
                </a:moveTo>
                <a:cubicBezTo>
                  <a:pt x="22172" y="119698"/>
                  <a:pt x="95780" y="103347"/>
                  <a:pt x="133033" y="91123"/>
                </a:cubicBezTo>
                <a:cubicBezTo>
                  <a:pt x="170286" y="78899"/>
                  <a:pt x="195792" y="67257"/>
                  <a:pt x="223520" y="52070"/>
                </a:cubicBezTo>
                <a:cubicBezTo>
                  <a:pt x="251248" y="36883"/>
                  <a:pt x="286756" y="8678"/>
                  <a:pt x="299403" y="0"/>
                </a:cubicBezTo>
              </a:path>
            </a:pathLst>
          </a:cu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5" name="Google Shape;925;p3"/>
          <p:cNvPicPr preferRelativeResize="0"/>
          <p:nvPr/>
        </p:nvPicPr>
        <p:blipFill rotWithShape="1">
          <a:blip r:embed="rId3">
            <a:alphaModFix/>
          </a:blip>
          <a:srcRect b="0" l="0" r="0" t="0"/>
          <a:stretch/>
        </p:blipFill>
        <p:spPr>
          <a:xfrm>
            <a:off x="8297650" y="2216000"/>
            <a:ext cx="640081" cy="640079"/>
          </a:xfrm>
          <a:prstGeom prst="rect">
            <a:avLst/>
          </a:prstGeom>
          <a:noFill/>
          <a:ln>
            <a:noFill/>
          </a:ln>
        </p:spPr>
      </p:pic>
      <p:sp>
        <p:nvSpPr>
          <p:cNvPr id="926" name="Google Shape;926;p3"/>
          <p:cNvSpPr txBox="1"/>
          <p:nvPr/>
        </p:nvSpPr>
        <p:spPr>
          <a:xfrm>
            <a:off x="1412938" y="4755175"/>
            <a:ext cx="6059400" cy="346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1000"/>
              </a:spcBef>
              <a:spcAft>
                <a:spcPts val="0"/>
              </a:spcAft>
              <a:buClr>
                <a:srgbClr val="000000"/>
              </a:buClr>
              <a:buSzPts val="1050"/>
              <a:buFont typeface="Arial"/>
              <a:buNone/>
            </a:pPr>
            <a:r>
              <a:rPr b="1" i="0" lang="en" sz="1050" u="none" cap="none" strike="noStrike">
                <a:solidFill>
                  <a:srgbClr val="314654"/>
                </a:solidFill>
                <a:latin typeface="Mulish"/>
                <a:ea typeface="Mulish"/>
                <a:cs typeface="Mulish"/>
                <a:sym typeface="Mulish"/>
              </a:rPr>
              <a:t>Siloed Technology Ecosystem</a:t>
            </a:r>
            <a:endParaRPr b="1" i="0" sz="1050" u="none" cap="none" strike="noStrike">
              <a:solidFill>
                <a:srgbClr val="314654"/>
              </a:solidFill>
              <a:latin typeface="Mulish"/>
              <a:ea typeface="Mulish"/>
              <a:cs typeface="Mulish"/>
              <a:sym typeface="Mulish"/>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4"/>
          <p:cNvSpPr/>
          <p:nvPr/>
        </p:nvSpPr>
        <p:spPr>
          <a:xfrm>
            <a:off x="-1551325" y="-689325"/>
            <a:ext cx="6522300" cy="6522300"/>
          </a:xfrm>
          <a:prstGeom prst="ellipse">
            <a:avLst/>
          </a:prstGeom>
          <a:gradFill>
            <a:gsLst>
              <a:gs pos="0">
                <a:srgbClr val="FFFFFF">
                  <a:alpha val="18039"/>
                </a:srgbClr>
              </a:gs>
              <a:gs pos="100000">
                <a:srgbClr val="E85E26">
                  <a:alpha val="18039"/>
                </a:srgbClr>
              </a:gs>
            </a:gsLst>
            <a:path path="circle">
              <a:fillToRect b="50%" l="50%" r="50%" t="50%"/>
            </a:path>
            <a:tileRect/>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Mulish Black"/>
              <a:ea typeface="Mulish Black"/>
              <a:cs typeface="Mulish Black"/>
              <a:sym typeface="Mulish Black"/>
            </a:endParaRPr>
          </a:p>
        </p:txBody>
      </p:sp>
      <p:sp>
        <p:nvSpPr>
          <p:cNvPr id="932" name="Google Shape;932;p4"/>
          <p:cNvSpPr/>
          <p:nvPr/>
        </p:nvSpPr>
        <p:spPr>
          <a:xfrm>
            <a:off x="-1358175" y="-31800"/>
            <a:ext cx="5207100" cy="5207100"/>
          </a:xfrm>
          <a:prstGeom prst="ellipse">
            <a:avLst/>
          </a:prstGeom>
          <a:solidFill>
            <a:srgbClr val="E85E26">
              <a:alpha val="39215"/>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Mulish Black"/>
              <a:ea typeface="Mulish Black"/>
              <a:cs typeface="Mulish Black"/>
              <a:sym typeface="Mulish Black"/>
            </a:endParaRPr>
          </a:p>
        </p:txBody>
      </p:sp>
      <p:sp>
        <p:nvSpPr>
          <p:cNvPr id="933" name="Google Shape;933;p4"/>
          <p:cNvSpPr/>
          <p:nvPr/>
        </p:nvSpPr>
        <p:spPr>
          <a:xfrm>
            <a:off x="-1142999" y="674476"/>
            <a:ext cx="3794700" cy="3794700"/>
          </a:xfrm>
          <a:prstGeom prst="ellipse">
            <a:avLst/>
          </a:prstGeom>
          <a:solidFill>
            <a:srgbClr val="E85E26">
              <a:alpha val="53725"/>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Mulish Black"/>
              <a:ea typeface="Mulish Black"/>
              <a:cs typeface="Mulish Black"/>
              <a:sym typeface="Mulish Black"/>
            </a:endParaRPr>
          </a:p>
        </p:txBody>
      </p:sp>
      <p:sp>
        <p:nvSpPr>
          <p:cNvPr id="934" name="Google Shape;934;p4"/>
          <p:cNvSpPr/>
          <p:nvPr/>
        </p:nvSpPr>
        <p:spPr>
          <a:xfrm>
            <a:off x="-927632" y="1290518"/>
            <a:ext cx="2562600" cy="2562600"/>
          </a:xfrm>
          <a:prstGeom prst="ellipse">
            <a:avLst/>
          </a:prstGeom>
          <a:solidFill>
            <a:srgbClr val="E85E26">
              <a:alpha val="67058"/>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Mulish Black"/>
              <a:ea typeface="Mulish Black"/>
              <a:cs typeface="Mulish Black"/>
              <a:sym typeface="Mulish Black"/>
            </a:endParaRPr>
          </a:p>
        </p:txBody>
      </p:sp>
      <p:sp>
        <p:nvSpPr>
          <p:cNvPr id="935" name="Google Shape;935;p4"/>
          <p:cNvSpPr/>
          <p:nvPr/>
        </p:nvSpPr>
        <p:spPr>
          <a:xfrm>
            <a:off x="-242304" y="1975846"/>
            <a:ext cx="1191900" cy="1191900"/>
          </a:xfrm>
          <a:prstGeom prst="ellipse">
            <a:avLst/>
          </a:prstGeom>
          <a:solidFill>
            <a:srgbClr val="D0532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50"/>
              <a:buFont typeface="Arial"/>
              <a:buNone/>
            </a:pPr>
            <a:r>
              <a:rPr b="0" i="0" lang="en" sz="1250" u="none" cap="none" strike="noStrike">
                <a:solidFill>
                  <a:schemeClr val="lt1"/>
                </a:solidFill>
                <a:latin typeface="Mulish Black"/>
                <a:ea typeface="Mulish Black"/>
                <a:cs typeface="Mulish Black"/>
                <a:sym typeface="Mulish Black"/>
              </a:rPr>
              <a:t>Security</a:t>
            </a:r>
            <a:endParaRPr b="0" i="0" sz="1250" u="none" cap="none" strike="noStrike">
              <a:solidFill>
                <a:schemeClr val="lt1"/>
              </a:solidFill>
              <a:latin typeface="Mulish Black"/>
              <a:ea typeface="Mulish Black"/>
              <a:cs typeface="Mulish Black"/>
              <a:sym typeface="Mulish Black"/>
            </a:endParaRPr>
          </a:p>
          <a:p>
            <a:pPr indent="0" lvl="0" marL="0" marR="0" rtl="0" algn="ctr">
              <a:lnSpc>
                <a:spcPct val="100000"/>
              </a:lnSpc>
              <a:spcBef>
                <a:spcPts val="0"/>
              </a:spcBef>
              <a:spcAft>
                <a:spcPts val="0"/>
              </a:spcAft>
              <a:buClr>
                <a:srgbClr val="000000"/>
              </a:buClr>
              <a:buSzPts val="1250"/>
              <a:buFont typeface="Arial"/>
              <a:buNone/>
            </a:pPr>
            <a:r>
              <a:rPr b="0" i="0" lang="en" sz="1250" u="none" cap="none" strike="noStrike">
                <a:solidFill>
                  <a:schemeClr val="lt1"/>
                </a:solidFill>
                <a:latin typeface="Mulish Black"/>
                <a:ea typeface="Mulish Black"/>
                <a:cs typeface="Mulish Black"/>
                <a:sym typeface="Mulish Black"/>
              </a:rPr>
              <a:t>Focus</a:t>
            </a:r>
            <a:endParaRPr b="0" i="0" sz="1250" u="none" cap="none" strike="noStrike">
              <a:solidFill>
                <a:schemeClr val="lt1"/>
              </a:solidFill>
              <a:latin typeface="Mulish Black"/>
              <a:ea typeface="Mulish Black"/>
              <a:cs typeface="Mulish Black"/>
              <a:sym typeface="Mulish Black"/>
            </a:endParaRPr>
          </a:p>
        </p:txBody>
      </p:sp>
      <p:sp>
        <p:nvSpPr>
          <p:cNvPr id="936" name="Google Shape;936;p4"/>
          <p:cNvSpPr/>
          <p:nvPr/>
        </p:nvSpPr>
        <p:spPr>
          <a:xfrm>
            <a:off x="245175" y="1796050"/>
            <a:ext cx="216900" cy="195300"/>
          </a:xfrm>
          <a:prstGeom prst="triangle">
            <a:avLst>
              <a:gd fmla="val 50000" name="adj"/>
            </a:avLst>
          </a:prstGeom>
          <a:solidFill>
            <a:srgbClr val="D053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37" name="Google Shape;937;p4"/>
          <p:cNvSpPr/>
          <p:nvPr/>
        </p:nvSpPr>
        <p:spPr>
          <a:xfrm rot="5400000">
            <a:off x="914400" y="2474175"/>
            <a:ext cx="216900" cy="195300"/>
          </a:xfrm>
          <a:prstGeom prst="triangle">
            <a:avLst>
              <a:gd fmla="val 50000" name="adj"/>
            </a:avLst>
          </a:prstGeom>
          <a:solidFill>
            <a:srgbClr val="D053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38" name="Google Shape;938;p4"/>
          <p:cNvSpPr/>
          <p:nvPr/>
        </p:nvSpPr>
        <p:spPr>
          <a:xfrm rot="10800000">
            <a:off x="245175" y="3146075"/>
            <a:ext cx="216900" cy="195300"/>
          </a:xfrm>
          <a:prstGeom prst="triangle">
            <a:avLst>
              <a:gd fmla="val 50000" name="adj"/>
            </a:avLst>
          </a:prstGeom>
          <a:solidFill>
            <a:srgbClr val="D0532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39" name="Google Shape;939;p4"/>
          <p:cNvSpPr/>
          <p:nvPr/>
        </p:nvSpPr>
        <p:spPr>
          <a:xfrm>
            <a:off x="889175" y="1796050"/>
            <a:ext cx="502800" cy="502800"/>
          </a:xfrm>
          <a:prstGeom prst="ellipse">
            <a:avLst/>
          </a:prstGeom>
          <a:noFill/>
          <a:ln cap="flat" cmpd="sng" w="9525">
            <a:solidFill>
              <a:srgbClr val="F2AD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0" name="Google Shape;940;p4"/>
          <p:cNvSpPr/>
          <p:nvPr/>
        </p:nvSpPr>
        <p:spPr>
          <a:xfrm>
            <a:off x="771450" y="2929675"/>
            <a:ext cx="502800" cy="502800"/>
          </a:xfrm>
          <a:prstGeom prst="ellipse">
            <a:avLst/>
          </a:prstGeom>
          <a:noFill/>
          <a:ln cap="flat" cmpd="sng" w="9525">
            <a:solidFill>
              <a:srgbClr val="F2AD9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1" name="Google Shape;941;p4"/>
          <p:cNvSpPr/>
          <p:nvPr/>
        </p:nvSpPr>
        <p:spPr>
          <a:xfrm>
            <a:off x="1534625" y="1290533"/>
            <a:ext cx="502800" cy="502800"/>
          </a:xfrm>
          <a:prstGeom prst="ellipse">
            <a:avLst/>
          </a:prstGeom>
          <a:noFill/>
          <a:ln cap="flat" cmpd="sng" w="9525">
            <a:solidFill>
              <a:srgbClr val="EA6C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2" name="Google Shape;942;p4"/>
          <p:cNvSpPr/>
          <p:nvPr/>
        </p:nvSpPr>
        <p:spPr>
          <a:xfrm>
            <a:off x="1883850" y="2285994"/>
            <a:ext cx="502800" cy="502800"/>
          </a:xfrm>
          <a:prstGeom prst="ellipse">
            <a:avLst/>
          </a:prstGeom>
          <a:noFill/>
          <a:ln cap="flat" cmpd="sng" w="9525">
            <a:solidFill>
              <a:srgbClr val="EA6C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3" name="Google Shape;943;p4"/>
          <p:cNvSpPr/>
          <p:nvPr/>
        </p:nvSpPr>
        <p:spPr>
          <a:xfrm>
            <a:off x="1381050" y="3442842"/>
            <a:ext cx="502800" cy="502800"/>
          </a:xfrm>
          <a:prstGeom prst="ellipse">
            <a:avLst/>
          </a:prstGeom>
          <a:noFill/>
          <a:ln cap="flat" cmpd="sng" w="9525">
            <a:solidFill>
              <a:srgbClr val="EA6C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4" name="Google Shape;944;p4"/>
          <p:cNvSpPr/>
          <p:nvPr/>
        </p:nvSpPr>
        <p:spPr>
          <a:xfrm>
            <a:off x="2148900" y="666417"/>
            <a:ext cx="502800" cy="502800"/>
          </a:xfrm>
          <a:prstGeom prst="ellipse">
            <a:avLst/>
          </a:prstGeom>
          <a:noFill/>
          <a:ln cap="flat" cmpd="sng" w="9525">
            <a:solidFill>
              <a:srgbClr val="EE89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5" name="Google Shape;945;p4"/>
          <p:cNvSpPr/>
          <p:nvPr/>
        </p:nvSpPr>
        <p:spPr>
          <a:xfrm>
            <a:off x="2803450" y="1568225"/>
            <a:ext cx="502800" cy="502800"/>
          </a:xfrm>
          <a:prstGeom prst="ellipse">
            <a:avLst/>
          </a:prstGeom>
          <a:noFill/>
          <a:ln cap="flat" cmpd="sng" w="9525">
            <a:solidFill>
              <a:srgbClr val="EE89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6" name="Google Shape;946;p4"/>
          <p:cNvSpPr/>
          <p:nvPr/>
        </p:nvSpPr>
        <p:spPr>
          <a:xfrm>
            <a:off x="2866700" y="2838575"/>
            <a:ext cx="502800" cy="502800"/>
          </a:xfrm>
          <a:prstGeom prst="ellipse">
            <a:avLst/>
          </a:prstGeom>
          <a:noFill/>
          <a:ln cap="flat" cmpd="sng" w="9525">
            <a:solidFill>
              <a:srgbClr val="EE89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7" name="Google Shape;947;p4"/>
          <p:cNvSpPr/>
          <p:nvPr/>
        </p:nvSpPr>
        <p:spPr>
          <a:xfrm>
            <a:off x="2300650" y="3956008"/>
            <a:ext cx="502800" cy="502800"/>
          </a:xfrm>
          <a:prstGeom prst="ellipse">
            <a:avLst/>
          </a:prstGeom>
          <a:noFill/>
          <a:ln cap="flat" cmpd="sng" w="9525">
            <a:solidFill>
              <a:srgbClr val="EE89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8" name="Google Shape;948;p4"/>
          <p:cNvSpPr/>
          <p:nvPr/>
        </p:nvSpPr>
        <p:spPr>
          <a:xfrm>
            <a:off x="3190300" y="101600"/>
            <a:ext cx="502800" cy="502800"/>
          </a:xfrm>
          <a:prstGeom prst="ellipse">
            <a:avLst/>
          </a:prstGeom>
          <a:noFill/>
          <a:ln cap="flat" cmpd="sng" w="9525">
            <a:solidFill>
              <a:srgbClr val="F5B9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49" name="Google Shape;949;p4"/>
          <p:cNvSpPr/>
          <p:nvPr/>
        </p:nvSpPr>
        <p:spPr>
          <a:xfrm>
            <a:off x="3934400" y="1065425"/>
            <a:ext cx="502800" cy="502800"/>
          </a:xfrm>
          <a:prstGeom prst="ellipse">
            <a:avLst/>
          </a:prstGeom>
          <a:noFill/>
          <a:ln cap="flat" cmpd="sng" w="9525">
            <a:solidFill>
              <a:srgbClr val="F5B9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50" name="Google Shape;950;p4"/>
          <p:cNvSpPr/>
          <p:nvPr/>
        </p:nvSpPr>
        <p:spPr>
          <a:xfrm>
            <a:off x="3934400" y="3341375"/>
            <a:ext cx="502800" cy="502800"/>
          </a:xfrm>
          <a:prstGeom prst="ellipse">
            <a:avLst/>
          </a:prstGeom>
          <a:noFill/>
          <a:ln cap="flat" cmpd="sng" w="9525">
            <a:solidFill>
              <a:srgbClr val="F5B9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51" name="Google Shape;951;p4"/>
          <p:cNvSpPr/>
          <p:nvPr/>
        </p:nvSpPr>
        <p:spPr>
          <a:xfrm>
            <a:off x="3306250" y="4469175"/>
            <a:ext cx="502800" cy="502800"/>
          </a:xfrm>
          <a:prstGeom prst="ellipse">
            <a:avLst/>
          </a:prstGeom>
          <a:noFill/>
          <a:ln cap="flat" cmpd="sng" w="9525">
            <a:solidFill>
              <a:srgbClr val="F5B9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952" name="Google Shape;952;p4"/>
          <p:cNvSpPr/>
          <p:nvPr/>
        </p:nvSpPr>
        <p:spPr>
          <a:xfrm>
            <a:off x="4163000" y="2285994"/>
            <a:ext cx="502800" cy="502800"/>
          </a:xfrm>
          <a:prstGeom prst="ellipse">
            <a:avLst/>
          </a:prstGeom>
          <a:noFill/>
          <a:ln cap="flat" cmpd="sng" w="9525">
            <a:solidFill>
              <a:srgbClr val="F5B9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pic>
        <p:nvPicPr>
          <p:cNvPr id="953" name="Google Shape;953;p4"/>
          <p:cNvPicPr preferRelativeResize="0"/>
          <p:nvPr/>
        </p:nvPicPr>
        <p:blipFill rotWithShape="1">
          <a:blip r:embed="rId3">
            <a:alphaModFix/>
          </a:blip>
          <a:srcRect b="0" l="0" r="0" t="0"/>
          <a:stretch/>
        </p:blipFill>
        <p:spPr>
          <a:xfrm>
            <a:off x="866525" y="2984688"/>
            <a:ext cx="312625" cy="286975"/>
          </a:xfrm>
          <a:prstGeom prst="rect">
            <a:avLst/>
          </a:prstGeom>
          <a:noFill/>
          <a:ln>
            <a:noFill/>
          </a:ln>
        </p:spPr>
      </p:pic>
      <p:pic>
        <p:nvPicPr>
          <p:cNvPr id="954" name="Google Shape;954;p4"/>
          <p:cNvPicPr preferRelativeResize="0"/>
          <p:nvPr/>
        </p:nvPicPr>
        <p:blipFill rotWithShape="1">
          <a:blip r:embed="rId4">
            <a:alphaModFix/>
          </a:blip>
          <a:srcRect b="0" l="0" r="0" t="0"/>
          <a:stretch/>
        </p:blipFill>
        <p:spPr>
          <a:xfrm>
            <a:off x="2235200" y="706000"/>
            <a:ext cx="330200" cy="330200"/>
          </a:xfrm>
          <a:prstGeom prst="rect">
            <a:avLst/>
          </a:prstGeom>
          <a:noFill/>
          <a:ln>
            <a:noFill/>
          </a:ln>
        </p:spPr>
      </p:pic>
      <p:pic>
        <p:nvPicPr>
          <p:cNvPr id="955" name="Google Shape;955;p4"/>
          <p:cNvPicPr preferRelativeResize="0"/>
          <p:nvPr/>
        </p:nvPicPr>
        <p:blipFill rotWithShape="1">
          <a:blip r:embed="rId5">
            <a:alphaModFix/>
          </a:blip>
          <a:srcRect b="0" l="0" r="0" t="0"/>
          <a:stretch/>
        </p:blipFill>
        <p:spPr>
          <a:xfrm>
            <a:off x="1042925" y="1875725"/>
            <a:ext cx="195300" cy="195300"/>
          </a:xfrm>
          <a:prstGeom prst="rect">
            <a:avLst/>
          </a:prstGeom>
          <a:noFill/>
          <a:ln>
            <a:noFill/>
          </a:ln>
        </p:spPr>
      </p:pic>
      <p:sp>
        <p:nvSpPr>
          <p:cNvPr id="956" name="Google Shape;956;p4"/>
          <p:cNvSpPr txBox="1"/>
          <p:nvPr/>
        </p:nvSpPr>
        <p:spPr>
          <a:xfrm>
            <a:off x="1565375" y="1631950"/>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Medium"/>
                <a:ea typeface="Roboto Medium"/>
                <a:cs typeface="Roboto Medium"/>
                <a:sym typeface="Roboto Medium"/>
              </a:rPr>
              <a:t>NETWORK</a:t>
            </a:r>
            <a:endParaRPr b="0" i="0" sz="600" u="none" cap="none" strike="noStrike">
              <a:solidFill>
                <a:schemeClr val="lt1"/>
              </a:solidFill>
              <a:latin typeface="Roboto Medium"/>
              <a:ea typeface="Roboto Medium"/>
              <a:cs typeface="Roboto Medium"/>
              <a:sym typeface="Roboto Medium"/>
            </a:endParaRPr>
          </a:p>
        </p:txBody>
      </p:sp>
      <p:sp>
        <p:nvSpPr>
          <p:cNvPr id="957" name="Google Shape;957;p4"/>
          <p:cNvSpPr txBox="1"/>
          <p:nvPr/>
        </p:nvSpPr>
        <p:spPr>
          <a:xfrm>
            <a:off x="919925" y="2136775"/>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Medium"/>
                <a:ea typeface="Roboto Medium"/>
                <a:cs typeface="Roboto Medium"/>
                <a:sym typeface="Roboto Medium"/>
              </a:rPr>
              <a:t>SERVERS</a:t>
            </a:r>
            <a:endParaRPr b="0" i="0" sz="600" u="none" cap="none" strike="noStrike">
              <a:solidFill>
                <a:schemeClr val="lt1"/>
              </a:solidFill>
              <a:latin typeface="Roboto Medium"/>
              <a:ea typeface="Roboto Medium"/>
              <a:cs typeface="Roboto Medium"/>
              <a:sym typeface="Roboto Medium"/>
            </a:endParaRPr>
          </a:p>
        </p:txBody>
      </p:sp>
      <p:sp>
        <p:nvSpPr>
          <p:cNvPr id="958" name="Google Shape;958;p4"/>
          <p:cNvSpPr txBox="1"/>
          <p:nvPr/>
        </p:nvSpPr>
        <p:spPr>
          <a:xfrm>
            <a:off x="802200" y="3239975"/>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Medium"/>
                <a:ea typeface="Roboto Medium"/>
                <a:cs typeface="Roboto Medium"/>
                <a:sym typeface="Roboto Medium"/>
              </a:rPr>
              <a:t>ENDPOINTS</a:t>
            </a:r>
            <a:endParaRPr b="0" i="0" sz="600" u="none" cap="none" strike="noStrike">
              <a:solidFill>
                <a:schemeClr val="lt1"/>
              </a:solidFill>
              <a:latin typeface="Roboto Medium"/>
              <a:ea typeface="Roboto Medium"/>
              <a:cs typeface="Roboto Medium"/>
              <a:sym typeface="Roboto Medium"/>
            </a:endParaRPr>
          </a:p>
        </p:txBody>
      </p:sp>
      <p:sp>
        <p:nvSpPr>
          <p:cNvPr id="959" name="Google Shape;959;p4"/>
          <p:cNvSpPr txBox="1"/>
          <p:nvPr/>
        </p:nvSpPr>
        <p:spPr>
          <a:xfrm>
            <a:off x="1914600" y="2607563"/>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Medium"/>
                <a:ea typeface="Roboto Medium"/>
                <a:cs typeface="Roboto Medium"/>
                <a:sym typeface="Roboto Medium"/>
              </a:rPr>
              <a:t>VMs</a:t>
            </a:r>
            <a:endParaRPr b="0" i="0" sz="600" u="none" cap="none" strike="noStrike">
              <a:solidFill>
                <a:schemeClr val="lt1"/>
              </a:solidFill>
              <a:latin typeface="Roboto Medium"/>
              <a:ea typeface="Roboto Medium"/>
              <a:cs typeface="Roboto Medium"/>
              <a:sym typeface="Roboto Medium"/>
            </a:endParaRPr>
          </a:p>
        </p:txBody>
      </p:sp>
      <p:sp>
        <p:nvSpPr>
          <p:cNvPr id="960" name="Google Shape;960;p4"/>
          <p:cNvSpPr txBox="1"/>
          <p:nvPr/>
        </p:nvSpPr>
        <p:spPr>
          <a:xfrm>
            <a:off x="1411800" y="3766325"/>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Roboto Medium"/>
                <a:ea typeface="Roboto Medium"/>
                <a:cs typeface="Roboto Medium"/>
                <a:sym typeface="Roboto Medium"/>
              </a:rPr>
              <a:t>IDENTITIES &amp; USERS</a:t>
            </a:r>
            <a:endParaRPr b="0" i="0" sz="600" u="none" cap="none" strike="noStrike">
              <a:solidFill>
                <a:schemeClr val="lt1"/>
              </a:solidFill>
              <a:latin typeface="Roboto Medium"/>
              <a:ea typeface="Roboto Medium"/>
              <a:cs typeface="Roboto Medium"/>
              <a:sym typeface="Roboto Medium"/>
            </a:endParaRPr>
          </a:p>
        </p:txBody>
      </p:sp>
      <p:sp>
        <p:nvSpPr>
          <p:cNvPr id="961" name="Google Shape;961;p4"/>
          <p:cNvSpPr txBox="1"/>
          <p:nvPr/>
        </p:nvSpPr>
        <p:spPr>
          <a:xfrm>
            <a:off x="2331400" y="4245750"/>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WEB</a:t>
            </a:r>
            <a:endParaRPr b="0" i="0" sz="600" u="none" cap="none" strike="noStrike">
              <a:solidFill>
                <a:schemeClr val="accent1"/>
              </a:solidFill>
              <a:latin typeface="Roboto Medium"/>
              <a:ea typeface="Roboto Medium"/>
              <a:cs typeface="Roboto Medium"/>
              <a:sym typeface="Roboto Medium"/>
            </a:endParaRPr>
          </a:p>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DOMAINS</a:t>
            </a:r>
            <a:endParaRPr b="0" i="0" sz="600" u="none" cap="none" strike="noStrike">
              <a:solidFill>
                <a:schemeClr val="accent1"/>
              </a:solidFill>
              <a:latin typeface="Roboto Medium"/>
              <a:ea typeface="Roboto Medium"/>
              <a:cs typeface="Roboto Medium"/>
              <a:sym typeface="Roboto Medium"/>
            </a:endParaRPr>
          </a:p>
        </p:txBody>
      </p:sp>
      <p:sp>
        <p:nvSpPr>
          <p:cNvPr id="962" name="Google Shape;962;p4"/>
          <p:cNvSpPr txBox="1"/>
          <p:nvPr/>
        </p:nvSpPr>
        <p:spPr>
          <a:xfrm>
            <a:off x="3337000" y="4791850"/>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SUPPLY CHAIN</a:t>
            </a:r>
            <a:endParaRPr b="0" i="0" sz="600" u="none" cap="none" strike="noStrike">
              <a:solidFill>
                <a:schemeClr val="accent1"/>
              </a:solidFill>
              <a:latin typeface="Roboto Medium"/>
              <a:ea typeface="Roboto Medium"/>
              <a:cs typeface="Roboto Medium"/>
              <a:sym typeface="Roboto Medium"/>
            </a:endParaRPr>
          </a:p>
        </p:txBody>
      </p:sp>
      <p:sp>
        <p:nvSpPr>
          <p:cNvPr id="963" name="Google Shape;963;p4"/>
          <p:cNvSpPr txBox="1"/>
          <p:nvPr/>
        </p:nvSpPr>
        <p:spPr>
          <a:xfrm>
            <a:off x="3965150" y="1395613"/>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SAAS</a:t>
            </a:r>
            <a:endParaRPr b="0" i="0" sz="600" u="none" cap="none" strike="noStrike">
              <a:solidFill>
                <a:schemeClr val="accent1"/>
              </a:solidFill>
              <a:latin typeface="Roboto Medium"/>
              <a:ea typeface="Roboto Medium"/>
              <a:cs typeface="Roboto Medium"/>
              <a:sym typeface="Roboto Medium"/>
            </a:endParaRPr>
          </a:p>
        </p:txBody>
      </p:sp>
      <p:sp>
        <p:nvSpPr>
          <p:cNvPr id="964" name="Google Shape;964;p4"/>
          <p:cNvSpPr txBox="1"/>
          <p:nvPr/>
        </p:nvSpPr>
        <p:spPr>
          <a:xfrm>
            <a:off x="2897450" y="3181775"/>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AI/ML</a:t>
            </a:r>
            <a:endParaRPr b="0" i="0" sz="600" u="none" cap="none" strike="noStrike">
              <a:solidFill>
                <a:schemeClr val="accent1"/>
              </a:solidFill>
              <a:latin typeface="Roboto Medium"/>
              <a:ea typeface="Roboto Medium"/>
              <a:cs typeface="Roboto Medium"/>
              <a:sym typeface="Roboto Medium"/>
            </a:endParaRPr>
          </a:p>
        </p:txBody>
      </p:sp>
      <p:sp>
        <p:nvSpPr>
          <p:cNvPr id="965" name="Google Shape;965;p4"/>
          <p:cNvSpPr txBox="1"/>
          <p:nvPr/>
        </p:nvSpPr>
        <p:spPr>
          <a:xfrm>
            <a:off x="2834200" y="1919200"/>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BYOD</a:t>
            </a:r>
            <a:endParaRPr b="0" i="0" sz="600" u="none" cap="none" strike="noStrike">
              <a:solidFill>
                <a:schemeClr val="accent1"/>
              </a:solidFill>
              <a:latin typeface="Roboto Medium"/>
              <a:ea typeface="Roboto Medium"/>
              <a:cs typeface="Roboto Medium"/>
              <a:sym typeface="Roboto Medium"/>
            </a:endParaRPr>
          </a:p>
        </p:txBody>
      </p:sp>
      <p:sp>
        <p:nvSpPr>
          <p:cNvPr id="966" name="Google Shape;966;p4"/>
          <p:cNvSpPr txBox="1"/>
          <p:nvPr/>
        </p:nvSpPr>
        <p:spPr>
          <a:xfrm>
            <a:off x="2137975" y="1036200"/>
            <a:ext cx="5445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CLOUD</a:t>
            </a:r>
            <a:endParaRPr b="0" i="0" sz="600" u="none" cap="none" strike="noStrike">
              <a:solidFill>
                <a:schemeClr val="accent1"/>
              </a:solidFill>
              <a:latin typeface="Roboto Medium"/>
              <a:ea typeface="Roboto Medium"/>
              <a:cs typeface="Roboto Medium"/>
              <a:sym typeface="Roboto Medium"/>
            </a:endParaRPr>
          </a:p>
        </p:txBody>
      </p:sp>
      <p:sp>
        <p:nvSpPr>
          <p:cNvPr id="967" name="Google Shape;967;p4"/>
          <p:cNvSpPr txBox="1"/>
          <p:nvPr/>
        </p:nvSpPr>
        <p:spPr>
          <a:xfrm>
            <a:off x="3221050" y="437200"/>
            <a:ext cx="441300" cy="147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IOT</a:t>
            </a:r>
            <a:endParaRPr b="0" i="0" sz="600" u="none" cap="none" strike="noStrike">
              <a:solidFill>
                <a:schemeClr val="accent1"/>
              </a:solidFill>
              <a:latin typeface="Roboto Medium"/>
              <a:ea typeface="Roboto Medium"/>
              <a:cs typeface="Roboto Medium"/>
              <a:sym typeface="Roboto Medium"/>
            </a:endParaRPr>
          </a:p>
        </p:txBody>
      </p:sp>
      <p:sp>
        <p:nvSpPr>
          <p:cNvPr id="968" name="Google Shape;968;p4"/>
          <p:cNvSpPr txBox="1"/>
          <p:nvPr/>
        </p:nvSpPr>
        <p:spPr>
          <a:xfrm>
            <a:off x="4163000" y="2584738"/>
            <a:ext cx="5028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CONTAINERS</a:t>
            </a:r>
            <a:endParaRPr b="0" i="0" sz="600" u="none" cap="none" strike="noStrike">
              <a:solidFill>
                <a:schemeClr val="accent1"/>
              </a:solidFill>
              <a:latin typeface="Roboto Medium"/>
              <a:ea typeface="Roboto Medium"/>
              <a:cs typeface="Roboto Medium"/>
              <a:sym typeface="Roboto Medium"/>
            </a:endParaRPr>
          </a:p>
        </p:txBody>
      </p:sp>
      <p:sp>
        <p:nvSpPr>
          <p:cNvPr id="969" name="Google Shape;969;p4"/>
          <p:cNvSpPr txBox="1"/>
          <p:nvPr/>
        </p:nvSpPr>
        <p:spPr>
          <a:xfrm>
            <a:off x="3965150" y="3682275"/>
            <a:ext cx="441300" cy="10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accent1"/>
                </a:solidFill>
                <a:latin typeface="Roboto Medium"/>
                <a:ea typeface="Roboto Medium"/>
                <a:cs typeface="Roboto Medium"/>
                <a:sym typeface="Roboto Medium"/>
              </a:rPr>
              <a:t>APIs</a:t>
            </a:r>
            <a:endParaRPr b="0" i="0" sz="600" u="none" cap="none" strike="noStrike">
              <a:solidFill>
                <a:schemeClr val="accent1"/>
              </a:solidFill>
              <a:latin typeface="Roboto Medium"/>
              <a:ea typeface="Roboto Medium"/>
              <a:cs typeface="Roboto Medium"/>
              <a:sym typeface="Roboto Medium"/>
            </a:endParaRPr>
          </a:p>
        </p:txBody>
      </p:sp>
      <p:pic>
        <p:nvPicPr>
          <p:cNvPr id="970" name="Google Shape;970;p4"/>
          <p:cNvPicPr preferRelativeResize="0"/>
          <p:nvPr/>
        </p:nvPicPr>
        <p:blipFill rotWithShape="1">
          <a:blip r:embed="rId6">
            <a:alphaModFix/>
          </a:blip>
          <a:srcRect b="0" l="0" r="0" t="0"/>
          <a:stretch/>
        </p:blipFill>
        <p:spPr>
          <a:xfrm>
            <a:off x="3304964" y="163714"/>
            <a:ext cx="273475" cy="273475"/>
          </a:xfrm>
          <a:prstGeom prst="rect">
            <a:avLst/>
          </a:prstGeom>
          <a:noFill/>
          <a:ln>
            <a:noFill/>
          </a:ln>
        </p:spPr>
      </p:pic>
      <p:pic>
        <p:nvPicPr>
          <p:cNvPr id="971" name="Google Shape;971;p4"/>
          <p:cNvPicPr preferRelativeResize="0"/>
          <p:nvPr/>
        </p:nvPicPr>
        <p:blipFill rotWithShape="1">
          <a:blip r:embed="rId7">
            <a:alphaModFix/>
          </a:blip>
          <a:srcRect b="0" l="0" r="0" t="0"/>
          <a:stretch/>
        </p:blipFill>
        <p:spPr>
          <a:xfrm>
            <a:off x="3464696" y="4523825"/>
            <a:ext cx="185900" cy="185925"/>
          </a:xfrm>
          <a:prstGeom prst="rect">
            <a:avLst/>
          </a:prstGeom>
          <a:noFill/>
          <a:ln>
            <a:noFill/>
          </a:ln>
        </p:spPr>
      </p:pic>
      <p:pic>
        <p:nvPicPr>
          <p:cNvPr id="972" name="Google Shape;972;p4"/>
          <p:cNvPicPr preferRelativeResize="0"/>
          <p:nvPr/>
        </p:nvPicPr>
        <p:blipFill rotWithShape="1">
          <a:blip r:embed="rId8">
            <a:alphaModFix/>
          </a:blip>
          <a:srcRect b="0" l="0" r="0" t="0"/>
          <a:stretch/>
        </p:blipFill>
        <p:spPr>
          <a:xfrm>
            <a:off x="4285050" y="2325450"/>
            <a:ext cx="258700" cy="258700"/>
          </a:xfrm>
          <a:prstGeom prst="rect">
            <a:avLst/>
          </a:prstGeom>
          <a:noFill/>
          <a:ln>
            <a:noFill/>
          </a:ln>
        </p:spPr>
      </p:pic>
      <p:pic>
        <p:nvPicPr>
          <p:cNvPr id="973" name="Google Shape;973;p4"/>
          <p:cNvPicPr preferRelativeResize="0"/>
          <p:nvPr/>
        </p:nvPicPr>
        <p:blipFill rotWithShape="1">
          <a:blip r:embed="rId9">
            <a:alphaModFix/>
          </a:blip>
          <a:srcRect b="0" l="0" r="0" t="0"/>
          <a:stretch/>
        </p:blipFill>
        <p:spPr>
          <a:xfrm>
            <a:off x="4049938" y="3401875"/>
            <a:ext cx="271725" cy="271725"/>
          </a:xfrm>
          <a:prstGeom prst="rect">
            <a:avLst/>
          </a:prstGeom>
          <a:noFill/>
          <a:ln>
            <a:noFill/>
          </a:ln>
        </p:spPr>
      </p:pic>
      <p:pic>
        <p:nvPicPr>
          <p:cNvPr id="974" name="Google Shape;974;p4"/>
          <p:cNvPicPr preferRelativeResize="0"/>
          <p:nvPr/>
        </p:nvPicPr>
        <p:blipFill rotWithShape="1">
          <a:blip r:embed="rId10">
            <a:alphaModFix/>
          </a:blip>
          <a:srcRect b="0" l="0" r="0" t="0"/>
          <a:stretch/>
        </p:blipFill>
        <p:spPr>
          <a:xfrm>
            <a:off x="1648950" y="1309250"/>
            <a:ext cx="274150" cy="274150"/>
          </a:xfrm>
          <a:prstGeom prst="rect">
            <a:avLst/>
          </a:prstGeom>
          <a:noFill/>
          <a:ln>
            <a:noFill/>
          </a:ln>
        </p:spPr>
      </p:pic>
      <p:pic>
        <p:nvPicPr>
          <p:cNvPr id="975" name="Google Shape;975;p4"/>
          <p:cNvPicPr preferRelativeResize="0"/>
          <p:nvPr/>
        </p:nvPicPr>
        <p:blipFill rotWithShape="1">
          <a:blip r:embed="rId11">
            <a:alphaModFix/>
          </a:blip>
          <a:srcRect b="0" l="0" r="0" t="0"/>
          <a:stretch/>
        </p:blipFill>
        <p:spPr>
          <a:xfrm>
            <a:off x="1544353" y="3516853"/>
            <a:ext cx="176200" cy="176200"/>
          </a:xfrm>
          <a:prstGeom prst="rect">
            <a:avLst/>
          </a:prstGeom>
          <a:noFill/>
          <a:ln>
            <a:noFill/>
          </a:ln>
        </p:spPr>
      </p:pic>
      <p:pic>
        <p:nvPicPr>
          <p:cNvPr id="976" name="Google Shape;976;p4"/>
          <p:cNvPicPr preferRelativeResize="0"/>
          <p:nvPr/>
        </p:nvPicPr>
        <p:blipFill rotWithShape="1">
          <a:blip r:embed="rId12">
            <a:alphaModFix/>
          </a:blip>
          <a:srcRect b="0" l="0" r="0" t="0"/>
          <a:stretch/>
        </p:blipFill>
        <p:spPr>
          <a:xfrm>
            <a:off x="2002813" y="2342700"/>
            <a:ext cx="264875" cy="264875"/>
          </a:xfrm>
          <a:prstGeom prst="rect">
            <a:avLst/>
          </a:prstGeom>
          <a:noFill/>
          <a:ln>
            <a:noFill/>
          </a:ln>
        </p:spPr>
      </p:pic>
      <p:pic>
        <p:nvPicPr>
          <p:cNvPr id="977" name="Google Shape;977;p4"/>
          <p:cNvPicPr preferRelativeResize="0"/>
          <p:nvPr/>
        </p:nvPicPr>
        <p:blipFill rotWithShape="1">
          <a:blip r:embed="rId13">
            <a:alphaModFix/>
          </a:blip>
          <a:srcRect b="0" l="0" r="0" t="0"/>
          <a:stretch/>
        </p:blipFill>
        <p:spPr>
          <a:xfrm>
            <a:off x="2910025" y="1652863"/>
            <a:ext cx="289650" cy="289650"/>
          </a:xfrm>
          <a:prstGeom prst="rect">
            <a:avLst/>
          </a:prstGeom>
          <a:noFill/>
          <a:ln>
            <a:noFill/>
          </a:ln>
        </p:spPr>
      </p:pic>
      <p:pic>
        <p:nvPicPr>
          <p:cNvPr id="978" name="Google Shape;978;p4"/>
          <p:cNvPicPr preferRelativeResize="0"/>
          <p:nvPr/>
        </p:nvPicPr>
        <p:blipFill rotWithShape="1">
          <a:blip r:embed="rId14">
            <a:alphaModFix/>
          </a:blip>
          <a:srcRect b="0" l="0" r="0" t="0"/>
          <a:stretch/>
        </p:blipFill>
        <p:spPr>
          <a:xfrm>
            <a:off x="4060613" y="1105239"/>
            <a:ext cx="250375" cy="250350"/>
          </a:xfrm>
          <a:prstGeom prst="rect">
            <a:avLst/>
          </a:prstGeom>
          <a:noFill/>
          <a:ln>
            <a:noFill/>
          </a:ln>
        </p:spPr>
      </p:pic>
      <p:pic>
        <p:nvPicPr>
          <p:cNvPr id="979" name="Google Shape;979;p4"/>
          <p:cNvPicPr preferRelativeResize="0"/>
          <p:nvPr/>
        </p:nvPicPr>
        <p:blipFill rotWithShape="1">
          <a:blip r:embed="rId15">
            <a:alphaModFix/>
          </a:blip>
          <a:srcRect b="0" l="0" r="0" t="0"/>
          <a:stretch/>
        </p:blipFill>
        <p:spPr>
          <a:xfrm>
            <a:off x="2454963" y="3986900"/>
            <a:ext cx="194175" cy="194175"/>
          </a:xfrm>
          <a:prstGeom prst="rect">
            <a:avLst/>
          </a:prstGeom>
          <a:noFill/>
          <a:ln>
            <a:noFill/>
          </a:ln>
        </p:spPr>
      </p:pic>
      <p:pic>
        <p:nvPicPr>
          <p:cNvPr id="980" name="Google Shape;980;p4"/>
          <p:cNvPicPr preferRelativeResize="0"/>
          <p:nvPr/>
        </p:nvPicPr>
        <p:blipFill rotWithShape="1">
          <a:blip r:embed="rId16">
            <a:alphaModFix/>
          </a:blip>
          <a:srcRect b="0" l="0" r="0" t="0"/>
          <a:stretch/>
        </p:blipFill>
        <p:spPr>
          <a:xfrm>
            <a:off x="2989040" y="2909625"/>
            <a:ext cx="258125" cy="258125"/>
          </a:xfrm>
          <a:prstGeom prst="rect">
            <a:avLst/>
          </a:prstGeom>
          <a:noFill/>
          <a:ln>
            <a:noFill/>
          </a:ln>
        </p:spPr>
      </p:pic>
      <p:sp>
        <p:nvSpPr>
          <p:cNvPr id="981" name="Google Shape;981;p4"/>
          <p:cNvSpPr/>
          <p:nvPr/>
        </p:nvSpPr>
        <p:spPr>
          <a:xfrm>
            <a:off x="5371550" y="892000"/>
            <a:ext cx="3604800" cy="6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accent1"/>
                </a:solidFill>
                <a:latin typeface="Mulish Black"/>
                <a:ea typeface="Mulish Black"/>
                <a:cs typeface="Mulish Black"/>
                <a:sym typeface="Mulish Black"/>
              </a:rPr>
              <a:t>Fragmented Attack Surface</a:t>
            </a:r>
            <a:r>
              <a:rPr b="0" i="0" lang="en" sz="1800" u="none" cap="none" strike="noStrike">
                <a:solidFill>
                  <a:srgbClr val="000000"/>
                </a:solidFill>
                <a:latin typeface="Mulish Black"/>
                <a:ea typeface="Mulish Black"/>
                <a:cs typeface="Mulish Black"/>
                <a:sym typeface="Mulish Black"/>
              </a:rPr>
              <a:t> Challenges Productivity, Efficiency, Credibility</a:t>
            </a:r>
            <a:endParaRPr b="0" i="0" sz="1800" u="none" cap="none" strike="noStrike">
              <a:solidFill>
                <a:srgbClr val="000000"/>
              </a:solidFill>
              <a:latin typeface="Mulish Black"/>
              <a:ea typeface="Mulish Black"/>
              <a:cs typeface="Mulish Black"/>
              <a:sym typeface="Mulish Black"/>
            </a:endParaRPr>
          </a:p>
        </p:txBody>
      </p:sp>
      <p:sp>
        <p:nvSpPr>
          <p:cNvPr id="982" name="Google Shape;982;p4"/>
          <p:cNvSpPr/>
          <p:nvPr/>
        </p:nvSpPr>
        <p:spPr>
          <a:xfrm>
            <a:off x="5406200" y="2777274"/>
            <a:ext cx="3535500" cy="743400"/>
          </a:xfrm>
          <a:prstGeom prst="roundRect">
            <a:avLst>
              <a:gd fmla="val 7902"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COMPLEX SYSTEMS INTEGRATIONS</a:t>
            </a:r>
            <a:endParaRPr b="1" i="0" sz="10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50"/>
              <a:buFont typeface="Arial"/>
              <a:buNone/>
            </a:pPr>
            <a:r>
              <a:rPr b="0" i="0" lang="en" sz="950" u="none" cap="none" strike="noStrike">
                <a:solidFill>
                  <a:srgbClr val="000000"/>
                </a:solidFill>
                <a:latin typeface="Roboto Light"/>
                <a:ea typeface="Roboto Light"/>
                <a:cs typeface="Roboto Light"/>
                <a:sym typeface="Roboto Light"/>
              </a:rPr>
              <a:t>Caught in a web of disparate, conflicting sources to try to get effective context, make decisions, and know where to focus</a:t>
            </a:r>
            <a:endParaRPr b="0" i="0" sz="950" u="none" cap="none" strike="noStrike">
              <a:solidFill>
                <a:srgbClr val="000000"/>
              </a:solidFill>
              <a:latin typeface="Roboto Light"/>
              <a:ea typeface="Roboto Light"/>
              <a:cs typeface="Roboto Light"/>
              <a:sym typeface="Roboto Light"/>
            </a:endParaRPr>
          </a:p>
        </p:txBody>
      </p:sp>
      <p:sp>
        <p:nvSpPr>
          <p:cNvPr id="983" name="Google Shape;983;p4"/>
          <p:cNvSpPr/>
          <p:nvPr/>
        </p:nvSpPr>
        <p:spPr>
          <a:xfrm>
            <a:off x="5406200" y="3673598"/>
            <a:ext cx="3535500" cy="743400"/>
          </a:xfrm>
          <a:prstGeom prst="roundRect">
            <a:avLst>
              <a:gd fmla="val 7902"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INCREASING BUDGET DEMANDS</a:t>
            </a:r>
            <a:endParaRPr b="1" i="0" sz="10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50"/>
              <a:buFont typeface="Arial"/>
              <a:buNone/>
            </a:pPr>
            <a:r>
              <a:rPr b="0" i="0" lang="en" sz="950" u="none" cap="none" strike="noStrike">
                <a:solidFill>
                  <a:srgbClr val="000000"/>
                </a:solidFill>
                <a:latin typeface="Roboto Light"/>
                <a:ea typeface="Roboto Light"/>
                <a:cs typeface="Roboto Light"/>
                <a:sym typeface="Roboto Light"/>
              </a:rPr>
              <a:t>Escalating investments in technologies and training, as teams become more burnt out and struggle to point to ROI</a:t>
            </a:r>
            <a:endParaRPr b="0" i="0" sz="950" u="none" cap="none" strike="noStrike">
              <a:solidFill>
                <a:srgbClr val="000000"/>
              </a:solidFill>
              <a:latin typeface="Roboto Light"/>
              <a:ea typeface="Roboto Light"/>
              <a:cs typeface="Roboto Light"/>
              <a:sym typeface="Roboto Light"/>
            </a:endParaRPr>
          </a:p>
        </p:txBody>
      </p:sp>
      <p:sp>
        <p:nvSpPr>
          <p:cNvPr id="984" name="Google Shape;984;p4"/>
          <p:cNvSpPr/>
          <p:nvPr/>
        </p:nvSpPr>
        <p:spPr>
          <a:xfrm>
            <a:off x="5406200" y="1880950"/>
            <a:ext cx="3535500" cy="743400"/>
          </a:xfrm>
          <a:prstGeom prst="roundRect">
            <a:avLst>
              <a:gd fmla="val 7902"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accent1"/>
                </a:solidFill>
                <a:latin typeface="Roboto"/>
                <a:ea typeface="Roboto"/>
                <a:cs typeface="Roboto"/>
                <a:sym typeface="Roboto"/>
              </a:rPr>
              <a:t>MORE DATA TO SYNTHESIZE</a:t>
            </a:r>
            <a:endParaRPr b="1" i="0" sz="1000" u="none" cap="none" strike="noStrike">
              <a:solidFill>
                <a:schemeClr val="accen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50"/>
              <a:buFont typeface="Arial"/>
              <a:buNone/>
            </a:pPr>
            <a:r>
              <a:rPr b="0" i="0" lang="en" sz="950" u="none" cap="none" strike="noStrike">
                <a:solidFill>
                  <a:srgbClr val="000000"/>
                </a:solidFill>
                <a:latin typeface="Roboto Light"/>
                <a:ea typeface="Roboto Light"/>
                <a:cs typeface="Roboto Light"/>
                <a:sym typeface="Roboto Light"/>
              </a:rPr>
              <a:t>Challenged to keep up with volume of change to get a cohesive understanding of your total attack surface that you can trust</a:t>
            </a:r>
            <a:endParaRPr b="0" i="0" sz="950" u="none" cap="none" strike="noStrike">
              <a:solidFill>
                <a:srgbClr val="000000"/>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cxnSp>
        <p:nvCxnSpPr>
          <p:cNvPr id="989" name="Google Shape;989;p5"/>
          <p:cNvCxnSpPr/>
          <p:nvPr/>
        </p:nvCxnSpPr>
        <p:spPr>
          <a:xfrm>
            <a:off x="2868214" y="1730549"/>
            <a:ext cx="3546900" cy="653700"/>
          </a:xfrm>
          <a:prstGeom prst="bentConnector3">
            <a:avLst>
              <a:gd fmla="val 0" name="adj1"/>
            </a:avLst>
          </a:prstGeom>
          <a:noFill/>
          <a:ln cap="flat" cmpd="sng" w="19050">
            <a:solidFill>
              <a:schemeClr val="accent1"/>
            </a:solidFill>
            <a:prstDash val="solid"/>
            <a:round/>
            <a:headEnd len="sm" w="sm" type="none"/>
            <a:tailEnd len="sm" w="sm" type="none"/>
          </a:ln>
        </p:spPr>
      </p:cxnSp>
      <p:cxnSp>
        <p:nvCxnSpPr>
          <p:cNvPr id="990" name="Google Shape;990;p5"/>
          <p:cNvCxnSpPr/>
          <p:nvPr/>
        </p:nvCxnSpPr>
        <p:spPr>
          <a:xfrm flipH="1">
            <a:off x="4053425" y="1485900"/>
            <a:ext cx="5700" cy="471600"/>
          </a:xfrm>
          <a:prstGeom prst="straightConnector1">
            <a:avLst/>
          </a:prstGeom>
          <a:noFill/>
          <a:ln cap="flat" cmpd="sng" w="19050">
            <a:solidFill>
              <a:schemeClr val="accent1"/>
            </a:solidFill>
            <a:prstDash val="solid"/>
            <a:round/>
            <a:headEnd len="sm" w="sm" type="none"/>
            <a:tailEnd len="sm" w="sm" type="none"/>
          </a:ln>
        </p:spPr>
      </p:cxnSp>
      <p:cxnSp>
        <p:nvCxnSpPr>
          <p:cNvPr id="991" name="Google Shape;991;p5"/>
          <p:cNvCxnSpPr/>
          <p:nvPr/>
        </p:nvCxnSpPr>
        <p:spPr>
          <a:xfrm>
            <a:off x="5231551" y="1486032"/>
            <a:ext cx="1200" cy="680400"/>
          </a:xfrm>
          <a:prstGeom prst="straightConnector1">
            <a:avLst/>
          </a:prstGeom>
          <a:noFill/>
          <a:ln cap="flat" cmpd="sng" w="19050">
            <a:solidFill>
              <a:schemeClr val="accent1"/>
            </a:solidFill>
            <a:prstDash val="solid"/>
            <a:round/>
            <a:headEnd len="sm" w="sm" type="none"/>
            <a:tailEnd len="sm" w="sm" type="none"/>
          </a:ln>
        </p:spPr>
      </p:cxnSp>
      <p:sp>
        <p:nvSpPr>
          <p:cNvPr id="992" name="Google Shape;992;p5"/>
          <p:cNvSpPr txBox="1"/>
          <p:nvPr/>
        </p:nvSpPr>
        <p:spPr>
          <a:xfrm>
            <a:off x="3735840" y="1110838"/>
            <a:ext cx="2811000" cy="22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50"/>
              <a:buFont typeface="Arial"/>
              <a:buNone/>
            </a:pPr>
            <a:r>
              <a:rPr b="0" i="0" lang="en" sz="1350" u="none" cap="none" strike="noStrike">
                <a:solidFill>
                  <a:schemeClr val="accent1"/>
                </a:solidFill>
                <a:latin typeface="Mulish Black"/>
                <a:ea typeface="Mulish Black"/>
                <a:cs typeface="Mulish Black"/>
                <a:sym typeface="Mulish Black"/>
              </a:rPr>
              <a:t>Data Reconciliation</a:t>
            </a:r>
            <a:endParaRPr b="0" i="0" sz="1350" u="none" cap="none" strike="noStrike">
              <a:solidFill>
                <a:schemeClr val="accent1"/>
              </a:solidFill>
              <a:latin typeface="Mulish Black"/>
              <a:ea typeface="Mulish Black"/>
              <a:cs typeface="Mulish Black"/>
              <a:sym typeface="Mulish Black"/>
            </a:endParaRPr>
          </a:p>
        </p:txBody>
      </p:sp>
      <p:sp>
        <p:nvSpPr>
          <p:cNvPr id="993" name="Google Shape;993;p5"/>
          <p:cNvSpPr/>
          <p:nvPr/>
        </p:nvSpPr>
        <p:spPr>
          <a:xfrm>
            <a:off x="2373325" y="1676900"/>
            <a:ext cx="1111200" cy="897000"/>
          </a:xfrm>
          <a:prstGeom prst="round2SameRect">
            <a:avLst>
              <a:gd fmla="val 11499" name="adj1"/>
              <a:gd fmla="val 0" name="adj2"/>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accent1"/>
                </a:solidFill>
                <a:latin typeface="Mulish Black"/>
                <a:ea typeface="Mulish Black"/>
                <a:cs typeface="Mulish Black"/>
                <a:sym typeface="Mulish Black"/>
              </a:rPr>
              <a:t>ASSETS</a:t>
            </a:r>
            <a:endParaRPr b="0" i="0" sz="1000" u="none" cap="none" strike="noStrike">
              <a:solidFill>
                <a:schemeClr val="accent1"/>
              </a:solidFill>
              <a:latin typeface="Mulish Black"/>
              <a:ea typeface="Mulish Black"/>
              <a:cs typeface="Mulish Black"/>
              <a:sym typeface="Mulish Black"/>
            </a:endParaRPr>
          </a:p>
          <a:p>
            <a:pPr indent="0" lvl="0" marL="0" marR="0" rtl="0" algn="ctr">
              <a:lnSpc>
                <a:spcPct val="100000"/>
              </a:lnSpc>
              <a:spcBef>
                <a:spcPts val="4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68,234</a:t>
            </a:r>
            <a:endParaRPr b="0" i="0" sz="1000" u="none" cap="none" strike="noStrike">
              <a:solidFill>
                <a:srgbClr val="000000"/>
              </a:solidFill>
              <a:latin typeface="Roboto"/>
              <a:ea typeface="Roboto"/>
              <a:cs typeface="Roboto"/>
              <a:sym typeface="Roboto"/>
            </a:endParaRPr>
          </a:p>
        </p:txBody>
      </p:sp>
      <p:sp>
        <p:nvSpPr>
          <p:cNvPr id="994" name="Google Shape;994;p5"/>
          <p:cNvSpPr/>
          <p:nvPr/>
        </p:nvSpPr>
        <p:spPr>
          <a:xfrm>
            <a:off x="3524275" y="1676900"/>
            <a:ext cx="1111200" cy="1386900"/>
          </a:xfrm>
          <a:prstGeom prst="round2SameRect">
            <a:avLst>
              <a:gd fmla="val 11499" name="adj1"/>
              <a:gd fmla="val 0" name="adj2"/>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accent1"/>
                </a:solidFill>
                <a:latin typeface="Mulish Black"/>
                <a:ea typeface="Mulish Black"/>
                <a:cs typeface="Mulish Black"/>
                <a:sym typeface="Mulish Black"/>
              </a:rPr>
              <a:t>THREATS</a:t>
            </a:r>
            <a:endParaRPr b="0" i="0" sz="1000" u="none" cap="none" strike="noStrike">
              <a:solidFill>
                <a:schemeClr val="accent1"/>
              </a:solidFill>
              <a:latin typeface="Mulish Black"/>
              <a:ea typeface="Mulish Black"/>
              <a:cs typeface="Mulish Black"/>
              <a:sym typeface="Mulish Black"/>
            </a:endParaRPr>
          </a:p>
          <a:p>
            <a:pPr indent="0" lvl="0" marL="0" marR="0" rtl="0" algn="ctr">
              <a:lnSpc>
                <a:spcPct val="100000"/>
              </a:lnSpc>
              <a:spcBef>
                <a:spcPts val="4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18,345</a:t>
            </a:r>
            <a:endParaRPr b="0" i="0" sz="1400" u="none" cap="none" strike="noStrike">
              <a:solidFill>
                <a:srgbClr val="000000"/>
              </a:solidFill>
              <a:latin typeface="Roboto"/>
              <a:ea typeface="Roboto"/>
              <a:cs typeface="Roboto"/>
              <a:sym typeface="Roboto"/>
            </a:endParaRPr>
          </a:p>
        </p:txBody>
      </p:sp>
      <p:sp>
        <p:nvSpPr>
          <p:cNvPr id="995" name="Google Shape;995;p5"/>
          <p:cNvSpPr/>
          <p:nvPr/>
        </p:nvSpPr>
        <p:spPr>
          <a:xfrm>
            <a:off x="4675225" y="1676900"/>
            <a:ext cx="1111200" cy="1386900"/>
          </a:xfrm>
          <a:prstGeom prst="round2SameRect">
            <a:avLst>
              <a:gd fmla="val 11499" name="adj1"/>
              <a:gd fmla="val 0" name="adj2"/>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accent1"/>
                </a:solidFill>
                <a:latin typeface="Mulish Black"/>
                <a:ea typeface="Mulish Black"/>
                <a:cs typeface="Mulish Black"/>
                <a:sym typeface="Mulish Black"/>
              </a:rPr>
              <a:t>VULNS</a:t>
            </a:r>
            <a:endParaRPr b="0" i="0" sz="1000" u="none" cap="none" strike="noStrike">
              <a:solidFill>
                <a:schemeClr val="accent1"/>
              </a:solidFill>
              <a:latin typeface="Mulish Black"/>
              <a:ea typeface="Mulish Black"/>
              <a:cs typeface="Mulish Black"/>
              <a:sym typeface="Mulish Black"/>
            </a:endParaRPr>
          </a:p>
          <a:p>
            <a:pPr indent="0" lvl="0" marL="0" marR="0" rtl="0" algn="ctr">
              <a:lnSpc>
                <a:spcPct val="100000"/>
              </a:lnSpc>
              <a:spcBef>
                <a:spcPts val="4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456,789</a:t>
            </a:r>
            <a:endParaRPr b="0" i="0" sz="1400" u="none" cap="none" strike="noStrike">
              <a:solidFill>
                <a:srgbClr val="000000"/>
              </a:solidFill>
              <a:latin typeface="Roboto"/>
              <a:ea typeface="Roboto"/>
              <a:cs typeface="Roboto"/>
              <a:sym typeface="Roboto"/>
            </a:endParaRPr>
          </a:p>
        </p:txBody>
      </p:sp>
      <p:sp>
        <p:nvSpPr>
          <p:cNvPr id="996" name="Google Shape;996;p5"/>
          <p:cNvSpPr/>
          <p:nvPr/>
        </p:nvSpPr>
        <p:spPr>
          <a:xfrm>
            <a:off x="5826175" y="1676900"/>
            <a:ext cx="1111200" cy="1569000"/>
          </a:xfrm>
          <a:prstGeom prst="round2SameRect">
            <a:avLst>
              <a:gd fmla="val 11499" name="adj1"/>
              <a:gd fmla="val 0" name="adj2"/>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accent1"/>
                </a:solidFill>
                <a:latin typeface="Mulish Black"/>
                <a:ea typeface="Mulish Black"/>
                <a:cs typeface="Mulish Black"/>
                <a:sym typeface="Mulish Black"/>
              </a:rPr>
              <a:t>CONTROLS</a:t>
            </a:r>
            <a:endParaRPr b="0" i="0" sz="1000" u="none" cap="none" strike="noStrike">
              <a:solidFill>
                <a:schemeClr val="accent1"/>
              </a:solidFill>
              <a:latin typeface="Mulish Black"/>
              <a:ea typeface="Mulish Black"/>
              <a:cs typeface="Mulish Black"/>
              <a:sym typeface="Mulish Black"/>
            </a:endParaRPr>
          </a:p>
          <a:p>
            <a:pPr indent="0" lvl="0" marL="0" marR="0" rtl="0" algn="ctr">
              <a:lnSpc>
                <a:spcPct val="100000"/>
              </a:lnSpc>
              <a:spcBef>
                <a:spcPts val="400"/>
              </a:spcBef>
              <a:spcAft>
                <a:spcPts val="0"/>
              </a:spcAft>
              <a:buClr>
                <a:srgbClr val="000000"/>
              </a:buClr>
              <a:buSzPts val="1000"/>
              <a:buFont typeface="Arial"/>
              <a:buNone/>
            </a:pPr>
            <a:r>
              <a:rPr b="0" i="0" lang="en" sz="1000" u="none" cap="none" strike="noStrike">
                <a:solidFill>
                  <a:srgbClr val="000000"/>
                </a:solidFill>
                <a:latin typeface="Roboto"/>
                <a:ea typeface="Roboto"/>
                <a:cs typeface="Roboto"/>
                <a:sym typeface="Roboto"/>
              </a:rPr>
              <a:t>78% EPP</a:t>
            </a:r>
            <a:endParaRPr b="0" i="0" sz="1400" u="none" cap="none" strike="noStrike">
              <a:solidFill>
                <a:srgbClr val="000000"/>
              </a:solidFill>
              <a:latin typeface="Roboto"/>
              <a:ea typeface="Roboto"/>
              <a:cs typeface="Roboto"/>
              <a:sym typeface="Roboto"/>
            </a:endParaRPr>
          </a:p>
        </p:txBody>
      </p:sp>
      <p:sp>
        <p:nvSpPr>
          <p:cNvPr id="997" name="Google Shape;997;p5"/>
          <p:cNvSpPr/>
          <p:nvPr/>
        </p:nvSpPr>
        <p:spPr>
          <a:xfrm>
            <a:off x="6937375" y="2956425"/>
            <a:ext cx="1730400" cy="7392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Roboto"/>
                <a:ea typeface="Roboto"/>
                <a:cs typeface="Roboto"/>
                <a:sym typeface="Roboto"/>
              </a:rPr>
              <a:t>TRUE ATTACK SURFACE</a:t>
            </a:r>
            <a:endParaRPr b="0" i="0" sz="1400" u="none" cap="none" strike="noStrike">
              <a:solidFill>
                <a:srgbClr val="000000"/>
              </a:solidFill>
              <a:latin typeface="Roboto"/>
              <a:ea typeface="Roboto"/>
              <a:cs typeface="Roboto"/>
              <a:sym typeface="Roboto"/>
            </a:endParaRPr>
          </a:p>
        </p:txBody>
      </p:sp>
      <p:sp>
        <p:nvSpPr>
          <p:cNvPr id="998" name="Google Shape;998;p5"/>
          <p:cNvSpPr txBox="1"/>
          <p:nvPr>
            <p:ph type="title"/>
          </p:nvPr>
        </p:nvSpPr>
        <p:spPr>
          <a:xfrm>
            <a:off x="608400" y="447425"/>
            <a:ext cx="7927200" cy="45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Organization’s Lack Accurate Visibility</a:t>
            </a:r>
            <a:endParaRPr sz="2800"/>
          </a:p>
        </p:txBody>
      </p:sp>
      <p:sp>
        <p:nvSpPr>
          <p:cNvPr id="999" name="Google Shape;999;p5"/>
          <p:cNvSpPr/>
          <p:nvPr/>
        </p:nvSpPr>
        <p:spPr>
          <a:xfrm>
            <a:off x="2351713" y="2115713"/>
            <a:ext cx="4579925" cy="2413000"/>
          </a:xfrm>
          <a:custGeom>
            <a:rect b="b" l="l" r="r" t="t"/>
            <a:pathLst>
              <a:path extrusionOk="0" h="96520" w="183197">
                <a:moveTo>
                  <a:pt x="952" y="0"/>
                </a:moveTo>
                <a:lnTo>
                  <a:pt x="183197" y="40640"/>
                </a:lnTo>
                <a:lnTo>
                  <a:pt x="183197" y="55562"/>
                </a:lnTo>
                <a:lnTo>
                  <a:pt x="0" y="96520"/>
                </a:lnTo>
                <a:close/>
              </a:path>
            </a:pathLst>
          </a:custGeom>
          <a:solidFill>
            <a:schemeClr val="accent6"/>
          </a:solidFill>
          <a:ln>
            <a:noFill/>
          </a:ln>
          <a:effectLst>
            <a:outerShdw blurRad="57150" rotWithShape="0" algn="bl" dir="5400000" dist="19050">
              <a:srgbClr val="000000">
                <a:alpha val="49803"/>
              </a:srgbClr>
            </a:outerShdw>
          </a:effectLst>
        </p:spPr>
      </p:sp>
      <p:sp>
        <p:nvSpPr>
          <p:cNvPr id="1000" name="Google Shape;1000;p5"/>
          <p:cNvSpPr/>
          <p:nvPr/>
        </p:nvSpPr>
        <p:spPr>
          <a:xfrm>
            <a:off x="6849075" y="3144400"/>
            <a:ext cx="168600" cy="3735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1001" name="Google Shape;1001;p5"/>
          <p:cNvSpPr/>
          <p:nvPr/>
        </p:nvSpPr>
        <p:spPr>
          <a:xfrm>
            <a:off x="3484575" y="2373650"/>
            <a:ext cx="182925" cy="1920917"/>
          </a:xfrm>
          <a:custGeom>
            <a:rect b="b" l="l" r="r" t="t"/>
            <a:pathLst>
              <a:path extrusionOk="0" h="77153" w="7317">
                <a:moveTo>
                  <a:pt x="0" y="0"/>
                </a:moveTo>
                <a:cubicBezTo>
                  <a:pt x="1217" y="6086"/>
                  <a:pt x="6985" y="23654"/>
                  <a:pt x="7302" y="36513"/>
                </a:cubicBezTo>
                <a:cubicBezTo>
                  <a:pt x="7620" y="49372"/>
                  <a:pt x="2805" y="70380"/>
                  <a:pt x="1905" y="77153"/>
                </a:cubicBezTo>
              </a:path>
            </a:pathLst>
          </a:cu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5"/>
          <p:cNvSpPr/>
          <p:nvPr/>
        </p:nvSpPr>
        <p:spPr>
          <a:xfrm>
            <a:off x="4659825" y="2630313"/>
            <a:ext cx="178975" cy="1386916"/>
          </a:xfrm>
          <a:custGeom>
            <a:rect b="b" l="l" r="r" t="t"/>
            <a:pathLst>
              <a:path extrusionOk="0" h="57680" w="7159">
                <a:moveTo>
                  <a:pt x="0" y="0"/>
                </a:moveTo>
                <a:cubicBezTo>
                  <a:pt x="1191" y="4798"/>
                  <a:pt x="6827" y="19173"/>
                  <a:pt x="7144" y="28786"/>
                </a:cubicBezTo>
                <a:cubicBezTo>
                  <a:pt x="7462" y="38399"/>
                  <a:pt x="2778" y="52864"/>
                  <a:pt x="1905" y="57680"/>
                </a:cubicBezTo>
              </a:path>
            </a:pathLst>
          </a:cu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5"/>
          <p:cNvSpPr/>
          <p:nvPr/>
        </p:nvSpPr>
        <p:spPr>
          <a:xfrm>
            <a:off x="5800150" y="2873725"/>
            <a:ext cx="87575" cy="896975"/>
          </a:xfrm>
          <a:custGeom>
            <a:rect b="b" l="l" r="r" t="t"/>
            <a:pathLst>
              <a:path extrusionOk="0" h="35879" w="3503">
                <a:moveTo>
                  <a:pt x="0" y="0"/>
                </a:moveTo>
                <a:cubicBezTo>
                  <a:pt x="582" y="3122"/>
                  <a:pt x="3316" y="12752"/>
                  <a:pt x="3493" y="18732"/>
                </a:cubicBezTo>
                <a:cubicBezTo>
                  <a:pt x="3670" y="24712"/>
                  <a:pt x="1469" y="33021"/>
                  <a:pt x="1064" y="35879"/>
                </a:cubicBezTo>
              </a:path>
            </a:pathLst>
          </a:custGeom>
          <a:no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4" name="Google Shape;1004;p5"/>
          <p:cNvPicPr preferRelativeResize="0"/>
          <p:nvPr/>
        </p:nvPicPr>
        <p:blipFill rotWithShape="1">
          <a:blip r:embed="rId3">
            <a:alphaModFix/>
          </a:blip>
          <a:srcRect b="0" l="0" r="0" t="0"/>
          <a:stretch/>
        </p:blipFill>
        <p:spPr>
          <a:xfrm>
            <a:off x="592888" y="2573938"/>
            <a:ext cx="493776" cy="179555"/>
          </a:xfrm>
          <a:prstGeom prst="rect">
            <a:avLst/>
          </a:prstGeom>
          <a:noFill/>
          <a:ln>
            <a:noFill/>
          </a:ln>
        </p:spPr>
      </p:pic>
      <p:pic>
        <p:nvPicPr>
          <p:cNvPr id="1005" name="Google Shape;1005;p5"/>
          <p:cNvPicPr preferRelativeResize="0"/>
          <p:nvPr/>
        </p:nvPicPr>
        <p:blipFill rotWithShape="1">
          <a:blip r:embed="rId4">
            <a:alphaModFix/>
          </a:blip>
          <a:srcRect b="0" l="0" r="0" t="0"/>
          <a:stretch/>
        </p:blipFill>
        <p:spPr>
          <a:xfrm>
            <a:off x="592888" y="2956427"/>
            <a:ext cx="1188720" cy="225857"/>
          </a:xfrm>
          <a:prstGeom prst="rect">
            <a:avLst/>
          </a:prstGeom>
          <a:noFill/>
          <a:ln>
            <a:noFill/>
          </a:ln>
        </p:spPr>
      </p:pic>
      <p:pic>
        <p:nvPicPr>
          <p:cNvPr id="1006" name="Google Shape;1006;p5"/>
          <p:cNvPicPr preferRelativeResize="0"/>
          <p:nvPr/>
        </p:nvPicPr>
        <p:blipFill rotWithShape="1">
          <a:blip r:embed="rId5">
            <a:alphaModFix/>
          </a:blip>
          <a:srcRect b="0" l="0" r="0" t="0"/>
          <a:stretch/>
        </p:blipFill>
        <p:spPr>
          <a:xfrm>
            <a:off x="592888" y="3311228"/>
            <a:ext cx="537210" cy="228600"/>
          </a:xfrm>
          <a:prstGeom prst="rect">
            <a:avLst/>
          </a:prstGeom>
          <a:noFill/>
          <a:ln>
            <a:noFill/>
          </a:ln>
        </p:spPr>
      </p:pic>
      <p:pic>
        <p:nvPicPr>
          <p:cNvPr id="1007" name="Google Shape;1007;p5"/>
          <p:cNvPicPr preferRelativeResize="0"/>
          <p:nvPr/>
        </p:nvPicPr>
        <p:blipFill rotWithShape="1">
          <a:blip r:embed="rId6">
            <a:alphaModFix/>
          </a:blip>
          <a:srcRect b="0" l="0" r="0" t="0"/>
          <a:stretch/>
        </p:blipFill>
        <p:spPr>
          <a:xfrm>
            <a:off x="592888" y="3719274"/>
            <a:ext cx="914401" cy="164592"/>
          </a:xfrm>
          <a:prstGeom prst="rect">
            <a:avLst/>
          </a:prstGeom>
          <a:noFill/>
          <a:ln>
            <a:noFill/>
          </a:ln>
        </p:spPr>
      </p:pic>
      <p:pic>
        <p:nvPicPr>
          <p:cNvPr id="1008" name="Google Shape;1008;p5"/>
          <p:cNvPicPr preferRelativeResize="0"/>
          <p:nvPr/>
        </p:nvPicPr>
        <p:blipFill rotWithShape="1">
          <a:blip r:embed="rId7">
            <a:alphaModFix/>
          </a:blip>
          <a:srcRect b="0" l="0" r="0" t="0"/>
          <a:stretch/>
        </p:blipFill>
        <p:spPr>
          <a:xfrm>
            <a:off x="592888" y="4063272"/>
            <a:ext cx="1252623" cy="207950"/>
          </a:xfrm>
          <a:prstGeom prst="rect">
            <a:avLst/>
          </a:prstGeom>
          <a:noFill/>
          <a:ln>
            <a:noFill/>
          </a:ln>
        </p:spPr>
      </p:pic>
      <p:sp>
        <p:nvSpPr>
          <p:cNvPr id="1009" name="Google Shape;1009;p5"/>
          <p:cNvSpPr/>
          <p:nvPr/>
        </p:nvSpPr>
        <p:spPr>
          <a:xfrm>
            <a:off x="2095500" y="2127675"/>
            <a:ext cx="492000" cy="2412900"/>
          </a:xfrm>
          <a:prstGeom prst="ellipse">
            <a:avLst/>
          </a:prstGeom>
          <a:solidFill>
            <a:schemeClr val="accent5"/>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1010" name="Google Shape;1010;p5"/>
          <p:cNvSpPr/>
          <p:nvPr/>
        </p:nvSpPr>
        <p:spPr>
          <a:xfrm>
            <a:off x="1611325" y="2345075"/>
            <a:ext cx="420675" cy="1889125"/>
          </a:xfrm>
          <a:custGeom>
            <a:rect b="b" l="l" r="r" t="t"/>
            <a:pathLst>
              <a:path extrusionOk="0" h="75565" w="16827">
                <a:moveTo>
                  <a:pt x="0" y="0"/>
                </a:moveTo>
                <a:lnTo>
                  <a:pt x="16827" y="0"/>
                </a:lnTo>
                <a:lnTo>
                  <a:pt x="16827" y="75565"/>
                </a:lnTo>
                <a:lnTo>
                  <a:pt x="13335" y="75565"/>
                </a:lnTo>
              </a:path>
            </a:pathLst>
          </a:custGeom>
          <a:noFill/>
          <a:ln cap="flat" cmpd="sng" w="9525">
            <a:solidFill>
              <a:schemeClr val="accent6"/>
            </a:solidFill>
            <a:prstDash val="solid"/>
            <a:round/>
            <a:headEnd len="sm" w="sm" type="none"/>
            <a:tailEnd len="sm" w="sm" type="none"/>
          </a:ln>
        </p:spPr>
      </p:sp>
      <p:cxnSp>
        <p:nvCxnSpPr>
          <p:cNvPr id="1011" name="Google Shape;1011;p5"/>
          <p:cNvCxnSpPr/>
          <p:nvPr/>
        </p:nvCxnSpPr>
        <p:spPr>
          <a:xfrm>
            <a:off x="2032000" y="3246013"/>
            <a:ext cx="500100" cy="0"/>
          </a:xfrm>
          <a:prstGeom prst="straightConnector1">
            <a:avLst/>
          </a:prstGeom>
          <a:noFill/>
          <a:ln cap="flat" cmpd="sng" w="9525">
            <a:solidFill>
              <a:schemeClr val="accent6"/>
            </a:solidFill>
            <a:prstDash val="solid"/>
            <a:round/>
            <a:headEnd len="sm" w="sm" type="none"/>
            <a:tailEnd len="sm" w="sm" type="none"/>
          </a:ln>
        </p:spPr>
      </p:cxnSp>
      <p:cxnSp>
        <p:nvCxnSpPr>
          <p:cNvPr id="1012" name="Google Shape;1012;p5"/>
          <p:cNvCxnSpPr>
            <a:stCxn id="1004" idx="3"/>
          </p:cNvCxnSpPr>
          <p:nvPr/>
        </p:nvCxnSpPr>
        <p:spPr>
          <a:xfrm>
            <a:off x="1086664" y="2663716"/>
            <a:ext cx="945300" cy="0"/>
          </a:xfrm>
          <a:prstGeom prst="straightConnector1">
            <a:avLst/>
          </a:prstGeom>
          <a:noFill/>
          <a:ln cap="flat" cmpd="sng" w="9525">
            <a:solidFill>
              <a:schemeClr val="accent6"/>
            </a:solidFill>
            <a:prstDash val="solid"/>
            <a:round/>
            <a:headEnd len="sm" w="sm" type="none"/>
            <a:tailEnd len="sm" w="sm" type="none"/>
          </a:ln>
        </p:spPr>
      </p:cxnSp>
      <p:cxnSp>
        <p:nvCxnSpPr>
          <p:cNvPr id="1013" name="Google Shape;1013;p5"/>
          <p:cNvCxnSpPr/>
          <p:nvPr/>
        </p:nvCxnSpPr>
        <p:spPr>
          <a:xfrm>
            <a:off x="1862875" y="3028675"/>
            <a:ext cx="168600" cy="0"/>
          </a:xfrm>
          <a:prstGeom prst="straightConnector1">
            <a:avLst/>
          </a:prstGeom>
          <a:noFill/>
          <a:ln cap="flat" cmpd="sng" w="9525">
            <a:solidFill>
              <a:schemeClr val="accent6"/>
            </a:solidFill>
            <a:prstDash val="solid"/>
            <a:round/>
            <a:headEnd len="sm" w="sm" type="none"/>
            <a:tailEnd len="sm" w="sm" type="none"/>
          </a:ln>
        </p:spPr>
      </p:cxnSp>
      <p:cxnSp>
        <p:nvCxnSpPr>
          <p:cNvPr id="1014" name="Google Shape;1014;p5"/>
          <p:cNvCxnSpPr/>
          <p:nvPr/>
        </p:nvCxnSpPr>
        <p:spPr>
          <a:xfrm>
            <a:off x="1182525" y="3423925"/>
            <a:ext cx="845700" cy="0"/>
          </a:xfrm>
          <a:prstGeom prst="straightConnector1">
            <a:avLst/>
          </a:prstGeom>
          <a:noFill/>
          <a:ln cap="flat" cmpd="sng" w="9525">
            <a:solidFill>
              <a:schemeClr val="accent6"/>
            </a:solidFill>
            <a:prstDash val="solid"/>
            <a:round/>
            <a:headEnd len="sm" w="sm" type="none"/>
            <a:tailEnd len="sm" w="sm" type="none"/>
          </a:ln>
        </p:spPr>
      </p:cxnSp>
      <p:cxnSp>
        <p:nvCxnSpPr>
          <p:cNvPr id="1015" name="Google Shape;1015;p5"/>
          <p:cNvCxnSpPr/>
          <p:nvPr/>
        </p:nvCxnSpPr>
        <p:spPr>
          <a:xfrm>
            <a:off x="1558350" y="3806225"/>
            <a:ext cx="469800" cy="0"/>
          </a:xfrm>
          <a:prstGeom prst="straightConnector1">
            <a:avLst/>
          </a:prstGeom>
          <a:noFill/>
          <a:ln cap="flat" cmpd="sng" w="9525">
            <a:solidFill>
              <a:schemeClr val="accent6"/>
            </a:solidFill>
            <a:prstDash val="solid"/>
            <a:round/>
            <a:headEnd len="sm" w="sm" type="none"/>
            <a:tailEnd len="sm" w="sm" type="none"/>
          </a:ln>
        </p:spPr>
      </p:cxnSp>
      <p:sp>
        <p:nvSpPr>
          <p:cNvPr id="1016" name="Google Shape;1016;p5"/>
          <p:cNvSpPr txBox="1"/>
          <p:nvPr/>
        </p:nvSpPr>
        <p:spPr>
          <a:xfrm>
            <a:off x="2493300" y="2368879"/>
            <a:ext cx="864900" cy="164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60,123</a:t>
            </a:r>
            <a:endParaRPr b="0" i="0" sz="950" u="none" cap="none" strike="noStrike">
              <a:solidFill>
                <a:schemeClr val="lt1"/>
              </a:solidFill>
              <a:latin typeface="Roboto"/>
              <a:ea typeface="Roboto"/>
              <a:cs typeface="Roboto"/>
              <a:sym typeface="Roboto"/>
            </a:endParaRPr>
          </a:p>
        </p:txBody>
      </p:sp>
      <p:sp>
        <p:nvSpPr>
          <p:cNvPr id="1017" name="Google Shape;1017;p5"/>
          <p:cNvSpPr txBox="1"/>
          <p:nvPr/>
        </p:nvSpPr>
        <p:spPr>
          <a:xfrm>
            <a:off x="2493300" y="2673134"/>
            <a:ext cx="864900" cy="20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35,532</a:t>
            </a:r>
            <a:endParaRPr b="0" i="0" sz="950" u="none" cap="none" strike="noStrike">
              <a:solidFill>
                <a:schemeClr val="lt1"/>
              </a:solidFill>
              <a:latin typeface="Roboto"/>
              <a:ea typeface="Roboto"/>
              <a:cs typeface="Roboto"/>
              <a:sym typeface="Roboto"/>
            </a:endParaRPr>
          </a:p>
        </p:txBody>
      </p:sp>
      <p:sp>
        <p:nvSpPr>
          <p:cNvPr id="1018" name="Google Shape;1018;p5"/>
          <p:cNvSpPr txBox="1"/>
          <p:nvPr/>
        </p:nvSpPr>
        <p:spPr>
          <a:xfrm>
            <a:off x="2493300" y="3019990"/>
            <a:ext cx="864900" cy="20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64,278</a:t>
            </a:r>
            <a:endParaRPr b="0" i="0" sz="950" u="none" cap="none" strike="noStrike">
              <a:solidFill>
                <a:schemeClr val="lt1"/>
              </a:solidFill>
              <a:latin typeface="Roboto"/>
              <a:ea typeface="Roboto"/>
              <a:cs typeface="Roboto"/>
              <a:sym typeface="Roboto"/>
            </a:endParaRPr>
          </a:p>
        </p:txBody>
      </p:sp>
      <p:sp>
        <p:nvSpPr>
          <p:cNvPr id="1019" name="Google Shape;1019;p5"/>
          <p:cNvSpPr txBox="1"/>
          <p:nvPr/>
        </p:nvSpPr>
        <p:spPr>
          <a:xfrm>
            <a:off x="2493300" y="3366845"/>
            <a:ext cx="864900" cy="20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52,789</a:t>
            </a:r>
            <a:endParaRPr b="0" i="0" sz="950" u="none" cap="none" strike="noStrike">
              <a:solidFill>
                <a:schemeClr val="lt1"/>
              </a:solidFill>
              <a:latin typeface="Roboto"/>
              <a:ea typeface="Roboto"/>
              <a:cs typeface="Roboto"/>
              <a:sym typeface="Roboto"/>
            </a:endParaRPr>
          </a:p>
        </p:txBody>
      </p:sp>
      <p:sp>
        <p:nvSpPr>
          <p:cNvPr id="1020" name="Google Shape;1020;p5"/>
          <p:cNvSpPr txBox="1"/>
          <p:nvPr/>
        </p:nvSpPr>
        <p:spPr>
          <a:xfrm>
            <a:off x="2493300" y="3713700"/>
            <a:ext cx="864900" cy="20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64, 321</a:t>
            </a:r>
            <a:endParaRPr b="0" i="0" sz="950" u="none" cap="none" strike="noStrike">
              <a:solidFill>
                <a:schemeClr val="lt1"/>
              </a:solidFill>
              <a:latin typeface="Roboto"/>
              <a:ea typeface="Roboto"/>
              <a:cs typeface="Roboto"/>
              <a:sym typeface="Roboto"/>
            </a:endParaRPr>
          </a:p>
        </p:txBody>
      </p:sp>
      <p:sp>
        <p:nvSpPr>
          <p:cNvPr id="1021" name="Google Shape;1021;p5"/>
          <p:cNvSpPr txBox="1"/>
          <p:nvPr/>
        </p:nvSpPr>
        <p:spPr>
          <a:xfrm>
            <a:off x="2493300" y="4060555"/>
            <a:ext cx="864900" cy="179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40, 749</a:t>
            </a:r>
            <a:endParaRPr b="0" i="0" sz="950" u="none" cap="none" strike="noStrike">
              <a:solidFill>
                <a:schemeClr val="lt1"/>
              </a:solidFill>
              <a:latin typeface="Roboto"/>
              <a:ea typeface="Roboto"/>
              <a:cs typeface="Roboto"/>
              <a:sym typeface="Roboto"/>
            </a:endParaRPr>
          </a:p>
        </p:txBody>
      </p:sp>
      <p:sp>
        <p:nvSpPr>
          <p:cNvPr id="1022" name="Google Shape;1022;p5"/>
          <p:cNvSpPr txBox="1"/>
          <p:nvPr/>
        </p:nvSpPr>
        <p:spPr>
          <a:xfrm>
            <a:off x="3735850" y="2925542"/>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25,749</a:t>
            </a:r>
            <a:endParaRPr b="0" i="0" sz="950" u="none" cap="none" strike="noStrike">
              <a:solidFill>
                <a:schemeClr val="lt1"/>
              </a:solidFill>
              <a:latin typeface="Roboto"/>
              <a:ea typeface="Roboto"/>
              <a:cs typeface="Roboto"/>
              <a:sym typeface="Roboto"/>
            </a:endParaRPr>
          </a:p>
        </p:txBody>
      </p:sp>
      <p:sp>
        <p:nvSpPr>
          <p:cNvPr id="1023" name="Google Shape;1023;p5"/>
          <p:cNvSpPr txBox="1"/>
          <p:nvPr/>
        </p:nvSpPr>
        <p:spPr>
          <a:xfrm>
            <a:off x="3731213" y="3605000"/>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16,874</a:t>
            </a:r>
            <a:endParaRPr b="0" i="0" sz="950" u="none" cap="none" strike="noStrike">
              <a:solidFill>
                <a:schemeClr val="lt1"/>
              </a:solidFill>
              <a:latin typeface="Roboto"/>
              <a:ea typeface="Roboto"/>
              <a:cs typeface="Roboto"/>
              <a:sym typeface="Roboto"/>
            </a:endParaRPr>
          </a:p>
        </p:txBody>
      </p:sp>
      <p:sp>
        <p:nvSpPr>
          <p:cNvPr id="1024" name="Google Shape;1024;p5"/>
          <p:cNvSpPr txBox="1"/>
          <p:nvPr/>
        </p:nvSpPr>
        <p:spPr>
          <a:xfrm>
            <a:off x="3731213" y="2585813"/>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10,749</a:t>
            </a:r>
            <a:endParaRPr b="0" i="0" sz="950" u="none" cap="none" strike="noStrike">
              <a:solidFill>
                <a:schemeClr val="lt1"/>
              </a:solidFill>
              <a:latin typeface="Roboto"/>
              <a:ea typeface="Roboto"/>
              <a:cs typeface="Roboto"/>
              <a:sym typeface="Roboto"/>
            </a:endParaRPr>
          </a:p>
        </p:txBody>
      </p:sp>
      <p:sp>
        <p:nvSpPr>
          <p:cNvPr id="1025" name="Google Shape;1025;p5"/>
          <p:cNvSpPr txBox="1"/>
          <p:nvPr/>
        </p:nvSpPr>
        <p:spPr>
          <a:xfrm>
            <a:off x="3731200" y="3265271"/>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22,874</a:t>
            </a:r>
            <a:endParaRPr b="0" i="0" sz="950" u="none" cap="none" strike="noStrike">
              <a:solidFill>
                <a:schemeClr val="lt1"/>
              </a:solidFill>
              <a:latin typeface="Roboto"/>
              <a:ea typeface="Roboto"/>
              <a:cs typeface="Roboto"/>
              <a:sym typeface="Roboto"/>
            </a:endParaRPr>
          </a:p>
        </p:txBody>
      </p:sp>
      <p:sp>
        <p:nvSpPr>
          <p:cNvPr id="1026" name="Google Shape;1026;p5"/>
          <p:cNvSpPr txBox="1"/>
          <p:nvPr/>
        </p:nvSpPr>
        <p:spPr>
          <a:xfrm>
            <a:off x="4872200" y="2937338"/>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580,900</a:t>
            </a:r>
            <a:endParaRPr b="0" i="0" sz="950" u="none" cap="none" strike="noStrike">
              <a:solidFill>
                <a:schemeClr val="lt1"/>
              </a:solidFill>
              <a:latin typeface="Roboto"/>
              <a:ea typeface="Roboto"/>
              <a:cs typeface="Roboto"/>
              <a:sym typeface="Roboto"/>
            </a:endParaRPr>
          </a:p>
        </p:txBody>
      </p:sp>
      <p:sp>
        <p:nvSpPr>
          <p:cNvPr id="1027" name="Google Shape;1027;p5"/>
          <p:cNvSpPr txBox="1"/>
          <p:nvPr/>
        </p:nvSpPr>
        <p:spPr>
          <a:xfrm>
            <a:off x="4872200" y="3339700"/>
            <a:ext cx="864900" cy="45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360,356</a:t>
            </a:r>
            <a:endParaRPr b="0" i="0" sz="950" u="none" cap="none" strike="noStrike">
              <a:solidFill>
                <a:schemeClr val="lt1"/>
              </a:solidFill>
              <a:latin typeface="Roboto"/>
              <a:ea typeface="Roboto"/>
              <a:cs typeface="Roboto"/>
              <a:sym typeface="Roboto"/>
            </a:endParaRPr>
          </a:p>
        </p:txBody>
      </p:sp>
      <p:sp>
        <p:nvSpPr>
          <p:cNvPr id="1028" name="Google Shape;1028;p5"/>
          <p:cNvSpPr txBox="1"/>
          <p:nvPr/>
        </p:nvSpPr>
        <p:spPr>
          <a:xfrm>
            <a:off x="6031075" y="2973850"/>
            <a:ext cx="864900" cy="45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92%</a:t>
            </a:r>
            <a:endParaRPr b="0" i="0" sz="950" u="none" cap="none" strike="noStrike">
              <a:solidFill>
                <a:schemeClr val="lt1"/>
              </a:solidFill>
              <a:latin typeface="Roboto"/>
              <a:ea typeface="Roboto"/>
              <a:cs typeface="Roboto"/>
              <a:sym typeface="Roboto"/>
            </a:endParaRPr>
          </a:p>
        </p:txBody>
      </p:sp>
      <p:sp>
        <p:nvSpPr>
          <p:cNvPr id="1029" name="Google Shape;1029;p5"/>
          <p:cNvSpPr txBox="1"/>
          <p:nvPr/>
        </p:nvSpPr>
        <p:spPr>
          <a:xfrm>
            <a:off x="6031075" y="3300013"/>
            <a:ext cx="864900" cy="45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50"/>
              <a:buFont typeface="Arial"/>
              <a:buNone/>
            </a:pPr>
            <a:r>
              <a:rPr b="0" i="0" lang="en" sz="950" u="none" cap="none" strike="noStrike">
                <a:solidFill>
                  <a:schemeClr val="lt1"/>
                </a:solidFill>
                <a:latin typeface="Roboto"/>
                <a:ea typeface="Roboto"/>
                <a:cs typeface="Roboto"/>
                <a:sym typeface="Roboto"/>
              </a:rPr>
              <a:t>64%</a:t>
            </a:r>
            <a:endParaRPr b="0" i="0" sz="950" u="none" cap="none" strike="noStrike">
              <a:solidFill>
                <a:schemeClr val="lt1"/>
              </a:solidFill>
              <a:latin typeface="Roboto"/>
              <a:ea typeface="Roboto"/>
              <a:cs typeface="Roboto"/>
              <a:sym typeface="Roboto"/>
            </a:endParaRPr>
          </a:p>
        </p:txBody>
      </p:sp>
      <p:pic>
        <p:nvPicPr>
          <p:cNvPr id="1030" name="Google Shape;1030;p5"/>
          <p:cNvPicPr preferRelativeResize="0"/>
          <p:nvPr/>
        </p:nvPicPr>
        <p:blipFill rotWithShape="1">
          <a:blip r:embed="rId8">
            <a:alphaModFix/>
          </a:blip>
          <a:srcRect b="0" l="0" r="0" t="0"/>
          <a:stretch/>
        </p:blipFill>
        <p:spPr>
          <a:xfrm>
            <a:off x="472500" y="2251275"/>
            <a:ext cx="1188701" cy="2005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6"/>
          <p:cNvSpPr txBox="1"/>
          <p:nvPr>
            <p:ph type="title"/>
          </p:nvPr>
        </p:nvSpPr>
        <p:spPr>
          <a:xfrm>
            <a:off x="601825" y="127725"/>
            <a:ext cx="6879000" cy="61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Endpoint to Cloud with </a:t>
            </a:r>
            <a:r>
              <a:rPr lang="en" sz="2800">
                <a:solidFill>
                  <a:schemeClr val="accent1"/>
                </a:solidFill>
              </a:rPr>
              <a:t>Exposure Command</a:t>
            </a:r>
            <a:r>
              <a:rPr lang="en" sz="2800"/>
              <a:t> </a:t>
            </a:r>
            <a:endParaRPr sz="2800">
              <a:solidFill>
                <a:schemeClr val="accent1"/>
              </a:solidFill>
            </a:endParaRPr>
          </a:p>
        </p:txBody>
      </p:sp>
      <p:pic>
        <p:nvPicPr>
          <p:cNvPr id="1036" name="Google Shape;1036;p6" title="Screenshot 2026-02-25 at 12.16.32.png"/>
          <p:cNvPicPr preferRelativeResize="0"/>
          <p:nvPr/>
        </p:nvPicPr>
        <p:blipFill rotWithShape="1">
          <a:blip r:embed="rId3">
            <a:alphaModFix/>
          </a:blip>
          <a:srcRect b="0" l="0" r="0" t="0"/>
          <a:stretch/>
        </p:blipFill>
        <p:spPr>
          <a:xfrm>
            <a:off x="152400" y="1208300"/>
            <a:ext cx="8839204" cy="34096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g3cb0773337b_0_18"/>
          <p:cNvSpPr txBox="1"/>
          <p:nvPr>
            <p:ph type="title"/>
          </p:nvPr>
        </p:nvSpPr>
        <p:spPr>
          <a:xfrm>
            <a:off x="616500" y="502475"/>
            <a:ext cx="7927200" cy="45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sz="2800"/>
              <a:t>Connectors</a:t>
            </a:r>
            <a:endParaRPr sz="2800"/>
          </a:p>
        </p:txBody>
      </p:sp>
      <p:pic>
        <p:nvPicPr>
          <p:cNvPr id="1042" name="Google Shape;1042;g3cb0773337b_0_18" title="Screenshot 2026-02-25 at 12.45.26.png"/>
          <p:cNvPicPr preferRelativeResize="0"/>
          <p:nvPr/>
        </p:nvPicPr>
        <p:blipFill rotWithShape="1">
          <a:blip r:embed="rId3">
            <a:alphaModFix/>
          </a:blip>
          <a:srcRect b="0" l="0" r="0" t="0"/>
          <a:stretch/>
        </p:blipFill>
        <p:spPr>
          <a:xfrm>
            <a:off x="358400" y="1014875"/>
            <a:ext cx="8185308" cy="38808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3d6a681c951_0_0"/>
          <p:cNvSpPr txBox="1"/>
          <p:nvPr>
            <p:ph type="title"/>
          </p:nvPr>
        </p:nvSpPr>
        <p:spPr>
          <a:xfrm>
            <a:off x="616500" y="502475"/>
            <a:ext cx="7927200" cy="45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Baramundi</a:t>
            </a:r>
            <a:endParaRPr/>
          </a:p>
        </p:txBody>
      </p:sp>
      <p:pic>
        <p:nvPicPr>
          <p:cNvPr id="1048" name="Google Shape;1048;g3d6a681c951_0_0"/>
          <p:cNvPicPr preferRelativeResize="0"/>
          <p:nvPr/>
        </p:nvPicPr>
        <p:blipFill>
          <a:blip r:embed="rId3">
            <a:alphaModFix/>
          </a:blip>
          <a:stretch>
            <a:fillRect/>
          </a:stretch>
        </p:blipFill>
        <p:spPr>
          <a:xfrm>
            <a:off x="152400" y="1110275"/>
            <a:ext cx="8391301" cy="3880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7"/>
          <p:cNvSpPr txBox="1"/>
          <p:nvPr>
            <p:ph type="title"/>
          </p:nvPr>
        </p:nvSpPr>
        <p:spPr>
          <a:xfrm>
            <a:off x="601825" y="127725"/>
            <a:ext cx="6879000" cy="61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800"/>
              <a:t>Asset </a:t>
            </a:r>
            <a:r>
              <a:rPr lang="en" sz="2800">
                <a:solidFill>
                  <a:schemeClr val="accent1"/>
                </a:solidFill>
              </a:rPr>
              <a:t>view</a:t>
            </a:r>
            <a:endParaRPr sz="2800">
              <a:solidFill>
                <a:schemeClr val="accent1"/>
              </a:solidFill>
            </a:endParaRPr>
          </a:p>
        </p:txBody>
      </p:sp>
      <p:pic>
        <p:nvPicPr>
          <p:cNvPr id="1054" name="Google Shape;1054;p7" title="Screenshot 2026-02-25 at 12.18.31.png"/>
          <p:cNvPicPr preferRelativeResize="0"/>
          <p:nvPr/>
        </p:nvPicPr>
        <p:blipFill rotWithShape="1">
          <a:blip r:embed="rId3">
            <a:alphaModFix/>
          </a:blip>
          <a:srcRect b="0" l="0" r="0" t="0"/>
          <a:stretch/>
        </p:blipFill>
        <p:spPr>
          <a:xfrm>
            <a:off x="152400" y="826650"/>
            <a:ext cx="8839204" cy="39405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pid7 Corporate Deck">
  <a:themeElements>
    <a:clrScheme name="Simple Light">
      <a:dk1>
        <a:srgbClr val="EDF1F2"/>
      </a:dk1>
      <a:lt1>
        <a:srgbClr val="FFFFFF"/>
      </a:lt1>
      <a:dk2>
        <a:srgbClr val="242B2E"/>
      </a:dk2>
      <a:lt2>
        <a:srgbClr val="DEE5E8"/>
      </a:lt2>
      <a:accent1>
        <a:srgbClr val="E85E26"/>
      </a:accent1>
      <a:accent2>
        <a:srgbClr val="FCFDFD"/>
      </a:accent2>
      <a:accent3>
        <a:srgbClr val="EDF1F2"/>
      </a:accent3>
      <a:accent4>
        <a:srgbClr val="CFD9DE"/>
      </a:accent4>
      <a:accent5>
        <a:srgbClr val="3B454A"/>
      </a:accent5>
      <a:accent6>
        <a:srgbClr val="82939C"/>
      </a:accent6>
      <a:hlink>
        <a:srgbClr val="31739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apid7 Corporate Deck">
  <a:themeElements>
    <a:clrScheme name="Simple Light">
      <a:dk1>
        <a:srgbClr val="EDF1F2"/>
      </a:dk1>
      <a:lt1>
        <a:srgbClr val="FFFFFF"/>
      </a:lt1>
      <a:dk2>
        <a:srgbClr val="242B2E"/>
      </a:dk2>
      <a:lt2>
        <a:srgbClr val="DEE5E8"/>
      </a:lt2>
      <a:accent1>
        <a:srgbClr val="E85E26"/>
      </a:accent1>
      <a:accent2>
        <a:srgbClr val="FCFDFD"/>
      </a:accent2>
      <a:accent3>
        <a:srgbClr val="EDF1F2"/>
      </a:accent3>
      <a:accent4>
        <a:srgbClr val="CFD9DE"/>
      </a:accent4>
      <a:accent5>
        <a:srgbClr val="3B454A"/>
      </a:accent5>
      <a:accent6>
        <a:srgbClr val="82939C"/>
      </a:accent6>
      <a:hlink>
        <a:srgbClr val="31739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