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3" r:id="rId4"/>
    <p:sldMasterId id="21474837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Caveat"/>
      <p:regular r:id="rId33"/>
      <p:bold r:id="rId34"/>
    </p:embeddedFont>
    <p:embeddedFont>
      <p:font typeface="Inter"/>
      <p:regular r:id="rId35"/>
      <p:bold r:id="rId36"/>
      <p:italic r:id="rId37"/>
      <p:boldItalic r:id="rId38"/>
    </p:embeddedFont>
    <p:embeddedFont>
      <p:font typeface="Helvetica Neue"/>
      <p:regular r:id="rId39"/>
      <p:bold r:id="rId40"/>
      <p:italic r:id="rId41"/>
      <p:boldItalic r:id="rId42"/>
    </p:embeddedFont>
    <p:embeddedFont>
      <p:font typeface="Inter Tight"/>
      <p:regular r:id="rId43"/>
      <p:bold r:id="rId44"/>
      <p:italic r:id="rId45"/>
      <p:boldItalic r:id="rId46"/>
    </p:embeddedFont>
    <p:embeddedFont>
      <p:font typeface="Inter Tight SemiBold"/>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44" Type="http://schemas.openxmlformats.org/officeDocument/2006/relationships/font" Target="fonts/InterTight-bold.fntdata"/><Relationship Id="rId43" Type="http://schemas.openxmlformats.org/officeDocument/2006/relationships/font" Target="fonts/InterTight-regular.fntdata"/><Relationship Id="rId46" Type="http://schemas.openxmlformats.org/officeDocument/2006/relationships/font" Target="fonts/InterTight-boldItalic.fntdata"/><Relationship Id="rId45" Type="http://schemas.openxmlformats.org/officeDocument/2006/relationships/font" Target="fonts/InterT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nterTightSemiBold-bold.fntdata"/><Relationship Id="rId47" Type="http://schemas.openxmlformats.org/officeDocument/2006/relationships/font" Target="fonts/InterTightSemiBold-regular.fntdata"/><Relationship Id="rId49" Type="http://schemas.openxmlformats.org/officeDocument/2006/relationships/font" Target="fonts/InterTightSemi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Caveat-regular.fntdata"/><Relationship Id="rId32" Type="http://schemas.openxmlformats.org/officeDocument/2006/relationships/slide" Target="slides/slide26.xml"/><Relationship Id="rId35" Type="http://schemas.openxmlformats.org/officeDocument/2006/relationships/font" Target="fonts/Inter-regular.fntdata"/><Relationship Id="rId34" Type="http://schemas.openxmlformats.org/officeDocument/2006/relationships/font" Target="fonts/Caveat-bold.fntdata"/><Relationship Id="rId37" Type="http://schemas.openxmlformats.org/officeDocument/2006/relationships/font" Target="fonts/Inter-italic.fntdata"/><Relationship Id="rId36" Type="http://schemas.openxmlformats.org/officeDocument/2006/relationships/font" Target="fonts/Inter-bold.fntdata"/><Relationship Id="rId39" Type="http://schemas.openxmlformats.org/officeDocument/2006/relationships/font" Target="fonts/HelveticaNeue-regular.fntdata"/><Relationship Id="rId38" Type="http://schemas.openxmlformats.org/officeDocument/2006/relationships/font" Target="fonts/Inter-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regular.fntdata"/><Relationship Id="rId50" Type="http://schemas.openxmlformats.org/officeDocument/2006/relationships/font" Target="fonts/InterTightSemiBold-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arn.microsoft.com/en-us/windows-server/identity/ad-ds/manage/forest-recovery-guide/ad-forest-recovery-procedures?source=recommendation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3de9308ce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5" name="Google Shape;1725;g3de9308ce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g3ccdc319e83_0_9:notes"/>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1200"/>
              </a:spcAft>
              <a:buNone/>
            </a:pPr>
            <a:r>
              <a:t/>
            </a:r>
            <a:endParaRPr>
              <a:solidFill>
                <a:schemeClr val="dk1"/>
              </a:solidFill>
            </a:endParaRPr>
          </a:p>
        </p:txBody>
      </p:sp>
      <p:sp>
        <p:nvSpPr>
          <p:cNvPr id="1858" name="Google Shape;1858;g3ccdc319e83_0_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3ccdc319e83_0_229:notes"/>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1200"/>
              </a:spcAft>
              <a:buNone/>
            </a:pPr>
            <a:r>
              <a:t/>
            </a:r>
            <a:endParaRPr>
              <a:solidFill>
                <a:schemeClr val="dk1"/>
              </a:solidFill>
            </a:endParaRPr>
          </a:p>
        </p:txBody>
      </p:sp>
      <p:sp>
        <p:nvSpPr>
          <p:cNvPr id="2079" name="Google Shape;2079;g3ccdc319e83_0_22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365ca06e4c6_0_0:notes"/>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20+ steps (80+)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72hrs vs weeks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AD Forest is down, MSFT recommends 20+ recovery steps for each domain to be followed in a sequence. Following these steps during ransomware recovery or a disaster is complex and error prone.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Source: </a:t>
            </a:r>
            <a:r>
              <a:rPr lang="en" u="sng">
                <a:solidFill>
                  <a:schemeClr val="hlink"/>
                </a:solidFill>
                <a:hlinkClick r:id="rId2"/>
              </a:rPr>
              <a:t>https://learn.microsoft.com/en-us/windows-server/identity/ad-ds/manage/forest-recovery-guide/ad-forest-recovery-procedures?source=recommendations</a:t>
            </a:r>
            <a:endParaRPr>
              <a:solidFill>
                <a:schemeClr val="dk1"/>
              </a:solidFill>
            </a:endParaRPr>
          </a:p>
          <a:p>
            <a:pPr indent="0" lvl="0" marL="0" rtl="0" algn="l">
              <a:spcBef>
                <a:spcPts val="0"/>
              </a:spcBef>
              <a:spcAft>
                <a:spcPts val="500"/>
              </a:spcAft>
              <a:buNone/>
            </a:pPr>
            <a:r>
              <a:t/>
            </a:r>
            <a:endParaRPr/>
          </a:p>
        </p:txBody>
      </p:sp>
      <p:sp>
        <p:nvSpPr>
          <p:cNvPr id="2199" name="Google Shape;2199;g365ca06e4c6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3de9b4d7c96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2" name="Google Shape;2222;g3de9b4d7c96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g3d643efb86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8" name="Google Shape;2238;g3d643efb86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Maybe reduce copy on the slide by changing copy to read: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Visibility → Inventory | Exposure | Misconfigurations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Risk Reduction → Remediation | Hygiene Monitoring | Change Tracking</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Recovery → AD Forest | Entra ID | Hybrid Orchestration</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Talk Track:</a:t>
            </a:r>
            <a:br>
              <a:rPr b="1" lang="en">
                <a:solidFill>
                  <a:schemeClr val="dk1"/>
                </a:solidFill>
              </a:rPr>
            </a:br>
            <a:r>
              <a:rPr lang="en">
                <a:solidFill>
                  <a:schemeClr val="dk1"/>
                </a:solidFill>
              </a:rPr>
              <a:t>Rubrik’s Identity Resilience is built on three pillars:</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rPr>
              <a:t>Visibility</a:t>
            </a:r>
            <a:r>
              <a:rPr lang="en">
                <a:solidFill>
                  <a:schemeClr val="dk1"/>
                </a:solidFill>
              </a:rPr>
              <a:t> – across users, non-human identities, and configurations</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rPr>
              <a:t>Risk Reduction</a:t>
            </a:r>
            <a:r>
              <a:rPr lang="en">
                <a:solidFill>
                  <a:schemeClr val="dk1"/>
                </a:solidFill>
              </a:rPr>
              <a:t> – by identifying and remediating exposures</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rPr>
              <a:t>Recovery</a:t>
            </a:r>
            <a:r>
              <a:rPr lang="en">
                <a:solidFill>
                  <a:schemeClr val="dk1"/>
                </a:solidFill>
              </a:rPr>
              <a:t> – fast, orchestrated, and hybrid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 other vendor brings all three together — across hybrid IDPs — in one platform.</a:t>
            </a:r>
            <a:br>
              <a:rPr lang="en">
                <a:solidFill>
                  <a:schemeClr val="dk1"/>
                </a:solidFill>
              </a:rPr>
            </a:br>
            <a:br>
              <a:rPr b="1" lang="en">
                <a:solidFill>
                  <a:schemeClr val="dk1"/>
                </a:solidFill>
              </a:rPr>
            </a:br>
            <a:r>
              <a:rPr b="1" lang="en">
                <a:solidFill>
                  <a:schemeClr val="dk1"/>
                </a:solidFill>
              </a:rPr>
              <a:t>Key Takeaway:</a:t>
            </a:r>
            <a:br>
              <a:rPr b="1" lang="en">
                <a:solidFill>
                  <a:schemeClr val="dk1"/>
                </a:solidFill>
              </a:rPr>
            </a:br>
            <a:r>
              <a:rPr lang="en">
                <a:solidFill>
                  <a:schemeClr val="dk1"/>
                </a:solidFill>
              </a:rPr>
              <a:t> Identity Resilience is not just a product. It’s an outcome delivered in full by Rubrik.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Transition:</a:t>
            </a:r>
            <a:br>
              <a:rPr b="1" lang="en">
                <a:solidFill>
                  <a:schemeClr val="dk1"/>
                </a:solidFill>
              </a:rPr>
            </a:br>
            <a:r>
              <a:rPr lang="en">
                <a:solidFill>
                  <a:schemeClr val="dk1"/>
                </a:solidFill>
              </a:rPr>
              <a:t> Let’s put it all together.</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6" name="Shape 2256"/>
        <p:cNvGrpSpPr/>
        <p:nvPr/>
      </p:nvGrpSpPr>
      <p:grpSpPr>
        <a:xfrm>
          <a:off x="0" y="0"/>
          <a:ext cx="0" cy="0"/>
          <a:chOff x="0" y="0"/>
          <a:chExt cx="0" cy="0"/>
        </a:xfrm>
      </p:grpSpPr>
      <p:sp>
        <p:nvSpPr>
          <p:cNvPr id="2257" name="Google Shape;2257;g3d643efb86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8" name="Google Shape;2258;g3d643efb86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Organizations can take the holistic visibility to continuously monitor their IdPs and get real-time alerts, automated and manual remediation workflows to stop identity-based attacks before they escalate. With a policy-driven approach to identity security, Rubrik ensures you stay ahead of threats.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g3d643efb86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1" name="Google Shape;2301;g3d643efb86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Identity Resilience means more than just backup - it’s about fast, reliable recovery across hybrid environments. Rubrik ensures organizations can restore Active Directory &amp; Entra ID with synchronization between the two, minimizing downtime and disruption.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2" name="Shape 2342"/>
        <p:cNvGrpSpPr/>
        <p:nvPr/>
      </p:nvGrpSpPr>
      <p:grpSpPr>
        <a:xfrm>
          <a:off x="0" y="0"/>
          <a:ext cx="0" cy="0"/>
          <a:chOff x="0" y="0"/>
          <a:chExt cx="0" cy="0"/>
        </a:xfrm>
      </p:grpSpPr>
      <p:sp>
        <p:nvSpPr>
          <p:cNvPr id="2343" name="Google Shape;2343;g3d643efb86f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4" name="Google Shape;2344;g3d643efb86f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Talk Track: </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Rubrik doesn’t just protect data. We protect the identities that access it. And because of our experience on the data side, we’ve innovated to bring the same level of security to your identity infrastructure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From detection to remediation to orchestrated recovery – Rubrik weaves visibility, risk and resilience together in a single platform.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Whether it’s a user, a service account, an API token or an OAuth app– we’ve got your identities covered.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Key Takeaways: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Rubrik unifies data resilience and identity resilience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Protecting both human and non-human identities across hybrid environments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Build for today’s threats and tomorrow’s challenges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Transition: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Head over to our demo pod to see the solution in action that we are unveiling for the first time here at RSAC!</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Subtitle options: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platform for identity. Resilient by design.</a:t>
            </a:r>
            <a:br>
              <a:rPr lang="en">
                <a:solidFill>
                  <a:schemeClr val="dk1"/>
                </a:solidFill>
              </a:rPr>
            </a:br>
            <a:r>
              <a:rPr lang="en">
                <a:solidFill>
                  <a:schemeClr val="dk1"/>
                </a:solidFill>
              </a:rPr>
              <a:t>One platform. Total identity resilience. Always ready.</a:t>
            </a:r>
            <a:br>
              <a:rPr lang="en">
                <a:solidFill>
                  <a:schemeClr val="dk1"/>
                </a:solidFill>
              </a:rPr>
            </a:br>
            <a:r>
              <a:rPr lang="en">
                <a:solidFill>
                  <a:schemeClr val="dk1"/>
                </a:solidFill>
              </a:rPr>
              <a:t>One platform. End-to-end identity resilience. Always on.</a:t>
            </a:r>
            <a:br>
              <a:rPr lang="en">
                <a:solidFill>
                  <a:schemeClr val="dk1"/>
                </a:solidFill>
              </a:rPr>
            </a:br>
            <a:r>
              <a:rPr lang="en">
                <a:solidFill>
                  <a:schemeClr val="dk1"/>
                </a:solidFill>
              </a:rPr>
              <a:t>Built for identity. Unified for resilience. Ready when it matters.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Visual: Identity resilience as a living, interconnected system — not a collection of siloed tools. The DNA double helix metaphor represents how Rubrik weaves together visibility, risk reduction, and recovery across hybrid identity environments (human + non-human, on-prem + cloud).</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g3d643efb86f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6" name="Google Shape;2376;g3d643efb86f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g3d643efb86f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0" name="Google Shape;2390;g3d643efb86f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Talk Track: </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Rubrik doesn’t just protect data. We protect the identities that access it. And because of our experience on the data side, we’ve innovated to bring the same level of security to your identity infrastructure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From detection to remediation to orchestrated recovery – Rubrik weaves visibility, risk and resilience together in a single platform.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Whether it’s a user, a service account, an API token or an OAuth app– we’ve got your identities covered. </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Key Takeaways: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Rubrik unifies data resilience and identity resilience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Protecting both human and non-human identities across hybrid environments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Build for today’s threats and tomorrow’s challenges </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Transition: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Head over to our demo pod to see the solution in action that we are unveiling for the first time here at RSAC!</a:t>
            </a:r>
            <a:endParaRPr>
              <a:solidFill>
                <a:schemeClr val="dk1"/>
              </a:solidFill>
            </a:endParaRPr>
          </a:p>
          <a:p>
            <a:pPr indent="0" lvl="0" marL="0" rtl="0" algn="l">
              <a:spcBef>
                <a:spcPts val="1200"/>
              </a:spcBef>
              <a:spcAft>
                <a:spcPts val="0"/>
              </a:spcAft>
              <a:buNone/>
            </a:pP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Subtitle options: </a:t>
            </a:r>
            <a:endParaRPr>
              <a:solidFill>
                <a:schemeClr val="dk1"/>
              </a:solidFill>
            </a:endParaRPr>
          </a:p>
          <a:p>
            <a:pPr indent="0" lvl="0" marL="0" rtl="0" algn="l">
              <a:spcBef>
                <a:spcPts val="0"/>
              </a:spcBef>
              <a:spcAft>
                <a:spcPts val="0"/>
              </a:spcAft>
              <a:buNone/>
            </a:pPr>
            <a:r>
              <a:rPr lang="en">
                <a:solidFill>
                  <a:schemeClr val="dk1"/>
                </a:solidFill>
              </a:rPr>
              <a:t>One platform for identity. Resilient by design.</a:t>
            </a:r>
            <a:br>
              <a:rPr lang="en">
                <a:solidFill>
                  <a:schemeClr val="dk1"/>
                </a:solidFill>
              </a:rPr>
            </a:br>
            <a:r>
              <a:rPr lang="en">
                <a:solidFill>
                  <a:schemeClr val="dk1"/>
                </a:solidFill>
              </a:rPr>
              <a:t>One platform. Total identity resilience. Always ready.</a:t>
            </a:r>
            <a:br>
              <a:rPr lang="en">
                <a:solidFill>
                  <a:schemeClr val="dk1"/>
                </a:solidFill>
              </a:rPr>
            </a:br>
            <a:r>
              <a:rPr lang="en">
                <a:solidFill>
                  <a:schemeClr val="dk1"/>
                </a:solidFill>
              </a:rPr>
              <a:t>One platform. End-to-end identity resilience. Always on.</a:t>
            </a:r>
            <a:br>
              <a:rPr lang="en">
                <a:solidFill>
                  <a:schemeClr val="dk1"/>
                </a:solidFill>
              </a:rPr>
            </a:br>
            <a:r>
              <a:rPr lang="en">
                <a:solidFill>
                  <a:schemeClr val="dk1"/>
                </a:solidFill>
              </a:rPr>
              <a:t>Built for identity. Unified for resilience. Ready when it matters.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Visual: Identity resilience as a living, interconnected system — not a collection of siloed tools. The DNA double helix metaphor represents how Rubrik weaves together visibility, risk reduction, and recovery across hybrid identity environments (human + non-human, on-prem + cloud).</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3de9308ce9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3de9308ce9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And, then finally you’ll need to ask: </a:t>
            </a:r>
            <a:endParaRPr/>
          </a:p>
          <a:p>
            <a:pPr indent="0" lvl="0" marL="0" rtl="0" algn="l">
              <a:spcBef>
                <a:spcPts val="0"/>
              </a:spcBef>
              <a:spcAft>
                <a:spcPts val="0"/>
              </a:spcAft>
              <a:buClr>
                <a:schemeClr val="dk1"/>
              </a:buClr>
              <a:buSzPts val="1100"/>
              <a:buFont typeface="Arial"/>
              <a:buNone/>
            </a:pPr>
            <a:r>
              <a:rPr lang="en"/>
              <a:t>Did our backups survive?  Were credential compromised and backups expired?  Backups may be immutable, but that’s no guarantee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Legacy backup and recovery doesn’t give you these insights into the cyberattack, which is required for a surgical, rapid, and successful recovery.</a:t>
            </a:r>
            <a:endParaRPr/>
          </a:p>
          <a:p>
            <a:pPr indent="0" lvl="0" marL="0" rtl="0" algn="l">
              <a:spcBef>
                <a:spcPts val="0"/>
              </a:spcBef>
              <a:spcAft>
                <a:spcPts val="0"/>
              </a:spcAft>
              <a:buNone/>
            </a:pPr>
            <a:r>
              <a:rPr lang="en"/>
              <a:t>Cyber RTO extends by 100X, without the essential ingredients of cyber resilience.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g3d643efb86f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8" name="Google Shape;2418;g3d643efb86f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71450" lvl="0" marL="171450" rtl="0" algn="l">
              <a:spcBef>
                <a:spcPts val="0"/>
              </a:spcBef>
              <a:spcAft>
                <a:spcPts val="0"/>
              </a:spcAft>
              <a:buClr>
                <a:schemeClr val="dk1"/>
              </a:buClr>
              <a:buSzPts val="1200"/>
              <a:buChar char="-"/>
            </a:pPr>
            <a:r>
              <a:rPr lang="en">
                <a:solidFill>
                  <a:schemeClr val="dk1"/>
                </a:solidFill>
              </a:rPr>
              <a:t>The question is, How do businesses deal with agents going rogue, agents making mistakes by hallucination, or worse agents get taken over by cyber criminals</a:t>
            </a:r>
            <a:endParaRPr>
              <a:solidFill>
                <a:schemeClr val="dk1"/>
              </a:solidFill>
            </a:endParaRPr>
          </a:p>
          <a:p>
            <a:pPr indent="-171450" lvl="0" marL="171450" rtl="0" algn="l">
              <a:spcBef>
                <a:spcPts val="0"/>
              </a:spcBef>
              <a:spcAft>
                <a:spcPts val="0"/>
              </a:spcAft>
              <a:buClr>
                <a:schemeClr val="dk1"/>
              </a:buClr>
              <a:buSzPts val="1200"/>
              <a:buChar char="-"/>
            </a:pPr>
            <a:r>
              <a:rPr lang="en">
                <a:solidFill>
                  <a:schemeClr val="dk1"/>
                </a:solidFill>
              </a:rPr>
              <a:t>When you have more agents your risk is exponential</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5" name="Shape 2485"/>
        <p:cNvGrpSpPr/>
        <p:nvPr/>
      </p:nvGrpSpPr>
      <p:grpSpPr>
        <a:xfrm>
          <a:off x="0" y="0"/>
          <a:ext cx="0" cy="0"/>
          <a:chOff x="0" y="0"/>
          <a:chExt cx="0" cy="0"/>
        </a:xfrm>
      </p:grpSpPr>
      <p:sp>
        <p:nvSpPr>
          <p:cNvPr id="2486" name="Google Shape;2486;g3d65b3a1f72_1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7" name="Google Shape;2487;g3d65b3a1f72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228600" rtl="0" algn="l">
              <a:spcBef>
                <a:spcPts val="0"/>
              </a:spcBef>
              <a:spcAft>
                <a:spcPts val="0"/>
              </a:spcAft>
              <a:buClr>
                <a:schemeClr val="dk1"/>
              </a:buClr>
              <a:buSzPts val="1400"/>
              <a:buAutoNum type="arabicPeriod"/>
            </a:pPr>
            <a:r>
              <a:rPr lang="en">
                <a:solidFill>
                  <a:schemeClr val="dk1"/>
                </a:solidFill>
              </a:rPr>
              <a:t>We define agents as LLMs w/ access to tools &amp; to take actions</a:t>
            </a:r>
            <a:endParaRPr>
              <a:solidFill>
                <a:schemeClr val="dk1"/>
              </a:solidFill>
            </a:endParaRPr>
          </a:p>
          <a:p>
            <a:pPr indent="-139700" lvl="0" marL="228600" rtl="0" algn="l">
              <a:spcBef>
                <a:spcPts val="0"/>
              </a:spcBef>
              <a:spcAft>
                <a:spcPts val="0"/>
              </a:spcAft>
              <a:buClr>
                <a:schemeClr val="dk1"/>
              </a:buClr>
              <a:buSzPts val="1400"/>
              <a:buFont typeface="Arial"/>
              <a:buNone/>
            </a:pPr>
            <a:r>
              <a:t/>
            </a:r>
            <a:endParaRPr>
              <a:solidFill>
                <a:schemeClr val="dk1"/>
              </a:solidFill>
            </a:endParaRPr>
          </a:p>
          <a:p>
            <a:pPr indent="-228600" lvl="0" marL="228600" rtl="0" algn="l">
              <a:spcBef>
                <a:spcPts val="0"/>
              </a:spcBef>
              <a:spcAft>
                <a:spcPts val="0"/>
              </a:spcAft>
              <a:buClr>
                <a:schemeClr val="dk1"/>
              </a:buClr>
              <a:buSzPts val="1400"/>
              <a:buAutoNum type="arabicPeriod"/>
            </a:pPr>
            <a:r>
              <a:rPr lang="en">
                <a:solidFill>
                  <a:schemeClr val="dk1"/>
                </a:solidFill>
              </a:rPr>
              <a:t>A few things make agentic AI particularly challenging….</a:t>
            </a:r>
            <a:endParaRPr>
              <a:solidFill>
                <a:schemeClr val="dk1"/>
              </a:solidFill>
            </a:endParaRPr>
          </a:p>
          <a:p>
            <a:pPr indent="-139700" lvl="0" marL="228600" rtl="0" algn="l">
              <a:spcBef>
                <a:spcPts val="0"/>
              </a:spcBef>
              <a:spcAft>
                <a:spcPts val="0"/>
              </a:spcAft>
              <a:buClr>
                <a:schemeClr val="dk1"/>
              </a:buClr>
              <a:buSzPts val="1400"/>
              <a:buFont typeface="Arial"/>
              <a:buNone/>
            </a:pPr>
            <a:r>
              <a:t/>
            </a:r>
            <a:endParaRPr>
              <a:solidFill>
                <a:schemeClr val="dk1"/>
              </a:solidFill>
            </a:endParaRPr>
          </a:p>
          <a:p>
            <a:pPr indent="-228600" lvl="0" marL="228600" rtl="0" algn="l">
              <a:spcBef>
                <a:spcPts val="0"/>
              </a:spcBef>
              <a:spcAft>
                <a:spcPts val="0"/>
              </a:spcAft>
              <a:buClr>
                <a:schemeClr val="dk1"/>
              </a:buClr>
              <a:buSzPts val="1400"/>
              <a:buAutoNum type="arabicPeriod"/>
            </a:pPr>
            <a:r>
              <a:rPr lang="en">
                <a:solidFill>
                  <a:schemeClr val="dk1"/>
                </a:solidFill>
              </a:rPr>
              <a:t>Proliferation of NHIs, Agents have non-human identities- Have identity and access w/o having typical guardrails with things built for humans- never full control what output will be </a:t>
            </a:r>
            <a:endParaRPr>
              <a:solidFill>
                <a:schemeClr val="dk1"/>
              </a:solidFill>
            </a:endParaRPr>
          </a:p>
          <a:p>
            <a:pPr indent="-228600" lvl="0" marL="228600" rtl="0" algn="l">
              <a:spcBef>
                <a:spcPts val="0"/>
              </a:spcBef>
              <a:spcAft>
                <a:spcPts val="0"/>
              </a:spcAft>
              <a:buClr>
                <a:schemeClr val="dk1"/>
              </a:buClr>
              <a:buSzPts val="1400"/>
              <a:buAutoNum type="arabicPeriod"/>
            </a:pPr>
            <a:r>
              <a:rPr lang="en">
                <a:solidFill>
                  <a:schemeClr val="dk1"/>
                </a:solidFill>
              </a:rPr>
              <a:t>Based on LLMs that are deterministic</a:t>
            </a:r>
            <a:endParaRPr>
              <a:solidFill>
                <a:schemeClr val="dk1"/>
              </a:solidFill>
            </a:endParaRPr>
          </a:p>
          <a:p>
            <a:pPr indent="-228600" lvl="0" marL="228600" rtl="0" algn="l">
              <a:spcBef>
                <a:spcPts val="0"/>
              </a:spcBef>
              <a:spcAft>
                <a:spcPts val="0"/>
              </a:spcAft>
              <a:buClr>
                <a:schemeClr val="dk1"/>
              </a:buClr>
              <a:buSzPts val="1400"/>
              <a:buAutoNum type="arabicPeriod"/>
            </a:pPr>
            <a:r>
              <a:rPr lang="en">
                <a:solidFill>
                  <a:schemeClr val="dk1"/>
                </a:solidFill>
              </a:rPr>
              <a:t>Agents can access production systems autonomously- Have ability to do write access to different tools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g3d65b3a1f72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8" name="Google Shape;2508;g3d65b3a1f72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Which of these resonates the most with you?</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sz="1200">
                <a:solidFill>
                  <a:schemeClr val="dk1"/>
                </a:solidFill>
              </a:rPr>
              <a:t>How are you planning to handle observability around agents and their actions?</a:t>
            </a:r>
            <a:endParaRPr>
              <a:solidFill>
                <a:schemeClr val="dk1"/>
              </a:solidFill>
            </a:endParaRPr>
          </a:p>
          <a:p>
            <a:pPr indent="0" lvl="0" marL="0" rtl="0" algn="l">
              <a:spcBef>
                <a:spcPts val="0"/>
              </a:spcBef>
              <a:spcAft>
                <a:spcPts val="0"/>
              </a:spcAft>
              <a:buClr>
                <a:schemeClr val="dk1"/>
              </a:buClr>
              <a:buSzPts val="1400"/>
              <a:buFont typeface="Arial"/>
              <a:buNone/>
            </a:pPr>
            <a:r>
              <a:rPr lang="en" sz="1200">
                <a:solidFill>
                  <a:schemeClr val="dk1"/>
                </a:solidFill>
              </a:rPr>
              <a:t>Understand Agent Blast radius, what that means = Which tools, data access &amp; permissions does the agent have?</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3d65b3a1f72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3d65b3a1f72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What AI Agents do I have?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What are they capable of doing?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What data can they access?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What did they just do?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If something goes wrong, an agent deletes data, an agent is taken over by a cyber hacker- can I undo it?</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3" name="Shape 2573"/>
        <p:cNvGrpSpPr/>
        <p:nvPr/>
      </p:nvGrpSpPr>
      <p:grpSpPr>
        <a:xfrm>
          <a:off x="0" y="0"/>
          <a:ext cx="0" cy="0"/>
          <a:chOff x="0" y="0"/>
          <a:chExt cx="0" cy="0"/>
        </a:xfrm>
      </p:grpSpPr>
      <p:sp>
        <p:nvSpPr>
          <p:cNvPr id="2574" name="Google Shape;2574;g3d65b3a1f72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5" name="Google Shape;2575;g3d65b3a1f72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8" name="Shape 2628"/>
        <p:cNvGrpSpPr/>
        <p:nvPr/>
      </p:nvGrpSpPr>
      <p:grpSpPr>
        <a:xfrm>
          <a:off x="0" y="0"/>
          <a:ext cx="0" cy="0"/>
          <a:chOff x="0" y="0"/>
          <a:chExt cx="0" cy="0"/>
        </a:xfrm>
      </p:grpSpPr>
      <p:sp>
        <p:nvSpPr>
          <p:cNvPr id="2629" name="Google Shape;2629;g3dee517402b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0" name="Google Shape;2630;g3dee51740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g3dee517402b_1_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g3d2a15fb1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0" name="Google Shape;2640;g3d2a15fb1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3de9308ce9e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0" name="Google Shape;1750;g3de9308ce9e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what can we do about the chaos that cyberattacks bring? You can: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hope it won’t happen to us: That’s not a strategy. It’s wishful thinking at best.</a:t>
            </a:r>
            <a:endParaRPr>
              <a:solidFill>
                <a:schemeClr val="dk1"/>
              </a:solidFill>
            </a:endParaRPr>
          </a:p>
          <a:p>
            <a:pPr indent="0" lvl="0" marL="0" rtl="0" algn="l">
              <a:spcBef>
                <a:spcPts val="0"/>
              </a:spcBef>
              <a:spcAft>
                <a:spcPts val="0"/>
              </a:spcAft>
              <a:buNone/>
            </a:pPr>
            <a:r>
              <a:rPr lang="en">
                <a:solidFill>
                  <a:schemeClr val="dk1"/>
                </a:solidFill>
              </a:rPr>
              <a:t>brace for impact: less than adequate preparation, like showing up to a rainstorm with an umbrella—just not enough.</a:t>
            </a:r>
            <a:endParaRPr>
              <a:solidFill>
                <a:schemeClr val="dk1"/>
              </a:solidFill>
            </a:endParaRPr>
          </a:p>
          <a:p>
            <a:pPr indent="0" lvl="0" marL="0" rtl="0" algn="l">
              <a:spcBef>
                <a:spcPts val="0"/>
              </a:spcBef>
              <a:spcAft>
                <a:spcPts val="0"/>
              </a:spcAft>
              <a:buNone/>
            </a:pPr>
            <a:r>
              <a:rPr lang="en">
                <a:solidFill>
                  <a:schemeClr val="dk1"/>
                </a:solidFill>
              </a:rPr>
              <a:t>become cyber resilient: The only wise and forward-thinking decision.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means preparing ahead of time, testing everything out, and executing plans flawlessly.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3de9308ce9e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3de9308ce9e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get there, you can measure your maturity using two concepts:</a:t>
            </a:r>
            <a:endParaRPr>
              <a:solidFill>
                <a:schemeClr val="dk1"/>
              </a:solidFill>
            </a:endParaRPr>
          </a:p>
          <a:p>
            <a:pPr indent="0" lvl="0" marL="0" rtl="0" algn="l">
              <a:spcBef>
                <a:spcPts val="0"/>
              </a:spcBef>
              <a:spcAft>
                <a:spcPts val="0"/>
              </a:spcAft>
              <a:buNone/>
            </a:pPr>
            <a:r>
              <a:rPr lang="en">
                <a:solidFill>
                  <a:schemeClr val="dk1"/>
                </a:solidFill>
              </a:rPr>
              <a:t>Clean Cyber RPO: Ability to restore to a clean state, free from re-infection risks.</a:t>
            </a:r>
            <a:endParaRPr>
              <a:solidFill>
                <a:schemeClr val="dk1"/>
              </a:solidFill>
            </a:endParaRPr>
          </a:p>
          <a:p>
            <a:pPr indent="0" lvl="0" marL="0" rtl="0" algn="l">
              <a:spcBef>
                <a:spcPts val="0"/>
              </a:spcBef>
              <a:spcAft>
                <a:spcPts val="0"/>
              </a:spcAft>
              <a:buNone/>
            </a:pPr>
            <a:r>
              <a:rPr lang="en">
                <a:solidFill>
                  <a:schemeClr val="dk1"/>
                </a:solidFill>
              </a:rPr>
              <a:t>Fast Cyber RTO: Ability to get your business back up and running quickly.</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3de9b4d7c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3de9b4d7c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get there, you can measure your maturity using two concepts:</a:t>
            </a:r>
            <a:endParaRPr>
              <a:solidFill>
                <a:schemeClr val="dk1"/>
              </a:solidFill>
            </a:endParaRPr>
          </a:p>
          <a:p>
            <a:pPr indent="0" lvl="0" marL="0" rtl="0" algn="l">
              <a:spcBef>
                <a:spcPts val="0"/>
              </a:spcBef>
              <a:spcAft>
                <a:spcPts val="0"/>
              </a:spcAft>
              <a:buNone/>
            </a:pPr>
            <a:r>
              <a:rPr lang="en">
                <a:solidFill>
                  <a:schemeClr val="dk1"/>
                </a:solidFill>
              </a:rPr>
              <a:t>Clean Cyber RPO: Ability to restore to a clean state, free from re-infection risks.</a:t>
            </a:r>
            <a:endParaRPr>
              <a:solidFill>
                <a:schemeClr val="dk1"/>
              </a:solidFill>
            </a:endParaRPr>
          </a:p>
          <a:p>
            <a:pPr indent="0" lvl="0" marL="0" rtl="0" algn="l">
              <a:spcBef>
                <a:spcPts val="0"/>
              </a:spcBef>
              <a:spcAft>
                <a:spcPts val="0"/>
              </a:spcAft>
              <a:buNone/>
            </a:pPr>
            <a:r>
              <a:rPr lang="en">
                <a:solidFill>
                  <a:schemeClr val="dk1"/>
                </a:solidFill>
              </a:rPr>
              <a:t>Fast Cyber RTO: Ability to get your business back up and running quickly.</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3de9b4d7c9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2" name="Google Shape;1782;g3de9b4d7c9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get there, you can measure your maturity using two concepts:</a:t>
            </a:r>
            <a:endParaRPr>
              <a:solidFill>
                <a:schemeClr val="dk1"/>
              </a:solidFill>
            </a:endParaRPr>
          </a:p>
          <a:p>
            <a:pPr indent="0" lvl="0" marL="0" rtl="0" algn="l">
              <a:spcBef>
                <a:spcPts val="0"/>
              </a:spcBef>
              <a:spcAft>
                <a:spcPts val="0"/>
              </a:spcAft>
              <a:buNone/>
            </a:pPr>
            <a:r>
              <a:rPr lang="en">
                <a:solidFill>
                  <a:schemeClr val="dk1"/>
                </a:solidFill>
              </a:rPr>
              <a:t>Clean Cyber RPO: Ability to restore to a clean state, free from re-infection risks.</a:t>
            </a:r>
            <a:endParaRPr>
              <a:solidFill>
                <a:schemeClr val="dk1"/>
              </a:solidFill>
            </a:endParaRPr>
          </a:p>
          <a:p>
            <a:pPr indent="0" lvl="0" marL="0" rtl="0" algn="l">
              <a:spcBef>
                <a:spcPts val="0"/>
              </a:spcBef>
              <a:spcAft>
                <a:spcPts val="0"/>
              </a:spcAft>
              <a:buNone/>
            </a:pPr>
            <a:r>
              <a:rPr lang="en">
                <a:solidFill>
                  <a:schemeClr val="dk1"/>
                </a:solidFill>
              </a:rPr>
              <a:t>Fast Cyber RTO: Ability to get your business back up and running quickly.</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3de9b4d7c9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3de9b4d7c9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get there, you can measure your maturity using two concepts:</a:t>
            </a:r>
            <a:endParaRPr>
              <a:solidFill>
                <a:schemeClr val="dk1"/>
              </a:solidFill>
            </a:endParaRPr>
          </a:p>
          <a:p>
            <a:pPr indent="0" lvl="0" marL="0" rtl="0" algn="l">
              <a:spcBef>
                <a:spcPts val="0"/>
              </a:spcBef>
              <a:spcAft>
                <a:spcPts val="0"/>
              </a:spcAft>
              <a:buNone/>
            </a:pPr>
            <a:r>
              <a:rPr lang="en">
                <a:solidFill>
                  <a:schemeClr val="dk1"/>
                </a:solidFill>
              </a:rPr>
              <a:t>Clean Cyber RPO: Ability to restore to a clean state, free from re-infection risks.</a:t>
            </a:r>
            <a:endParaRPr>
              <a:solidFill>
                <a:schemeClr val="dk1"/>
              </a:solidFill>
            </a:endParaRPr>
          </a:p>
          <a:p>
            <a:pPr indent="0" lvl="0" marL="0" rtl="0" algn="l">
              <a:spcBef>
                <a:spcPts val="0"/>
              </a:spcBef>
              <a:spcAft>
                <a:spcPts val="0"/>
              </a:spcAft>
              <a:buNone/>
            </a:pPr>
            <a:r>
              <a:rPr lang="en">
                <a:solidFill>
                  <a:schemeClr val="dk1"/>
                </a:solidFill>
              </a:rPr>
              <a:t>Fast Cyber RTO: Ability to get your business back up and running quickly.</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g3de9b4d7c9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1" name="Google Shape;1811;g3de9b4d7c9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3de9b4d7c96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3de9b4d7c96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39.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65.png"/><Relationship Id="rId4" Type="http://schemas.openxmlformats.org/officeDocument/2006/relationships/image" Target="../media/image39.png"/><Relationship Id="rId5" Type="http://schemas.openxmlformats.org/officeDocument/2006/relationships/image" Target="../media/image58.png"/><Relationship Id="rId6" Type="http://schemas.openxmlformats.org/officeDocument/2006/relationships/image" Target="../media/image5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bg>
      <p:bgPr>
        <a:solidFill>
          <a:schemeClr val="accent2"/>
        </a:solidFill>
      </p:bgPr>
    </p:bg>
    <p:spTree>
      <p:nvGrpSpPr>
        <p:cNvPr id="10" name="Shape 10"/>
        <p:cNvGrpSpPr/>
        <p:nvPr/>
      </p:nvGrpSpPr>
      <p:grpSpPr>
        <a:xfrm>
          <a:off x="0" y="0"/>
          <a:ext cx="0" cy="0"/>
          <a:chOff x="0" y="0"/>
          <a:chExt cx="0" cy="0"/>
        </a:xfrm>
      </p:grpSpPr>
      <p:sp>
        <p:nvSpPr>
          <p:cNvPr id="11" name="Google Shape;11;p2"/>
          <p:cNvSpPr/>
          <p:nvPr/>
        </p:nvSpPr>
        <p:spPr>
          <a:xfrm>
            <a:off x="6858000" y="0"/>
            <a:ext cx="2286000" cy="5143500"/>
          </a:xfrm>
          <a:prstGeom prst="rect">
            <a:avLst/>
          </a:prstGeom>
          <a:solidFill>
            <a:srgbClr val="0505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nvGrpSpPr>
          <p:cNvPr id="12" name="Google Shape;12;p2"/>
          <p:cNvGrpSpPr/>
          <p:nvPr/>
        </p:nvGrpSpPr>
        <p:grpSpPr>
          <a:xfrm>
            <a:off x="6027740" y="1532462"/>
            <a:ext cx="1653173" cy="1968484"/>
            <a:chOff x="1623550" y="238125"/>
            <a:chExt cx="4368850" cy="5202125"/>
          </a:xfrm>
        </p:grpSpPr>
        <p:sp>
          <p:nvSpPr>
            <p:cNvPr id="13" name="Google Shape;13;p2"/>
            <p:cNvSpPr/>
            <p:nvPr/>
          </p:nvSpPr>
          <p:spPr>
            <a:xfrm>
              <a:off x="1623550" y="238125"/>
              <a:ext cx="4368850" cy="5202125"/>
            </a:xfrm>
            <a:custGeom>
              <a:rect b="b" l="l" r="r" t="t"/>
              <a:pathLst>
                <a:path extrusionOk="0" h="208085" w="174754">
                  <a:moveTo>
                    <a:pt x="87377" y="0"/>
                  </a:moveTo>
                  <a:cubicBezTo>
                    <a:pt x="31662" y="0"/>
                    <a:pt x="0" y="23116"/>
                    <a:pt x="0" y="23116"/>
                  </a:cubicBezTo>
                  <a:lnTo>
                    <a:pt x="0" y="117859"/>
                  </a:lnTo>
                  <a:cubicBezTo>
                    <a:pt x="0" y="176056"/>
                    <a:pt x="87377" y="208085"/>
                    <a:pt x="87377" y="208085"/>
                  </a:cubicBezTo>
                  <a:cubicBezTo>
                    <a:pt x="87377" y="208085"/>
                    <a:pt x="174753" y="176056"/>
                    <a:pt x="174753" y="117859"/>
                  </a:cubicBezTo>
                  <a:lnTo>
                    <a:pt x="174753" y="23116"/>
                  </a:lnTo>
                  <a:cubicBezTo>
                    <a:pt x="174753" y="23116"/>
                    <a:pt x="143091" y="0"/>
                    <a:pt x="87377" y="0"/>
                  </a:cubicBezTo>
                  <a:close/>
                </a:path>
              </a:pathLst>
            </a:custGeom>
            <a:solidFill>
              <a:srgbClr val="050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3807950" y="238125"/>
              <a:ext cx="2184450" cy="5202125"/>
            </a:xfrm>
            <a:custGeom>
              <a:rect b="b" l="l" r="r" t="t"/>
              <a:pathLst>
                <a:path extrusionOk="0" h="208085" w="87378">
                  <a:moveTo>
                    <a:pt x="1" y="0"/>
                  </a:moveTo>
                  <a:lnTo>
                    <a:pt x="1" y="208085"/>
                  </a:lnTo>
                  <a:cubicBezTo>
                    <a:pt x="1" y="208085"/>
                    <a:pt x="87377" y="176056"/>
                    <a:pt x="87377" y="117859"/>
                  </a:cubicBezTo>
                  <a:lnTo>
                    <a:pt x="87377" y="23116"/>
                  </a:lnTo>
                  <a:cubicBezTo>
                    <a:pt x="87377" y="23116"/>
                    <a:pt x="55715" y="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960300" y="574875"/>
              <a:ext cx="3695325" cy="4502150"/>
            </a:xfrm>
            <a:custGeom>
              <a:rect b="b" l="l" r="r" t="t"/>
              <a:pathLst>
                <a:path extrusionOk="0" fill="none" h="180086" w="147813">
                  <a:moveTo>
                    <a:pt x="73907" y="180086"/>
                  </a:moveTo>
                  <a:cubicBezTo>
                    <a:pt x="66663" y="176993"/>
                    <a:pt x="51971" y="170156"/>
                    <a:pt x="37523" y="159982"/>
                  </a:cubicBezTo>
                  <a:cubicBezTo>
                    <a:pt x="26169" y="151964"/>
                    <a:pt x="17216" y="143540"/>
                    <a:pt x="10908" y="134871"/>
                  </a:cubicBezTo>
                  <a:cubicBezTo>
                    <a:pt x="3663" y="124901"/>
                    <a:pt x="1" y="114645"/>
                    <a:pt x="1" y="104389"/>
                  </a:cubicBezTo>
                  <a:lnTo>
                    <a:pt x="1" y="17216"/>
                  </a:lnTo>
                  <a:cubicBezTo>
                    <a:pt x="3541" y="15303"/>
                    <a:pt x="8629" y="12780"/>
                    <a:pt x="15221" y="10256"/>
                  </a:cubicBezTo>
                  <a:cubicBezTo>
                    <a:pt x="27553" y="5576"/>
                    <a:pt x="47738" y="1"/>
                    <a:pt x="73907" y="1"/>
                  </a:cubicBezTo>
                  <a:cubicBezTo>
                    <a:pt x="88354" y="1"/>
                    <a:pt x="110249" y="1791"/>
                    <a:pt x="132592" y="10256"/>
                  </a:cubicBezTo>
                  <a:cubicBezTo>
                    <a:pt x="139185" y="12780"/>
                    <a:pt x="144313" y="15303"/>
                    <a:pt x="147812" y="17216"/>
                  </a:cubicBezTo>
                  <a:lnTo>
                    <a:pt x="147812" y="104389"/>
                  </a:lnTo>
                  <a:cubicBezTo>
                    <a:pt x="147812" y="114645"/>
                    <a:pt x="144150" y="124901"/>
                    <a:pt x="136906" y="134871"/>
                  </a:cubicBezTo>
                  <a:cubicBezTo>
                    <a:pt x="130598" y="143540"/>
                    <a:pt x="121685" y="151964"/>
                    <a:pt x="110330" y="159982"/>
                  </a:cubicBezTo>
                  <a:cubicBezTo>
                    <a:pt x="95883" y="170156"/>
                    <a:pt x="81191" y="176993"/>
                    <a:pt x="73907" y="180086"/>
                  </a:cubicBezTo>
                  <a:close/>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3026575" y="2161050"/>
              <a:ext cx="1562775" cy="1088675"/>
            </a:xfrm>
            <a:custGeom>
              <a:rect b="b" l="l" r="r" t="t"/>
              <a:pathLst>
                <a:path extrusionOk="0" fill="none" h="43547" w="62511">
                  <a:moveTo>
                    <a:pt x="0" y="24541"/>
                  </a:moveTo>
                  <a:lnTo>
                    <a:pt x="19006" y="43547"/>
                  </a:lnTo>
                  <a:lnTo>
                    <a:pt x="62511" y="1"/>
                  </a:lnTo>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2"/>
          <p:cNvSpPr txBox="1"/>
          <p:nvPr>
            <p:ph type="title"/>
          </p:nvPr>
        </p:nvSpPr>
        <p:spPr>
          <a:xfrm>
            <a:off x="371475" y="1537513"/>
            <a:ext cx="4544400" cy="1512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 name="Google Shape;18;p2"/>
          <p:cNvSpPr txBox="1"/>
          <p:nvPr>
            <p:ph idx="1" type="subTitle"/>
          </p:nvPr>
        </p:nvSpPr>
        <p:spPr>
          <a:xfrm>
            <a:off x="362625" y="3241453"/>
            <a:ext cx="4553100" cy="3363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2000"/>
              <a:buNone/>
              <a:defRPr b="1" sz="2000">
                <a:solidFill>
                  <a:schemeClr val="lt1"/>
                </a:solidFill>
              </a:defRPr>
            </a:lvl1pPr>
            <a:lvl2pPr lvl="1">
              <a:spcBef>
                <a:spcPts val="500"/>
              </a:spcBef>
              <a:spcAft>
                <a:spcPts val="0"/>
              </a:spcAft>
              <a:buClr>
                <a:schemeClr val="lt1"/>
              </a:buClr>
              <a:buSzPts val="1800"/>
              <a:buNone/>
              <a:defRPr sz="1800">
                <a:solidFill>
                  <a:schemeClr val="lt1"/>
                </a:solidFill>
              </a:defRPr>
            </a:lvl2pPr>
            <a:lvl3pPr lvl="2">
              <a:spcBef>
                <a:spcPts val="500"/>
              </a:spcBef>
              <a:spcAft>
                <a:spcPts val="0"/>
              </a:spcAft>
              <a:buClr>
                <a:schemeClr val="lt1"/>
              </a:buClr>
              <a:buSzPts val="1600"/>
              <a:buNone/>
              <a:defRPr sz="1600">
                <a:solidFill>
                  <a:schemeClr val="lt1"/>
                </a:solidFill>
              </a:defRPr>
            </a:lvl3pPr>
            <a:lvl4pPr lvl="3">
              <a:spcBef>
                <a:spcPts val="500"/>
              </a:spcBef>
              <a:spcAft>
                <a:spcPts val="0"/>
              </a:spcAft>
              <a:buClr>
                <a:schemeClr val="lt1"/>
              </a:buClr>
              <a:buSzPts val="1400"/>
              <a:buNone/>
              <a:defRPr sz="1400">
                <a:solidFill>
                  <a:schemeClr val="lt1"/>
                </a:solidFill>
              </a:defRPr>
            </a:lvl4pPr>
            <a:lvl5pPr lvl="4">
              <a:spcBef>
                <a:spcPts val="500"/>
              </a:spcBef>
              <a:spcAft>
                <a:spcPts val="0"/>
              </a:spcAft>
              <a:buClr>
                <a:schemeClr val="lt1"/>
              </a:buClr>
              <a:buSzPts val="1400"/>
              <a:buNone/>
              <a:defRPr sz="1400">
                <a:solidFill>
                  <a:schemeClr val="lt1"/>
                </a:solidFill>
              </a:defRPr>
            </a:lvl5pPr>
            <a:lvl6pPr lvl="5">
              <a:spcBef>
                <a:spcPts val="500"/>
              </a:spcBef>
              <a:spcAft>
                <a:spcPts val="0"/>
              </a:spcAft>
              <a:buClr>
                <a:schemeClr val="lt1"/>
              </a:buClr>
              <a:buSzPts val="1400"/>
              <a:buNone/>
              <a:defRPr sz="1400">
                <a:solidFill>
                  <a:schemeClr val="lt1"/>
                </a:solidFill>
              </a:defRPr>
            </a:lvl6pPr>
            <a:lvl7pPr lvl="6">
              <a:spcBef>
                <a:spcPts val="500"/>
              </a:spcBef>
              <a:spcAft>
                <a:spcPts val="0"/>
              </a:spcAft>
              <a:buClr>
                <a:schemeClr val="lt1"/>
              </a:buClr>
              <a:buSzPts val="1400"/>
              <a:buNone/>
              <a:defRPr sz="1400">
                <a:solidFill>
                  <a:schemeClr val="lt1"/>
                </a:solidFill>
              </a:defRPr>
            </a:lvl7pPr>
            <a:lvl8pPr lvl="7">
              <a:spcBef>
                <a:spcPts val="500"/>
              </a:spcBef>
              <a:spcAft>
                <a:spcPts val="0"/>
              </a:spcAft>
              <a:buClr>
                <a:schemeClr val="lt1"/>
              </a:buClr>
              <a:buSzPts val="1400"/>
              <a:buNone/>
              <a:defRPr sz="1400">
                <a:solidFill>
                  <a:schemeClr val="lt1"/>
                </a:solidFill>
              </a:defRPr>
            </a:lvl8pPr>
            <a:lvl9pPr lvl="8">
              <a:spcBef>
                <a:spcPts val="500"/>
              </a:spcBef>
              <a:spcAft>
                <a:spcPts val="500"/>
              </a:spcAft>
              <a:buClr>
                <a:schemeClr val="lt1"/>
              </a:buClr>
              <a:buSzPts val="1400"/>
              <a:buNone/>
              <a:defRPr sz="1400">
                <a:solidFill>
                  <a:schemeClr val="lt1"/>
                </a:solidFill>
              </a:defRPr>
            </a:lvl9pPr>
          </a:lstStyle>
          <a:p/>
        </p:txBody>
      </p:sp>
      <p:sp>
        <p:nvSpPr>
          <p:cNvPr id="19" name="Google Shape;19;p2"/>
          <p:cNvSpPr txBox="1"/>
          <p:nvPr>
            <p:ph idx="2" type="subTitle"/>
          </p:nvPr>
        </p:nvSpPr>
        <p:spPr>
          <a:xfrm>
            <a:off x="362625" y="4115872"/>
            <a:ext cx="4553100" cy="197700"/>
          </a:xfrm>
          <a:prstGeom prst="rect">
            <a:avLst/>
          </a:prstGeom>
        </p:spPr>
        <p:txBody>
          <a:bodyPr anchorCtr="0" anchor="t" bIns="0" lIns="0" spcFirstLastPara="1" rIns="0" wrap="square" tIns="0">
            <a:spAutoFit/>
          </a:bodyPr>
          <a:lstStyle>
            <a:lvl1pPr lvl="0">
              <a:spcBef>
                <a:spcPts val="0"/>
              </a:spcBef>
              <a:spcAft>
                <a:spcPts val="0"/>
              </a:spcAft>
              <a:buSzPts val="1200"/>
              <a:buNone/>
              <a:defRPr b="1" sz="1200"/>
            </a:lvl1pPr>
            <a:lvl2pPr lvl="1">
              <a:spcBef>
                <a:spcPts val="500"/>
              </a:spcBef>
              <a:spcAft>
                <a:spcPts val="0"/>
              </a:spcAft>
              <a:buSzPts val="1200"/>
              <a:buNone/>
              <a:defRPr sz="1200"/>
            </a:lvl2pPr>
            <a:lvl3pPr lvl="2">
              <a:spcBef>
                <a:spcPts val="500"/>
              </a:spcBef>
              <a:spcAft>
                <a:spcPts val="0"/>
              </a:spcAft>
              <a:buSzPts val="1200"/>
              <a:buNone/>
              <a:defRPr sz="1200"/>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pic>
        <p:nvPicPr>
          <p:cNvPr id="20" name="Google Shape;20;p2"/>
          <p:cNvPicPr preferRelativeResize="0"/>
          <p:nvPr/>
        </p:nvPicPr>
        <p:blipFill rotWithShape="1">
          <a:blip r:embed="rId2">
            <a:alphaModFix/>
          </a:blip>
          <a:srcRect b="38970" l="0" r="0" t="37703"/>
          <a:stretch/>
        </p:blipFill>
        <p:spPr>
          <a:xfrm>
            <a:off x="166170" y="327306"/>
            <a:ext cx="2571750" cy="59990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idebar">
  <p:cSld name="Yellow Sidebar">
    <p:bg>
      <p:bgPr>
        <a:solidFill>
          <a:schemeClr val="dk2"/>
        </a:solidFill>
      </p:bgPr>
    </p:bg>
    <p:spTree>
      <p:nvGrpSpPr>
        <p:cNvPr id="97" name="Shape 97"/>
        <p:cNvGrpSpPr/>
        <p:nvPr/>
      </p:nvGrpSpPr>
      <p:grpSpPr>
        <a:xfrm>
          <a:off x="0" y="0"/>
          <a:ext cx="0" cy="0"/>
          <a:chOff x="0" y="0"/>
          <a:chExt cx="0" cy="0"/>
        </a:xfrm>
      </p:grpSpPr>
      <p:sp>
        <p:nvSpPr>
          <p:cNvPr id="98" name="Google Shape;98;p11"/>
          <p:cNvSpPr/>
          <p:nvPr/>
        </p:nvSpPr>
        <p:spPr>
          <a:xfrm>
            <a:off x="6634480" y="0"/>
            <a:ext cx="25095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9" name="Google Shape;99;p1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0" name="Google Shape;100;p1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01" name="Google Shape;101;p11"/>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02" name="Google Shape;102;p11"/>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p:cSld name="6_Yellow Sidebar">
    <p:spTree>
      <p:nvGrpSpPr>
        <p:cNvPr id="1424" name="Shape 1424"/>
        <p:cNvGrpSpPr/>
        <p:nvPr/>
      </p:nvGrpSpPr>
      <p:grpSpPr>
        <a:xfrm>
          <a:off x="0" y="0"/>
          <a:ext cx="0" cy="0"/>
          <a:chOff x="0" y="0"/>
          <a:chExt cx="0" cy="0"/>
        </a:xfrm>
      </p:grpSpPr>
      <p:sp>
        <p:nvSpPr>
          <p:cNvPr id="1425" name="Google Shape;1425;p102"/>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426" name="Google Shape;1426;p102"/>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27" name="Google Shape;1427;p102"/>
          <p:cNvSpPr txBox="1"/>
          <p:nvPr>
            <p:ph idx="1"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428" name="Google Shape;1428;p102"/>
          <p:cNvGrpSpPr/>
          <p:nvPr/>
        </p:nvGrpSpPr>
        <p:grpSpPr>
          <a:xfrm>
            <a:off x="371687" y="4923286"/>
            <a:ext cx="461284" cy="132067"/>
            <a:chOff x="233900" y="1767025"/>
            <a:chExt cx="7118575" cy="2038075"/>
          </a:xfrm>
        </p:grpSpPr>
        <p:sp>
          <p:nvSpPr>
            <p:cNvPr id="1429" name="Google Shape;1429;p102"/>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02"/>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02"/>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02"/>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02"/>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02"/>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02"/>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02"/>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02"/>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02"/>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02"/>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02"/>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02"/>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02"/>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02"/>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02"/>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02"/>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02"/>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02"/>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02"/>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02"/>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02"/>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02"/>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p:cSld name="6_Yellow Sidebar_1">
    <p:bg>
      <p:bgPr>
        <a:solidFill>
          <a:schemeClr val="dk2"/>
        </a:solidFill>
      </p:bgPr>
    </p:bg>
    <p:spTree>
      <p:nvGrpSpPr>
        <p:cNvPr id="1452" name="Shape 1452"/>
        <p:cNvGrpSpPr/>
        <p:nvPr/>
      </p:nvGrpSpPr>
      <p:grpSpPr>
        <a:xfrm>
          <a:off x="0" y="0"/>
          <a:ext cx="0" cy="0"/>
          <a:chOff x="0" y="0"/>
          <a:chExt cx="0" cy="0"/>
        </a:xfrm>
      </p:grpSpPr>
      <p:sp>
        <p:nvSpPr>
          <p:cNvPr id="1453" name="Google Shape;1453;p103"/>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454" name="Google Shape;1454;p103"/>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455" name="Google Shape;1455;p103"/>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456" name="Google Shape;1456;p103"/>
          <p:cNvSpPr txBox="1"/>
          <p:nvPr>
            <p:ph idx="1"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457" name="Google Shape;1457;p103"/>
          <p:cNvGrpSpPr/>
          <p:nvPr/>
        </p:nvGrpSpPr>
        <p:grpSpPr>
          <a:xfrm>
            <a:off x="371687" y="4923286"/>
            <a:ext cx="461284" cy="132067"/>
            <a:chOff x="233900" y="1767025"/>
            <a:chExt cx="7118575" cy="2038075"/>
          </a:xfrm>
        </p:grpSpPr>
        <p:sp>
          <p:nvSpPr>
            <p:cNvPr id="1458" name="Google Shape;1458;p103"/>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03"/>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03"/>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03"/>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03"/>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03"/>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03"/>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03"/>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03"/>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03"/>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03"/>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03"/>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03"/>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03"/>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03"/>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03"/>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03"/>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03"/>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03"/>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03"/>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03"/>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03"/>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03"/>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Teal)">
  <p:cSld name="6_Yellow Sidebar_1_1">
    <p:bg>
      <p:bgPr>
        <a:solidFill>
          <a:schemeClr val="accent1"/>
        </a:solidFill>
      </p:bgPr>
    </p:bg>
    <p:spTree>
      <p:nvGrpSpPr>
        <p:cNvPr id="1481" name="Shape 1481"/>
        <p:cNvGrpSpPr/>
        <p:nvPr/>
      </p:nvGrpSpPr>
      <p:grpSpPr>
        <a:xfrm>
          <a:off x="0" y="0"/>
          <a:ext cx="0" cy="0"/>
          <a:chOff x="0" y="0"/>
          <a:chExt cx="0" cy="0"/>
        </a:xfrm>
      </p:grpSpPr>
      <p:sp>
        <p:nvSpPr>
          <p:cNvPr id="1482" name="Google Shape;1482;p104"/>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483" name="Google Shape;1483;p10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484" name="Google Shape;1484;p104"/>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85" name="Google Shape;1485;p104"/>
          <p:cNvSpPr txBox="1"/>
          <p:nvPr>
            <p:ph idx="1"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1600"/>
              <a:buNone/>
              <a:defRPr b="1" sz="1600">
                <a:solidFill>
                  <a:schemeClr val="l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486" name="Google Shape;1486;p104"/>
          <p:cNvGrpSpPr/>
          <p:nvPr/>
        </p:nvGrpSpPr>
        <p:grpSpPr>
          <a:xfrm>
            <a:off x="371687" y="4923286"/>
            <a:ext cx="461284" cy="132067"/>
            <a:chOff x="233900" y="1767025"/>
            <a:chExt cx="7118575" cy="2038075"/>
          </a:xfrm>
        </p:grpSpPr>
        <p:sp>
          <p:nvSpPr>
            <p:cNvPr id="1487" name="Google Shape;1487;p104"/>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04"/>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04"/>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04"/>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04"/>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04"/>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04"/>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04"/>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04"/>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04"/>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04"/>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04"/>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04"/>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04"/>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04"/>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04"/>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04"/>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04"/>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04"/>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04"/>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04"/>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04"/>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04"/>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10" name="Shape 1510"/>
        <p:cNvGrpSpPr/>
        <p:nvPr/>
      </p:nvGrpSpPr>
      <p:grpSpPr>
        <a:xfrm>
          <a:off x="0" y="0"/>
          <a:ext cx="0" cy="0"/>
          <a:chOff x="0" y="0"/>
          <a:chExt cx="0" cy="0"/>
        </a:xfrm>
      </p:grpSpPr>
      <p:sp>
        <p:nvSpPr>
          <p:cNvPr id="1511" name="Google Shape;1511;p105"/>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grpSp>
        <p:nvGrpSpPr>
          <p:cNvPr id="1512" name="Google Shape;1512;p105"/>
          <p:cNvGrpSpPr/>
          <p:nvPr/>
        </p:nvGrpSpPr>
        <p:grpSpPr>
          <a:xfrm>
            <a:off x="371687" y="4923286"/>
            <a:ext cx="461284" cy="132067"/>
            <a:chOff x="233900" y="1767025"/>
            <a:chExt cx="7118575" cy="2038075"/>
          </a:xfrm>
        </p:grpSpPr>
        <p:sp>
          <p:nvSpPr>
            <p:cNvPr id="1513" name="Google Shape;1513;p105"/>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05"/>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05"/>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05"/>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05"/>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05"/>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05"/>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05"/>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05"/>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05"/>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05"/>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05"/>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05"/>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05"/>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05"/>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05"/>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05"/>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05"/>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05"/>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05"/>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05"/>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05"/>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05"/>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chemeClr val="dk2"/>
        </a:solidFill>
      </p:bgPr>
    </p:bg>
    <p:spTree>
      <p:nvGrpSpPr>
        <p:cNvPr id="1536" name="Shape 1536"/>
        <p:cNvGrpSpPr/>
        <p:nvPr/>
      </p:nvGrpSpPr>
      <p:grpSpPr>
        <a:xfrm>
          <a:off x="0" y="0"/>
          <a:ext cx="0" cy="0"/>
          <a:chOff x="0" y="0"/>
          <a:chExt cx="0" cy="0"/>
        </a:xfrm>
      </p:grpSpPr>
      <p:sp>
        <p:nvSpPr>
          <p:cNvPr id="1537" name="Google Shape;1537;p106"/>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538" name="Google Shape;1538;p106"/>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grpSp>
        <p:nvGrpSpPr>
          <p:cNvPr id="1539" name="Google Shape;1539;p106"/>
          <p:cNvGrpSpPr/>
          <p:nvPr/>
        </p:nvGrpSpPr>
        <p:grpSpPr>
          <a:xfrm>
            <a:off x="371687" y="4923286"/>
            <a:ext cx="461284" cy="132067"/>
            <a:chOff x="233900" y="1767025"/>
            <a:chExt cx="7118575" cy="2038075"/>
          </a:xfrm>
        </p:grpSpPr>
        <p:sp>
          <p:nvSpPr>
            <p:cNvPr id="1540" name="Google Shape;1540;p106"/>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06"/>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06"/>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06"/>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06"/>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06"/>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06"/>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06"/>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06"/>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06"/>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06"/>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06"/>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06"/>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06"/>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06"/>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06"/>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06"/>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06"/>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06"/>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06"/>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06"/>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06"/>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06"/>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eal)">
  <p:cSld name="Blank (Dark)_1">
    <p:bg>
      <p:bgPr>
        <a:solidFill>
          <a:schemeClr val="accent1"/>
        </a:solidFill>
      </p:bgPr>
    </p:bg>
    <p:spTree>
      <p:nvGrpSpPr>
        <p:cNvPr id="1563" name="Shape 1563"/>
        <p:cNvGrpSpPr/>
        <p:nvPr/>
      </p:nvGrpSpPr>
      <p:grpSpPr>
        <a:xfrm>
          <a:off x="0" y="0"/>
          <a:ext cx="0" cy="0"/>
          <a:chOff x="0" y="0"/>
          <a:chExt cx="0" cy="0"/>
        </a:xfrm>
      </p:grpSpPr>
      <p:sp>
        <p:nvSpPr>
          <p:cNvPr id="1564" name="Google Shape;1564;p107"/>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565" name="Google Shape;1565;p10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grpSp>
        <p:nvGrpSpPr>
          <p:cNvPr id="1566" name="Google Shape;1566;p107"/>
          <p:cNvGrpSpPr/>
          <p:nvPr/>
        </p:nvGrpSpPr>
        <p:grpSpPr>
          <a:xfrm>
            <a:off x="371687" y="4923286"/>
            <a:ext cx="461284" cy="132067"/>
            <a:chOff x="233900" y="1767025"/>
            <a:chExt cx="7118575" cy="2038075"/>
          </a:xfrm>
        </p:grpSpPr>
        <p:sp>
          <p:nvSpPr>
            <p:cNvPr id="1567" name="Google Shape;1567;p107"/>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07"/>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07"/>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07"/>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07"/>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07"/>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07"/>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07"/>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07"/>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07"/>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07"/>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07"/>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07"/>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07"/>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07"/>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07"/>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07"/>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07"/>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07"/>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07"/>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07"/>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07"/>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07"/>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1">
  <p:cSld name="2_Divider 1_1">
    <p:bg>
      <p:bgPr>
        <a:solidFill>
          <a:schemeClr val="accent3"/>
        </a:solidFill>
      </p:bgPr>
    </p:bg>
    <p:spTree>
      <p:nvGrpSpPr>
        <p:cNvPr id="1590" name="Shape 1590"/>
        <p:cNvGrpSpPr/>
        <p:nvPr/>
      </p:nvGrpSpPr>
      <p:grpSpPr>
        <a:xfrm>
          <a:off x="0" y="0"/>
          <a:ext cx="0" cy="0"/>
          <a:chOff x="0" y="0"/>
          <a:chExt cx="0" cy="0"/>
        </a:xfrm>
      </p:grpSpPr>
      <p:sp>
        <p:nvSpPr>
          <p:cNvPr id="1591" name="Google Shape;1591;p108"/>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592" name="Google Shape;1592;p108"/>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593" name="Google Shape;1593;p10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grpSp>
        <p:nvGrpSpPr>
          <p:cNvPr id="1594" name="Google Shape;1594;p108"/>
          <p:cNvGrpSpPr/>
          <p:nvPr/>
        </p:nvGrpSpPr>
        <p:grpSpPr>
          <a:xfrm>
            <a:off x="4919101" y="2890825"/>
            <a:ext cx="2775911" cy="1649141"/>
            <a:chOff x="238125" y="736825"/>
            <a:chExt cx="7112250" cy="4226400"/>
          </a:xfrm>
        </p:grpSpPr>
        <p:sp>
          <p:nvSpPr>
            <p:cNvPr id="1595" name="Google Shape;1595;p108"/>
            <p:cNvSpPr/>
            <p:nvPr/>
          </p:nvSpPr>
          <p:spPr>
            <a:xfrm>
              <a:off x="3794225" y="736825"/>
              <a:ext cx="3556150" cy="4226400"/>
            </a:xfrm>
            <a:custGeom>
              <a:rect b="b" l="l" r="r" t="t"/>
              <a:pathLst>
                <a:path extrusionOk="0" h="169056" w="142246">
                  <a:moveTo>
                    <a:pt x="1" y="0"/>
                  </a:moveTo>
                  <a:lnTo>
                    <a:pt x="1" y="169024"/>
                  </a:lnTo>
                  <a:cubicBezTo>
                    <a:pt x="158" y="169024"/>
                    <a:pt x="316" y="169055"/>
                    <a:pt x="473" y="169055"/>
                  </a:cubicBezTo>
                  <a:cubicBezTo>
                    <a:pt x="1324" y="169055"/>
                    <a:pt x="2206" y="168992"/>
                    <a:pt x="3057" y="168992"/>
                  </a:cubicBezTo>
                  <a:lnTo>
                    <a:pt x="92657" y="168992"/>
                  </a:lnTo>
                  <a:cubicBezTo>
                    <a:pt x="120035" y="168992"/>
                    <a:pt x="142246" y="146781"/>
                    <a:pt x="142246" y="119372"/>
                  </a:cubicBezTo>
                  <a:cubicBezTo>
                    <a:pt x="142246" y="91994"/>
                    <a:pt x="120035" y="69783"/>
                    <a:pt x="92657" y="69783"/>
                  </a:cubicBezTo>
                  <a:cubicBezTo>
                    <a:pt x="89633" y="69783"/>
                    <a:pt x="86703" y="70098"/>
                    <a:pt x="83836" y="70603"/>
                  </a:cubicBezTo>
                  <a:cubicBezTo>
                    <a:pt x="77188" y="30560"/>
                    <a:pt x="42407" y="0"/>
                    <a:pt x="4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08"/>
            <p:cNvSpPr/>
            <p:nvPr/>
          </p:nvSpPr>
          <p:spPr>
            <a:xfrm>
              <a:off x="238125" y="736825"/>
              <a:ext cx="3556125" cy="4225600"/>
            </a:xfrm>
            <a:custGeom>
              <a:rect b="b" l="l" r="r" t="t"/>
              <a:pathLst>
                <a:path extrusionOk="0" h="169024" w="142245">
                  <a:moveTo>
                    <a:pt x="142245" y="0"/>
                  </a:moveTo>
                  <a:cubicBezTo>
                    <a:pt x="100469" y="221"/>
                    <a:pt x="65877" y="30780"/>
                    <a:pt x="59324" y="70760"/>
                  </a:cubicBezTo>
                  <a:cubicBezTo>
                    <a:pt x="56173" y="70130"/>
                    <a:pt x="52928" y="69783"/>
                    <a:pt x="49589" y="69783"/>
                  </a:cubicBezTo>
                  <a:cubicBezTo>
                    <a:pt x="22211" y="69783"/>
                    <a:pt x="0" y="91994"/>
                    <a:pt x="0" y="119372"/>
                  </a:cubicBezTo>
                  <a:cubicBezTo>
                    <a:pt x="0" y="146781"/>
                    <a:pt x="22179" y="168961"/>
                    <a:pt x="49557" y="168992"/>
                  </a:cubicBezTo>
                  <a:lnTo>
                    <a:pt x="140103" y="168992"/>
                  </a:lnTo>
                  <a:cubicBezTo>
                    <a:pt x="140827" y="168992"/>
                    <a:pt x="141520" y="169024"/>
                    <a:pt x="142245" y="169024"/>
                  </a:cubicBezTo>
                  <a:lnTo>
                    <a:pt x="142245" y="0"/>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08"/>
            <p:cNvSpPr/>
            <p:nvPr/>
          </p:nvSpPr>
          <p:spPr>
            <a:xfrm>
              <a:off x="3070400" y="1692200"/>
              <a:ext cx="1450825" cy="945175"/>
            </a:xfrm>
            <a:custGeom>
              <a:rect b="b" l="l" r="r" t="t"/>
              <a:pathLst>
                <a:path extrusionOk="0" fill="none" h="37807" w="58033">
                  <a:moveTo>
                    <a:pt x="1" y="37806"/>
                  </a:moveTo>
                  <a:lnTo>
                    <a:pt x="1" y="29300"/>
                  </a:lnTo>
                  <a:cubicBezTo>
                    <a:pt x="1" y="13138"/>
                    <a:pt x="13012" y="0"/>
                    <a:pt x="29017" y="0"/>
                  </a:cubicBezTo>
                  <a:cubicBezTo>
                    <a:pt x="45021" y="0"/>
                    <a:pt x="58033" y="13138"/>
                    <a:pt x="58033" y="29300"/>
                  </a:cubicBezTo>
                  <a:lnTo>
                    <a:pt x="58033" y="37806"/>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08"/>
            <p:cNvSpPr/>
            <p:nvPr/>
          </p:nvSpPr>
          <p:spPr>
            <a:xfrm>
              <a:off x="2845925" y="2637350"/>
              <a:ext cx="1896625" cy="1449250"/>
            </a:xfrm>
            <a:custGeom>
              <a:rect b="b" l="l" r="r" t="t"/>
              <a:pathLst>
                <a:path extrusionOk="0" fill="none" h="57970" w="75865">
                  <a:moveTo>
                    <a:pt x="1" y="0"/>
                  </a:moveTo>
                  <a:lnTo>
                    <a:pt x="75865" y="0"/>
                  </a:lnTo>
                  <a:lnTo>
                    <a:pt x="75865" y="57969"/>
                  </a:lnTo>
                  <a:lnTo>
                    <a:pt x="1" y="57969"/>
                  </a:ln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08"/>
            <p:cNvSpPr/>
            <p:nvPr/>
          </p:nvSpPr>
          <p:spPr>
            <a:xfrm>
              <a:off x="3607575" y="3126450"/>
              <a:ext cx="373350" cy="373375"/>
            </a:xfrm>
            <a:custGeom>
              <a:rect b="b" l="l" r="r" t="t"/>
              <a:pathLst>
                <a:path extrusionOk="0" fill="none" h="14935" w="14934">
                  <a:moveTo>
                    <a:pt x="14934" y="7468"/>
                  </a:moveTo>
                  <a:cubicBezTo>
                    <a:pt x="14934" y="11563"/>
                    <a:pt x="11594" y="14934"/>
                    <a:pt x="7467" y="14934"/>
                  </a:cubicBezTo>
                  <a:cubicBezTo>
                    <a:pt x="3340" y="14934"/>
                    <a:pt x="0" y="11563"/>
                    <a:pt x="0" y="7468"/>
                  </a:cubicBezTo>
                  <a:cubicBezTo>
                    <a:pt x="0" y="3340"/>
                    <a:pt x="3340" y="1"/>
                    <a:pt x="7467" y="1"/>
                  </a:cubicBezTo>
                  <a:cubicBezTo>
                    <a:pt x="11594" y="1"/>
                    <a:pt x="14934" y="3340"/>
                    <a:pt x="14934" y="7468"/>
                  </a:cubicBez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108"/>
            <p:cNvSpPr/>
            <p:nvPr/>
          </p:nvSpPr>
          <p:spPr>
            <a:xfrm>
              <a:off x="3794225" y="3499800"/>
              <a:ext cx="25" cy="231575"/>
            </a:xfrm>
            <a:custGeom>
              <a:rect b="b" l="l" r="r" t="t"/>
              <a:pathLst>
                <a:path extrusionOk="0" fill="none" h="9263" w="1">
                  <a:moveTo>
                    <a:pt x="1" y="0"/>
                  </a:moveTo>
                  <a:lnTo>
                    <a:pt x="1" y="9263"/>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1" name="Google Shape;1601;p108"/>
          <p:cNvSpPr txBox="1"/>
          <p:nvPr>
            <p:ph type="title"/>
          </p:nvPr>
        </p:nvSpPr>
        <p:spPr>
          <a:xfrm>
            <a:off x="371475" y="1537513"/>
            <a:ext cx="4544400" cy="1512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600"/>
              <a:buNone/>
              <a:defRPr sz="4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02" name="Google Shape;1602;p108"/>
          <p:cNvSpPr txBox="1"/>
          <p:nvPr>
            <p:ph idx="1" type="subTitle"/>
          </p:nvPr>
        </p:nvSpPr>
        <p:spPr>
          <a:xfrm>
            <a:off x="362625" y="3241453"/>
            <a:ext cx="4553100" cy="336300"/>
          </a:xfrm>
          <a:prstGeom prst="rect">
            <a:avLst/>
          </a:prstGeom>
        </p:spPr>
        <p:txBody>
          <a:bodyPr anchorCtr="0" anchor="t" bIns="0" lIns="0" spcFirstLastPara="1" rIns="0" wrap="square" tIns="0">
            <a:spAutoFit/>
          </a:bodyPr>
          <a:lstStyle>
            <a:lvl1pPr lvl="0">
              <a:spcBef>
                <a:spcPts val="0"/>
              </a:spcBef>
              <a:spcAft>
                <a:spcPts val="0"/>
              </a:spcAft>
              <a:buSzPts val="2000"/>
              <a:buNone/>
              <a:defRPr b="1" sz="2000"/>
            </a:lvl1pPr>
            <a:lvl2pPr lvl="1">
              <a:spcBef>
                <a:spcPts val="500"/>
              </a:spcBef>
              <a:spcAft>
                <a:spcPts val="0"/>
              </a:spcAft>
              <a:buSzPts val="1800"/>
              <a:buNone/>
              <a:defRPr sz="1800"/>
            </a:lvl2pPr>
            <a:lvl3pPr lvl="2">
              <a:spcBef>
                <a:spcPts val="500"/>
              </a:spcBef>
              <a:spcAft>
                <a:spcPts val="0"/>
              </a:spcAft>
              <a:buSzPts val="1600"/>
              <a:buNone/>
              <a:defRPr sz="1600"/>
            </a:lvl3pPr>
            <a:lvl4pPr lvl="3">
              <a:spcBef>
                <a:spcPts val="500"/>
              </a:spcBef>
              <a:spcAft>
                <a:spcPts val="0"/>
              </a:spcAft>
              <a:buSzPts val="1400"/>
              <a:buNone/>
              <a:defRPr sz="1400"/>
            </a:lvl4pPr>
            <a:lvl5pPr lvl="4">
              <a:spcBef>
                <a:spcPts val="500"/>
              </a:spcBef>
              <a:spcAft>
                <a:spcPts val="0"/>
              </a:spcAft>
              <a:buSzPts val="1400"/>
              <a:buNone/>
              <a:defRPr sz="1400"/>
            </a:lvl5pPr>
            <a:lvl6pPr lvl="5">
              <a:spcBef>
                <a:spcPts val="500"/>
              </a:spcBef>
              <a:spcAft>
                <a:spcPts val="0"/>
              </a:spcAft>
              <a:buSzPts val="1400"/>
              <a:buNone/>
              <a:defRPr sz="1400"/>
            </a:lvl6pPr>
            <a:lvl7pPr lvl="6">
              <a:spcBef>
                <a:spcPts val="500"/>
              </a:spcBef>
              <a:spcAft>
                <a:spcPts val="0"/>
              </a:spcAft>
              <a:buSzPts val="1400"/>
              <a:buNone/>
              <a:defRPr sz="1400"/>
            </a:lvl7pPr>
            <a:lvl8pPr lvl="7">
              <a:spcBef>
                <a:spcPts val="500"/>
              </a:spcBef>
              <a:spcAft>
                <a:spcPts val="0"/>
              </a:spcAft>
              <a:buSzPts val="1400"/>
              <a:buNone/>
              <a:defRPr sz="1400"/>
            </a:lvl8pPr>
            <a:lvl9pPr lvl="8">
              <a:spcBef>
                <a:spcPts val="500"/>
              </a:spcBef>
              <a:spcAft>
                <a:spcPts val="500"/>
              </a:spcAft>
              <a:buSzPts val="1400"/>
              <a:buNone/>
              <a:defRPr sz="1400"/>
            </a:lvl9pPr>
          </a:lstStyle>
          <a:p/>
        </p:txBody>
      </p:sp>
      <p:sp>
        <p:nvSpPr>
          <p:cNvPr id="1603" name="Google Shape;1603;p108"/>
          <p:cNvSpPr txBox="1"/>
          <p:nvPr>
            <p:ph idx="2" type="subTitle"/>
          </p:nvPr>
        </p:nvSpPr>
        <p:spPr>
          <a:xfrm>
            <a:off x="362625" y="4115872"/>
            <a:ext cx="4553100" cy="197700"/>
          </a:xfrm>
          <a:prstGeom prst="rect">
            <a:avLst/>
          </a:prstGeom>
        </p:spPr>
        <p:txBody>
          <a:bodyPr anchorCtr="0" anchor="t" bIns="0" lIns="0" spcFirstLastPara="1" rIns="0" wrap="square" tIns="0">
            <a:spAutoFit/>
          </a:bodyPr>
          <a:lstStyle>
            <a:lvl1pPr lvl="0">
              <a:spcBef>
                <a:spcPts val="0"/>
              </a:spcBef>
              <a:spcAft>
                <a:spcPts val="0"/>
              </a:spcAft>
              <a:buSzPts val="1200"/>
              <a:buNone/>
              <a:defRPr b="1" sz="1200"/>
            </a:lvl1pPr>
            <a:lvl2pPr lvl="1">
              <a:spcBef>
                <a:spcPts val="500"/>
              </a:spcBef>
              <a:spcAft>
                <a:spcPts val="0"/>
              </a:spcAft>
              <a:buSzPts val="1200"/>
              <a:buNone/>
              <a:defRPr sz="1200"/>
            </a:lvl2pPr>
            <a:lvl3pPr lvl="2">
              <a:spcBef>
                <a:spcPts val="500"/>
              </a:spcBef>
              <a:spcAft>
                <a:spcPts val="0"/>
              </a:spcAft>
              <a:buSzPts val="1200"/>
              <a:buNone/>
              <a:defRPr sz="1200"/>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pic>
        <p:nvPicPr>
          <p:cNvPr id="1604" name="Google Shape;1604;p108"/>
          <p:cNvPicPr preferRelativeResize="0"/>
          <p:nvPr/>
        </p:nvPicPr>
        <p:blipFill rotWithShape="1">
          <a:blip r:embed="rId3">
            <a:alphaModFix/>
          </a:blip>
          <a:srcRect b="38970" l="0" r="0" t="37703"/>
          <a:stretch/>
        </p:blipFill>
        <p:spPr>
          <a:xfrm>
            <a:off x="166170" y="327306"/>
            <a:ext cx="2571750" cy="599904"/>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1">
  <p:cSld name="Title and Subhead (Dark)_2">
    <p:bg>
      <p:bgPr>
        <a:solidFill>
          <a:schemeClr val="dk2"/>
        </a:solidFill>
      </p:bgPr>
    </p:bg>
    <p:spTree>
      <p:nvGrpSpPr>
        <p:cNvPr id="1605" name="Shape 1605"/>
        <p:cNvGrpSpPr/>
        <p:nvPr/>
      </p:nvGrpSpPr>
      <p:grpSpPr>
        <a:xfrm>
          <a:off x="0" y="0"/>
          <a:ext cx="0" cy="0"/>
          <a:chOff x="0" y="0"/>
          <a:chExt cx="0" cy="0"/>
        </a:xfrm>
      </p:grpSpPr>
      <p:sp>
        <p:nvSpPr>
          <p:cNvPr id="1606" name="Google Shape;1606;p109"/>
          <p:cNvSpPr txBox="1"/>
          <p:nvPr>
            <p:ph idx="1" type="body"/>
          </p:nvPr>
        </p:nvSpPr>
        <p:spPr>
          <a:xfrm>
            <a:off x="371475" y="791789"/>
            <a:ext cx="8401200" cy="22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AFAA"/>
              </a:buClr>
              <a:buSzPts val="1400"/>
              <a:buNone/>
              <a:defRPr b="1" i="0" sz="14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accent1"/>
              </a:buClr>
              <a:buSzPts val="1600"/>
              <a:buNone/>
              <a:defRPr sz="1600">
                <a:solidFill>
                  <a:schemeClr val="accent1"/>
                </a:solidFill>
              </a:defRPr>
            </a:lvl2pPr>
            <a:lvl3pPr indent="-228600" lvl="2" marL="1371600" algn="l">
              <a:lnSpc>
                <a:spcPct val="90000"/>
              </a:lnSpc>
              <a:spcBef>
                <a:spcPts val="400"/>
              </a:spcBef>
              <a:spcAft>
                <a:spcPts val="0"/>
              </a:spcAft>
              <a:buClr>
                <a:schemeClr val="accent1"/>
              </a:buClr>
              <a:buSzPts val="1600"/>
              <a:buNone/>
              <a:defRPr sz="1600">
                <a:solidFill>
                  <a:schemeClr val="accent1"/>
                </a:solidFill>
              </a:defRPr>
            </a:lvl3pPr>
            <a:lvl4pPr indent="-228600" lvl="3" marL="1828800" algn="l">
              <a:lnSpc>
                <a:spcPct val="90000"/>
              </a:lnSpc>
              <a:spcBef>
                <a:spcPts val="400"/>
              </a:spcBef>
              <a:spcAft>
                <a:spcPts val="0"/>
              </a:spcAft>
              <a:buClr>
                <a:schemeClr val="accent1"/>
              </a:buClr>
              <a:buSzPts val="1600"/>
              <a:buNone/>
              <a:defRPr sz="1600">
                <a:solidFill>
                  <a:schemeClr val="accent1"/>
                </a:solidFill>
              </a:defRPr>
            </a:lvl4pPr>
            <a:lvl5pPr indent="-228600" lvl="4" marL="2286000" algn="l">
              <a:lnSpc>
                <a:spcPct val="90000"/>
              </a:lnSpc>
              <a:spcBef>
                <a:spcPts val="400"/>
              </a:spcBef>
              <a:spcAft>
                <a:spcPts val="0"/>
              </a:spcAft>
              <a:buClr>
                <a:schemeClr val="accent1"/>
              </a:buClr>
              <a:buSzPts val="1600"/>
              <a:buNone/>
              <a:defRPr sz="1600">
                <a:solidFill>
                  <a:schemeClr val="accen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07" name="Google Shape;1607;p109"/>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608" name="Google Shape;1608;p10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609" name="Google Shape;1609;p10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Dark) 1">
  <p:cSld name="1_Title Only_1_1">
    <p:bg>
      <p:bgPr>
        <a:solidFill>
          <a:schemeClr val="dk2"/>
        </a:solidFill>
      </p:bgPr>
    </p:bg>
    <p:spTree>
      <p:nvGrpSpPr>
        <p:cNvPr id="1610" name="Shape 1610"/>
        <p:cNvGrpSpPr/>
        <p:nvPr/>
      </p:nvGrpSpPr>
      <p:grpSpPr>
        <a:xfrm>
          <a:off x="0" y="0"/>
          <a:ext cx="0" cy="0"/>
          <a:chOff x="0" y="0"/>
          <a:chExt cx="0" cy="0"/>
        </a:xfrm>
      </p:grpSpPr>
      <p:sp>
        <p:nvSpPr>
          <p:cNvPr id="1611" name="Google Shape;1611;p110"/>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612" name="Google Shape;1612;p11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613" name="Google Shape;1613;p110"/>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grpSp>
        <p:nvGrpSpPr>
          <p:cNvPr id="1614" name="Google Shape;1614;p110"/>
          <p:cNvGrpSpPr/>
          <p:nvPr/>
        </p:nvGrpSpPr>
        <p:grpSpPr>
          <a:xfrm>
            <a:off x="371687" y="4923286"/>
            <a:ext cx="461284" cy="132067"/>
            <a:chOff x="233900" y="1767025"/>
            <a:chExt cx="7118575" cy="2038075"/>
          </a:xfrm>
        </p:grpSpPr>
        <p:sp>
          <p:nvSpPr>
            <p:cNvPr id="1615" name="Google Shape;1615;p110"/>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10"/>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10"/>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10"/>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10"/>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10"/>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110"/>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10"/>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10"/>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10"/>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10"/>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110"/>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110"/>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110"/>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10"/>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10"/>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10"/>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10"/>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10"/>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10"/>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10"/>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10"/>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10"/>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1 1">
  <p:cSld name="Title and Subhead (Dark) 1">
    <p:bg>
      <p:bgPr>
        <a:solidFill>
          <a:schemeClr val="dk2"/>
        </a:solidFill>
      </p:bgPr>
    </p:bg>
    <p:spTree>
      <p:nvGrpSpPr>
        <p:cNvPr id="1638" name="Shape 1638"/>
        <p:cNvGrpSpPr/>
        <p:nvPr/>
      </p:nvGrpSpPr>
      <p:grpSpPr>
        <a:xfrm>
          <a:off x="0" y="0"/>
          <a:ext cx="0" cy="0"/>
          <a:chOff x="0" y="0"/>
          <a:chExt cx="0" cy="0"/>
        </a:xfrm>
      </p:grpSpPr>
      <p:sp>
        <p:nvSpPr>
          <p:cNvPr id="1639" name="Google Shape;1639;p111"/>
          <p:cNvSpPr txBox="1"/>
          <p:nvPr>
            <p:ph idx="1" type="body"/>
          </p:nvPr>
        </p:nvSpPr>
        <p:spPr>
          <a:xfrm>
            <a:off x="371475" y="791789"/>
            <a:ext cx="8401200" cy="22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AFAA"/>
              </a:buClr>
              <a:buSzPts val="1100"/>
              <a:buNone/>
              <a:defRPr b="1" i="0" sz="14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accent1"/>
              </a:buClr>
              <a:buSzPts val="1200"/>
              <a:buNone/>
              <a:defRPr sz="1600">
                <a:solidFill>
                  <a:schemeClr val="accent1"/>
                </a:solidFill>
              </a:defRPr>
            </a:lvl2pPr>
            <a:lvl3pPr indent="-228600" lvl="2" marL="1371600" algn="l">
              <a:lnSpc>
                <a:spcPct val="90000"/>
              </a:lnSpc>
              <a:spcBef>
                <a:spcPts val="400"/>
              </a:spcBef>
              <a:spcAft>
                <a:spcPts val="0"/>
              </a:spcAft>
              <a:buClr>
                <a:schemeClr val="accent1"/>
              </a:buClr>
              <a:buSzPts val="1200"/>
              <a:buNone/>
              <a:defRPr sz="1600">
                <a:solidFill>
                  <a:schemeClr val="accent1"/>
                </a:solidFill>
              </a:defRPr>
            </a:lvl3pPr>
            <a:lvl4pPr indent="-228600" lvl="3" marL="1828800" algn="l">
              <a:lnSpc>
                <a:spcPct val="90000"/>
              </a:lnSpc>
              <a:spcBef>
                <a:spcPts val="400"/>
              </a:spcBef>
              <a:spcAft>
                <a:spcPts val="0"/>
              </a:spcAft>
              <a:buClr>
                <a:schemeClr val="accent1"/>
              </a:buClr>
              <a:buSzPts val="1200"/>
              <a:buNone/>
              <a:defRPr sz="1600">
                <a:solidFill>
                  <a:schemeClr val="accent1"/>
                </a:solidFill>
              </a:defRPr>
            </a:lvl4pPr>
            <a:lvl5pPr indent="-228600" lvl="4" marL="2286000" algn="l">
              <a:lnSpc>
                <a:spcPct val="90000"/>
              </a:lnSpc>
              <a:spcBef>
                <a:spcPts val="400"/>
              </a:spcBef>
              <a:spcAft>
                <a:spcPts val="0"/>
              </a:spcAft>
              <a:buClr>
                <a:schemeClr val="accent1"/>
              </a:buClr>
              <a:buSzPts val="1200"/>
              <a:buNone/>
              <a:defRPr sz="1600">
                <a:solidFill>
                  <a:schemeClr val="accent1"/>
                </a:solidFil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640" name="Google Shape;1640;p111"/>
          <p:cNvSpPr txBox="1"/>
          <p:nvPr>
            <p:ph type="ctrTitle"/>
          </p:nvPr>
        </p:nvSpPr>
        <p:spPr>
          <a:xfrm>
            <a:off x="371475" y="290423"/>
            <a:ext cx="8401200" cy="438900"/>
          </a:xfrm>
          <a:prstGeom prst="rect">
            <a:avLst/>
          </a:prstGeom>
          <a:noFill/>
          <a:ln>
            <a:noFill/>
          </a:ln>
        </p:spPr>
        <p:txBody>
          <a:bodyPr anchorCtr="0" anchor="t" bIns="25700" lIns="0" spcFirstLastPara="1" rIns="0" wrap="square" tIns="25700">
            <a:noAutofit/>
          </a:bodyPr>
          <a:lstStyle>
            <a:lvl1pPr lvl="0" algn="l">
              <a:lnSpc>
                <a:spcPct val="90000"/>
              </a:lnSpc>
              <a:spcBef>
                <a:spcPts val="0"/>
              </a:spcBef>
              <a:spcAft>
                <a:spcPts val="0"/>
              </a:spcAft>
              <a:buClr>
                <a:srgbClr val="191919"/>
              </a:buClr>
              <a:buSzPts val="18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pic>
        <p:nvPicPr>
          <p:cNvPr id="1641" name="Google Shape;1641;p111"/>
          <p:cNvPicPr preferRelativeResize="0"/>
          <p:nvPr/>
        </p:nvPicPr>
        <p:blipFill rotWithShape="1">
          <a:blip r:embed="rId2">
            <a:alphaModFix/>
          </a:blip>
          <a:srcRect b="0" l="0" r="0" t="0"/>
          <a:stretch/>
        </p:blipFill>
        <p:spPr>
          <a:xfrm>
            <a:off x="8842490" y="76630"/>
            <a:ext cx="219942" cy="219942"/>
          </a:xfrm>
          <a:prstGeom prst="rect">
            <a:avLst/>
          </a:prstGeom>
          <a:noFill/>
          <a:ln>
            <a:noFill/>
          </a:ln>
        </p:spPr>
      </p:pic>
      <p:sp>
        <p:nvSpPr>
          <p:cNvPr id="1642" name="Google Shape;1642;p111"/>
          <p:cNvSpPr txBox="1"/>
          <p:nvPr>
            <p:ph idx="12" type="sldNum"/>
          </p:nvPr>
        </p:nvSpPr>
        <p:spPr>
          <a:xfrm>
            <a:off x="8772525" y="4835128"/>
            <a:ext cx="371400" cy="273900"/>
          </a:xfrm>
          <a:prstGeom prst="rect">
            <a:avLst/>
          </a:prstGeom>
          <a:noFill/>
          <a:ln>
            <a:noFill/>
          </a:ln>
        </p:spPr>
        <p:txBody>
          <a:bodyPr anchorCtr="0" anchor="ctr" bIns="25700" lIns="0" spcFirstLastPara="1" rIns="0" wrap="square" tIns="25700">
            <a:noAutofit/>
          </a:bodyPr>
          <a:lstStyle>
            <a:lvl1pPr indent="0" lvl="0"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5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Sidebar">
  <p:cSld name="2_Yellow Sidebar">
    <p:bg>
      <p:bgPr>
        <a:solidFill>
          <a:schemeClr val="dk2"/>
        </a:solidFill>
      </p:bgPr>
    </p:bg>
    <p:spTree>
      <p:nvGrpSpPr>
        <p:cNvPr id="103" name="Shape 103"/>
        <p:cNvGrpSpPr/>
        <p:nvPr/>
      </p:nvGrpSpPr>
      <p:grpSpPr>
        <a:xfrm>
          <a:off x="0" y="0"/>
          <a:ext cx="0" cy="0"/>
          <a:chOff x="0" y="0"/>
          <a:chExt cx="0" cy="0"/>
        </a:xfrm>
      </p:grpSpPr>
      <p:sp>
        <p:nvSpPr>
          <p:cNvPr id="104" name="Google Shape;104;p12"/>
          <p:cNvSpPr/>
          <p:nvPr/>
        </p:nvSpPr>
        <p:spPr>
          <a:xfrm>
            <a:off x="6634480" y="0"/>
            <a:ext cx="25095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05" name="Google Shape;105;p12"/>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6" name="Google Shape;106;p12"/>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07" name="Google Shape;107;p12"/>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08" name="Google Shape;108;p12"/>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Subhead (Dark) 1 1">
  <p:cSld name="One Column with Subhead (Dark) 1 1">
    <p:bg>
      <p:bgPr>
        <a:solidFill>
          <a:schemeClr val="dk2"/>
        </a:solidFill>
      </p:bgPr>
    </p:bg>
    <p:spTree>
      <p:nvGrpSpPr>
        <p:cNvPr id="1643" name="Shape 1643"/>
        <p:cNvGrpSpPr/>
        <p:nvPr/>
      </p:nvGrpSpPr>
      <p:grpSpPr>
        <a:xfrm>
          <a:off x="0" y="0"/>
          <a:ext cx="0" cy="0"/>
          <a:chOff x="0" y="0"/>
          <a:chExt cx="0" cy="0"/>
        </a:xfrm>
      </p:grpSpPr>
      <p:sp>
        <p:nvSpPr>
          <p:cNvPr id="1644" name="Google Shape;1644;p112"/>
          <p:cNvSpPr/>
          <p:nvPr/>
        </p:nvSpPr>
        <p:spPr>
          <a:xfrm>
            <a:off x="0" y="0"/>
            <a:ext cx="9144000" cy="5184900"/>
          </a:xfrm>
          <a:prstGeom prst="rect">
            <a:avLst/>
          </a:prstGeom>
          <a:gradFill>
            <a:gsLst>
              <a:gs pos="0">
                <a:srgbClr val="3356DE"/>
              </a:gs>
              <a:gs pos="95000">
                <a:srgbClr val="001232"/>
              </a:gs>
              <a:gs pos="100000">
                <a:srgbClr val="001232"/>
              </a:gs>
            </a:gsLst>
            <a:path path="circle">
              <a:fillToRect b="100%" l="0%" r="100%" t="0%"/>
            </a:path>
            <a:tileRect b="0%" l="-100%" r="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5" name="Google Shape;1645;p112"/>
          <p:cNvSpPr txBox="1"/>
          <p:nvPr>
            <p:ph idx="1" type="subTitle"/>
          </p:nvPr>
        </p:nvSpPr>
        <p:spPr>
          <a:xfrm>
            <a:off x="362625" y="842675"/>
            <a:ext cx="8409900" cy="379200"/>
          </a:xfrm>
          <a:prstGeom prst="rect">
            <a:avLst/>
          </a:prstGeom>
          <a:noFill/>
          <a:ln>
            <a:noFill/>
          </a:ln>
        </p:spPr>
        <p:txBody>
          <a:bodyPr anchorCtr="0" anchor="t" bIns="19275" lIns="0" spcFirstLastPara="1" rIns="0" wrap="square" tIns="19275">
            <a:spAutoFit/>
          </a:bodyPr>
          <a:lstStyle>
            <a:lvl1pPr lvl="0" algn="l">
              <a:lnSpc>
                <a:spcPct val="90000"/>
              </a:lnSpc>
              <a:spcBef>
                <a:spcPts val="800"/>
              </a:spcBef>
              <a:spcAft>
                <a:spcPts val="0"/>
              </a:spcAft>
              <a:buClr>
                <a:schemeClr val="accent1"/>
              </a:buClr>
              <a:buSzPts val="900"/>
              <a:buNone/>
              <a:defRPr b="1" sz="1600">
                <a:solidFill>
                  <a:schemeClr val="accent1"/>
                </a:solidFill>
              </a:defRPr>
            </a:lvl1pPr>
            <a:lvl2pPr lvl="1" algn="l">
              <a:lnSpc>
                <a:spcPct val="90000"/>
              </a:lnSpc>
              <a:spcBef>
                <a:spcPts val="400"/>
              </a:spcBef>
              <a:spcAft>
                <a:spcPts val="0"/>
              </a:spcAft>
              <a:buSzPts val="1100"/>
              <a:buNone/>
              <a:defRPr sz="1100"/>
            </a:lvl2pPr>
            <a:lvl3pPr lvl="2" algn="l">
              <a:lnSpc>
                <a:spcPct val="90000"/>
              </a:lnSpc>
              <a:spcBef>
                <a:spcPts val="400"/>
              </a:spcBef>
              <a:spcAft>
                <a:spcPts val="0"/>
              </a:spcAft>
              <a:buSzPts val="800"/>
              <a:buNone/>
              <a:defRPr sz="1100"/>
            </a:lvl3pPr>
            <a:lvl4pPr lvl="3" algn="l">
              <a:lnSpc>
                <a:spcPct val="90000"/>
              </a:lnSpc>
              <a:spcBef>
                <a:spcPts val="400"/>
              </a:spcBef>
              <a:spcAft>
                <a:spcPts val="0"/>
              </a:spcAft>
              <a:buSzPts val="800"/>
              <a:buNone/>
              <a:defRPr sz="1100"/>
            </a:lvl4pPr>
            <a:lvl5pPr lvl="4" algn="l">
              <a:lnSpc>
                <a:spcPct val="90000"/>
              </a:lnSpc>
              <a:spcBef>
                <a:spcPts val="400"/>
              </a:spcBef>
              <a:spcAft>
                <a:spcPts val="0"/>
              </a:spcAft>
              <a:buSzPts val="800"/>
              <a:buNone/>
              <a:defRPr sz="1100"/>
            </a:lvl5pPr>
            <a:lvl6pPr lvl="5" algn="l">
              <a:lnSpc>
                <a:spcPct val="90000"/>
              </a:lnSpc>
              <a:spcBef>
                <a:spcPts val="400"/>
              </a:spcBef>
              <a:spcAft>
                <a:spcPts val="0"/>
              </a:spcAft>
              <a:buSzPts val="800"/>
              <a:buNone/>
              <a:defRPr sz="1100"/>
            </a:lvl6pPr>
            <a:lvl7pPr lvl="6" algn="l">
              <a:lnSpc>
                <a:spcPct val="90000"/>
              </a:lnSpc>
              <a:spcBef>
                <a:spcPts val="400"/>
              </a:spcBef>
              <a:spcAft>
                <a:spcPts val="0"/>
              </a:spcAft>
              <a:buSzPts val="800"/>
              <a:buNone/>
              <a:defRPr sz="1100"/>
            </a:lvl7pPr>
            <a:lvl8pPr lvl="7" algn="l">
              <a:lnSpc>
                <a:spcPct val="90000"/>
              </a:lnSpc>
              <a:spcBef>
                <a:spcPts val="400"/>
              </a:spcBef>
              <a:spcAft>
                <a:spcPts val="0"/>
              </a:spcAft>
              <a:buSzPts val="800"/>
              <a:buNone/>
              <a:defRPr sz="1100"/>
            </a:lvl8pPr>
            <a:lvl9pPr lvl="8" algn="l">
              <a:lnSpc>
                <a:spcPct val="90000"/>
              </a:lnSpc>
              <a:spcBef>
                <a:spcPts val="400"/>
              </a:spcBef>
              <a:spcAft>
                <a:spcPts val="0"/>
              </a:spcAft>
              <a:buSzPts val="800"/>
              <a:buNone/>
              <a:defRPr sz="1100"/>
            </a:lvl9pPr>
          </a:lstStyle>
          <a:p/>
        </p:txBody>
      </p:sp>
      <p:sp>
        <p:nvSpPr>
          <p:cNvPr id="1646" name="Google Shape;1646;p112"/>
          <p:cNvSpPr txBox="1"/>
          <p:nvPr>
            <p:ph type="title"/>
          </p:nvPr>
        </p:nvSpPr>
        <p:spPr>
          <a:xfrm>
            <a:off x="371400" y="371475"/>
            <a:ext cx="8398500" cy="373800"/>
          </a:xfrm>
          <a:prstGeom prst="rect">
            <a:avLst/>
          </a:prstGeom>
          <a:noFill/>
          <a:ln>
            <a:noFill/>
          </a:ln>
        </p:spPr>
        <p:txBody>
          <a:bodyPr anchorCtr="0" anchor="t" bIns="0" lIns="0" spcFirstLastPara="1" rIns="0" wrap="square" tIns="0">
            <a:spAutoFit/>
          </a:bodyPr>
          <a:lstStyle>
            <a:lvl1pPr lvl="0" marR="0" algn="l">
              <a:lnSpc>
                <a:spcPct val="90000"/>
              </a:lnSpc>
              <a:spcBef>
                <a:spcPts val="0"/>
              </a:spcBef>
              <a:spcAft>
                <a:spcPts val="0"/>
              </a:spcAft>
              <a:buClr>
                <a:schemeClr val="lt1"/>
              </a:buClr>
              <a:buSzPts val="1500"/>
              <a:buFont typeface="Inter"/>
              <a:buNone/>
              <a:defRPr b="1" i="0" sz="2700" u="none" cap="none" strike="noStrike">
                <a:solidFill>
                  <a:schemeClr val="lt1"/>
                </a:solidFill>
                <a:latin typeface="Inter"/>
                <a:ea typeface="Inter"/>
                <a:cs typeface="Inter"/>
                <a:sym typeface="Inter"/>
              </a:defRPr>
            </a:lvl1pPr>
            <a:lvl2pPr lvl="1"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600"/>
              <a:buFont typeface="Arial"/>
              <a:buNone/>
              <a:defRPr b="0" i="0" sz="1400" u="none" cap="none" strike="noStrike">
                <a:solidFill>
                  <a:schemeClr val="lt1"/>
                </a:solidFill>
                <a:latin typeface="Arial"/>
                <a:ea typeface="Arial"/>
                <a:cs typeface="Arial"/>
                <a:sym typeface="Arial"/>
              </a:defRPr>
            </a:lvl9pPr>
          </a:lstStyle>
          <a:p/>
        </p:txBody>
      </p:sp>
      <p:sp>
        <p:nvSpPr>
          <p:cNvPr id="1647" name="Google Shape;1647;p112"/>
          <p:cNvSpPr txBox="1"/>
          <p:nvPr>
            <p:ph idx="2" type="body"/>
          </p:nvPr>
        </p:nvSpPr>
        <p:spPr>
          <a:xfrm>
            <a:off x="371400" y="1375774"/>
            <a:ext cx="8401200" cy="3396300"/>
          </a:xfrm>
          <a:prstGeom prst="rect">
            <a:avLst/>
          </a:prstGeom>
          <a:noFill/>
          <a:ln>
            <a:noFill/>
          </a:ln>
        </p:spPr>
        <p:txBody>
          <a:bodyPr anchorCtr="0" anchor="t" bIns="0" lIns="0" spcFirstLastPara="1" rIns="0" wrap="square" tIns="0">
            <a:noAutofit/>
          </a:bodyPr>
          <a:lstStyle>
            <a:lvl1pPr indent="-285750" lvl="0" marL="457200" marR="0" algn="l">
              <a:lnSpc>
                <a:spcPct val="100000"/>
              </a:lnSpc>
              <a:spcBef>
                <a:spcPts val="0"/>
              </a:spcBef>
              <a:spcAft>
                <a:spcPts val="0"/>
              </a:spcAft>
              <a:buClr>
                <a:schemeClr val="lt1"/>
              </a:buClr>
              <a:buSzPts val="900"/>
              <a:buFont typeface="Inter"/>
              <a:buChar char="•"/>
              <a:defRPr i="0" sz="1600" u="none" cap="none" strike="noStrike">
                <a:solidFill>
                  <a:schemeClr val="lt1"/>
                </a:solidFill>
                <a:latin typeface="Inter"/>
                <a:ea typeface="Inter"/>
                <a:cs typeface="Inter"/>
                <a:sym typeface="Inter"/>
              </a:defRPr>
            </a:lvl1pPr>
            <a:lvl2pPr indent="-298450" lvl="1" marL="914400" marR="0" algn="l">
              <a:lnSpc>
                <a:spcPct val="100000"/>
              </a:lnSpc>
              <a:spcBef>
                <a:spcPts val="500"/>
              </a:spcBef>
              <a:spcAft>
                <a:spcPts val="0"/>
              </a:spcAft>
              <a:buClr>
                <a:schemeClr val="lt1"/>
              </a:buClr>
              <a:buSzPts val="1100"/>
              <a:buFont typeface="Inter"/>
              <a:buChar char="•"/>
              <a:defRPr i="0" sz="1100" u="none" cap="none" strike="noStrike">
                <a:solidFill>
                  <a:schemeClr val="lt1"/>
                </a:solidFill>
                <a:latin typeface="Inter"/>
                <a:ea typeface="Inter"/>
                <a:cs typeface="Inter"/>
                <a:sym typeface="Inter"/>
              </a:defRPr>
            </a:lvl2pPr>
            <a:lvl3pPr indent="-273050" lvl="2" marL="1371600" marR="0" algn="l">
              <a:lnSpc>
                <a:spcPct val="100000"/>
              </a:lnSpc>
              <a:spcBef>
                <a:spcPts val="500"/>
              </a:spcBef>
              <a:spcAft>
                <a:spcPts val="0"/>
              </a:spcAft>
              <a:buClr>
                <a:schemeClr val="lt1"/>
              </a:buClr>
              <a:buSzPts val="700"/>
              <a:buFont typeface="Inter"/>
              <a:buChar char="•"/>
              <a:defRPr i="0" sz="1200" u="none" cap="none" strike="noStrike">
                <a:solidFill>
                  <a:schemeClr val="lt1"/>
                </a:solidFill>
                <a:latin typeface="Inter"/>
                <a:ea typeface="Inter"/>
                <a:cs typeface="Inter"/>
                <a:sym typeface="Inter"/>
              </a:defRPr>
            </a:lvl3pPr>
            <a:lvl4pPr indent="-266700" lvl="3" marL="1828800" marR="0" algn="l">
              <a:lnSpc>
                <a:spcPct val="100000"/>
              </a:lnSpc>
              <a:spcBef>
                <a:spcPts val="500"/>
              </a:spcBef>
              <a:spcAft>
                <a:spcPts val="0"/>
              </a:spcAft>
              <a:buClr>
                <a:schemeClr val="lt1"/>
              </a:buClr>
              <a:buSzPts val="600"/>
              <a:buFont typeface="Inter"/>
              <a:buChar char="•"/>
              <a:defRPr i="0" sz="1000" u="none" cap="none" strike="noStrike">
                <a:solidFill>
                  <a:schemeClr val="lt1"/>
                </a:solidFill>
                <a:latin typeface="Inter"/>
                <a:ea typeface="Inter"/>
                <a:cs typeface="Inter"/>
                <a:sym typeface="Inter"/>
              </a:defRPr>
            </a:lvl4pPr>
            <a:lvl5pPr indent="-266700" lvl="4" marL="2286000" marR="0" algn="l">
              <a:lnSpc>
                <a:spcPct val="100000"/>
              </a:lnSpc>
              <a:spcBef>
                <a:spcPts val="500"/>
              </a:spcBef>
              <a:spcAft>
                <a:spcPts val="0"/>
              </a:spcAft>
              <a:buClr>
                <a:schemeClr val="lt1"/>
              </a:buClr>
              <a:buSzPts val="600"/>
              <a:buFont typeface="Inter"/>
              <a:buChar char="•"/>
              <a:defRPr i="0" sz="1000" u="none" cap="none" strike="noStrike">
                <a:solidFill>
                  <a:schemeClr val="lt1"/>
                </a:solidFill>
                <a:latin typeface="Inter"/>
                <a:ea typeface="Inter"/>
                <a:cs typeface="Inter"/>
                <a:sym typeface="Inter"/>
              </a:defRPr>
            </a:lvl5pPr>
            <a:lvl6pPr indent="-266700" lvl="5" marL="2743200" marR="0" algn="l">
              <a:lnSpc>
                <a:spcPct val="100000"/>
              </a:lnSpc>
              <a:spcBef>
                <a:spcPts val="500"/>
              </a:spcBef>
              <a:spcAft>
                <a:spcPts val="0"/>
              </a:spcAft>
              <a:buClr>
                <a:schemeClr val="lt1"/>
              </a:buClr>
              <a:buSzPts val="600"/>
              <a:buFont typeface="Inter"/>
              <a:buChar char="•"/>
              <a:defRPr i="0" sz="1000" u="none" cap="none" strike="noStrike">
                <a:solidFill>
                  <a:schemeClr val="lt1"/>
                </a:solidFill>
                <a:latin typeface="Inter"/>
                <a:ea typeface="Inter"/>
                <a:cs typeface="Inter"/>
                <a:sym typeface="Inter"/>
              </a:defRPr>
            </a:lvl6pPr>
            <a:lvl7pPr indent="-266700" lvl="6" marL="3200400" marR="0" algn="l">
              <a:lnSpc>
                <a:spcPct val="100000"/>
              </a:lnSpc>
              <a:spcBef>
                <a:spcPts val="500"/>
              </a:spcBef>
              <a:spcAft>
                <a:spcPts val="0"/>
              </a:spcAft>
              <a:buClr>
                <a:schemeClr val="lt1"/>
              </a:buClr>
              <a:buSzPts val="600"/>
              <a:buFont typeface="Inter"/>
              <a:buChar char="•"/>
              <a:defRPr i="0" sz="1000" u="none" cap="none" strike="noStrike">
                <a:solidFill>
                  <a:schemeClr val="lt1"/>
                </a:solidFill>
                <a:latin typeface="Inter"/>
                <a:ea typeface="Inter"/>
                <a:cs typeface="Inter"/>
                <a:sym typeface="Inter"/>
              </a:defRPr>
            </a:lvl7pPr>
            <a:lvl8pPr indent="-266700" lvl="7" marL="3657600" marR="0" algn="l">
              <a:lnSpc>
                <a:spcPct val="100000"/>
              </a:lnSpc>
              <a:spcBef>
                <a:spcPts val="500"/>
              </a:spcBef>
              <a:spcAft>
                <a:spcPts val="0"/>
              </a:spcAft>
              <a:buClr>
                <a:schemeClr val="lt1"/>
              </a:buClr>
              <a:buSzPts val="600"/>
              <a:buFont typeface="Inter"/>
              <a:buChar char="•"/>
              <a:defRPr i="0" sz="1000" u="none" cap="none" strike="noStrike">
                <a:solidFill>
                  <a:schemeClr val="lt1"/>
                </a:solidFill>
                <a:latin typeface="Inter"/>
                <a:ea typeface="Inter"/>
                <a:cs typeface="Inter"/>
                <a:sym typeface="Inter"/>
              </a:defRPr>
            </a:lvl8pPr>
            <a:lvl9pPr indent="-266700" lvl="8" marL="4114800" marR="0" algn="l">
              <a:lnSpc>
                <a:spcPct val="100000"/>
              </a:lnSpc>
              <a:spcBef>
                <a:spcPts val="500"/>
              </a:spcBef>
              <a:spcAft>
                <a:spcPts val="500"/>
              </a:spcAft>
              <a:buClr>
                <a:schemeClr val="lt1"/>
              </a:buClr>
              <a:buSzPts val="600"/>
              <a:buFont typeface="Inter"/>
              <a:buChar char="•"/>
              <a:defRPr i="0" sz="1000" u="none" cap="none" strike="noStrike">
                <a:solidFill>
                  <a:schemeClr val="lt1"/>
                </a:solidFill>
                <a:latin typeface="Inter"/>
                <a:ea typeface="Inter"/>
                <a:cs typeface="Inter"/>
                <a:sym typeface="Inter"/>
              </a:defRPr>
            </a:lvl9pPr>
          </a:lstStyle>
          <a:p/>
        </p:txBody>
      </p:sp>
      <p:sp>
        <p:nvSpPr>
          <p:cNvPr id="1648" name="Google Shape;1648;p112"/>
          <p:cNvSpPr txBox="1"/>
          <p:nvPr>
            <p:ph idx="12" type="sldNum"/>
          </p:nvPr>
        </p:nvSpPr>
        <p:spPr>
          <a:xfrm>
            <a:off x="8715450" y="4847630"/>
            <a:ext cx="371400" cy="273900"/>
          </a:xfrm>
          <a:prstGeom prst="rect">
            <a:avLst/>
          </a:prstGeom>
          <a:noFill/>
          <a:ln>
            <a:noFill/>
          </a:ln>
        </p:spPr>
        <p:txBody>
          <a:bodyPr anchorCtr="0" anchor="ctr" bIns="19275" lIns="0" spcFirstLastPara="1" rIns="0" wrap="square" tIns="19275">
            <a:noAutofit/>
          </a:bodyPr>
          <a:lstStyle>
            <a:lvl1pPr indent="0" lvl="0"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1pPr>
            <a:lvl2pPr indent="0" lvl="1"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2pPr>
            <a:lvl3pPr indent="0" lvl="2"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3pPr>
            <a:lvl4pPr indent="0" lvl="3"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4pPr>
            <a:lvl5pPr indent="0" lvl="4"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5pPr>
            <a:lvl6pPr indent="0" lvl="5"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6pPr>
            <a:lvl7pPr indent="0" lvl="6"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7pPr>
            <a:lvl8pPr indent="0" lvl="7"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8pPr>
            <a:lvl9pPr indent="0" lvl="8" marL="0" marR="0" algn="ctr">
              <a:lnSpc>
                <a:spcPct val="100000"/>
              </a:lnSpc>
              <a:spcBef>
                <a:spcPts val="0"/>
              </a:spcBef>
              <a:spcAft>
                <a:spcPts val="0"/>
              </a:spcAft>
              <a:buClr>
                <a:srgbClr val="000000"/>
              </a:buClr>
              <a:buSzPts val="400"/>
              <a:buFont typeface="Arial"/>
              <a:buNone/>
              <a:defRPr b="1" i="0" sz="600" u="none" cap="none" strike="noStrike">
                <a:solidFill>
                  <a:schemeClr val="lt1"/>
                </a:solidFill>
                <a:latin typeface="Inter"/>
                <a:ea typeface="Inter"/>
                <a:cs typeface="Inter"/>
                <a:sym typeface="Inter"/>
              </a:defRPr>
            </a:lvl9pPr>
          </a:lstStyle>
          <a:p>
            <a:pPr indent="0" lvl="0" marL="0" rtl="0" algn="ctr">
              <a:spcBef>
                <a:spcPts val="0"/>
              </a:spcBef>
              <a:spcAft>
                <a:spcPts val="0"/>
              </a:spcAft>
              <a:buNone/>
            </a:pPr>
            <a:fld id="{00000000-1234-1234-1234-123412341234}" type="slidenum">
              <a:rPr lang="en"/>
              <a:t>‹#›</a:t>
            </a:fld>
            <a:endParaRPr/>
          </a:p>
        </p:txBody>
      </p:sp>
      <p:pic>
        <p:nvPicPr>
          <p:cNvPr id="1649" name="Google Shape;1649;p112"/>
          <p:cNvPicPr preferRelativeResize="0"/>
          <p:nvPr/>
        </p:nvPicPr>
        <p:blipFill rotWithShape="1">
          <a:blip r:embed="rId2">
            <a:alphaModFix/>
          </a:blip>
          <a:srcRect b="20413" l="11023" r="44093" t="20894"/>
          <a:stretch/>
        </p:blipFill>
        <p:spPr>
          <a:xfrm>
            <a:off x="8429550" y="81064"/>
            <a:ext cx="619126" cy="273155"/>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 Slide 2 1">
    <p:bg>
      <p:bgPr>
        <a:solidFill>
          <a:srgbClr val="724FF6"/>
        </a:solidFill>
      </p:bgPr>
    </p:bg>
    <p:spTree>
      <p:nvGrpSpPr>
        <p:cNvPr id="1650" name="Shape 1650"/>
        <p:cNvGrpSpPr/>
        <p:nvPr/>
      </p:nvGrpSpPr>
      <p:grpSpPr>
        <a:xfrm>
          <a:off x="0" y="0"/>
          <a:ext cx="0" cy="0"/>
          <a:chOff x="0" y="0"/>
          <a:chExt cx="0" cy="0"/>
        </a:xfrm>
      </p:grpSpPr>
      <p:sp>
        <p:nvSpPr>
          <p:cNvPr id="1651" name="Google Shape;1651;p113"/>
          <p:cNvSpPr/>
          <p:nvPr/>
        </p:nvSpPr>
        <p:spPr>
          <a:xfrm>
            <a:off x="0" y="0"/>
            <a:ext cx="9144000" cy="5184900"/>
          </a:xfrm>
          <a:prstGeom prst="rect">
            <a:avLst/>
          </a:prstGeom>
          <a:gradFill>
            <a:gsLst>
              <a:gs pos="0">
                <a:srgbClr val="3356DE"/>
              </a:gs>
              <a:gs pos="95000">
                <a:srgbClr val="001232"/>
              </a:gs>
              <a:gs pos="100000">
                <a:srgbClr val="001232"/>
              </a:gs>
            </a:gsLst>
            <a:path path="circle">
              <a:fillToRect b="100%" l="0%" r="100%" t="0%"/>
            </a:path>
            <a:tileRect b="0%" l="-100%" r="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52" name="Google Shape;1652;p113"/>
          <p:cNvPicPr preferRelativeResize="0"/>
          <p:nvPr/>
        </p:nvPicPr>
        <p:blipFill rotWithShape="1">
          <a:blip r:embed="rId2">
            <a:alphaModFix/>
          </a:blip>
          <a:srcRect b="0" l="0" r="0" t="0"/>
          <a:stretch/>
        </p:blipFill>
        <p:spPr>
          <a:xfrm>
            <a:off x="2713574" y="2486675"/>
            <a:ext cx="5829306" cy="2951651"/>
          </a:xfrm>
          <a:prstGeom prst="rect">
            <a:avLst/>
          </a:prstGeom>
          <a:noFill/>
          <a:ln>
            <a:noFill/>
          </a:ln>
        </p:spPr>
      </p:pic>
      <p:pic>
        <p:nvPicPr>
          <p:cNvPr id="1653" name="Google Shape;1653;p113"/>
          <p:cNvPicPr preferRelativeResize="0"/>
          <p:nvPr/>
        </p:nvPicPr>
        <p:blipFill rotWithShape="1">
          <a:blip r:embed="rId3">
            <a:alphaModFix/>
          </a:blip>
          <a:srcRect b="0" l="0" r="0" t="0"/>
          <a:stretch/>
        </p:blipFill>
        <p:spPr>
          <a:xfrm>
            <a:off x="4155329" y="-143123"/>
            <a:ext cx="5829306" cy="2951651"/>
          </a:xfrm>
          <a:prstGeom prst="rect">
            <a:avLst/>
          </a:prstGeom>
          <a:noFill/>
          <a:ln>
            <a:noFill/>
          </a:ln>
        </p:spPr>
      </p:pic>
      <p:pic>
        <p:nvPicPr>
          <p:cNvPr id="1654" name="Google Shape;1654;p113"/>
          <p:cNvPicPr preferRelativeResize="0"/>
          <p:nvPr/>
        </p:nvPicPr>
        <p:blipFill rotWithShape="1">
          <a:blip r:embed="rId4">
            <a:alphaModFix/>
          </a:blip>
          <a:srcRect b="0" l="0" r="0" t="0"/>
          <a:stretch/>
        </p:blipFill>
        <p:spPr>
          <a:xfrm>
            <a:off x="-772114" y="453392"/>
            <a:ext cx="5829306" cy="2950881"/>
          </a:xfrm>
          <a:prstGeom prst="rect">
            <a:avLst/>
          </a:prstGeom>
          <a:noFill/>
          <a:ln>
            <a:noFill/>
          </a:ln>
        </p:spPr>
      </p:pic>
      <p:pic>
        <p:nvPicPr>
          <p:cNvPr id="1655" name="Google Shape;1655;p113"/>
          <p:cNvPicPr preferRelativeResize="0"/>
          <p:nvPr/>
        </p:nvPicPr>
        <p:blipFill rotWithShape="1">
          <a:blip r:embed="rId5">
            <a:alphaModFix/>
          </a:blip>
          <a:srcRect b="0" l="0" r="0" t="0"/>
          <a:stretch/>
        </p:blipFill>
        <p:spPr>
          <a:xfrm>
            <a:off x="0" y="-7144"/>
            <a:ext cx="9144000" cy="5192043"/>
          </a:xfrm>
          <a:prstGeom prst="rect">
            <a:avLst/>
          </a:prstGeom>
          <a:noFill/>
          <a:ln>
            <a:noFill/>
          </a:ln>
        </p:spPr>
      </p:pic>
      <p:pic>
        <p:nvPicPr>
          <p:cNvPr id="1656" name="Google Shape;1656;p113"/>
          <p:cNvPicPr preferRelativeResize="0"/>
          <p:nvPr/>
        </p:nvPicPr>
        <p:blipFill rotWithShape="1">
          <a:blip r:embed="rId6">
            <a:alphaModFix/>
          </a:blip>
          <a:srcRect b="20413" l="11023" r="44093" t="20894"/>
          <a:stretch/>
        </p:blipFill>
        <p:spPr>
          <a:xfrm>
            <a:off x="7557796" y="193030"/>
            <a:ext cx="1210961" cy="53427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Sidebar 1">
  <p:cSld name="4_Yellow Sidebar_2">
    <p:bg>
      <p:bgPr>
        <a:solidFill>
          <a:schemeClr val="lt1"/>
        </a:solidFill>
      </p:bgPr>
    </p:bg>
    <p:spTree>
      <p:nvGrpSpPr>
        <p:cNvPr id="1657" name="Shape 1657"/>
        <p:cNvGrpSpPr/>
        <p:nvPr/>
      </p:nvGrpSpPr>
      <p:grpSpPr>
        <a:xfrm>
          <a:off x="0" y="0"/>
          <a:ext cx="0" cy="0"/>
          <a:chOff x="0" y="0"/>
          <a:chExt cx="0" cy="0"/>
        </a:xfrm>
      </p:grpSpPr>
      <p:sp>
        <p:nvSpPr>
          <p:cNvPr id="1658" name="Google Shape;1658;p114"/>
          <p:cNvSpPr/>
          <p:nvPr/>
        </p:nvSpPr>
        <p:spPr>
          <a:xfrm>
            <a:off x="6634475" y="0"/>
            <a:ext cx="25095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659" name="Google Shape;1659;p114"/>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660" name="Google Shape;1660;p11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661" name="Google Shape;1661;p114"/>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662" name="Google Shape;1662;p114"/>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1663" name="Google Shape;1663;p114"/>
          <p:cNvGrpSpPr/>
          <p:nvPr/>
        </p:nvGrpSpPr>
        <p:grpSpPr>
          <a:xfrm>
            <a:off x="371687" y="4923286"/>
            <a:ext cx="461284" cy="132067"/>
            <a:chOff x="233900" y="1767025"/>
            <a:chExt cx="7118575" cy="2038075"/>
          </a:xfrm>
        </p:grpSpPr>
        <p:sp>
          <p:nvSpPr>
            <p:cNvPr id="1664" name="Google Shape;1664;p114"/>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114"/>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14"/>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114"/>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114"/>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114"/>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114"/>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14"/>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14"/>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14"/>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14"/>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14"/>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14"/>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14"/>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14"/>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14"/>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14"/>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14"/>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14"/>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14"/>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14"/>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14"/>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14"/>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Dark) 9">
  <p:cSld name="Title and Subhead (Dark)_15">
    <p:bg>
      <p:bgPr>
        <a:solidFill>
          <a:schemeClr val="dk2"/>
        </a:solidFill>
      </p:bgPr>
    </p:bg>
    <p:spTree>
      <p:nvGrpSpPr>
        <p:cNvPr id="1687" name="Shape 1687"/>
        <p:cNvGrpSpPr/>
        <p:nvPr/>
      </p:nvGrpSpPr>
      <p:grpSpPr>
        <a:xfrm>
          <a:off x="0" y="0"/>
          <a:ext cx="0" cy="0"/>
          <a:chOff x="0" y="0"/>
          <a:chExt cx="0" cy="0"/>
        </a:xfrm>
      </p:grpSpPr>
      <p:pic>
        <p:nvPicPr>
          <p:cNvPr id="1688" name="Google Shape;1688;p115"/>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689" name="Google Shape;1689;p115"/>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690" name="Google Shape;1690;p115"/>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691" name="Google Shape;1691;p115"/>
          <p:cNvSpPr txBox="1"/>
          <p:nvPr>
            <p:ph idx="1" type="body"/>
          </p:nvPr>
        </p:nvSpPr>
        <p:spPr>
          <a:xfrm>
            <a:off x="371475" y="1001001"/>
            <a:ext cx="84012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grpSp>
        <p:nvGrpSpPr>
          <p:cNvPr id="1692" name="Google Shape;1692;p115"/>
          <p:cNvGrpSpPr/>
          <p:nvPr/>
        </p:nvGrpSpPr>
        <p:grpSpPr>
          <a:xfrm>
            <a:off x="371687" y="4923286"/>
            <a:ext cx="461284" cy="132067"/>
            <a:chOff x="233900" y="1767025"/>
            <a:chExt cx="7118575" cy="2038075"/>
          </a:xfrm>
        </p:grpSpPr>
        <p:sp>
          <p:nvSpPr>
            <p:cNvPr id="1693" name="Google Shape;1693;p115"/>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15"/>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15"/>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15"/>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15"/>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15"/>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15"/>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15"/>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15"/>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15"/>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15"/>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15"/>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15"/>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15"/>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15"/>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15"/>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15"/>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15"/>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15"/>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15"/>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15"/>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15"/>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15"/>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pt 1" showMasterSp="0">
  <p:cSld name="Title Opt 1">
    <p:bg>
      <p:bgPr>
        <a:blipFill>
          <a:blip r:embed="rId2">
            <a:alphaModFix/>
          </a:blip>
          <a:stretch>
            <a:fillRect/>
          </a:stretch>
        </a:blipFill>
      </p:bgPr>
    </p:bg>
    <p:spTree>
      <p:nvGrpSpPr>
        <p:cNvPr id="1716" name="Shape 1716"/>
        <p:cNvGrpSpPr/>
        <p:nvPr/>
      </p:nvGrpSpPr>
      <p:grpSpPr>
        <a:xfrm>
          <a:off x="0" y="0"/>
          <a:ext cx="0" cy="0"/>
          <a:chOff x="0" y="0"/>
          <a:chExt cx="0" cy="0"/>
        </a:xfrm>
      </p:grpSpPr>
      <p:sp>
        <p:nvSpPr>
          <p:cNvPr id="1717" name="Google Shape;1717;p116"/>
          <p:cNvSpPr txBox="1"/>
          <p:nvPr>
            <p:ph idx="1" type="body"/>
          </p:nvPr>
        </p:nvSpPr>
        <p:spPr>
          <a:xfrm>
            <a:off x="575586" y="4317234"/>
            <a:ext cx="8239200" cy="2391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50450"/>
              </a:buClr>
              <a:buSzPts val="1400"/>
              <a:buFont typeface="Inter Tight"/>
              <a:buNone/>
              <a:defRPr sz="1400" cap="none">
                <a:solidFill>
                  <a:srgbClr val="050450"/>
                </a:solidFill>
                <a:latin typeface="Inter Tight"/>
                <a:ea typeface="Inter Tight"/>
                <a:cs typeface="Inter Tight"/>
                <a:sym typeface="Inter Tight"/>
              </a:defRPr>
            </a:lvl1pPr>
            <a:lvl2pPr indent="-279400" lvl="1" marL="914400" algn="l">
              <a:lnSpc>
                <a:spcPct val="120000"/>
              </a:lnSpc>
              <a:spcBef>
                <a:spcPts val="0"/>
              </a:spcBef>
              <a:spcAft>
                <a:spcPts val="0"/>
              </a:spcAft>
              <a:buClr>
                <a:srgbClr val="040F47"/>
              </a:buClr>
              <a:buSzPts val="800"/>
              <a:buChar char="•"/>
              <a:defRPr/>
            </a:lvl2pPr>
            <a:lvl3pPr indent="-279400" lvl="2" marL="1371600" algn="l">
              <a:lnSpc>
                <a:spcPct val="120000"/>
              </a:lnSpc>
              <a:spcBef>
                <a:spcPts val="0"/>
              </a:spcBef>
              <a:spcAft>
                <a:spcPts val="0"/>
              </a:spcAft>
              <a:buClr>
                <a:srgbClr val="040F47"/>
              </a:buClr>
              <a:buSzPts val="800"/>
              <a:buChar char="•"/>
              <a:defRPr/>
            </a:lvl3pPr>
            <a:lvl4pPr indent="-279400" lvl="3" marL="1828800" algn="l">
              <a:lnSpc>
                <a:spcPct val="120000"/>
              </a:lnSpc>
              <a:spcBef>
                <a:spcPts val="0"/>
              </a:spcBef>
              <a:spcAft>
                <a:spcPts val="0"/>
              </a:spcAft>
              <a:buClr>
                <a:srgbClr val="040F47"/>
              </a:buClr>
              <a:buSzPts val="800"/>
              <a:buChar char="•"/>
              <a:defRPr/>
            </a:lvl4pPr>
            <a:lvl5pPr indent="-279400" lvl="4" marL="2286000" algn="l">
              <a:lnSpc>
                <a:spcPct val="120000"/>
              </a:lnSpc>
              <a:spcBef>
                <a:spcPts val="0"/>
              </a:spcBef>
              <a:spcAft>
                <a:spcPts val="0"/>
              </a:spcAft>
              <a:buClr>
                <a:srgbClr val="040F47"/>
              </a:buClr>
              <a:buSzPts val="800"/>
              <a:buChar char="•"/>
              <a:defRPr/>
            </a:lvl5pPr>
            <a:lvl6pPr indent="-279400" lvl="5" marL="2743200" algn="l">
              <a:lnSpc>
                <a:spcPct val="120000"/>
              </a:lnSpc>
              <a:spcBef>
                <a:spcPts val="0"/>
              </a:spcBef>
              <a:spcAft>
                <a:spcPts val="0"/>
              </a:spcAft>
              <a:buClr>
                <a:srgbClr val="040F47"/>
              </a:buClr>
              <a:buSzPts val="800"/>
              <a:buChar char="•"/>
              <a:defRPr/>
            </a:lvl6pPr>
            <a:lvl7pPr indent="-279400" lvl="6" marL="3200400" algn="l">
              <a:lnSpc>
                <a:spcPct val="120000"/>
              </a:lnSpc>
              <a:spcBef>
                <a:spcPts val="0"/>
              </a:spcBef>
              <a:spcAft>
                <a:spcPts val="0"/>
              </a:spcAft>
              <a:buClr>
                <a:srgbClr val="040F47"/>
              </a:buClr>
              <a:buSzPts val="800"/>
              <a:buChar char="•"/>
              <a:defRPr/>
            </a:lvl7pPr>
            <a:lvl8pPr indent="-279400" lvl="7" marL="3657600" algn="l">
              <a:lnSpc>
                <a:spcPct val="120000"/>
              </a:lnSpc>
              <a:spcBef>
                <a:spcPts val="0"/>
              </a:spcBef>
              <a:spcAft>
                <a:spcPts val="0"/>
              </a:spcAft>
              <a:buClr>
                <a:srgbClr val="040F47"/>
              </a:buClr>
              <a:buSzPts val="800"/>
              <a:buChar char="•"/>
              <a:defRPr/>
            </a:lvl8pPr>
            <a:lvl9pPr indent="-279400" lvl="8" marL="4114800" algn="l">
              <a:lnSpc>
                <a:spcPct val="120000"/>
              </a:lnSpc>
              <a:spcBef>
                <a:spcPts val="0"/>
              </a:spcBef>
              <a:spcAft>
                <a:spcPts val="0"/>
              </a:spcAft>
              <a:buClr>
                <a:srgbClr val="040F47"/>
              </a:buClr>
              <a:buSzPts val="800"/>
              <a:buChar char="•"/>
              <a:defRPr/>
            </a:lvl9pPr>
          </a:lstStyle>
          <a:p/>
        </p:txBody>
      </p:sp>
      <p:sp>
        <p:nvSpPr>
          <p:cNvPr id="1718" name="Google Shape;1718;p116"/>
          <p:cNvSpPr txBox="1"/>
          <p:nvPr>
            <p:ph idx="2" type="body"/>
          </p:nvPr>
        </p:nvSpPr>
        <p:spPr>
          <a:xfrm>
            <a:off x="575586" y="3967046"/>
            <a:ext cx="8239200" cy="323700"/>
          </a:xfrm>
          <a:prstGeom prst="rect">
            <a:avLst/>
          </a:prstGeom>
          <a:noFill/>
          <a:ln>
            <a:noFill/>
          </a:ln>
        </p:spPr>
        <p:txBody>
          <a:bodyPr anchorCtr="0" anchor="b" bIns="19050" lIns="19050" spcFirstLastPara="1" rIns="19050" wrap="square" tIns="19050">
            <a:normAutofit/>
          </a:bodyPr>
          <a:lstStyle>
            <a:lvl1pPr indent="-228600" lvl="0" marL="457200" algn="l">
              <a:lnSpc>
                <a:spcPct val="100000"/>
              </a:lnSpc>
              <a:spcBef>
                <a:spcPts val="0"/>
              </a:spcBef>
              <a:spcAft>
                <a:spcPts val="0"/>
              </a:spcAft>
              <a:buClr>
                <a:srgbClr val="050450"/>
              </a:buClr>
              <a:buSzPts val="1900"/>
              <a:buFont typeface="Inter Tight SemiBold"/>
              <a:buNone/>
              <a:defRPr sz="1900" cap="none">
                <a:solidFill>
                  <a:srgbClr val="050450"/>
                </a:solidFill>
                <a:latin typeface="Inter Tight SemiBold"/>
                <a:ea typeface="Inter Tight SemiBold"/>
                <a:cs typeface="Inter Tight SemiBold"/>
                <a:sym typeface="Inter Tight SemiBold"/>
              </a:defRPr>
            </a:lvl1pPr>
            <a:lvl2pPr indent="-279400" lvl="1" marL="914400" algn="l">
              <a:lnSpc>
                <a:spcPct val="120000"/>
              </a:lnSpc>
              <a:spcBef>
                <a:spcPts val="0"/>
              </a:spcBef>
              <a:spcAft>
                <a:spcPts val="0"/>
              </a:spcAft>
              <a:buClr>
                <a:srgbClr val="040F47"/>
              </a:buClr>
              <a:buSzPts val="800"/>
              <a:buChar char="•"/>
              <a:defRPr/>
            </a:lvl2pPr>
            <a:lvl3pPr indent="-279400" lvl="2" marL="1371600" algn="l">
              <a:lnSpc>
                <a:spcPct val="120000"/>
              </a:lnSpc>
              <a:spcBef>
                <a:spcPts val="0"/>
              </a:spcBef>
              <a:spcAft>
                <a:spcPts val="0"/>
              </a:spcAft>
              <a:buClr>
                <a:srgbClr val="040F47"/>
              </a:buClr>
              <a:buSzPts val="800"/>
              <a:buChar char="•"/>
              <a:defRPr/>
            </a:lvl3pPr>
            <a:lvl4pPr indent="-279400" lvl="3" marL="1828800" algn="l">
              <a:lnSpc>
                <a:spcPct val="120000"/>
              </a:lnSpc>
              <a:spcBef>
                <a:spcPts val="0"/>
              </a:spcBef>
              <a:spcAft>
                <a:spcPts val="0"/>
              </a:spcAft>
              <a:buClr>
                <a:srgbClr val="040F47"/>
              </a:buClr>
              <a:buSzPts val="800"/>
              <a:buChar char="•"/>
              <a:defRPr/>
            </a:lvl4pPr>
            <a:lvl5pPr indent="-279400" lvl="4" marL="2286000" algn="l">
              <a:lnSpc>
                <a:spcPct val="120000"/>
              </a:lnSpc>
              <a:spcBef>
                <a:spcPts val="0"/>
              </a:spcBef>
              <a:spcAft>
                <a:spcPts val="0"/>
              </a:spcAft>
              <a:buClr>
                <a:srgbClr val="040F47"/>
              </a:buClr>
              <a:buSzPts val="800"/>
              <a:buChar char="•"/>
              <a:defRPr/>
            </a:lvl5pPr>
            <a:lvl6pPr indent="-279400" lvl="5" marL="2743200" algn="l">
              <a:lnSpc>
                <a:spcPct val="120000"/>
              </a:lnSpc>
              <a:spcBef>
                <a:spcPts val="0"/>
              </a:spcBef>
              <a:spcAft>
                <a:spcPts val="0"/>
              </a:spcAft>
              <a:buClr>
                <a:srgbClr val="040F47"/>
              </a:buClr>
              <a:buSzPts val="800"/>
              <a:buChar char="•"/>
              <a:defRPr/>
            </a:lvl6pPr>
            <a:lvl7pPr indent="-279400" lvl="6" marL="3200400" algn="l">
              <a:lnSpc>
                <a:spcPct val="120000"/>
              </a:lnSpc>
              <a:spcBef>
                <a:spcPts val="0"/>
              </a:spcBef>
              <a:spcAft>
                <a:spcPts val="0"/>
              </a:spcAft>
              <a:buClr>
                <a:srgbClr val="040F47"/>
              </a:buClr>
              <a:buSzPts val="800"/>
              <a:buChar char="•"/>
              <a:defRPr/>
            </a:lvl7pPr>
            <a:lvl8pPr indent="-279400" lvl="7" marL="3657600" algn="l">
              <a:lnSpc>
                <a:spcPct val="120000"/>
              </a:lnSpc>
              <a:spcBef>
                <a:spcPts val="0"/>
              </a:spcBef>
              <a:spcAft>
                <a:spcPts val="0"/>
              </a:spcAft>
              <a:buClr>
                <a:srgbClr val="040F47"/>
              </a:buClr>
              <a:buSzPts val="800"/>
              <a:buChar char="•"/>
              <a:defRPr/>
            </a:lvl8pPr>
            <a:lvl9pPr indent="-279400" lvl="8" marL="4114800" algn="l">
              <a:lnSpc>
                <a:spcPct val="120000"/>
              </a:lnSpc>
              <a:spcBef>
                <a:spcPts val="0"/>
              </a:spcBef>
              <a:spcAft>
                <a:spcPts val="0"/>
              </a:spcAft>
              <a:buClr>
                <a:srgbClr val="040F47"/>
              </a:buClr>
              <a:buSzPts val="800"/>
              <a:buChar char="•"/>
              <a:defRPr/>
            </a:lvl9pPr>
          </a:lstStyle>
          <a:p/>
        </p:txBody>
      </p:sp>
      <p:sp>
        <p:nvSpPr>
          <p:cNvPr id="1719" name="Google Shape;1719;p116"/>
          <p:cNvSpPr txBox="1"/>
          <p:nvPr>
            <p:ph idx="3" type="body"/>
          </p:nvPr>
        </p:nvSpPr>
        <p:spPr>
          <a:xfrm>
            <a:off x="575585" y="907197"/>
            <a:ext cx="7158300" cy="2933400"/>
          </a:xfrm>
          <a:prstGeom prst="rect">
            <a:avLst/>
          </a:prstGeom>
          <a:noFill/>
          <a:ln>
            <a:noFill/>
          </a:ln>
        </p:spPr>
        <p:txBody>
          <a:bodyPr anchorCtr="0" anchor="b" bIns="19050" lIns="19050" spcFirstLastPara="1" rIns="19050" wrap="square" tIns="19050">
            <a:normAutofit/>
          </a:bodyPr>
          <a:lstStyle>
            <a:lvl1pPr indent="-279400" lvl="0" marL="457200" algn="l">
              <a:lnSpc>
                <a:spcPct val="120000"/>
              </a:lnSpc>
              <a:spcBef>
                <a:spcPts val="0"/>
              </a:spcBef>
              <a:spcAft>
                <a:spcPts val="0"/>
              </a:spcAft>
              <a:buClr>
                <a:srgbClr val="040F47"/>
              </a:buClr>
              <a:buSzPts val="800"/>
              <a:buChar char="•"/>
              <a:defRPr/>
            </a:lvl1pPr>
            <a:lvl2pPr indent="-279400" lvl="1" marL="914400" algn="l">
              <a:lnSpc>
                <a:spcPct val="120000"/>
              </a:lnSpc>
              <a:spcBef>
                <a:spcPts val="0"/>
              </a:spcBef>
              <a:spcAft>
                <a:spcPts val="0"/>
              </a:spcAft>
              <a:buClr>
                <a:srgbClr val="040F47"/>
              </a:buClr>
              <a:buSzPts val="800"/>
              <a:buChar char="•"/>
              <a:defRPr/>
            </a:lvl2pPr>
            <a:lvl3pPr indent="-279400" lvl="2" marL="1371600" algn="l">
              <a:lnSpc>
                <a:spcPct val="120000"/>
              </a:lnSpc>
              <a:spcBef>
                <a:spcPts val="0"/>
              </a:spcBef>
              <a:spcAft>
                <a:spcPts val="0"/>
              </a:spcAft>
              <a:buClr>
                <a:srgbClr val="040F47"/>
              </a:buClr>
              <a:buSzPts val="800"/>
              <a:buChar char="•"/>
              <a:defRPr/>
            </a:lvl3pPr>
            <a:lvl4pPr indent="-279400" lvl="3" marL="1828800" algn="l">
              <a:lnSpc>
                <a:spcPct val="120000"/>
              </a:lnSpc>
              <a:spcBef>
                <a:spcPts val="0"/>
              </a:spcBef>
              <a:spcAft>
                <a:spcPts val="0"/>
              </a:spcAft>
              <a:buClr>
                <a:srgbClr val="040F47"/>
              </a:buClr>
              <a:buSzPts val="800"/>
              <a:buChar char="•"/>
              <a:defRPr/>
            </a:lvl4pPr>
            <a:lvl5pPr indent="-279400" lvl="4" marL="2286000" algn="l">
              <a:lnSpc>
                <a:spcPct val="120000"/>
              </a:lnSpc>
              <a:spcBef>
                <a:spcPts val="0"/>
              </a:spcBef>
              <a:spcAft>
                <a:spcPts val="0"/>
              </a:spcAft>
              <a:buClr>
                <a:srgbClr val="040F47"/>
              </a:buClr>
              <a:buSzPts val="800"/>
              <a:buChar char="•"/>
              <a:defRPr/>
            </a:lvl5pPr>
            <a:lvl6pPr indent="-279400" lvl="5" marL="2743200" algn="l">
              <a:lnSpc>
                <a:spcPct val="120000"/>
              </a:lnSpc>
              <a:spcBef>
                <a:spcPts val="0"/>
              </a:spcBef>
              <a:spcAft>
                <a:spcPts val="0"/>
              </a:spcAft>
              <a:buClr>
                <a:srgbClr val="040F47"/>
              </a:buClr>
              <a:buSzPts val="800"/>
              <a:buChar char="•"/>
              <a:defRPr/>
            </a:lvl6pPr>
            <a:lvl7pPr indent="-279400" lvl="6" marL="3200400" algn="l">
              <a:lnSpc>
                <a:spcPct val="120000"/>
              </a:lnSpc>
              <a:spcBef>
                <a:spcPts val="0"/>
              </a:spcBef>
              <a:spcAft>
                <a:spcPts val="0"/>
              </a:spcAft>
              <a:buClr>
                <a:srgbClr val="040F47"/>
              </a:buClr>
              <a:buSzPts val="800"/>
              <a:buChar char="•"/>
              <a:defRPr/>
            </a:lvl7pPr>
            <a:lvl8pPr indent="-279400" lvl="7" marL="3657600" algn="l">
              <a:lnSpc>
                <a:spcPct val="120000"/>
              </a:lnSpc>
              <a:spcBef>
                <a:spcPts val="0"/>
              </a:spcBef>
              <a:spcAft>
                <a:spcPts val="0"/>
              </a:spcAft>
              <a:buClr>
                <a:srgbClr val="040F47"/>
              </a:buClr>
              <a:buSzPts val="800"/>
              <a:buChar char="•"/>
              <a:defRPr/>
            </a:lvl8pPr>
            <a:lvl9pPr indent="-279400" lvl="8" marL="4114800" algn="l">
              <a:lnSpc>
                <a:spcPct val="120000"/>
              </a:lnSpc>
              <a:spcBef>
                <a:spcPts val="0"/>
              </a:spcBef>
              <a:spcAft>
                <a:spcPts val="0"/>
              </a:spcAft>
              <a:buClr>
                <a:srgbClr val="040F47"/>
              </a:buClr>
              <a:buSzPts val="800"/>
              <a:buChar char="•"/>
              <a:defRPr/>
            </a:lvl9pPr>
          </a:lstStyle>
          <a:p/>
        </p:txBody>
      </p:sp>
      <p:pic>
        <p:nvPicPr>
          <p:cNvPr descr="Rubrik_Horizontal_White_Logo.png" id="1720" name="Google Shape;1720;p116"/>
          <p:cNvPicPr preferRelativeResize="0"/>
          <p:nvPr/>
        </p:nvPicPr>
        <p:blipFill rotWithShape="1">
          <a:blip r:embed="rId3">
            <a:alphaModFix/>
          </a:blip>
          <a:srcRect b="0" l="80" r="80" t="0"/>
          <a:stretch/>
        </p:blipFill>
        <p:spPr>
          <a:xfrm>
            <a:off x="8221317" y="4758280"/>
            <a:ext cx="688677" cy="199045"/>
          </a:xfrm>
          <a:prstGeom prst="rect">
            <a:avLst/>
          </a:prstGeom>
          <a:noFill/>
          <a:ln>
            <a:noFill/>
          </a:ln>
        </p:spPr>
      </p:pic>
      <p:sp>
        <p:nvSpPr>
          <p:cNvPr id="1721" name="Google Shape;1721;p11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22" name="Shape 172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idebar">
  <p:cSld name="3_Yellow Sidebar">
    <p:bg>
      <p:bgPr>
        <a:solidFill>
          <a:schemeClr val="dk2"/>
        </a:solidFill>
      </p:bgPr>
    </p:bg>
    <p:spTree>
      <p:nvGrpSpPr>
        <p:cNvPr id="109" name="Shape 109"/>
        <p:cNvGrpSpPr/>
        <p:nvPr/>
      </p:nvGrpSpPr>
      <p:grpSpPr>
        <a:xfrm>
          <a:off x="0" y="0"/>
          <a:ext cx="0" cy="0"/>
          <a:chOff x="0" y="0"/>
          <a:chExt cx="0" cy="0"/>
        </a:xfrm>
      </p:grpSpPr>
      <p:sp>
        <p:nvSpPr>
          <p:cNvPr id="110" name="Google Shape;110;p13"/>
          <p:cNvSpPr/>
          <p:nvPr/>
        </p:nvSpPr>
        <p:spPr>
          <a:xfrm>
            <a:off x="6634480" y="0"/>
            <a:ext cx="2509500" cy="5143500"/>
          </a:xfrm>
          <a:prstGeom prst="rect">
            <a:avLst/>
          </a:prstGeom>
          <a:solidFill>
            <a:srgbClr val="00B46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11" name="Google Shape;111;p13"/>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12" name="Google Shape;112;p13"/>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13" name="Google Shape;113;p13"/>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14" name="Google Shape;114;p13"/>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Sidebar">
  <p:cSld name="4_Yellow Sidebar">
    <p:bg>
      <p:bgPr>
        <a:solidFill>
          <a:schemeClr val="dk2"/>
        </a:solidFill>
      </p:bgPr>
    </p:bg>
    <p:spTree>
      <p:nvGrpSpPr>
        <p:cNvPr id="115" name="Shape 115"/>
        <p:cNvGrpSpPr/>
        <p:nvPr/>
      </p:nvGrpSpPr>
      <p:grpSpPr>
        <a:xfrm>
          <a:off x="0" y="0"/>
          <a:ext cx="0" cy="0"/>
          <a:chOff x="0" y="0"/>
          <a:chExt cx="0" cy="0"/>
        </a:xfrm>
      </p:grpSpPr>
      <p:sp>
        <p:nvSpPr>
          <p:cNvPr id="116" name="Google Shape;116;p14"/>
          <p:cNvSpPr/>
          <p:nvPr/>
        </p:nvSpPr>
        <p:spPr>
          <a:xfrm>
            <a:off x="6634480" y="0"/>
            <a:ext cx="2509500" cy="51435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17" name="Google Shape;117;p14"/>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18" name="Google Shape;118;p1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19" name="Google Shape;119;p14"/>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20" name="Google Shape;120;p14"/>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idebar">
  <p:cSld name="5_Yellow Sidebar">
    <p:bg>
      <p:bgPr>
        <a:solidFill>
          <a:schemeClr val="dk2"/>
        </a:solidFill>
      </p:bgPr>
    </p:bg>
    <p:spTree>
      <p:nvGrpSpPr>
        <p:cNvPr id="121" name="Shape 121"/>
        <p:cNvGrpSpPr/>
        <p:nvPr/>
      </p:nvGrpSpPr>
      <p:grpSpPr>
        <a:xfrm>
          <a:off x="0" y="0"/>
          <a:ext cx="0" cy="0"/>
          <a:chOff x="0" y="0"/>
          <a:chExt cx="0" cy="0"/>
        </a:xfrm>
      </p:grpSpPr>
      <p:sp>
        <p:nvSpPr>
          <p:cNvPr id="122" name="Google Shape;122;p15"/>
          <p:cNvSpPr/>
          <p:nvPr/>
        </p:nvSpPr>
        <p:spPr>
          <a:xfrm>
            <a:off x="6634480" y="0"/>
            <a:ext cx="2509500" cy="5143500"/>
          </a:xfrm>
          <a:prstGeom prst="rect">
            <a:avLst/>
          </a:prstGeom>
          <a:solidFill>
            <a:srgbClr val="FB3A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23" name="Google Shape;123;p15"/>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24" name="Google Shape;124;p15"/>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25" name="Google Shape;125;p15"/>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26" name="Google Shape;126;p15"/>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7" name="Shape 127"/>
        <p:cNvGrpSpPr/>
        <p:nvPr/>
      </p:nvGrpSpPr>
      <p:grpSpPr>
        <a:xfrm>
          <a:off x="0" y="0"/>
          <a:ext cx="0" cy="0"/>
          <a:chOff x="0" y="0"/>
          <a:chExt cx="0" cy="0"/>
        </a:xfrm>
      </p:grpSpPr>
      <p:sp>
        <p:nvSpPr>
          <p:cNvPr id="128" name="Google Shape;128;p16"/>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29" name="Google Shape;129;p16"/>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Dark)">
  <p:cSld name="1_Title Only">
    <p:bg>
      <p:bgPr>
        <a:solidFill>
          <a:schemeClr val="dk2"/>
        </a:solidFill>
      </p:bgPr>
    </p:bg>
    <p:spTree>
      <p:nvGrpSpPr>
        <p:cNvPr id="130" name="Shape 130"/>
        <p:cNvGrpSpPr/>
        <p:nvPr/>
      </p:nvGrpSpPr>
      <p:grpSpPr>
        <a:xfrm>
          <a:off x="0" y="0"/>
          <a:ext cx="0" cy="0"/>
          <a:chOff x="0" y="0"/>
          <a:chExt cx="0" cy="0"/>
        </a:xfrm>
      </p:grpSpPr>
      <p:sp>
        <p:nvSpPr>
          <p:cNvPr id="131" name="Google Shape;131;p17"/>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32" name="Google Shape;132;p1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33" name="Google Shape;133;p17"/>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eal)">
  <p:cSld name="1_Title Only (Teal)">
    <p:bg>
      <p:bgPr>
        <a:solidFill>
          <a:schemeClr val="accent1"/>
        </a:solidFill>
      </p:bgPr>
    </p:bg>
    <p:spTree>
      <p:nvGrpSpPr>
        <p:cNvPr id="134" name="Shape 134"/>
        <p:cNvGrpSpPr/>
        <p:nvPr/>
      </p:nvGrpSpPr>
      <p:grpSpPr>
        <a:xfrm>
          <a:off x="0" y="0"/>
          <a:ext cx="0" cy="0"/>
          <a:chOff x="0" y="0"/>
          <a:chExt cx="0" cy="0"/>
        </a:xfrm>
      </p:grpSpPr>
      <p:sp>
        <p:nvSpPr>
          <p:cNvPr id="135" name="Google Shape;135;p18"/>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36" name="Google Shape;136;p1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37" name="Google Shape;137;p18"/>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Yellow)">
  <p:cSld name="1_Title Only (Teal)_1">
    <p:bg>
      <p:bgPr>
        <a:solidFill>
          <a:schemeClr val="accent4"/>
        </a:solidFill>
      </p:bgPr>
    </p:bg>
    <p:spTree>
      <p:nvGrpSpPr>
        <p:cNvPr id="138" name="Shape 138"/>
        <p:cNvGrpSpPr/>
        <p:nvPr/>
      </p:nvGrpSpPr>
      <p:grpSpPr>
        <a:xfrm>
          <a:off x="0" y="0"/>
          <a:ext cx="0" cy="0"/>
          <a:chOff x="0" y="0"/>
          <a:chExt cx="0" cy="0"/>
        </a:xfrm>
      </p:grpSpPr>
      <p:sp>
        <p:nvSpPr>
          <p:cNvPr id="139" name="Google Shape;139;p1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40" name="Google Shape;140;p19"/>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urple)">
  <p:cSld name="1_Title Only (Teal)_1_1">
    <p:bg>
      <p:bgPr>
        <a:solidFill>
          <a:schemeClr val="accent2"/>
        </a:solidFill>
      </p:bgPr>
    </p:bg>
    <p:spTree>
      <p:nvGrpSpPr>
        <p:cNvPr id="141" name="Shape 141"/>
        <p:cNvGrpSpPr/>
        <p:nvPr/>
      </p:nvGrpSpPr>
      <p:grpSpPr>
        <a:xfrm>
          <a:off x="0" y="0"/>
          <a:ext cx="0" cy="0"/>
          <a:chOff x="0" y="0"/>
          <a:chExt cx="0" cy="0"/>
        </a:xfrm>
      </p:grpSpPr>
      <p:sp>
        <p:nvSpPr>
          <p:cNvPr id="142" name="Google Shape;142;p20"/>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43" name="Google Shape;143;p2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44" name="Google Shape;144;p20"/>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Cover">
  <p:cSld name="1_Title Slide_2">
    <p:bg>
      <p:bgPr>
        <a:solidFill>
          <a:schemeClr val="accent2"/>
        </a:solidFill>
      </p:bgPr>
    </p:bg>
    <p:spTree>
      <p:nvGrpSpPr>
        <p:cNvPr id="21" name="Shape 21"/>
        <p:cNvGrpSpPr/>
        <p:nvPr/>
      </p:nvGrpSpPr>
      <p:grpSpPr>
        <a:xfrm>
          <a:off x="0" y="0"/>
          <a:ext cx="0" cy="0"/>
          <a:chOff x="0" y="0"/>
          <a:chExt cx="0" cy="0"/>
        </a:xfrm>
      </p:grpSpPr>
      <p:sp>
        <p:nvSpPr>
          <p:cNvPr id="22" name="Google Shape;22;p3"/>
          <p:cNvSpPr txBox="1"/>
          <p:nvPr>
            <p:ph type="title"/>
          </p:nvPr>
        </p:nvSpPr>
        <p:spPr>
          <a:xfrm>
            <a:off x="371475" y="1537513"/>
            <a:ext cx="4544400" cy="1512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3"/>
          <p:cNvSpPr txBox="1"/>
          <p:nvPr>
            <p:ph idx="1" type="subTitle"/>
          </p:nvPr>
        </p:nvSpPr>
        <p:spPr>
          <a:xfrm>
            <a:off x="362625" y="3241453"/>
            <a:ext cx="4553100" cy="3363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2000"/>
              <a:buNone/>
              <a:defRPr b="1" sz="2000">
                <a:solidFill>
                  <a:schemeClr val="lt1"/>
                </a:solidFill>
              </a:defRPr>
            </a:lvl1pPr>
            <a:lvl2pPr lvl="1">
              <a:spcBef>
                <a:spcPts val="500"/>
              </a:spcBef>
              <a:spcAft>
                <a:spcPts val="0"/>
              </a:spcAft>
              <a:buClr>
                <a:schemeClr val="lt1"/>
              </a:buClr>
              <a:buSzPts val="1800"/>
              <a:buNone/>
              <a:defRPr sz="1800">
                <a:solidFill>
                  <a:schemeClr val="lt1"/>
                </a:solidFill>
              </a:defRPr>
            </a:lvl2pPr>
            <a:lvl3pPr lvl="2">
              <a:spcBef>
                <a:spcPts val="500"/>
              </a:spcBef>
              <a:spcAft>
                <a:spcPts val="0"/>
              </a:spcAft>
              <a:buClr>
                <a:schemeClr val="lt1"/>
              </a:buClr>
              <a:buSzPts val="1600"/>
              <a:buNone/>
              <a:defRPr sz="1600">
                <a:solidFill>
                  <a:schemeClr val="lt1"/>
                </a:solidFill>
              </a:defRPr>
            </a:lvl3pPr>
            <a:lvl4pPr lvl="3">
              <a:spcBef>
                <a:spcPts val="500"/>
              </a:spcBef>
              <a:spcAft>
                <a:spcPts val="0"/>
              </a:spcAft>
              <a:buClr>
                <a:schemeClr val="lt1"/>
              </a:buClr>
              <a:buSzPts val="1400"/>
              <a:buNone/>
              <a:defRPr sz="1400">
                <a:solidFill>
                  <a:schemeClr val="lt1"/>
                </a:solidFill>
              </a:defRPr>
            </a:lvl4pPr>
            <a:lvl5pPr lvl="4">
              <a:spcBef>
                <a:spcPts val="500"/>
              </a:spcBef>
              <a:spcAft>
                <a:spcPts val="0"/>
              </a:spcAft>
              <a:buClr>
                <a:schemeClr val="lt1"/>
              </a:buClr>
              <a:buSzPts val="1400"/>
              <a:buNone/>
              <a:defRPr sz="1400">
                <a:solidFill>
                  <a:schemeClr val="lt1"/>
                </a:solidFill>
              </a:defRPr>
            </a:lvl5pPr>
            <a:lvl6pPr lvl="5">
              <a:spcBef>
                <a:spcPts val="500"/>
              </a:spcBef>
              <a:spcAft>
                <a:spcPts val="0"/>
              </a:spcAft>
              <a:buClr>
                <a:schemeClr val="lt1"/>
              </a:buClr>
              <a:buSzPts val="1400"/>
              <a:buNone/>
              <a:defRPr sz="1400">
                <a:solidFill>
                  <a:schemeClr val="lt1"/>
                </a:solidFill>
              </a:defRPr>
            </a:lvl6pPr>
            <a:lvl7pPr lvl="6">
              <a:spcBef>
                <a:spcPts val="500"/>
              </a:spcBef>
              <a:spcAft>
                <a:spcPts val="0"/>
              </a:spcAft>
              <a:buClr>
                <a:schemeClr val="lt1"/>
              </a:buClr>
              <a:buSzPts val="1400"/>
              <a:buNone/>
              <a:defRPr sz="1400">
                <a:solidFill>
                  <a:schemeClr val="lt1"/>
                </a:solidFill>
              </a:defRPr>
            </a:lvl7pPr>
            <a:lvl8pPr lvl="7">
              <a:spcBef>
                <a:spcPts val="500"/>
              </a:spcBef>
              <a:spcAft>
                <a:spcPts val="0"/>
              </a:spcAft>
              <a:buClr>
                <a:schemeClr val="lt1"/>
              </a:buClr>
              <a:buSzPts val="1400"/>
              <a:buNone/>
              <a:defRPr sz="1400">
                <a:solidFill>
                  <a:schemeClr val="lt1"/>
                </a:solidFill>
              </a:defRPr>
            </a:lvl8pPr>
            <a:lvl9pPr lvl="8">
              <a:spcBef>
                <a:spcPts val="500"/>
              </a:spcBef>
              <a:spcAft>
                <a:spcPts val="500"/>
              </a:spcAft>
              <a:buClr>
                <a:schemeClr val="lt1"/>
              </a:buClr>
              <a:buSzPts val="1400"/>
              <a:buNone/>
              <a:defRPr sz="1400">
                <a:solidFill>
                  <a:schemeClr val="lt1"/>
                </a:solidFill>
              </a:defRPr>
            </a:lvl9pPr>
          </a:lstStyle>
          <a:p/>
        </p:txBody>
      </p:sp>
      <p:sp>
        <p:nvSpPr>
          <p:cNvPr id="24" name="Google Shape;24;p3"/>
          <p:cNvSpPr txBox="1"/>
          <p:nvPr>
            <p:ph idx="2" type="subTitle"/>
          </p:nvPr>
        </p:nvSpPr>
        <p:spPr>
          <a:xfrm>
            <a:off x="362625" y="4115872"/>
            <a:ext cx="4553100" cy="197700"/>
          </a:xfrm>
          <a:prstGeom prst="rect">
            <a:avLst/>
          </a:prstGeom>
        </p:spPr>
        <p:txBody>
          <a:bodyPr anchorCtr="0" anchor="t" bIns="0" lIns="0" spcFirstLastPara="1" rIns="0" wrap="square" tIns="0">
            <a:spAutoFit/>
          </a:bodyPr>
          <a:lstStyle>
            <a:lvl1pPr lvl="0">
              <a:spcBef>
                <a:spcPts val="0"/>
              </a:spcBef>
              <a:spcAft>
                <a:spcPts val="0"/>
              </a:spcAft>
              <a:buSzPts val="1200"/>
              <a:buNone/>
              <a:defRPr b="1" sz="1200"/>
            </a:lvl1pPr>
            <a:lvl2pPr lvl="1">
              <a:spcBef>
                <a:spcPts val="500"/>
              </a:spcBef>
              <a:spcAft>
                <a:spcPts val="0"/>
              </a:spcAft>
              <a:buSzPts val="1200"/>
              <a:buNone/>
              <a:defRPr sz="1200"/>
            </a:lvl2pPr>
            <a:lvl3pPr lvl="2">
              <a:spcBef>
                <a:spcPts val="500"/>
              </a:spcBef>
              <a:spcAft>
                <a:spcPts val="0"/>
              </a:spcAft>
              <a:buSzPts val="1200"/>
              <a:buNone/>
              <a:defRPr sz="1200"/>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pic>
        <p:nvPicPr>
          <p:cNvPr id="25" name="Google Shape;25;p3"/>
          <p:cNvPicPr preferRelativeResize="0"/>
          <p:nvPr/>
        </p:nvPicPr>
        <p:blipFill rotWithShape="1">
          <a:blip r:embed="rId2">
            <a:alphaModFix/>
          </a:blip>
          <a:srcRect b="38970" l="0" r="0" t="37703"/>
          <a:stretch/>
        </p:blipFill>
        <p:spPr>
          <a:xfrm>
            <a:off x="166170" y="327306"/>
            <a:ext cx="2571750" cy="59990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Green)">
  <p:cSld name="1_Title Only (Teal)_1_1_1">
    <p:bg>
      <p:bgPr>
        <a:solidFill>
          <a:srgbClr val="00B46E"/>
        </a:solidFill>
      </p:bgPr>
    </p:bg>
    <p:spTree>
      <p:nvGrpSpPr>
        <p:cNvPr id="145" name="Shape 145"/>
        <p:cNvGrpSpPr/>
        <p:nvPr/>
      </p:nvGrpSpPr>
      <p:grpSpPr>
        <a:xfrm>
          <a:off x="0" y="0"/>
          <a:ext cx="0" cy="0"/>
          <a:chOff x="0" y="0"/>
          <a:chExt cx="0" cy="0"/>
        </a:xfrm>
      </p:grpSpPr>
      <p:sp>
        <p:nvSpPr>
          <p:cNvPr id="146" name="Google Shape;146;p2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47" name="Google Shape;147;p2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48" name="Google Shape;148;p21"/>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ink)">
  <p:cSld name="1_Title Only (Teal)_1_1_1_1">
    <p:bg>
      <p:bgPr>
        <a:solidFill>
          <a:schemeClr val="accent6"/>
        </a:solidFill>
      </p:bgPr>
    </p:bg>
    <p:spTree>
      <p:nvGrpSpPr>
        <p:cNvPr id="149" name="Shape 149"/>
        <p:cNvGrpSpPr/>
        <p:nvPr/>
      </p:nvGrpSpPr>
      <p:grpSpPr>
        <a:xfrm>
          <a:off x="0" y="0"/>
          <a:ext cx="0" cy="0"/>
          <a:chOff x="0" y="0"/>
          <a:chExt cx="0" cy="0"/>
        </a:xfrm>
      </p:grpSpPr>
      <p:sp>
        <p:nvSpPr>
          <p:cNvPr id="150" name="Google Shape;150;p22"/>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51" name="Google Shape;151;p22"/>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52" name="Google Shape;152;p22"/>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Red)">
  <p:cSld name="1_Title Only (Teal)_1_1_1_1_1">
    <p:bg>
      <p:bgPr>
        <a:solidFill>
          <a:srgbClr val="FB3A73"/>
        </a:solidFill>
      </p:bgPr>
    </p:bg>
    <p:spTree>
      <p:nvGrpSpPr>
        <p:cNvPr id="153" name="Shape 153"/>
        <p:cNvGrpSpPr/>
        <p:nvPr/>
      </p:nvGrpSpPr>
      <p:grpSpPr>
        <a:xfrm>
          <a:off x="0" y="0"/>
          <a:ext cx="0" cy="0"/>
          <a:chOff x="0" y="0"/>
          <a:chExt cx="0" cy="0"/>
        </a:xfrm>
      </p:grpSpPr>
      <p:sp>
        <p:nvSpPr>
          <p:cNvPr id="154" name="Google Shape;154;p23"/>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55" name="Google Shape;155;p23"/>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56" name="Google Shape;156;p23"/>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Title and Subhead (Light)">
    <p:spTree>
      <p:nvGrpSpPr>
        <p:cNvPr id="157" name="Shape 157"/>
        <p:cNvGrpSpPr/>
        <p:nvPr/>
      </p:nvGrpSpPr>
      <p:grpSpPr>
        <a:xfrm>
          <a:off x="0" y="0"/>
          <a:ext cx="0" cy="0"/>
          <a:chOff x="0" y="0"/>
          <a:chExt cx="0" cy="0"/>
        </a:xfrm>
      </p:grpSpPr>
      <p:sp>
        <p:nvSpPr>
          <p:cNvPr id="158" name="Google Shape;158;p24"/>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59" name="Google Shape;159;p24"/>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60" name="Google Shape;160;p24"/>
          <p:cNvSpPr txBox="1"/>
          <p:nvPr>
            <p:ph idx="1" type="body"/>
          </p:nvPr>
        </p:nvSpPr>
        <p:spPr>
          <a:xfrm>
            <a:off x="371475" y="1001001"/>
            <a:ext cx="84012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Subhead">
  <p:cSld name="Title and Subhead (Light)_1">
    <p:spTree>
      <p:nvGrpSpPr>
        <p:cNvPr id="161" name="Shape 161"/>
        <p:cNvGrpSpPr/>
        <p:nvPr/>
      </p:nvGrpSpPr>
      <p:grpSpPr>
        <a:xfrm>
          <a:off x="0" y="0"/>
          <a:ext cx="0" cy="0"/>
          <a:chOff x="0" y="0"/>
          <a:chExt cx="0" cy="0"/>
        </a:xfrm>
      </p:grpSpPr>
      <p:sp>
        <p:nvSpPr>
          <p:cNvPr id="162" name="Google Shape;162;p25"/>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63" name="Google Shape;163;p25"/>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64" name="Google Shape;164;p25"/>
          <p:cNvSpPr txBox="1"/>
          <p:nvPr>
            <p:ph idx="1" type="body"/>
          </p:nvPr>
        </p:nvSpPr>
        <p:spPr>
          <a:xfrm>
            <a:off x="371475" y="1366001"/>
            <a:ext cx="84012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65" name="Google Shape;165;p25"/>
          <p:cNvSpPr txBox="1"/>
          <p:nvPr>
            <p:ph idx="2"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itle and Subhead (Light)_1_1">
    <p:spTree>
      <p:nvGrpSpPr>
        <p:cNvPr id="166" name="Shape 166"/>
        <p:cNvGrpSpPr/>
        <p:nvPr/>
      </p:nvGrpSpPr>
      <p:grpSpPr>
        <a:xfrm>
          <a:off x="0" y="0"/>
          <a:ext cx="0" cy="0"/>
          <a:chOff x="0" y="0"/>
          <a:chExt cx="0" cy="0"/>
        </a:xfrm>
      </p:grpSpPr>
      <p:sp>
        <p:nvSpPr>
          <p:cNvPr id="167" name="Google Shape;167;p26"/>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68" name="Google Shape;168;p26"/>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69" name="Google Shape;169;p26"/>
          <p:cNvSpPr txBox="1"/>
          <p:nvPr>
            <p:ph idx="1" type="body"/>
          </p:nvPr>
        </p:nvSpPr>
        <p:spPr>
          <a:xfrm>
            <a:off x="37147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70" name="Google Shape;170;p26"/>
          <p:cNvSpPr txBox="1"/>
          <p:nvPr>
            <p:ph idx="2" type="body"/>
          </p:nvPr>
        </p:nvSpPr>
        <p:spPr>
          <a:xfrm>
            <a:off x="480382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with Subhead">
  <p:cSld name="Title and Subhead (Light)_1_1_1">
    <p:spTree>
      <p:nvGrpSpPr>
        <p:cNvPr id="171" name="Shape 171"/>
        <p:cNvGrpSpPr/>
        <p:nvPr/>
      </p:nvGrpSpPr>
      <p:grpSpPr>
        <a:xfrm>
          <a:off x="0" y="0"/>
          <a:ext cx="0" cy="0"/>
          <a:chOff x="0" y="0"/>
          <a:chExt cx="0" cy="0"/>
        </a:xfrm>
      </p:grpSpPr>
      <p:sp>
        <p:nvSpPr>
          <p:cNvPr id="172" name="Google Shape;172;p27"/>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73" name="Google Shape;173;p27"/>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74" name="Google Shape;174;p27"/>
          <p:cNvSpPr txBox="1"/>
          <p:nvPr>
            <p:ph idx="1" type="body"/>
          </p:nvPr>
        </p:nvSpPr>
        <p:spPr>
          <a:xfrm>
            <a:off x="37147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75" name="Google Shape;175;p27"/>
          <p:cNvSpPr txBox="1"/>
          <p:nvPr>
            <p:ph idx="2" type="body"/>
          </p:nvPr>
        </p:nvSpPr>
        <p:spPr>
          <a:xfrm>
            <a:off x="480382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76" name="Google Shape;176;p27"/>
          <p:cNvSpPr txBox="1"/>
          <p:nvPr>
            <p:ph idx="3"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itle and Subhead (Light)_1_1_1_1">
    <p:spTree>
      <p:nvGrpSpPr>
        <p:cNvPr id="177" name="Shape 177"/>
        <p:cNvGrpSpPr/>
        <p:nvPr/>
      </p:nvGrpSpPr>
      <p:grpSpPr>
        <a:xfrm>
          <a:off x="0" y="0"/>
          <a:ext cx="0" cy="0"/>
          <a:chOff x="0" y="0"/>
          <a:chExt cx="0" cy="0"/>
        </a:xfrm>
      </p:grpSpPr>
      <p:sp>
        <p:nvSpPr>
          <p:cNvPr id="178" name="Google Shape;178;p28"/>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79" name="Google Shape;179;p28"/>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80" name="Google Shape;180;p28"/>
          <p:cNvSpPr txBox="1"/>
          <p:nvPr>
            <p:ph idx="1" type="body"/>
          </p:nvPr>
        </p:nvSpPr>
        <p:spPr>
          <a:xfrm>
            <a:off x="37147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81" name="Google Shape;181;p28"/>
          <p:cNvSpPr txBox="1"/>
          <p:nvPr>
            <p:ph idx="2" type="body"/>
          </p:nvPr>
        </p:nvSpPr>
        <p:spPr>
          <a:xfrm>
            <a:off x="3331500"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82" name="Google Shape;182;p28"/>
          <p:cNvSpPr txBox="1"/>
          <p:nvPr>
            <p:ph idx="3" type="body"/>
          </p:nvPr>
        </p:nvSpPr>
        <p:spPr>
          <a:xfrm>
            <a:off x="629152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with Subhead">
  <p:cSld name="Title and Subhead (Light)_1_1_1_1_1">
    <p:spTree>
      <p:nvGrpSpPr>
        <p:cNvPr id="183" name="Shape 183"/>
        <p:cNvGrpSpPr/>
        <p:nvPr/>
      </p:nvGrpSpPr>
      <p:grpSpPr>
        <a:xfrm>
          <a:off x="0" y="0"/>
          <a:ext cx="0" cy="0"/>
          <a:chOff x="0" y="0"/>
          <a:chExt cx="0" cy="0"/>
        </a:xfrm>
      </p:grpSpPr>
      <p:sp>
        <p:nvSpPr>
          <p:cNvPr id="184" name="Google Shape;184;p29"/>
          <p:cNvSpPr txBox="1"/>
          <p:nvPr>
            <p:ph idx="1" type="body"/>
          </p:nvPr>
        </p:nvSpPr>
        <p:spPr>
          <a:xfrm>
            <a:off x="371475" y="1391850"/>
            <a:ext cx="2481000" cy="33801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85" name="Google Shape;185;p29"/>
          <p:cNvSpPr txBox="1"/>
          <p:nvPr>
            <p:ph idx="2" type="body"/>
          </p:nvPr>
        </p:nvSpPr>
        <p:spPr>
          <a:xfrm>
            <a:off x="3331500" y="1391850"/>
            <a:ext cx="2481000" cy="33801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86" name="Google Shape;186;p29"/>
          <p:cNvSpPr txBox="1"/>
          <p:nvPr>
            <p:ph idx="3" type="body"/>
          </p:nvPr>
        </p:nvSpPr>
        <p:spPr>
          <a:xfrm>
            <a:off x="6291525" y="1391850"/>
            <a:ext cx="2481000" cy="33801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87" name="Google Shape;187;p2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88" name="Google Shape;188;p29"/>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89" name="Google Shape;189;p29"/>
          <p:cNvSpPr txBox="1"/>
          <p:nvPr>
            <p:ph idx="4"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Dark)">
  <p:cSld name="Title and Subhead (Dark)">
    <p:bg>
      <p:bgPr>
        <a:solidFill>
          <a:schemeClr val="dk2"/>
        </a:solidFill>
      </p:bgPr>
    </p:bg>
    <p:spTree>
      <p:nvGrpSpPr>
        <p:cNvPr id="190" name="Shape 190"/>
        <p:cNvGrpSpPr/>
        <p:nvPr/>
      </p:nvGrpSpPr>
      <p:grpSpPr>
        <a:xfrm>
          <a:off x="0" y="0"/>
          <a:ext cx="0" cy="0"/>
          <a:chOff x="0" y="0"/>
          <a:chExt cx="0" cy="0"/>
        </a:xfrm>
      </p:grpSpPr>
      <p:pic>
        <p:nvPicPr>
          <p:cNvPr id="191" name="Google Shape;191;p3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92" name="Google Shape;192;p30"/>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3" name="Google Shape;193;p30"/>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94" name="Google Shape;194;p30"/>
          <p:cNvSpPr txBox="1"/>
          <p:nvPr>
            <p:ph idx="1" type="body"/>
          </p:nvPr>
        </p:nvSpPr>
        <p:spPr>
          <a:xfrm>
            <a:off x="371475" y="1001001"/>
            <a:ext cx="84012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dk2"/>
        </a:solidFill>
      </p:bgPr>
    </p:bg>
    <p:spTree>
      <p:nvGrpSpPr>
        <p:cNvPr id="26" name="Shape 26"/>
        <p:cNvGrpSpPr/>
        <p:nvPr/>
      </p:nvGrpSpPr>
      <p:grpSpPr>
        <a:xfrm>
          <a:off x="0" y="0"/>
          <a:ext cx="0" cy="0"/>
          <a:chOff x="0" y="0"/>
          <a:chExt cx="0" cy="0"/>
        </a:xfrm>
      </p:grpSpPr>
      <p:sp>
        <p:nvSpPr>
          <p:cNvPr id="27" name="Google Shape;27;p4"/>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8" name="Google Shape;28;p4"/>
          <p:cNvSpPr/>
          <p:nvPr/>
        </p:nvSpPr>
        <p:spPr>
          <a:xfrm>
            <a:off x="0" y="0"/>
            <a:ext cx="4572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29" name="Google Shape;29;p4"/>
          <p:cNvSpPr txBox="1"/>
          <p:nvPr>
            <p:ph type="title"/>
          </p:nvPr>
        </p:nvSpPr>
        <p:spPr>
          <a:xfrm>
            <a:off x="371475" y="1822465"/>
            <a:ext cx="3164400" cy="1512900"/>
          </a:xfrm>
          <a:prstGeom prst="rect">
            <a:avLst/>
          </a:prstGeom>
          <a:noFill/>
          <a:ln>
            <a:noFill/>
          </a:ln>
        </p:spPr>
        <p:txBody>
          <a:bodyPr anchorCtr="0" anchor="ctr" bIns="34275" lIns="0" spcFirstLastPara="1" rIns="0" wrap="square" tIns="34275">
            <a:noAutofit/>
          </a:bodyPr>
          <a:lstStyle>
            <a:lvl1pPr lvl="0" algn="l">
              <a:lnSpc>
                <a:spcPct val="9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 name="Google Shape;30;p4"/>
          <p:cNvSpPr txBox="1"/>
          <p:nvPr>
            <p:ph idx="1" type="body"/>
          </p:nvPr>
        </p:nvSpPr>
        <p:spPr>
          <a:xfrm>
            <a:off x="4943475" y="935236"/>
            <a:ext cx="3828900" cy="3273000"/>
          </a:xfrm>
          <a:prstGeom prst="rect">
            <a:avLst/>
          </a:prstGeom>
          <a:noFill/>
          <a:ln>
            <a:noFill/>
          </a:ln>
        </p:spPr>
        <p:txBody>
          <a:bodyPr anchorCtr="0" anchor="ctr" bIns="34275" lIns="0" spcFirstLastPara="1" rIns="0" wrap="square" tIns="34275">
            <a:noAutofit/>
          </a:bodyPr>
          <a:lstStyle>
            <a:lvl1pPr indent="-342900" lvl="0" marL="457200" algn="l">
              <a:lnSpc>
                <a:spcPct val="100000"/>
              </a:lnSpc>
              <a:spcBef>
                <a:spcPts val="0"/>
              </a:spcBef>
              <a:spcAft>
                <a:spcPts val="0"/>
              </a:spcAft>
              <a:buClr>
                <a:srgbClr val="00B2A9"/>
              </a:buClr>
              <a:buSzPts val="1800"/>
              <a:buFont typeface="Arial"/>
              <a:buAutoNum type="arabicPeriod"/>
              <a:defRPr b="0" sz="1800">
                <a:solidFill>
                  <a:schemeClr val="lt1"/>
                </a:solidFill>
                <a:latin typeface="Arial"/>
                <a:ea typeface="Arial"/>
                <a:cs typeface="Arial"/>
                <a:sym typeface="Arial"/>
              </a:defRPr>
            </a:lvl1pPr>
            <a:lvl2pPr indent="-317500" lvl="1" marL="914400" algn="l">
              <a:lnSpc>
                <a:spcPct val="90000"/>
              </a:lnSpc>
              <a:spcBef>
                <a:spcPts val="1400"/>
              </a:spcBef>
              <a:spcAft>
                <a:spcPts val="0"/>
              </a:spcAft>
              <a:buClr>
                <a:schemeClr val="lt1"/>
              </a:buClr>
              <a:buSzPts val="1400"/>
              <a:buChar char="•"/>
              <a:defRPr sz="1400">
                <a:solidFill>
                  <a:schemeClr val="lt1"/>
                </a:solidFill>
                <a:latin typeface="Arial"/>
                <a:ea typeface="Arial"/>
                <a:cs typeface="Arial"/>
                <a:sym typeface="Arial"/>
              </a:defRPr>
            </a:lvl2pPr>
            <a:lvl3pPr indent="-304800" lvl="2" marL="1371600" algn="l">
              <a:lnSpc>
                <a:spcPct val="90000"/>
              </a:lnSpc>
              <a:spcBef>
                <a:spcPts val="400"/>
              </a:spcBef>
              <a:spcAft>
                <a:spcPts val="0"/>
              </a:spcAft>
              <a:buClr>
                <a:schemeClr val="lt1"/>
              </a:buClr>
              <a:buSzPts val="1200"/>
              <a:buChar char="•"/>
              <a:defRPr>
                <a:solidFill>
                  <a:schemeClr val="lt1"/>
                </a:solidFill>
                <a:latin typeface="Arial"/>
                <a:ea typeface="Arial"/>
                <a:cs typeface="Arial"/>
                <a:sym typeface="Arial"/>
              </a:defRPr>
            </a:lvl3pPr>
            <a:lvl4pPr indent="-317500" lvl="3" marL="1828800" algn="l">
              <a:lnSpc>
                <a:spcPct val="90000"/>
              </a:lnSpc>
              <a:spcBef>
                <a:spcPts val="400"/>
              </a:spcBef>
              <a:spcAft>
                <a:spcPts val="0"/>
              </a:spcAft>
              <a:buClr>
                <a:schemeClr val="lt1"/>
              </a:buClr>
              <a:buSzPts val="1400"/>
              <a:buChar char="•"/>
              <a:defRPr sz="1400">
                <a:solidFill>
                  <a:schemeClr val="lt1"/>
                </a:solidFill>
                <a:latin typeface="Arial"/>
                <a:ea typeface="Arial"/>
                <a:cs typeface="Arial"/>
                <a:sym typeface="Arial"/>
              </a:defRPr>
            </a:lvl4pPr>
            <a:lvl5pPr indent="-317500" lvl="4" marL="2286000" algn="l">
              <a:lnSpc>
                <a:spcPct val="90000"/>
              </a:lnSpc>
              <a:spcBef>
                <a:spcPts val="400"/>
              </a:spcBef>
              <a:spcAft>
                <a:spcPts val="0"/>
              </a:spcAft>
              <a:buClr>
                <a:schemeClr val="lt1"/>
              </a:buClr>
              <a:buSzPts val="1400"/>
              <a:buChar char="•"/>
              <a:defRPr sz="14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lt1"/>
              </a:buClr>
              <a:buSzPts val="1400"/>
              <a:buChar char="•"/>
              <a:defRPr sz="1400">
                <a:solidFill>
                  <a:schemeClr val="lt1"/>
                </a:solidFill>
              </a:defRPr>
            </a:lvl6pPr>
            <a:lvl7pPr indent="-317500" lvl="6" marL="3200400" algn="l">
              <a:lnSpc>
                <a:spcPct val="90000"/>
              </a:lnSpc>
              <a:spcBef>
                <a:spcPts val="400"/>
              </a:spcBef>
              <a:spcAft>
                <a:spcPts val="0"/>
              </a:spcAft>
              <a:buClr>
                <a:schemeClr val="lt1"/>
              </a:buClr>
              <a:buSzPts val="1400"/>
              <a:buChar char="•"/>
              <a:defRPr sz="1400">
                <a:solidFill>
                  <a:schemeClr val="lt1"/>
                </a:solidFill>
              </a:defRPr>
            </a:lvl7pPr>
            <a:lvl8pPr indent="-317500" lvl="7" marL="3657600" algn="l">
              <a:lnSpc>
                <a:spcPct val="90000"/>
              </a:lnSpc>
              <a:spcBef>
                <a:spcPts val="400"/>
              </a:spcBef>
              <a:spcAft>
                <a:spcPts val="0"/>
              </a:spcAft>
              <a:buClr>
                <a:schemeClr val="lt1"/>
              </a:buClr>
              <a:buSzPts val="1400"/>
              <a:buChar char="•"/>
              <a:defRPr sz="1400">
                <a:solidFill>
                  <a:schemeClr val="lt1"/>
                </a:solidFill>
              </a:defRPr>
            </a:lvl8pPr>
            <a:lvl9pPr indent="-317500" lvl="8" marL="4114800" algn="l">
              <a:lnSpc>
                <a:spcPct val="90000"/>
              </a:lnSpc>
              <a:spcBef>
                <a:spcPts val="400"/>
              </a:spcBef>
              <a:spcAft>
                <a:spcPts val="0"/>
              </a:spcAft>
              <a:buClr>
                <a:schemeClr val="lt1"/>
              </a:buClr>
              <a:buSzPts val="1400"/>
              <a:buChar char="•"/>
              <a:defRPr sz="1400">
                <a:solidFill>
                  <a:schemeClr val="lt1"/>
                </a:solidFill>
              </a:defRPr>
            </a:lvl9pPr>
          </a:lstStyle>
          <a:p/>
        </p:txBody>
      </p:sp>
      <p:pic>
        <p:nvPicPr>
          <p:cNvPr id="31" name="Google Shape;31;p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Subhead (Dark)">
  <p:cSld name="Title and Subhead (Dark)_1">
    <p:bg>
      <p:bgPr>
        <a:solidFill>
          <a:schemeClr val="dk2"/>
        </a:solidFill>
      </p:bgPr>
    </p:bg>
    <p:spTree>
      <p:nvGrpSpPr>
        <p:cNvPr id="195" name="Shape 195"/>
        <p:cNvGrpSpPr/>
        <p:nvPr/>
      </p:nvGrpSpPr>
      <p:grpSpPr>
        <a:xfrm>
          <a:off x="0" y="0"/>
          <a:ext cx="0" cy="0"/>
          <a:chOff x="0" y="0"/>
          <a:chExt cx="0" cy="0"/>
        </a:xfrm>
      </p:grpSpPr>
      <p:pic>
        <p:nvPicPr>
          <p:cNvPr id="196" name="Google Shape;196;p3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97" name="Google Shape;197;p3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8" name="Google Shape;198;p31"/>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99" name="Google Shape;199;p31"/>
          <p:cNvSpPr txBox="1"/>
          <p:nvPr>
            <p:ph idx="1" type="body"/>
          </p:nvPr>
        </p:nvSpPr>
        <p:spPr>
          <a:xfrm>
            <a:off x="371475" y="1366001"/>
            <a:ext cx="84012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00" name="Google Shape;200;p31"/>
          <p:cNvSpPr txBox="1"/>
          <p:nvPr>
            <p:ph idx="2"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Dark)">
  <p:cSld name="Title and Subhead (Dark)_1_1">
    <p:bg>
      <p:bgPr>
        <a:solidFill>
          <a:schemeClr val="dk2"/>
        </a:solidFill>
      </p:bgPr>
    </p:bg>
    <p:spTree>
      <p:nvGrpSpPr>
        <p:cNvPr id="201" name="Shape 201"/>
        <p:cNvGrpSpPr/>
        <p:nvPr/>
      </p:nvGrpSpPr>
      <p:grpSpPr>
        <a:xfrm>
          <a:off x="0" y="0"/>
          <a:ext cx="0" cy="0"/>
          <a:chOff x="0" y="0"/>
          <a:chExt cx="0" cy="0"/>
        </a:xfrm>
      </p:grpSpPr>
      <p:pic>
        <p:nvPicPr>
          <p:cNvPr id="202" name="Google Shape;202;p32"/>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03" name="Google Shape;203;p32"/>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04" name="Google Shape;204;p32"/>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205" name="Google Shape;205;p32"/>
          <p:cNvSpPr txBox="1"/>
          <p:nvPr>
            <p:ph idx="1" type="body"/>
          </p:nvPr>
        </p:nvSpPr>
        <p:spPr>
          <a:xfrm>
            <a:off x="37147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06" name="Google Shape;206;p32"/>
          <p:cNvSpPr txBox="1"/>
          <p:nvPr>
            <p:ph idx="2" type="body"/>
          </p:nvPr>
        </p:nvSpPr>
        <p:spPr>
          <a:xfrm>
            <a:off x="480382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with Subhead (Dark)">
  <p:cSld name="Title and Subhead (Dark)_1_1_1">
    <p:bg>
      <p:bgPr>
        <a:solidFill>
          <a:schemeClr val="dk2"/>
        </a:solidFill>
      </p:bgPr>
    </p:bg>
    <p:spTree>
      <p:nvGrpSpPr>
        <p:cNvPr id="207" name="Shape 207"/>
        <p:cNvGrpSpPr/>
        <p:nvPr/>
      </p:nvGrpSpPr>
      <p:grpSpPr>
        <a:xfrm>
          <a:off x="0" y="0"/>
          <a:ext cx="0" cy="0"/>
          <a:chOff x="0" y="0"/>
          <a:chExt cx="0" cy="0"/>
        </a:xfrm>
      </p:grpSpPr>
      <p:pic>
        <p:nvPicPr>
          <p:cNvPr id="208" name="Google Shape;208;p33"/>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09" name="Google Shape;209;p33"/>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10" name="Google Shape;210;p33"/>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211" name="Google Shape;211;p33"/>
          <p:cNvSpPr txBox="1"/>
          <p:nvPr>
            <p:ph idx="1" type="body"/>
          </p:nvPr>
        </p:nvSpPr>
        <p:spPr>
          <a:xfrm>
            <a:off x="37147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12" name="Google Shape;212;p33"/>
          <p:cNvSpPr txBox="1"/>
          <p:nvPr>
            <p:ph idx="2" type="body"/>
          </p:nvPr>
        </p:nvSpPr>
        <p:spPr>
          <a:xfrm>
            <a:off x="480382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13" name="Google Shape;213;p33"/>
          <p:cNvSpPr txBox="1"/>
          <p:nvPr>
            <p:ph idx="3"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Dark)">
  <p:cSld name="Title and Subhead (Dark)_1_1_1_1">
    <p:bg>
      <p:bgPr>
        <a:solidFill>
          <a:schemeClr val="dk2"/>
        </a:solidFill>
      </p:bgPr>
    </p:bg>
    <p:spTree>
      <p:nvGrpSpPr>
        <p:cNvPr id="214" name="Shape 214"/>
        <p:cNvGrpSpPr/>
        <p:nvPr/>
      </p:nvGrpSpPr>
      <p:grpSpPr>
        <a:xfrm>
          <a:off x="0" y="0"/>
          <a:ext cx="0" cy="0"/>
          <a:chOff x="0" y="0"/>
          <a:chExt cx="0" cy="0"/>
        </a:xfrm>
      </p:grpSpPr>
      <p:pic>
        <p:nvPicPr>
          <p:cNvPr id="215" name="Google Shape;215;p3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16" name="Google Shape;216;p34"/>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17" name="Google Shape;217;p34"/>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218" name="Google Shape;218;p34"/>
          <p:cNvSpPr txBox="1"/>
          <p:nvPr>
            <p:ph idx="1" type="body"/>
          </p:nvPr>
        </p:nvSpPr>
        <p:spPr>
          <a:xfrm>
            <a:off x="37147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19" name="Google Shape;219;p34"/>
          <p:cNvSpPr txBox="1"/>
          <p:nvPr>
            <p:ph idx="2" type="body"/>
          </p:nvPr>
        </p:nvSpPr>
        <p:spPr>
          <a:xfrm>
            <a:off x="333022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20" name="Google Shape;220;p34"/>
          <p:cNvSpPr txBox="1"/>
          <p:nvPr>
            <p:ph idx="3" type="body"/>
          </p:nvPr>
        </p:nvSpPr>
        <p:spPr>
          <a:xfrm>
            <a:off x="628897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with Subhead (Dark)">
  <p:cSld name="Title and Subhead (Dark)_1_1_1_1_1">
    <p:bg>
      <p:bgPr>
        <a:solidFill>
          <a:schemeClr val="dk2"/>
        </a:solidFill>
      </p:bgPr>
    </p:bg>
    <p:spTree>
      <p:nvGrpSpPr>
        <p:cNvPr id="221" name="Shape 221"/>
        <p:cNvGrpSpPr/>
        <p:nvPr/>
      </p:nvGrpSpPr>
      <p:grpSpPr>
        <a:xfrm>
          <a:off x="0" y="0"/>
          <a:ext cx="0" cy="0"/>
          <a:chOff x="0" y="0"/>
          <a:chExt cx="0" cy="0"/>
        </a:xfrm>
      </p:grpSpPr>
      <p:pic>
        <p:nvPicPr>
          <p:cNvPr id="222" name="Google Shape;222;p35"/>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23" name="Google Shape;223;p35"/>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24" name="Google Shape;224;p35"/>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225" name="Google Shape;225;p35"/>
          <p:cNvSpPr txBox="1"/>
          <p:nvPr>
            <p:ph idx="1" type="body"/>
          </p:nvPr>
        </p:nvSpPr>
        <p:spPr>
          <a:xfrm>
            <a:off x="371475" y="1366100"/>
            <a:ext cx="24810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26" name="Google Shape;226;p35"/>
          <p:cNvSpPr txBox="1"/>
          <p:nvPr>
            <p:ph idx="2"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227" name="Google Shape;227;p35"/>
          <p:cNvSpPr txBox="1"/>
          <p:nvPr>
            <p:ph idx="3" type="body"/>
          </p:nvPr>
        </p:nvSpPr>
        <p:spPr>
          <a:xfrm>
            <a:off x="3327075" y="1366100"/>
            <a:ext cx="24810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228" name="Google Shape;228;p35"/>
          <p:cNvSpPr txBox="1"/>
          <p:nvPr>
            <p:ph idx="4" type="body"/>
          </p:nvPr>
        </p:nvSpPr>
        <p:spPr>
          <a:xfrm>
            <a:off x="6291525" y="1366100"/>
            <a:ext cx="24810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p:cSld name="6_Yellow Sidebar">
    <p:spTree>
      <p:nvGrpSpPr>
        <p:cNvPr id="229" name="Shape 229"/>
        <p:cNvGrpSpPr/>
        <p:nvPr/>
      </p:nvGrpSpPr>
      <p:grpSpPr>
        <a:xfrm>
          <a:off x="0" y="0"/>
          <a:ext cx="0" cy="0"/>
          <a:chOff x="0" y="0"/>
          <a:chExt cx="0" cy="0"/>
        </a:xfrm>
      </p:grpSpPr>
      <p:sp>
        <p:nvSpPr>
          <p:cNvPr id="230" name="Google Shape;230;p36"/>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31" name="Google Shape;231;p36"/>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32" name="Google Shape;232;p36"/>
          <p:cNvSpPr txBox="1"/>
          <p:nvPr>
            <p:ph idx="1"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p:cSld name="6_Yellow Sidebar_1">
    <p:bg>
      <p:bgPr>
        <a:solidFill>
          <a:schemeClr val="dk2"/>
        </a:solidFill>
      </p:bgPr>
    </p:bg>
    <p:spTree>
      <p:nvGrpSpPr>
        <p:cNvPr id="233" name="Shape 233"/>
        <p:cNvGrpSpPr/>
        <p:nvPr/>
      </p:nvGrpSpPr>
      <p:grpSpPr>
        <a:xfrm>
          <a:off x="0" y="0"/>
          <a:ext cx="0" cy="0"/>
          <a:chOff x="0" y="0"/>
          <a:chExt cx="0" cy="0"/>
        </a:xfrm>
      </p:grpSpPr>
      <p:sp>
        <p:nvSpPr>
          <p:cNvPr id="234" name="Google Shape;234;p37"/>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35" name="Google Shape;235;p3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36" name="Google Shape;236;p37"/>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237" name="Google Shape;237;p37"/>
          <p:cNvSpPr txBox="1"/>
          <p:nvPr>
            <p:ph idx="1"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Teal)">
  <p:cSld name="6_Yellow Sidebar_1_1">
    <p:bg>
      <p:bgPr>
        <a:solidFill>
          <a:schemeClr val="accent1"/>
        </a:solidFill>
      </p:bgPr>
    </p:bg>
    <p:spTree>
      <p:nvGrpSpPr>
        <p:cNvPr id="238" name="Shape 238"/>
        <p:cNvGrpSpPr/>
        <p:nvPr/>
      </p:nvGrpSpPr>
      <p:grpSpPr>
        <a:xfrm>
          <a:off x="0" y="0"/>
          <a:ext cx="0" cy="0"/>
          <a:chOff x="0" y="0"/>
          <a:chExt cx="0" cy="0"/>
        </a:xfrm>
      </p:grpSpPr>
      <p:sp>
        <p:nvSpPr>
          <p:cNvPr id="239" name="Google Shape;239;p38"/>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40" name="Google Shape;240;p3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41" name="Google Shape;241;p38"/>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42" name="Google Shape;242;p38"/>
          <p:cNvSpPr txBox="1"/>
          <p:nvPr>
            <p:ph idx="1"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1600"/>
              <a:buNone/>
              <a:defRPr b="1" sz="1600">
                <a:solidFill>
                  <a:schemeClr val="l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43" name="Shape 243"/>
        <p:cNvGrpSpPr/>
        <p:nvPr/>
      </p:nvGrpSpPr>
      <p:grpSpPr>
        <a:xfrm>
          <a:off x="0" y="0"/>
          <a:ext cx="0" cy="0"/>
          <a:chOff x="0" y="0"/>
          <a:chExt cx="0" cy="0"/>
        </a:xfrm>
      </p:grpSpPr>
      <p:sp>
        <p:nvSpPr>
          <p:cNvPr id="244" name="Google Shape;244;p3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chemeClr val="dk2"/>
        </a:solidFill>
      </p:bgPr>
    </p:bg>
    <p:spTree>
      <p:nvGrpSpPr>
        <p:cNvPr id="245" name="Shape 245"/>
        <p:cNvGrpSpPr/>
        <p:nvPr/>
      </p:nvGrpSpPr>
      <p:grpSpPr>
        <a:xfrm>
          <a:off x="0" y="0"/>
          <a:ext cx="0" cy="0"/>
          <a:chOff x="0" y="0"/>
          <a:chExt cx="0" cy="0"/>
        </a:xfrm>
      </p:grpSpPr>
      <p:sp>
        <p:nvSpPr>
          <p:cNvPr id="246" name="Google Shape;246;p40"/>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47" name="Google Shape;247;p4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Divider 1">
    <p:bg>
      <p:bgPr>
        <a:solidFill>
          <a:schemeClr val="accent1"/>
        </a:solidFill>
      </p:bgPr>
    </p:bg>
    <p:spTree>
      <p:nvGrpSpPr>
        <p:cNvPr id="32" name="Shape 32"/>
        <p:cNvGrpSpPr/>
        <p:nvPr/>
      </p:nvGrpSpPr>
      <p:grpSpPr>
        <a:xfrm>
          <a:off x="0" y="0"/>
          <a:ext cx="0" cy="0"/>
          <a:chOff x="0" y="0"/>
          <a:chExt cx="0" cy="0"/>
        </a:xfrm>
      </p:grpSpPr>
      <p:sp>
        <p:nvSpPr>
          <p:cNvPr id="33" name="Google Shape;33;p5"/>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34" name="Google Shape;34;p5"/>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5" name="Google Shape;35;p5"/>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36" name="Google Shape;36;p5"/>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grpSp>
        <p:nvGrpSpPr>
          <p:cNvPr id="37" name="Google Shape;37;p5"/>
          <p:cNvGrpSpPr/>
          <p:nvPr/>
        </p:nvGrpSpPr>
        <p:grpSpPr>
          <a:xfrm>
            <a:off x="5258313" y="1514411"/>
            <a:ext cx="2091265" cy="2091265"/>
            <a:chOff x="1190625" y="238125"/>
            <a:chExt cx="5215125" cy="5215125"/>
          </a:xfrm>
        </p:grpSpPr>
        <p:sp>
          <p:nvSpPr>
            <p:cNvPr id="38" name="Google Shape;38;p5"/>
            <p:cNvSpPr/>
            <p:nvPr/>
          </p:nvSpPr>
          <p:spPr>
            <a:xfrm>
              <a:off x="3797750" y="238125"/>
              <a:ext cx="2608000" cy="5215125"/>
            </a:xfrm>
            <a:custGeom>
              <a:rect b="b" l="l" r="r" t="t"/>
              <a:pathLst>
                <a:path extrusionOk="0" h="208605" w="104320">
                  <a:moveTo>
                    <a:pt x="1" y="0"/>
                  </a:moveTo>
                  <a:lnTo>
                    <a:pt x="1" y="208604"/>
                  </a:lnTo>
                  <a:cubicBezTo>
                    <a:pt x="57607" y="208604"/>
                    <a:pt x="104319" y="161892"/>
                    <a:pt x="104319" y="104286"/>
                  </a:cubicBezTo>
                  <a:cubicBezTo>
                    <a:pt x="104319" y="46679"/>
                    <a:pt x="57607" y="0"/>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a:off x="1190625" y="238125"/>
              <a:ext cx="2607150" cy="5215125"/>
            </a:xfrm>
            <a:custGeom>
              <a:rect b="b" l="l" r="r" t="t"/>
              <a:pathLst>
                <a:path extrusionOk="0" h="208605" w="104286">
                  <a:moveTo>
                    <a:pt x="104286" y="0"/>
                  </a:moveTo>
                  <a:cubicBezTo>
                    <a:pt x="46712" y="0"/>
                    <a:pt x="0" y="46679"/>
                    <a:pt x="0" y="104286"/>
                  </a:cubicBezTo>
                  <a:cubicBezTo>
                    <a:pt x="0" y="161892"/>
                    <a:pt x="46712" y="208604"/>
                    <a:pt x="104286" y="208604"/>
                  </a:cubicBezTo>
                  <a:lnTo>
                    <a:pt x="104286" y="0"/>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1842200" y="883175"/>
              <a:ext cx="3911150" cy="3911150"/>
            </a:xfrm>
            <a:custGeom>
              <a:rect b="b" l="l" r="r" t="t"/>
              <a:pathLst>
                <a:path extrusionOk="0" fill="none" h="156446" w="156446">
                  <a:moveTo>
                    <a:pt x="78223" y="156445"/>
                  </a:moveTo>
                  <a:cubicBezTo>
                    <a:pt x="35099" y="156445"/>
                    <a:pt x="0" y="121346"/>
                    <a:pt x="0" y="78223"/>
                  </a:cubicBezTo>
                  <a:cubicBezTo>
                    <a:pt x="0" y="35067"/>
                    <a:pt x="35099" y="0"/>
                    <a:pt x="78223" y="0"/>
                  </a:cubicBezTo>
                  <a:cubicBezTo>
                    <a:pt x="121346" y="0"/>
                    <a:pt x="156445" y="35067"/>
                    <a:pt x="156445" y="78223"/>
                  </a:cubicBezTo>
                  <a:cubicBezTo>
                    <a:pt x="156445" y="121346"/>
                    <a:pt x="121379" y="156445"/>
                    <a:pt x="78223" y="156445"/>
                  </a:cubicBezTo>
                  <a:close/>
                </a:path>
              </a:pathLst>
            </a:custGeom>
            <a:noFill/>
            <a:ln cap="rnd"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3187775" y="2228750"/>
              <a:ext cx="1220000" cy="1220000"/>
            </a:xfrm>
            <a:custGeom>
              <a:rect b="b" l="l" r="r" t="t"/>
              <a:pathLst>
                <a:path extrusionOk="0" fill="none" h="48800" w="48800">
                  <a:moveTo>
                    <a:pt x="24400" y="48799"/>
                  </a:moveTo>
                  <a:cubicBezTo>
                    <a:pt x="10960" y="48799"/>
                    <a:pt x="0" y="37839"/>
                    <a:pt x="0" y="24400"/>
                  </a:cubicBezTo>
                  <a:cubicBezTo>
                    <a:pt x="0" y="10928"/>
                    <a:pt x="10960" y="0"/>
                    <a:pt x="24400" y="0"/>
                  </a:cubicBezTo>
                  <a:cubicBezTo>
                    <a:pt x="37872" y="0"/>
                    <a:pt x="48799" y="10928"/>
                    <a:pt x="48799" y="24400"/>
                  </a:cubicBezTo>
                  <a:cubicBezTo>
                    <a:pt x="48799" y="37839"/>
                    <a:pt x="37872" y="48799"/>
                    <a:pt x="24400" y="48799"/>
                  </a:cubicBezTo>
                  <a:close/>
                </a:path>
              </a:pathLst>
            </a:custGeom>
            <a:noFill/>
            <a:ln cap="rnd"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3797750" y="700500"/>
              <a:ext cx="25" cy="823675"/>
            </a:xfrm>
            <a:custGeom>
              <a:rect b="b" l="l" r="r" t="t"/>
              <a:pathLst>
                <a:path extrusionOk="0" fill="none" h="32947" w="1">
                  <a:moveTo>
                    <a:pt x="1" y="0"/>
                  </a:moveTo>
                  <a:lnTo>
                    <a:pt x="1" y="32947"/>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p:nvPr/>
          </p:nvSpPr>
          <p:spPr>
            <a:xfrm>
              <a:off x="3797750" y="4153300"/>
              <a:ext cx="25" cy="823700"/>
            </a:xfrm>
            <a:custGeom>
              <a:rect b="b" l="l" r="r" t="t"/>
              <a:pathLst>
                <a:path extrusionOk="0" fill="none" h="32948" w="1">
                  <a:moveTo>
                    <a:pt x="1" y="1"/>
                  </a:moveTo>
                  <a:lnTo>
                    <a:pt x="1" y="32947"/>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p:nvPr/>
          </p:nvSpPr>
          <p:spPr>
            <a:xfrm>
              <a:off x="5112325" y="2838725"/>
              <a:ext cx="823675" cy="25"/>
            </a:xfrm>
            <a:custGeom>
              <a:rect b="b" l="l" r="r" t="t"/>
              <a:pathLst>
                <a:path extrusionOk="0" fill="none" h="1" w="32947">
                  <a:moveTo>
                    <a:pt x="32947" y="1"/>
                  </a:moveTo>
                  <a:lnTo>
                    <a:pt x="1"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a:off x="1659525" y="2838725"/>
              <a:ext cx="823675" cy="25"/>
            </a:xfrm>
            <a:custGeom>
              <a:rect b="b" l="l" r="r" t="t"/>
              <a:pathLst>
                <a:path extrusionOk="0" fill="none" h="1" w="32947">
                  <a:moveTo>
                    <a:pt x="32946" y="1"/>
                  </a:moveTo>
                  <a:lnTo>
                    <a:pt x="0"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a:off x="4727425" y="1326800"/>
              <a:ext cx="582275" cy="582300"/>
            </a:xfrm>
            <a:custGeom>
              <a:rect b="b" l="l" r="r" t="t"/>
              <a:pathLst>
                <a:path extrusionOk="0" fill="none" h="23292" w="23291">
                  <a:moveTo>
                    <a:pt x="23291" y="1"/>
                  </a:moveTo>
                  <a:lnTo>
                    <a:pt x="0" y="2329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a:off x="2285825" y="3767575"/>
              <a:ext cx="583100" cy="583100"/>
            </a:xfrm>
            <a:custGeom>
              <a:rect b="b" l="l" r="r" t="t"/>
              <a:pathLst>
                <a:path extrusionOk="0" fill="none" h="23324" w="23324">
                  <a:moveTo>
                    <a:pt x="23324" y="1"/>
                  </a:moveTo>
                  <a:lnTo>
                    <a:pt x="0" y="23324"/>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a:off x="4727425" y="3767575"/>
              <a:ext cx="582275" cy="583100"/>
            </a:xfrm>
            <a:custGeom>
              <a:rect b="b" l="l" r="r" t="t"/>
              <a:pathLst>
                <a:path extrusionOk="0" fill="none" h="23324" w="23291">
                  <a:moveTo>
                    <a:pt x="23291" y="23324"/>
                  </a:moveTo>
                  <a:lnTo>
                    <a:pt x="0"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2285825" y="1326800"/>
              <a:ext cx="583100" cy="582300"/>
            </a:xfrm>
            <a:custGeom>
              <a:rect b="b" l="l" r="r" t="t"/>
              <a:pathLst>
                <a:path extrusionOk="0" fill="none" h="23292" w="23324">
                  <a:moveTo>
                    <a:pt x="23324" y="23291"/>
                  </a:moveTo>
                  <a:lnTo>
                    <a:pt x="0"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eal)">
  <p:cSld name="Blank (Dark)_1">
    <p:bg>
      <p:bgPr>
        <a:solidFill>
          <a:schemeClr val="accent1"/>
        </a:solidFill>
      </p:bgPr>
    </p:bg>
    <p:spTree>
      <p:nvGrpSpPr>
        <p:cNvPr id="248" name="Shape 248"/>
        <p:cNvGrpSpPr/>
        <p:nvPr/>
      </p:nvGrpSpPr>
      <p:grpSpPr>
        <a:xfrm>
          <a:off x="0" y="0"/>
          <a:ext cx="0" cy="0"/>
          <a:chOff x="0" y="0"/>
          <a:chExt cx="0" cy="0"/>
        </a:xfrm>
      </p:grpSpPr>
      <p:sp>
        <p:nvSpPr>
          <p:cNvPr id="249" name="Google Shape;249;p4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50" name="Google Shape;250;p4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22 Grey">
  <p:cSld name="Rubrik 22 Grey">
    <p:spTree>
      <p:nvGrpSpPr>
        <p:cNvPr id="251" name="Shape 251"/>
        <p:cNvGrpSpPr/>
        <p:nvPr/>
      </p:nvGrpSpPr>
      <p:grpSpPr>
        <a:xfrm>
          <a:off x="0" y="0"/>
          <a:ext cx="0" cy="0"/>
          <a:chOff x="0" y="0"/>
          <a:chExt cx="0" cy="0"/>
        </a:xfrm>
      </p:grpSpPr>
      <p:sp>
        <p:nvSpPr>
          <p:cNvPr id="252" name="Google Shape;252;p42"/>
          <p:cNvSpPr/>
          <p:nvPr/>
        </p:nvSpPr>
        <p:spPr>
          <a:xfrm>
            <a:off x="1" y="1"/>
            <a:ext cx="9147366" cy="514546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F4F6F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3" name="Google Shape;253;p42"/>
          <p:cNvSpPr txBox="1"/>
          <p:nvPr/>
        </p:nvSpPr>
        <p:spPr>
          <a:xfrm>
            <a:off x="-428265" y="4939436"/>
            <a:ext cx="1760700" cy="153900"/>
          </a:xfrm>
          <a:prstGeom prst="rect">
            <a:avLst/>
          </a:prstGeom>
          <a:noFill/>
          <a:ln>
            <a:noFill/>
          </a:ln>
        </p:spPr>
        <p:txBody>
          <a:bodyPr anchorCtr="1" anchor="ctr" bIns="0" lIns="0" spcFirstLastPara="1" rIns="0" wrap="square" tIns="0">
            <a:spAutoFit/>
          </a:bodyPr>
          <a:lstStyle/>
          <a:p>
            <a:pPr indent="0" lvl="0" marL="0" marR="0" rtl="0" algn="l">
              <a:spcBef>
                <a:spcPts val="0"/>
              </a:spcBef>
              <a:spcAft>
                <a:spcPts val="0"/>
              </a:spcAft>
              <a:buNone/>
            </a:pPr>
            <a:r>
              <a:rPr lang="en" sz="500">
                <a:solidFill>
                  <a:srgbClr val="5C656A"/>
                </a:solidFill>
                <a:latin typeface="Arial"/>
                <a:ea typeface="Arial"/>
                <a:cs typeface="Arial"/>
                <a:sym typeface="Arial"/>
              </a:rPr>
              <a:t>CONFIDENTIAL</a:t>
            </a:r>
            <a:endParaRPr sz="1100"/>
          </a:p>
          <a:p>
            <a:pPr indent="0" lvl="0" marL="0" marR="0" rtl="0" algn="l">
              <a:spcBef>
                <a:spcPts val="0"/>
              </a:spcBef>
              <a:spcAft>
                <a:spcPts val="0"/>
              </a:spcAft>
              <a:buNone/>
            </a:pPr>
            <a:r>
              <a:rPr lang="en" sz="500">
                <a:solidFill>
                  <a:srgbClr val="5C656A"/>
                </a:solidFill>
                <a:latin typeface="Arial"/>
                <a:ea typeface="Arial"/>
                <a:cs typeface="Arial"/>
                <a:sym typeface="Arial"/>
              </a:rPr>
              <a:t>Copyright © Rubrik 2022</a:t>
            </a:r>
            <a:endParaRPr sz="1100"/>
          </a:p>
        </p:txBody>
      </p:sp>
      <p:pic>
        <p:nvPicPr>
          <p:cNvPr id="254" name="Google Shape;254;p42"/>
          <p:cNvPicPr preferRelativeResize="0"/>
          <p:nvPr/>
        </p:nvPicPr>
        <p:blipFill rotWithShape="1">
          <a:blip r:embed="rId2">
            <a:alphaModFix/>
          </a:blip>
          <a:srcRect b="0" l="0" r="0" t="0"/>
          <a:stretch/>
        </p:blipFill>
        <p:spPr>
          <a:xfrm>
            <a:off x="8420189" y="4974300"/>
            <a:ext cx="404848" cy="115761"/>
          </a:xfrm>
          <a:prstGeom prst="rect">
            <a:avLst/>
          </a:prstGeom>
          <a:noFill/>
          <a:ln>
            <a:noFill/>
          </a:ln>
        </p:spPr>
      </p:pic>
      <p:cxnSp>
        <p:nvCxnSpPr>
          <p:cNvPr id="255" name="Google Shape;255;p42"/>
          <p:cNvCxnSpPr/>
          <p:nvPr/>
        </p:nvCxnSpPr>
        <p:spPr>
          <a:xfrm>
            <a:off x="8890417" y="4966447"/>
            <a:ext cx="0" cy="128100"/>
          </a:xfrm>
          <a:prstGeom prst="straightConnector1">
            <a:avLst/>
          </a:prstGeom>
          <a:noFill/>
          <a:ln cap="flat" cmpd="sng" w="9525">
            <a:solidFill>
              <a:schemeClr val="accent1"/>
            </a:solidFill>
            <a:prstDash val="solid"/>
            <a:miter lim="800000"/>
            <a:headEnd len="sm" w="sm" type="none"/>
            <a:tailEnd len="sm" w="sm" type="none"/>
          </a:ln>
        </p:spPr>
      </p:cxnSp>
      <p:sp>
        <p:nvSpPr>
          <p:cNvPr id="256" name="Google Shape;256;p42"/>
          <p:cNvSpPr txBox="1"/>
          <p:nvPr/>
        </p:nvSpPr>
        <p:spPr>
          <a:xfrm>
            <a:off x="8955798" y="4986014"/>
            <a:ext cx="93900" cy="924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0" lang="en" sz="600">
                <a:solidFill>
                  <a:schemeClr val="dk1"/>
                </a:solidFill>
                <a:latin typeface="Arial"/>
                <a:ea typeface="Arial"/>
                <a:cs typeface="Arial"/>
                <a:sym typeface="Arial"/>
              </a:rPr>
              <a:t>‹#›</a:t>
            </a:fld>
            <a:endParaRPr b="0" sz="600">
              <a:solidFill>
                <a:schemeClr val="dk1"/>
              </a:solidFill>
              <a:latin typeface="Arial"/>
              <a:ea typeface="Arial"/>
              <a:cs typeface="Arial"/>
              <a:sym typeface="Arial"/>
            </a:endParaRPr>
          </a:p>
        </p:txBody>
      </p:sp>
    </p:spTree>
  </p:cSld>
  <p:clrMapOvr>
    <a:masterClrMapping/>
  </p:clrMapOvr>
  <p:extLst>
    <p:ext uri="{DCECCB84-F9BA-43D5-87BE-67443E8EF086}">
      <p15:sldGuideLst>
        <p15:guide id="1" pos="1746">
          <p15:clr>
            <a:srgbClr val="FBAE40"/>
          </p15:clr>
        </p15:guide>
        <p15:guide id="2" orient="horz" pos="98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7" name="Shape 257"/>
        <p:cNvGrpSpPr/>
        <p:nvPr/>
      </p:nvGrpSpPr>
      <p:grpSpPr>
        <a:xfrm>
          <a:off x="0" y="0"/>
          <a:ext cx="0" cy="0"/>
          <a:chOff x="0" y="0"/>
          <a:chExt cx="0" cy="0"/>
        </a:xfrm>
      </p:grpSpPr>
      <p:pic>
        <p:nvPicPr>
          <p:cNvPr id="258" name="Google Shape;258;p43"/>
          <p:cNvPicPr preferRelativeResize="0"/>
          <p:nvPr/>
        </p:nvPicPr>
        <p:blipFill rotWithShape="1">
          <a:blip r:embed="rId2">
            <a:alphaModFix/>
          </a:blip>
          <a:srcRect b="3695" l="1238" r="1248" t="3704"/>
          <a:stretch/>
        </p:blipFill>
        <p:spPr>
          <a:xfrm>
            <a:off x="0" y="-1"/>
            <a:ext cx="9143999" cy="5166031"/>
          </a:xfrm>
          <a:prstGeom prst="rect">
            <a:avLst/>
          </a:prstGeom>
          <a:noFill/>
          <a:ln>
            <a:noFill/>
          </a:ln>
        </p:spPr>
      </p:pic>
      <p:sp>
        <p:nvSpPr>
          <p:cNvPr id="259" name="Google Shape;259;p43"/>
          <p:cNvSpPr txBox="1"/>
          <p:nvPr>
            <p:ph type="title"/>
          </p:nvPr>
        </p:nvSpPr>
        <p:spPr>
          <a:xfrm>
            <a:off x="422910" y="396240"/>
            <a:ext cx="8309700" cy="864300"/>
          </a:xfrm>
          <a:prstGeom prst="rect">
            <a:avLst/>
          </a:prstGeom>
          <a:noFill/>
          <a:ln>
            <a:noFill/>
          </a:ln>
        </p:spPr>
        <p:txBody>
          <a:bodyPr anchorCtr="0" anchor="t" bIns="25700" lIns="51425" spcFirstLastPara="1" rIns="51425" wrap="square" tIns="25700">
            <a:normAutofit/>
          </a:bodyPr>
          <a:lstStyle>
            <a:lvl1pPr lvl="0" algn="l">
              <a:lnSpc>
                <a:spcPct val="90000"/>
              </a:lnSpc>
              <a:spcBef>
                <a:spcPts val="0"/>
              </a:spcBef>
              <a:spcAft>
                <a:spcPts val="0"/>
              </a:spcAft>
              <a:buClr>
                <a:schemeClr val="lt1"/>
              </a:buClr>
              <a:buSzPts val="1800"/>
              <a:buFont typeface="Inter"/>
              <a:buNone/>
              <a:defRPr b="1" i="0" sz="2400">
                <a:solidFill>
                  <a:schemeClr val="lt1"/>
                </a:solidFill>
                <a:latin typeface="Inter"/>
                <a:ea typeface="Inter"/>
                <a:cs typeface="Inter"/>
                <a:sym typeface="Inter"/>
              </a:defRPr>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p:txBody>
      </p:sp>
      <p:sp>
        <p:nvSpPr>
          <p:cNvPr id="260" name="Google Shape;260;p43"/>
          <p:cNvSpPr txBox="1"/>
          <p:nvPr>
            <p:ph idx="1" type="body"/>
          </p:nvPr>
        </p:nvSpPr>
        <p:spPr>
          <a:xfrm>
            <a:off x="422910" y="1361600"/>
            <a:ext cx="8309700" cy="3263400"/>
          </a:xfrm>
          <a:prstGeom prst="rect">
            <a:avLst/>
          </a:prstGeom>
          <a:noFill/>
          <a:ln>
            <a:noFill/>
          </a:ln>
        </p:spPr>
        <p:txBody>
          <a:bodyPr anchorCtr="0" anchor="t" bIns="25700" lIns="51425" spcFirstLastPara="1" rIns="51425" wrap="square" tIns="25700">
            <a:normAutofit/>
          </a:bodyPr>
          <a:lstStyle>
            <a:lvl1pPr indent="-279400" lvl="0" marL="457200" algn="l">
              <a:lnSpc>
                <a:spcPct val="90000"/>
              </a:lnSpc>
              <a:spcBef>
                <a:spcPts val="800"/>
              </a:spcBef>
              <a:spcAft>
                <a:spcPts val="0"/>
              </a:spcAft>
              <a:buClr>
                <a:schemeClr val="accent1"/>
              </a:buClr>
              <a:buSzPts val="800"/>
              <a:buFont typeface="Arial"/>
              <a:buChar char="•"/>
              <a:defRPr b="0" i="0" sz="1800">
                <a:solidFill>
                  <a:srgbClr val="D8D8D8"/>
                </a:solidFill>
                <a:latin typeface="Inter"/>
                <a:ea typeface="Inter"/>
                <a:cs typeface="Inter"/>
                <a:sym typeface="Inter"/>
              </a:defRPr>
            </a:lvl1pPr>
            <a:lvl2pPr indent="-279400" lvl="1" marL="914400" algn="l">
              <a:lnSpc>
                <a:spcPct val="90000"/>
              </a:lnSpc>
              <a:spcBef>
                <a:spcPts val="800"/>
              </a:spcBef>
              <a:spcAft>
                <a:spcPts val="0"/>
              </a:spcAft>
              <a:buClr>
                <a:schemeClr val="accent1"/>
              </a:buClr>
              <a:buSzPts val="800"/>
              <a:buFont typeface="Arial"/>
              <a:buChar char="•"/>
              <a:defRPr b="0" i="0" sz="1800">
                <a:solidFill>
                  <a:srgbClr val="D8D8D8"/>
                </a:solidFill>
                <a:latin typeface="Inter"/>
                <a:ea typeface="Inter"/>
                <a:cs typeface="Inter"/>
                <a:sym typeface="Inter"/>
              </a:defRPr>
            </a:lvl2pPr>
            <a:lvl3pPr indent="-279400" lvl="2" marL="1371600" algn="l">
              <a:lnSpc>
                <a:spcPct val="90000"/>
              </a:lnSpc>
              <a:spcBef>
                <a:spcPts val="800"/>
              </a:spcBef>
              <a:spcAft>
                <a:spcPts val="0"/>
              </a:spcAft>
              <a:buClr>
                <a:schemeClr val="accent1"/>
              </a:buClr>
              <a:buSzPts val="800"/>
              <a:buFont typeface="Arial"/>
              <a:buChar char="•"/>
              <a:defRPr b="0" i="0" sz="1800">
                <a:solidFill>
                  <a:srgbClr val="D8D8D8"/>
                </a:solidFill>
                <a:latin typeface="Inter"/>
                <a:ea typeface="Inter"/>
                <a:cs typeface="Inter"/>
                <a:sym typeface="Inter"/>
              </a:defRPr>
            </a:lvl3pPr>
            <a:lvl4pPr indent="-279400" lvl="3" marL="1828800" algn="l">
              <a:lnSpc>
                <a:spcPct val="90000"/>
              </a:lnSpc>
              <a:spcBef>
                <a:spcPts val="800"/>
              </a:spcBef>
              <a:spcAft>
                <a:spcPts val="0"/>
              </a:spcAft>
              <a:buClr>
                <a:schemeClr val="accent1"/>
              </a:buClr>
              <a:buSzPts val="800"/>
              <a:buFont typeface="Arial"/>
              <a:buChar char="•"/>
              <a:defRPr b="0" i="0" sz="1800">
                <a:solidFill>
                  <a:srgbClr val="D8D8D8"/>
                </a:solidFill>
                <a:latin typeface="Inter"/>
                <a:ea typeface="Inter"/>
                <a:cs typeface="Inter"/>
                <a:sym typeface="Inter"/>
              </a:defRPr>
            </a:lvl4pPr>
            <a:lvl5pPr indent="-279400" lvl="4" marL="2286000" algn="l">
              <a:lnSpc>
                <a:spcPct val="90000"/>
              </a:lnSpc>
              <a:spcBef>
                <a:spcPts val="800"/>
              </a:spcBef>
              <a:spcAft>
                <a:spcPts val="0"/>
              </a:spcAft>
              <a:buClr>
                <a:schemeClr val="accent1"/>
              </a:buClr>
              <a:buSzPts val="800"/>
              <a:buFont typeface="Arial"/>
              <a:buChar char="•"/>
              <a:defRPr b="0" i="0" sz="1800">
                <a:solidFill>
                  <a:srgbClr val="D8D8D8"/>
                </a:solidFill>
                <a:latin typeface="Inter"/>
                <a:ea typeface="Inter"/>
                <a:cs typeface="Inter"/>
                <a:sym typeface="Inter"/>
              </a:defRPr>
            </a:lvl5pPr>
            <a:lvl6pPr indent="-298450" lvl="5" marL="2743200" algn="l">
              <a:lnSpc>
                <a:spcPct val="90000"/>
              </a:lnSpc>
              <a:spcBef>
                <a:spcPts val="400"/>
              </a:spcBef>
              <a:spcAft>
                <a:spcPts val="0"/>
              </a:spcAft>
              <a:buClr>
                <a:schemeClr val="lt1"/>
              </a:buClr>
              <a:buSzPts val="1100"/>
              <a:buChar char="•"/>
              <a:defRPr sz="1100"/>
            </a:lvl6pPr>
            <a:lvl7pPr indent="-298450" lvl="6" marL="3200400" algn="l">
              <a:lnSpc>
                <a:spcPct val="90000"/>
              </a:lnSpc>
              <a:spcBef>
                <a:spcPts val="400"/>
              </a:spcBef>
              <a:spcAft>
                <a:spcPts val="0"/>
              </a:spcAft>
              <a:buClr>
                <a:schemeClr val="lt1"/>
              </a:buClr>
              <a:buSzPts val="1100"/>
              <a:buChar char="•"/>
              <a:defRPr sz="1100"/>
            </a:lvl7pPr>
            <a:lvl8pPr indent="-298450" lvl="7" marL="3657600" algn="l">
              <a:lnSpc>
                <a:spcPct val="90000"/>
              </a:lnSpc>
              <a:spcBef>
                <a:spcPts val="400"/>
              </a:spcBef>
              <a:spcAft>
                <a:spcPts val="0"/>
              </a:spcAft>
              <a:buClr>
                <a:schemeClr val="lt1"/>
              </a:buClr>
              <a:buSzPts val="1100"/>
              <a:buChar char="•"/>
              <a:defRPr sz="1100"/>
            </a:lvl8pPr>
            <a:lvl9pPr indent="-298450" lvl="8" marL="4114800" algn="l">
              <a:lnSpc>
                <a:spcPct val="90000"/>
              </a:lnSpc>
              <a:spcBef>
                <a:spcPts val="400"/>
              </a:spcBef>
              <a:spcAft>
                <a:spcPts val="0"/>
              </a:spcAft>
              <a:buClr>
                <a:schemeClr val="lt1"/>
              </a:buClr>
              <a:buSzPts val="1100"/>
              <a:buChar char="•"/>
              <a:defRPr sz="11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_1">
    <p:bg>
      <p:bgPr>
        <a:solidFill>
          <a:schemeClr val="dk2"/>
        </a:solidFill>
      </p:bgPr>
    </p:bg>
    <p:spTree>
      <p:nvGrpSpPr>
        <p:cNvPr id="261" name="Shape 261"/>
        <p:cNvGrpSpPr/>
        <p:nvPr/>
      </p:nvGrpSpPr>
      <p:grpSpPr>
        <a:xfrm>
          <a:off x="0" y="0"/>
          <a:ext cx="0" cy="0"/>
          <a:chOff x="0" y="0"/>
          <a:chExt cx="0" cy="0"/>
        </a:xfrm>
      </p:grpSpPr>
      <p:sp>
        <p:nvSpPr>
          <p:cNvPr id="262" name="Google Shape;262;p44"/>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63" name="Google Shape;263;p44"/>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64" name="Google Shape;264;p4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1">
  <p:cSld name="1_Title Only_2">
    <p:bg>
      <p:bgPr>
        <a:solidFill>
          <a:schemeClr val="dk2"/>
        </a:solidFill>
      </p:bgPr>
    </p:bg>
    <p:spTree>
      <p:nvGrpSpPr>
        <p:cNvPr id="265" name="Shape 265"/>
        <p:cNvGrpSpPr/>
        <p:nvPr/>
      </p:nvGrpSpPr>
      <p:grpSpPr>
        <a:xfrm>
          <a:off x="0" y="0"/>
          <a:ext cx="0" cy="0"/>
          <a:chOff x="0" y="0"/>
          <a:chExt cx="0" cy="0"/>
        </a:xfrm>
      </p:grpSpPr>
      <p:sp>
        <p:nvSpPr>
          <p:cNvPr id="266" name="Google Shape;266;p45"/>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67" name="Google Shape;267;p45"/>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68" name="Google Shape;268;p45"/>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2">
  <p:cSld name="1_Title Only_3">
    <p:bg>
      <p:bgPr>
        <a:solidFill>
          <a:schemeClr val="dk2"/>
        </a:solidFill>
      </p:bgPr>
    </p:bg>
    <p:spTree>
      <p:nvGrpSpPr>
        <p:cNvPr id="269" name="Shape 269"/>
        <p:cNvGrpSpPr/>
        <p:nvPr/>
      </p:nvGrpSpPr>
      <p:grpSpPr>
        <a:xfrm>
          <a:off x="0" y="0"/>
          <a:ext cx="0" cy="0"/>
          <a:chOff x="0" y="0"/>
          <a:chExt cx="0" cy="0"/>
        </a:xfrm>
      </p:grpSpPr>
      <p:sp>
        <p:nvSpPr>
          <p:cNvPr id="270" name="Google Shape;270;p46"/>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71" name="Google Shape;271;p46"/>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72" name="Google Shape;272;p46"/>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_1">
    <p:bg>
      <p:bgPr>
        <a:solidFill>
          <a:srgbClr val="724FF6"/>
        </a:solidFill>
      </p:bgPr>
    </p:bg>
    <p:spTree>
      <p:nvGrpSpPr>
        <p:cNvPr id="273" name="Shape 273"/>
        <p:cNvGrpSpPr/>
        <p:nvPr/>
      </p:nvGrpSpPr>
      <p:grpSpPr>
        <a:xfrm>
          <a:off x="0" y="0"/>
          <a:ext cx="0" cy="0"/>
          <a:chOff x="0" y="0"/>
          <a:chExt cx="0" cy="0"/>
        </a:xfrm>
      </p:grpSpPr>
      <p:sp>
        <p:nvSpPr>
          <p:cNvPr id="274" name="Google Shape;274;p47"/>
          <p:cNvSpPr/>
          <p:nvPr/>
        </p:nvSpPr>
        <p:spPr>
          <a:xfrm>
            <a:off x="6858000" y="0"/>
            <a:ext cx="22860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75" name="Google Shape;275;p47"/>
          <p:cNvSpPr txBox="1"/>
          <p:nvPr>
            <p:ph idx="1" type="body"/>
          </p:nvPr>
        </p:nvSpPr>
        <p:spPr>
          <a:xfrm>
            <a:off x="355922" y="1718841"/>
            <a:ext cx="5526900" cy="1545300"/>
          </a:xfrm>
          <a:prstGeom prst="rect">
            <a:avLst/>
          </a:prstGeom>
          <a:noFill/>
          <a:ln>
            <a:noFill/>
          </a:ln>
        </p:spPr>
        <p:txBody>
          <a:bodyPr anchorCtr="0" anchor="ctr" bIns="34275" lIns="0" spcFirstLastPara="1" rIns="0" wrap="square" tIns="34275">
            <a:noAutofit/>
          </a:bodyPr>
          <a:lstStyle>
            <a:lvl1pPr indent="-228600" lvl="0" marL="457200" algn="l">
              <a:lnSpc>
                <a:spcPct val="90000"/>
              </a:lnSpc>
              <a:spcBef>
                <a:spcPts val="0"/>
              </a:spcBef>
              <a:spcAft>
                <a:spcPts val="0"/>
              </a:spcAft>
              <a:buSzPts val="2100"/>
              <a:buNone/>
              <a:defRPr b="1" sz="4100">
                <a:solidFill>
                  <a:schemeClr val="lt1"/>
                </a:solidFill>
              </a:defRPr>
            </a:lvl1pPr>
            <a:lvl2pPr indent="-228600" lvl="1" marL="914400" algn="l">
              <a:lnSpc>
                <a:spcPct val="90000"/>
              </a:lnSpc>
              <a:spcBef>
                <a:spcPts val="400"/>
              </a:spcBef>
              <a:spcAft>
                <a:spcPts val="0"/>
              </a:spcAft>
              <a:buSzPts val="1800"/>
              <a:buNone/>
              <a:defRPr b="1" sz="4100"/>
            </a:lvl2pPr>
            <a:lvl3pPr indent="-228600" lvl="2" marL="1371600" algn="l">
              <a:lnSpc>
                <a:spcPct val="90000"/>
              </a:lnSpc>
              <a:spcBef>
                <a:spcPts val="400"/>
              </a:spcBef>
              <a:spcAft>
                <a:spcPts val="0"/>
              </a:spcAft>
              <a:buSzPts val="1500"/>
              <a:buNone/>
              <a:defRPr b="1" sz="4100"/>
            </a:lvl3pPr>
            <a:lvl4pPr indent="-228600" lvl="3" marL="1828800" algn="l">
              <a:lnSpc>
                <a:spcPct val="90000"/>
              </a:lnSpc>
              <a:spcBef>
                <a:spcPts val="400"/>
              </a:spcBef>
              <a:spcAft>
                <a:spcPts val="0"/>
              </a:spcAft>
              <a:buSzPts val="1400"/>
              <a:buNone/>
              <a:defRPr b="1" sz="4100"/>
            </a:lvl4pPr>
            <a:lvl5pPr indent="-228600" lvl="4" marL="2286000" algn="l">
              <a:lnSpc>
                <a:spcPct val="90000"/>
              </a:lnSpc>
              <a:spcBef>
                <a:spcPts val="400"/>
              </a:spcBef>
              <a:spcAft>
                <a:spcPts val="0"/>
              </a:spcAft>
              <a:buSzPts val="1400"/>
              <a:buNone/>
              <a:defRPr b="1" sz="4100"/>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276" name="Google Shape;276;p47"/>
          <p:cNvPicPr preferRelativeResize="0"/>
          <p:nvPr/>
        </p:nvPicPr>
        <p:blipFill rotWithShape="1">
          <a:blip r:embed="rId2">
            <a:alphaModFix/>
          </a:blip>
          <a:srcRect b="0" l="0" r="50456" t="0"/>
          <a:stretch/>
        </p:blipFill>
        <p:spPr>
          <a:xfrm>
            <a:off x="6083312" y="1532467"/>
            <a:ext cx="773133" cy="1968689"/>
          </a:xfrm>
          <a:prstGeom prst="rect">
            <a:avLst/>
          </a:prstGeom>
          <a:noFill/>
          <a:ln>
            <a:noFill/>
          </a:ln>
        </p:spPr>
      </p:pic>
      <p:pic>
        <p:nvPicPr>
          <p:cNvPr id="277" name="Google Shape;277;p47"/>
          <p:cNvPicPr preferRelativeResize="0"/>
          <p:nvPr/>
        </p:nvPicPr>
        <p:blipFill rotWithShape="1">
          <a:blip r:embed="rId3">
            <a:alphaModFix/>
          </a:blip>
          <a:srcRect b="0" l="49392" r="-5698" t="-4943"/>
          <a:stretch/>
        </p:blipFill>
        <p:spPr>
          <a:xfrm>
            <a:off x="6858305" y="1435151"/>
            <a:ext cx="878672" cy="2066055"/>
          </a:xfrm>
          <a:prstGeom prst="rect">
            <a:avLst/>
          </a:prstGeom>
          <a:noFill/>
          <a:ln>
            <a:noFill/>
          </a:ln>
        </p:spPr>
      </p:pic>
      <p:pic>
        <p:nvPicPr>
          <p:cNvPr id="278" name="Google Shape;278;p47"/>
          <p:cNvPicPr preferRelativeResize="0"/>
          <p:nvPr/>
        </p:nvPicPr>
        <p:blipFill rotWithShape="1">
          <a:blip r:embed="rId4">
            <a:alphaModFix/>
          </a:blip>
          <a:srcRect b="38970" l="0" r="0" t="37703"/>
          <a:stretch/>
        </p:blipFill>
        <p:spPr>
          <a:xfrm>
            <a:off x="150175" y="327306"/>
            <a:ext cx="2571750" cy="59990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Yellow Sidebar">
  <p:cSld name="2_Yellow Sidebar_1">
    <p:bg>
      <p:bgPr>
        <a:solidFill>
          <a:schemeClr val="dk2"/>
        </a:solidFill>
      </p:bgPr>
    </p:bg>
    <p:spTree>
      <p:nvGrpSpPr>
        <p:cNvPr id="279" name="Shape 279"/>
        <p:cNvGrpSpPr/>
        <p:nvPr/>
      </p:nvGrpSpPr>
      <p:grpSpPr>
        <a:xfrm>
          <a:off x="0" y="0"/>
          <a:ext cx="0" cy="0"/>
          <a:chOff x="0" y="0"/>
          <a:chExt cx="0" cy="0"/>
        </a:xfrm>
      </p:grpSpPr>
      <p:sp>
        <p:nvSpPr>
          <p:cNvPr id="280" name="Google Shape;280;p48"/>
          <p:cNvSpPr/>
          <p:nvPr/>
        </p:nvSpPr>
        <p:spPr>
          <a:xfrm>
            <a:off x="6634480" y="0"/>
            <a:ext cx="2509500" cy="5143500"/>
          </a:xfrm>
          <a:prstGeom prst="rect">
            <a:avLst/>
          </a:prstGeom>
          <a:solidFill>
            <a:srgbClr val="724FF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81" name="Google Shape;281;p48"/>
          <p:cNvSpPr txBox="1"/>
          <p:nvPr>
            <p:ph type="title"/>
          </p:nvPr>
        </p:nvSpPr>
        <p:spPr>
          <a:xfrm>
            <a:off x="371475" y="296571"/>
            <a:ext cx="4200600" cy="4245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SzPts val="27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2" name="Google Shape;282;p48"/>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83" name="Google Shape;283;p4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84" name="Google Shape;284;p48"/>
          <p:cNvSpPr txBox="1"/>
          <p:nvPr>
            <p:ph idx="1" type="body"/>
          </p:nvPr>
        </p:nvSpPr>
        <p:spPr>
          <a:xfrm>
            <a:off x="371475" y="1123122"/>
            <a:ext cx="4200600" cy="3358500"/>
          </a:xfrm>
          <a:prstGeom prst="rect">
            <a:avLst/>
          </a:prstGeom>
          <a:noFill/>
          <a:ln>
            <a:noFill/>
          </a:ln>
        </p:spPr>
        <p:txBody>
          <a:bodyPr anchorCtr="0" anchor="t" bIns="34275" lIns="0" spcFirstLastPara="1" rIns="0" wrap="square" tIns="34275">
            <a:noAutofit/>
          </a:bodyPr>
          <a:lstStyle>
            <a:lvl1pPr indent="-323850" lvl="0" marL="457200" algn="l">
              <a:lnSpc>
                <a:spcPct val="90000"/>
              </a:lnSpc>
              <a:spcBef>
                <a:spcPts val="800"/>
              </a:spcBef>
              <a:spcAft>
                <a:spcPts val="0"/>
              </a:spcAft>
              <a:buClr>
                <a:srgbClr val="00B2A9"/>
              </a:buClr>
              <a:buSzPts val="1500"/>
              <a:buChar char="•"/>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rgbClr val="191919"/>
              </a:buClr>
              <a:buSzPts val="1400"/>
              <a:buChar char="•"/>
              <a:defRPr sz="1400">
                <a:latin typeface="Arial"/>
                <a:ea typeface="Arial"/>
                <a:cs typeface="Arial"/>
                <a:sym typeface="Arial"/>
              </a:defRPr>
            </a:lvl2pPr>
            <a:lvl3pPr indent="-298450" lvl="2" marL="1371600" algn="l">
              <a:lnSpc>
                <a:spcPct val="90000"/>
              </a:lnSpc>
              <a:spcBef>
                <a:spcPts val="400"/>
              </a:spcBef>
              <a:spcAft>
                <a:spcPts val="0"/>
              </a:spcAft>
              <a:buClr>
                <a:srgbClr val="191919"/>
              </a:buClr>
              <a:buSzPts val="1100"/>
              <a:buChar char="•"/>
              <a:defRPr sz="1100">
                <a:latin typeface="Arial"/>
                <a:ea typeface="Arial"/>
                <a:cs typeface="Arial"/>
                <a:sym typeface="Arial"/>
              </a:defRPr>
            </a:lvl3pPr>
            <a:lvl4pPr indent="-285750" lvl="3" marL="1828800" algn="l">
              <a:lnSpc>
                <a:spcPct val="90000"/>
              </a:lnSpc>
              <a:spcBef>
                <a:spcPts val="400"/>
              </a:spcBef>
              <a:spcAft>
                <a:spcPts val="0"/>
              </a:spcAft>
              <a:buClr>
                <a:srgbClr val="191919"/>
              </a:buClr>
              <a:buSzPts val="900"/>
              <a:buChar char="•"/>
              <a:defRPr sz="900">
                <a:latin typeface="Arial"/>
                <a:ea typeface="Arial"/>
                <a:cs typeface="Arial"/>
                <a:sym typeface="Arial"/>
              </a:defRPr>
            </a:lvl4pPr>
            <a:lvl5pPr indent="-279400" lvl="4" marL="2286000" algn="l">
              <a:lnSpc>
                <a:spcPct val="90000"/>
              </a:lnSpc>
              <a:spcBef>
                <a:spcPts val="400"/>
              </a:spcBef>
              <a:spcAft>
                <a:spcPts val="0"/>
              </a:spcAft>
              <a:buClr>
                <a:srgbClr val="191919"/>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1">
  <p:cSld name="1_Divider 1_2">
    <p:bg>
      <p:bgPr>
        <a:solidFill>
          <a:schemeClr val="accent4"/>
        </a:solidFill>
      </p:bgPr>
    </p:bg>
    <p:spTree>
      <p:nvGrpSpPr>
        <p:cNvPr id="285" name="Shape 285"/>
        <p:cNvGrpSpPr/>
        <p:nvPr/>
      </p:nvGrpSpPr>
      <p:grpSpPr>
        <a:xfrm>
          <a:off x="0" y="0"/>
          <a:ext cx="0" cy="0"/>
          <a:chOff x="0" y="0"/>
          <a:chExt cx="0" cy="0"/>
        </a:xfrm>
      </p:grpSpPr>
      <p:sp>
        <p:nvSpPr>
          <p:cNvPr id="286" name="Google Shape;286;p49"/>
          <p:cNvSpPr/>
          <p:nvPr/>
        </p:nvSpPr>
        <p:spPr>
          <a:xfrm>
            <a:off x="6304450" y="0"/>
            <a:ext cx="28395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287" name="Google Shape;287;p4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88" name="Google Shape;288;p4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289" name="Google Shape;289;p49"/>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Clr>
                <a:srgbClr val="050550"/>
              </a:buClr>
              <a:buSzPts val="1100"/>
              <a:buNone/>
              <a:defRPr>
                <a:solidFill>
                  <a:srgbClr val="050550"/>
                </a:solidFill>
              </a:defRPr>
            </a:lvl2pPr>
            <a:lvl3pPr lvl="2" algn="l">
              <a:lnSpc>
                <a:spcPct val="100000"/>
              </a:lnSpc>
              <a:spcBef>
                <a:spcPts val="0"/>
              </a:spcBef>
              <a:spcAft>
                <a:spcPts val="0"/>
              </a:spcAft>
              <a:buClr>
                <a:srgbClr val="050550"/>
              </a:buClr>
              <a:buSzPts val="1100"/>
              <a:buNone/>
              <a:defRPr>
                <a:solidFill>
                  <a:srgbClr val="050550"/>
                </a:solidFill>
              </a:defRPr>
            </a:lvl3pPr>
            <a:lvl4pPr lvl="3" algn="l">
              <a:lnSpc>
                <a:spcPct val="100000"/>
              </a:lnSpc>
              <a:spcBef>
                <a:spcPts val="0"/>
              </a:spcBef>
              <a:spcAft>
                <a:spcPts val="0"/>
              </a:spcAft>
              <a:buClr>
                <a:srgbClr val="050550"/>
              </a:buClr>
              <a:buSzPts val="1100"/>
              <a:buNone/>
              <a:defRPr>
                <a:solidFill>
                  <a:srgbClr val="050550"/>
                </a:solidFill>
              </a:defRPr>
            </a:lvl4pPr>
            <a:lvl5pPr lvl="4" algn="l">
              <a:lnSpc>
                <a:spcPct val="100000"/>
              </a:lnSpc>
              <a:spcBef>
                <a:spcPts val="0"/>
              </a:spcBef>
              <a:spcAft>
                <a:spcPts val="0"/>
              </a:spcAft>
              <a:buClr>
                <a:srgbClr val="050550"/>
              </a:buClr>
              <a:buSzPts val="1100"/>
              <a:buNone/>
              <a:defRPr>
                <a:solidFill>
                  <a:srgbClr val="050550"/>
                </a:solidFill>
              </a:defRPr>
            </a:lvl5pPr>
            <a:lvl6pPr lvl="5" algn="l">
              <a:lnSpc>
                <a:spcPct val="100000"/>
              </a:lnSpc>
              <a:spcBef>
                <a:spcPts val="0"/>
              </a:spcBef>
              <a:spcAft>
                <a:spcPts val="0"/>
              </a:spcAft>
              <a:buClr>
                <a:srgbClr val="050550"/>
              </a:buClr>
              <a:buSzPts val="1100"/>
              <a:buNone/>
              <a:defRPr>
                <a:solidFill>
                  <a:srgbClr val="050550"/>
                </a:solidFill>
              </a:defRPr>
            </a:lvl6pPr>
            <a:lvl7pPr lvl="6" algn="l">
              <a:lnSpc>
                <a:spcPct val="100000"/>
              </a:lnSpc>
              <a:spcBef>
                <a:spcPts val="0"/>
              </a:spcBef>
              <a:spcAft>
                <a:spcPts val="0"/>
              </a:spcAft>
              <a:buClr>
                <a:srgbClr val="050550"/>
              </a:buClr>
              <a:buSzPts val="1100"/>
              <a:buNone/>
              <a:defRPr>
                <a:solidFill>
                  <a:srgbClr val="050550"/>
                </a:solidFill>
              </a:defRPr>
            </a:lvl7pPr>
            <a:lvl8pPr lvl="7" algn="l">
              <a:lnSpc>
                <a:spcPct val="100000"/>
              </a:lnSpc>
              <a:spcBef>
                <a:spcPts val="0"/>
              </a:spcBef>
              <a:spcAft>
                <a:spcPts val="0"/>
              </a:spcAft>
              <a:buClr>
                <a:srgbClr val="050550"/>
              </a:buClr>
              <a:buSzPts val="1100"/>
              <a:buNone/>
              <a:defRPr>
                <a:solidFill>
                  <a:srgbClr val="050550"/>
                </a:solidFill>
              </a:defRPr>
            </a:lvl8pPr>
            <a:lvl9pPr lvl="8" algn="l">
              <a:lnSpc>
                <a:spcPct val="100000"/>
              </a:lnSpc>
              <a:spcBef>
                <a:spcPts val="0"/>
              </a:spcBef>
              <a:spcAft>
                <a:spcPts val="0"/>
              </a:spcAft>
              <a:buClr>
                <a:srgbClr val="050550"/>
              </a:buClr>
              <a:buSzPts val="1100"/>
              <a:buNone/>
              <a:defRPr>
                <a:solidFill>
                  <a:srgbClr val="050550"/>
                </a:solidFill>
              </a:defRPr>
            </a:lvl9pPr>
          </a:lstStyle>
          <a:p/>
        </p:txBody>
      </p:sp>
      <p:grpSp>
        <p:nvGrpSpPr>
          <p:cNvPr id="290" name="Google Shape;290;p49"/>
          <p:cNvGrpSpPr/>
          <p:nvPr/>
        </p:nvGrpSpPr>
        <p:grpSpPr>
          <a:xfrm>
            <a:off x="5204380" y="1466447"/>
            <a:ext cx="2210606" cy="2210606"/>
            <a:chOff x="1190625" y="238125"/>
            <a:chExt cx="5203875" cy="5203875"/>
          </a:xfrm>
        </p:grpSpPr>
        <p:sp>
          <p:nvSpPr>
            <p:cNvPr id="291" name="Google Shape;291;p49"/>
            <p:cNvSpPr/>
            <p:nvPr/>
          </p:nvSpPr>
          <p:spPr>
            <a:xfrm>
              <a:off x="3792550" y="238125"/>
              <a:ext cx="2601950" cy="5203875"/>
            </a:xfrm>
            <a:custGeom>
              <a:rect b="b" l="l" r="r" t="t"/>
              <a:pathLst>
                <a:path extrusionOk="0" h="208155" w="104078">
                  <a:moveTo>
                    <a:pt x="0" y="0"/>
                  </a:moveTo>
                  <a:lnTo>
                    <a:pt x="0" y="208154"/>
                  </a:lnTo>
                  <a:lnTo>
                    <a:pt x="13680" y="208154"/>
                  </a:lnTo>
                  <a:lnTo>
                    <a:pt x="17682" y="184578"/>
                  </a:lnTo>
                  <a:cubicBezTo>
                    <a:pt x="27020" y="182530"/>
                    <a:pt x="36078" y="178839"/>
                    <a:pt x="44423" y="173503"/>
                  </a:cubicBezTo>
                  <a:lnTo>
                    <a:pt x="63904" y="187370"/>
                  </a:lnTo>
                  <a:lnTo>
                    <a:pt x="83293" y="168012"/>
                  </a:lnTo>
                  <a:lnTo>
                    <a:pt x="69426" y="148500"/>
                  </a:lnTo>
                  <a:cubicBezTo>
                    <a:pt x="74855" y="140031"/>
                    <a:pt x="78577" y="130755"/>
                    <a:pt x="80594" y="121232"/>
                  </a:cubicBezTo>
                  <a:lnTo>
                    <a:pt x="104077" y="117261"/>
                  </a:lnTo>
                  <a:lnTo>
                    <a:pt x="104077" y="89869"/>
                  </a:lnTo>
                  <a:lnTo>
                    <a:pt x="80377" y="85867"/>
                  </a:lnTo>
                  <a:cubicBezTo>
                    <a:pt x="78298" y="76716"/>
                    <a:pt x="74638" y="67813"/>
                    <a:pt x="69426" y="59685"/>
                  </a:cubicBezTo>
                  <a:lnTo>
                    <a:pt x="83293" y="40173"/>
                  </a:lnTo>
                  <a:lnTo>
                    <a:pt x="63904" y="20815"/>
                  </a:lnTo>
                  <a:lnTo>
                    <a:pt x="44423" y="34682"/>
                  </a:lnTo>
                  <a:cubicBezTo>
                    <a:pt x="36109" y="29346"/>
                    <a:pt x="27051" y="25655"/>
                    <a:pt x="17682" y="23607"/>
                  </a:cubicBezTo>
                  <a:lnTo>
                    <a:pt x="1368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9"/>
            <p:cNvSpPr/>
            <p:nvPr/>
          </p:nvSpPr>
          <p:spPr>
            <a:xfrm>
              <a:off x="1190625" y="238125"/>
              <a:ext cx="2601950" cy="5203875"/>
            </a:xfrm>
            <a:custGeom>
              <a:rect b="b" l="l" r="r" t="t"/>
              <a:pathLst>
                <a:path extrusionOk="0" h="208155" w="104078">
                  <a:moveTo>
                    <a:pt x="90397" y="0"/>
                  </a:moveTo>
                  <a:lnTo>
                    <a:pt x="86395" y="23607"/>
                  </a:lnTo>
                  <a:cubicBezTo>
                    <a:pt x="77057" y="25624"/>
                    <a:pt x="67999" y="29346"/>
                    <a:pt x="59685" y="34651"/>
                  </a:cubicBezTo>
                  <a:lnTo>
                    <a:pt x="40173" y="20815"/>
                  </a:lnTo>
                  <a:lnTo>
                    <a:pt x="20815" y="40173"/>
                  </a:lnTo>
                  <a:lnTo>
                    <a:pt x="34682" y="59654"/>
                  </a:lnTo>
                  <a:cubicBezTo>
                    <a:pt x="29346" y="67999"/>
                    <a:pt x="25655" y="77057"/>
                    <a:pt x="23607" y="86395"/>
                  </a:cubicBezTo>
                  <a:lnTo>
                    <a:pt x="0" y="90397"/>
                  </a:lnTo>
                  <a:lnTo>
                    <a:pt x="0" y="117789"/>
                  </a:lnTo>
                  <a:lnTo>
                    <a:pt x="23607" y="121759"/>
                  </a:lnTo>
                  <a:cubicBezTo>
                    <a:pt x="25624" y="131128"/>
                    <a:pt x="29346" y="140186"/>
                    <a:pt x="34682" y="148500"/>
                  </a:cubicBezTo>
                  <a:lnTo>
                    <a:pt x="20815" y="167981"/>
                  </a:lnTo>
                  <a:lnTo>
                    <a:pt x="40173" y="187370"/>
                  </a:lnTo>
                  <a:lnTo>
                    <a:pt x="59654" y="173503"/>
                  </a:lnTo>
                  <a:cubicBezTo>
                    <a:pt x="67999" y="178839"/>
                    <a:pt x="77057" y="182530"/>
                    <a:pt x="86395" y="184578"/>
                  </a:cubicBezTo>
                  <a:lnTo>
                    <a:pt x="90397" y="208154"/>
                  </a:lnTo>
                  <a:lnTo>
                    <a:pt x="104077" y="208154"/>
                  </a:lnTo>
                  <a:lnTo>
                    <a:pt x="1040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9"/>
            <p:cNvSpPr/>
            <p:nvPr/>
          </p:nvSpPr>
          <p:spPr>
            <a:xfrm>
              <a:off x="3258975" y="2300275"/>
              <a:ext cx="1067150" cy="1067150"/>
            </a:xfrm>
            <a:custGeom>
              <a:rect b="b" l="l" r="r" t="t"/>
              <a:pathLst>
                <a:path extrusionOk="0" fill="none" h="42686" w="42686">
                  <a:moveTo>
                    <a:pt x="21343" y="42686"/>
                  </a:moveTo>
                  <a:cubicBezTo>
                    <a:pt x="9555" y="42686"/>
                    <a:pt x="0" y="33131"/>
                    <a:pt x="0" y="21343"/>
                  </a:cubicBezTo>
                  <a:cubicBezTo>
                    <a:pt x="0" y="9555"/>
                    <a:pt x="9555" y="0"/>
                    <a:pt x="21343" y="0"/>
                  </a:cubicBezTo>
                  <a:cubicBezTo>
                    <a:pt x="33131" y="0"/>
                    <a:pt x="42686" y="9555"/>
                    <a:pt x="42686" y="21343"/>
                  </a:cubicBezTo>
                  <a:cubicBezTo>
                    <a:pt x="42686" y="33131"/>
                    <a:pt x="33131" y="42686"/>
                    <a:pt x="21343" y="42686"/>
                  </a:cubicBezTo>
                  <a:close/>
                </a:path>
              </a:pathLst>
            </a:custGeom>
            <a:noFill/>
            <a:ln cap="rnd" cmpd="sng" w="9525">
              <a:solidFill>
                <a:srgbClr val="FFFFFF"/>
              </a:solidFill>
              <a:prstDash val="solid"/>
              <a:miter lim="310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9"/>
            <p:cNvSpPr/>
            <p:nvPr/>
          </p:nvSpPr>
          <p:spPr>
            <a:xfrm>
              <a:off x="1980875" y="1022950"/>
              <a:ext cx="3623350" cy="3622550"/>
            </a:xfrm>
            <a:custGeom>
              <a:rect b="b" l="l" r="r" t="t"/>
              <a:pathLst>
                <a:path extrusionOk="0" fill="none" h="144902" w="144934">
                  <a:moveTo>
                    <a:pt x="72467" y="144902"/>
                  </a:moveTo>
                  <a:cubicBezTo>
                    <a:pt x="32511" y="144902"/>
                    <a:pt x="1" y="112392"/>
                    <a:pt x="1" y="72436"/>
                  </a:cubicBezTo>
                  <a:cubicBezTo>
                    <a:pt x="1" y="32480"/>
                    <a:pt x="32511" y="1"/>
                    <a:pt x="72467" y="1"/>
                  </a:cubicBezTo>
                  <a:cubicBezTo>
                    <a:pt x="112423" y="1"/>
                    <a:pt x="144933" y="32480"/>
                    <a:pt x="144933" y="72436"/>
                  </a:cubicBezTo>
                  <a:cubicBezTo>
                    <a:pt x="144933" y="112392"/>
                    <a:pt x="112423" y="144902"/>
                    <a:pt x="72467" y="144902"/>
                  </a:cubicBezTo>
                  <a:close/>
                </a:path>
              </a:pathLst>
            </a:custGeom>
            <a:noFill/>
            <a:ln cap="rnd" cmpd="sng" w="9525">
              <a:solidFill>
                <a:srgbClr val="FFFFFF"/>
              </a:solidFill>
              <a:prstDash val="solid"/>
              <a:miter lim="310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Dark) 1">
  <p:cSld name="1_Title Only_1_1">
    <p:bg>
      <p:bgPr>
        <a:solidFill>
          <a:schemeClr val="dk2"/>
        </a:solidFill>
      </p:bgPr>
    </p:bg>
    <p:spTree>
      <p:nvGrpSpPr>
        <p:cNvPr id="295" name="Shape 295"/>
        <p:cNvGrpSpPr/>
        <p:nvPr/>
      </p:nvGrpSpPr>
      <p:grpSpPr>
        <a:xfrm>
          <a:off x="0" y="0"/>
          <a:ext cx="0" cy="0"/>
          <a:chOff x="0" y="0"/>
          <a:chExt cx="0" cy="0"/>
        </a:xfrm>
      </p:grpSpPr>
      <p:sp>
        <p:nvSpPr>
          <p:cNvPr id="296" name="Google Shape;296;p50"/>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97" name="Google Shape;297;p50"/>
          <p:cNvPicPr preferRelativeResize="0"/>
          <p:nvPr/>
        </p:nvPicPr>
        <p:blipFill rotWithShape="1">
          <a:blip r:embed="rId2">
            <a:alphaModFix/>
          </a:blip>
          <a:srcRect b="0" l="0" r="0" t="0"/>
          <a:stretch/>
        </p:blipFill>
        <p:spPr>
          <a:xfrm>
            <a:off x="8842490" y="76630"/>
            <a:ext cx="219942" cy="219942"/>
          </a:xfrm>
          <a:prstGeom prst="rect">
            <a:avLst/>
          </a:prstGeom>
          <a:noFill/>
          <a:ln>
            <a:noFill/>
          </a:ln>
        </p:spPr>
      </p:pic>
      <p:sp>
        <p:nvSpPr>
          <p:cNvPr id="298" name="Google Shape;298;p50"/>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1_Divider 1">
    <p:bg>
      <p:bgPr>
        <a:solidFill>
          <a:schemeClr val="accent4"/>
        </a:solidFill>
      </p:bgPr>
    </p:bg>
    <p:spTree>
      <p:nvGrpSpPr>
        <p:cNvPr id="50" name="Shape 50"/>
        <p:cNvGrpSpPr/>
        <p:nvPr/>
      </p:nvGrpSpPr>
      <p:grpSpPr>
        <a:xfrm>
          <a:off x="0" y="0"/>
          <a:ext cx="0" cy="0"/>
          <a:chOff x="0" y="0"/>
          <a:chExt cx="0" cy="0"/>
        </a:xfrm>
      </p:grpSpPr>
      <p:sp>
        <p:nvSpPr>
          <p:cNvPr id="51" name="Google Shape;51;p6"/>
          <p:cNvSpPr/>
          <p:nvPr/>
        </p:nvSpPr>
        <p:spPr>
          <a:xfrm>
            <a:off x="6304450" y="0"/>
            <a:ext cx="28395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2" name="Google Shape;52;p6"/>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53" name="Google Shape;53;p6"/>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54" name="Google Shape;54;p6"/>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Clr>
                <a:srgbClr val="050550"/>
              </a:buClr>
              <a:buSzPts val="1100"/>
              <a:buNone/>
              <a:defRPr>
                <a:solidFill>
                  <a:srgbClr val="050550"/>
                </a:solidFill>
              </a:defRPr>
            </a:lvl2pPr>
            <a:lvl3pPr lvl="2" algn="l">
              <a:lnSpc>
                <a:spcPct val="100000"/>
              </a:lnSpc>
              <a:spcBef>
                <a:spcPts val="0"/>
              </a:spcBef>
              <a:spcAft>
                <a:spcPts val="0"/>
              </a:spcAft>
              <a:buClr>
                <a:srgbClr val="050550"/>
              </a:buClr>
              <a:buSzPts val="1100"/>
              <a:buNone/>
              <a:defRPr>
                <a:solidFill>
                  <a:srgbClr val="050550"/>
                </a:solidFill>
              </a:defRPr>
            </a:lvl3pPr>
            <a:lvl4pPr lvl="3" algn="l">
              <a:lnSpc>
                <a:spcPct val="100000"/>
              </a:lnSpc>
              <a:spcBef>
                <a:spcPts val="0"/>
              </a:spcBef>
              <a:spcAft>
                <a:spcPts val="0"/>
              </a:spcAft>
              <a:buClr>
                <a:srgbClr val="050550"/>
              </a:buClr>
              <a:buSzPts val="1100"/>
              <a:buNone/>
              <a:defRPr>
                <a:solidFill>
                  <a:srgbClr val="050550"/>
                </a:solidFill>
              </a:defRPr>
            </a:lvl4pPr>
            <a:lvl5pPr lvl="4" algn="l">
              <a:lnSpc>
                <a:spcPct val="100000"/>
              </a:lnSpc>
              <a:spcBef>
                <a:spcPts val="0"/>
              </a:spcBef>
              <a:spcAft>
                <a:spcPts val="0"/>
              </a:spcAft>
              <a:buClr>
                <a:srgbClr val="050550"/>
              </a:buClr>
              <a:buSzPts val="1100"/>
              <a:buNone/>
              <a:defRPr>
                <a:solidFill>
                  <a:srgbClr val="050550"/>
                </a:solidFill>
              </a:defRPr>
            </a:lvl5pPr>
            <a:lvl6pPr lvl="5" algn="l">
              <a:lnSpc>
                <a:spcPct val="100000"/>
              </a:lnSpc>
              <a:spcBef>
                <a:spcPts val="0"/>
              </a:spcBef>
              <a:spcAft>
                <a:spcPts val="0"/>
              </a:spcAft>
              <a:buClr>
                <a:srgbClr val="050550"/>
              </a:buClr>
              <a:buSzPts val="1100"/>
              <a:buNone/>
              <a:defRPr>
                <a:solidFill>
                  <a:srgbClr val="050550"/>
                </a:solidFill>
              </a:defRPr>
            </a:lvl6pPr>
            <a:lvl7pPr lvl="6" algn="l">
              <a:lnSpc>
                <a:spcPct val="100000"/>
              </a:lnSpc>
              <a:spcBef>
                <a:spcPts val="0"/>
              </a:spcBef>
              <a:spcAft>
                <a:spcPts val="0"/>
              </a:spcAft>
              <a:buClr>
                <a:srgbClr val="050550"/>
              </a:buClr>
              <a:buSzPts val="1100"/>
              <a:buNone/>
              <a:defRPr>
                <a:solidFill>
                  <a:srgbClr val="050550"/>
                </a:solidFill>
              </a:defRPr>
            </a:lvl7pPr>
            <a:lvl8pPr lvl="7" algn="l">
              <a:lnSpc>
                <a:spcPct val="100000"/>
              </a:lnSpc>
              <a:spcBef>
                <a:spcPts val="0"/>
              </a:spcBef>
              <a:spcAft>
                <a:spcPts val="0"/>
              </a:spcAft>
              <a:buClr>
                <a:srgbClr val="050550"/>
              </a:buClr>
              <a:buSzPts val="1100"/>
              <a:buNone/>
              <a:defRPr>
                <a:solidFill>
                  <a:srgbClr val="050550"/>
                </a:solidFill>
              </a:defRPr>
            </a:lvl8pPr>
            <a:lvl9pPr lvl="8" algn="l">
              <a:lnSpc>
                <a:spcPct val="100000"/>
              </a:lnSpc>
              <a:spcBef>
                <a:spcPts val="0"/>
              </a:spcBef>
              <a:spcAft>
                <a:spcPts val="0"/>
              </a:spcAft>
              <a:buClr>
                <a:srgbClr val="050550"/>
              </a:buClr>
              <a:buSzPts val="1100"/>
              <a:buNone/>
              <a:defRPr>
                <a:solidFill>
                  <a:srgbClr val="050550"/>
                </a:solidFill>
              </a:defRPr>
            </a:lvl9pPr>
          </a:lstStyle>
          <a:p/>
        </p:txBody>
      </p:sp>
      <p:grpSp>
        <p:nvGrpSpPr>
          <p:cNvPr id="55" name="Google Shape;55;p6"/>
          <p:cNvGrpSpPr/>
          <p:nvPr/>
        </p:nvGrpSpPr>
        <p:grpSpPr>
          <a:xfrm>
            <a:off x="5204380" y="1466447"/>
            <a:ext cx="2210606" cy="2210606"/>
            <a:chOff x="1190625" y="238125"/>
            <a:chExt cx="5203875" cy="5203875"/>
          </a:xfrm>
        </p:grpSpPr>
        <p:sp>
          <p:nvSpPr>
            <p:cNvPr id="56" name="Google Shape;56;p6"/>
            <p:cNvSpPr/>
            <p:nvPr/>
          </p:nvSpPr>
          <p:spPr>
            <a:xfrm>
              <a:off x="3792550" y="238125"/>
              <a:ext cx="2601950" cy="5203875"/>
            </a:xfrm>
            <a:custGeom>
              <a:rect b="b" l="l" r="r" t="t"/>
              <a:pathLst>
                <a:path extrusionOk="0" h="208155" w="104078">
                  <a:moveTo>
                    <a:pt x="0" y="0"/>
                  </a:moveTo>
                  <a:lnTo>
                    <a:pt x="0" y="208154"/>
                  </a:lnTo>
                  <a:lnTo>
                    <a:pt x="13680" y="208154"/>
                  </a:lnTo>
                  <a:lnTo>
                    <a:pt x="17682" y="184578"/>
                  </a:lnTo>
                  <a:cubicBezTo>
                    <a:pt x="27020" y="182530"/>
                    <a:pt x="36078" y="178839"/>
                    <a:pt x="44423" y="173503"/>
                  </a:cubicBezTo>
                  <a:lnTo>
                    <a:pt x="63904" y="187370"/>
                  </a:lnTo>
                  <a:lnTo>
                    <a:pt x="83293" y="168012"/>
                  </a:lnTo>
                  <a:lnTo>
                    <a:pt x="69426" y="148500"/>
                  </a:lnTo>
                  <a:cubicBezTo>
                    <a:pt x="74855" y="140031"/>
                    <a:pt x="78577" y="130755"/>
                    <a:pt x="80594" y="121232"/>
                  </a:cubicBezTo>
                  <a:lnTo>
                    <a:pt x="104077" y="117261"/>
                  </a:lnTo>
                  <a:lnTo>
                    <a:pt x="104077" y="89869"/>
                  </a:lnTo>
                  <a:lnTo>
                    <a:pt x="80377" y="85867"/>
                  </a:lnTo>
                  <a:cubicBezTo>
                    <a:pt x="78298" y="76716"/>
                    <a:pt x="74638" y="67813"/>
                    <a:pt x="69426" y="59685"/>
                  </a:cubicBezTo>
                  <a:lnTo>
                    <a:pt x="83293" y="40173"/>
                  </a:lnTo>
                  <a:lnTo>
                    <a:pt x="63904" y="20815"/>
                  </a:lnTo>
                  <a:lnTo>
                    <a:pt x="44423" y="34682"/>
                  </a:lnTo>
                  <a:cubicBezTo>
                    <a:pt x="36109" y="29346"/>
                    <a:pt x="27051" y="25655"/>
                    <a:pt x="17682" y="23607"/>
                  </a:cubicBezTo>
                  <a:lnTo>
                    <a:pt x="1368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6"/>
            <p:cNvSpPr/>
            <p:nvPr/>
          </p:nvSpPr>
          <p:spPr>
            <a:xfrm>
              <a:off x="1190625" y="238125"/>
              <a:ext cx="2601950" cy="5203875"/>
            </a:xfrm>
            <a:custGeom>
              <a:rect b="b" l="l" r="r" t="t"/>
              <a:pathLst>
                <a:path extrusionOk="0" h="208155" w="104078">
                  <a:moveTo>
                    <a:pt x="90397" y="0"/>
                  </a:moveTo>
                  <a:lnTo>
                    <a:pt x="86395" y="23607"/>
                  </a:lnTo>
                  <a:cubicBezTo>
                    <a:pt x="77057" y="25624"/>
                    <a:pt x="67999" y="29346"/>
                    <a:pt x="59685" y="34651"/>
                  </a:cubicBezTo>
                  <a:lnTo>
                    <a:pt x="40173" y="20815"/>
                  </a:lnTo>
                  <a:lnTo>
                    <a:pt x="20815" y="40173"/>
                  </a:lnTo>
                  <a:lnTo>
                    <a:pt x="34682" y="59654"/>
                  </a:lnTo>
                  <a:cubicBezTo>
                    <a:pt x="29346" y="67999"/>
                    <a:pt x="25655" y="77057"/>
                    <a:pt x="23607" y="86395"/>
                  </a:cubicBezTo>
                  <a:lnTo>
                    <a:pt x="0" y="90397"/>
                  </a:lnTo>
                  <a:lnTo>
                    <a:pt x="0" y="117789"/>
                  </a:lnTo>
                  <a:lnTo>
                    <a:pt x="23607" y="121759"/>
                  </a:lnTo>
                  <a:cubicBezTo>
                    <a:pt x="25624" y="131128"/>
                    <a:pt x="29346" y="140186"/>
                    <a:pt x="34682" y="148500"/>
                  </a:cubicBezTo>
                  <a:lnTo>
                    <a:pt x="20815" y="167981"/>
                  </a:lnTo>
                  <a:lnTo>
                    <a:pt x="40173" y="187370"/>
                  </a:lnTo>
                  <a:lnTo>
                    <a:pt x="59654" y="173503"/>
                  </a:lnTo>
                  <a:cubicBezTo>
                    <a:pt x="67999" y="178839"/>
                    <a:pt x="77057" y="182530"/>
                    <a:pt x="86395" y="184578"/>
                  </a:cubicBezTo>
                  <a:lnTo>
                    <a:pt x="90397" y="208154"/>
                  </a:lnTo>
                  <a:lnTo>
                    <a:pt x="104077" y="208154"/>
                  </a:lnTo>
                  <a:lnTo>
                    <a:pt x="1040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p:nvPr/>
          </p:nvSpPr>
          <p:spPr>
            <a:xfrm>
              <a:off x="3258975" y="2300275"/>
              <a:ext cx="1067150" cy="1067150"/>
            </a:xfrm>
            <a:custGeom>
              <a:rect b="b" l="l" r="r" t="t"/>
              <a:pathLst>
                <a:path extrusionOk="0" fill="none" h="42686" w="42686">
                  <a:moveTo>
                    <a:pt x="21343" y="42686"/>
                  </a:moveTo>
                  <a:cubicBezTo>
                    <a:pt x="9555" y="42686"/>
                    <a:pt x="0" y="33131"/>
                    <a:pt x="0" y="21343"/>
                  </a:cubicBezTo>
                  <a:cubicBezTo>
                    <a:pt x="0" y="9555"/>
                    <a:pt x="9555" y="0"/>
                    <a:pt x="21343" y="0"/>
                  </a:cubicBezTo>
                  <a:cubicBezTo>
                    <a:pt x="33131" y="0"/>
                    <a:pt x="42686" y="9555"/>
                    <a:pt x="42686" y="21343"/>
                  </a:cubicBezTo>
                  <a:cubicBezTo>
                    <a:pt x="42686" y="33131"/>
                    <a:pt x="33131" y="42686"/>
                    <a:pt x="21343" y="42686"/>
                  </a:cubicBezTo>
                  <a:close/>
                </a:path>
              </a:pathLst>
            </a:custGeom>
            <a:noFill/>
            <a:ln cap="rnd" cmpd="sng" w="9525">
              <a:solidFill>
                <a:srgbClr val="FFFFFF"/>
              </a:solidFill>
              <a:prstDash val="solid"/>
              <a:miter lim="310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a:off x="1980875" y="1022950"/>
              <a:ext cx="3623350" cy="3622550"/>
            </a:xfrm>
            <a:custGeom>
              <a:rect b="b" l="l" r="r" t="t"/>
              <a:pathLst>
                <a:path extrusionOk="0" fill="none" h="144902" w="144934">
                  <a:moveTo>
                    <a:pt x="72467" y="144902"/>
                  </a:moveTo>
                  <a:cubicBezTo>
                    <a:pt x="32511" y="144902"/>
                    <a:pt x="1" y="112392"/>
                    <a:pt x="1" y="72436"/>
                  </a:cubicBezTo>
                  <a:cubicBezTo>
                    <a:pt x="1" y="32480"/>
                    <a:pt x="32511" y="1"/>
                    <a:pt x="72467" y="1"/>
                  </a:cubicBezTo>
                  <a:cubicBezTo>
                    <a:pt x="112423" y="1"/>
                    <a:pt x="144933" y="32480"/>
                    <a:pt x="144933" y="72436"/>
                  </a:cubicBezTo>
                  <a:cubicBezTo>
                    <a:pt x="144933" y="112392"/>
                    <a:pt x="112423" y="144902"/>
                    <a:pt x="72467" y="144902"/>
                  </a:cubicBezTo>
                  <a:close/>
                </a:path>
              </a:pathLst>
            </a:custGeom>
            <a:noFill/>
            <a:ln cap="rnd" cmpd="sng" w="9525">
              <a:solidFill>
                <a:srgbClr val="FFFFFF"/>
              </a:solidFill>
              <a:prstDash val="solid"/>
              <a:miter lim="310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3">
  <p:cSld name="1_Title Only_4">
    <p:bg>
      <p:bgPr>
        <a:solidFill>
          <a:schemeClr val="dk2"/>
        </a:solidFill>
      </p:bgPr>
    </p:bg>
    <p:spTree>
      <p:nvGrpSpPr>
        <p:cNvPr id="299" name="Shape 299"/>
        <p:cNvGrpSpPr/>
        <p:nvPr/>
      </p:nvGrpSpPr>
      <p:grpSpPr>
        <a:xfrm>
          <a:off x="0" y="0"/>
          <a:ext cx="0" cy="0"/>
          <a:chOff x="0" y="0"/>
          <a:chExt cx="0" cy="0"/>
        </a:xfrm>
      </p:grpSpPr>
      <p:sp>
        <p:nvSpPr>
          <p:cNvPr id="300" name="Google Shape;300;p5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301" name="Google Shape;301;p51"/>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302" name="Google Shape;302;p5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Yellow Sidebar">
  <p:cSld name="6_Yellow Sidebar_2">
    <p:bg>
      <p:bgPr>
        <a:solidFill>
          <a:schemeClr val="dk2"/>
        </a:solidFill>
      </p:bgPr>
    </p:bg>
    <p:spTree>
      <p:nvGrpSpPr>
        <p:cNvPr id="303" name="Shape 303"/>
        <p:cNvGrpSpPr/>
        <p:nvPr/>
      </p:nvGrpSpPr>
      <p:grpSpPr>
        <a:xfrm>
          <a:off x="0" y="0"/>
          <a:ext cx="0" cy="0"/>
          <a:chOff x="0" y="0"/>
          <a:chExt cx="0" cy="0"/>
        </a:xfrm>
      </p:grpSpPr>
      <p:sp>
        <p:nvSpPr>
          <p:cNvPr id="304" name="Google Shape;304;p52"/>
          <p:cNvSpPr txBox="1"/>
          <p:nvPr>
            <p:ph type="title"/>
          </p:nvPr>
        </p:nvSpPr>
        <p:spPr>
          <a:xfrm>
            <a:off x="371475" y="296571"/>
            <a:ext cx="4200600" cy="4245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SzPts val="27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5" name="Google Shape;305;p52"/>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06" name="Google Shape;306;p52"/>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307" name="Google Shape;307;p52"/>
          <p:cNvSpPr txBox="1"/>
          <p:nvPr>
            <p:ph idx="1" type="body"/>
          </p:nvPr>
        </p:nvSpPr>
        <p:spPr>
          <a:xfrm>
            <a:off x="371475" y="1123122"/>
            <a:ext cx="4200600" cy="3358500"/>
          </a:xfrm>
          <a:prstGeom prst="rect">
            <a:avLst/>
          </a:prstGeom>
          <a:noFill/>
          <a:ln>
            <a:noFill/>
          </a:ln>
        </p:spPr>
        <p:txBody>
          <a:bodyPr anchorCtr="0" anchor="t" bIns="34275" lIns="0" spcFirstLastPara="1" rIns="0" wrap="square" tIns="34275">
            <a:noAutofit/>
          </a:bodyPr>
          <a:lstStyle>
            <a:lvl1pPr indent="-323850" lvl="0" marL="457200" algn="l">
              <a:lnSpc>
                <a:spcPct val="90000"/>
              </a:lnSpc>
              <a:spcBef>
                <a:spcPts val="800"/>
              </a:spcBef>
              <a:spcAft>
                <a:spcPts val="0"/>
              </a:spcAft>
              <a:buClr>
                <a:srgbClr val="00B2A9"/>
              </a:buClr>
              <a:buSzPts val="1500"/>
              <a:buChar char="•"/>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rgbClr val="191919"/>
              </a:buClr>
              <a:buSzPts val="1400"/>
              <a:buChar char="•"/>
              <a:defRPr sz="1400">
                <a:latin typeface="Arial"/>
                <a:ea typeface="Arial"/>
                <a:cs typeface="Arial"/>
                <a:sym typeface="Arial"/>
              </a:defRPr>
            </a:lvl2pPr>
            <a:lvl3pPr indent="-298450" lvl="2" marL="1371600" algn="l">
              <a:lnSpc>
                <a:spcPct val="90000"/>
              </a:lnSpc>
              <a:spcBef>
                <a:spcPts val="400"/>
              </a:spcBef>
              <a:spcAft>
                <a:spcPts val="0"/>
              </a:spcAft>
              <a:buClr>
                <a:srgbClr val="191919"/>
              </a:buClr>
              <a:buSzPts val="1100"/>
              <a:buChar char="•"/>
              <a:defRPr sz="1100">
                <a:latin typeface="Arial"/>
                <a:ea typeface="Arial"/>
                <a:cs typeface="Arial"/>
                <a:sym typeface="Arial"/>
              </a:defRPr>
            </a:lvl3pPr>
            <a:lvl4pPr indent="-285750" lvl="3" marL="1828800" algn="l">
              <a:lnSpc>
                <a:spcPct val="90000"/>
              </a:lnSpc>
              <a:spcBef>
                <a:spcPts val="400"/>
              </a:spcBef>
              <a:spcAft>
                <a:spcPts val="0"/>
              </a:spcAft>
              <a:buClr>
                <a:srgbClr val="191919"/>
              </a:buClr>
              <a:buSzPts val="900"/>
              <a:buChar char="•"/>
              <a:defRPr sz="900">
                <a:latin typeface="Arial"/>
                <a:ea typeface="Arial"/>
                <a:cs typeface="Arial"/>
                <a:sym typeface="Arial"/>
              </a:defRPr>
            </a:lvl4pPr>
            <a:lvl5pPr indent="-279400" lvl="4" marL="2286000" algn="l">
              <a:lnSpc>
                <a:spcPct val="90000"/>
              </a:lnSpc>
              <a:spcBef>
                <a:spcPts val="400"/>
              </a:spcBef>
              <a:spcAft>
                <a:spcPts val="0"/>
              </a:spcAft>
              <a:buClr>
                <a:srgbClr val="191919"/>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1">
  <p:cSld name="Title and Subhead (Dark)_2">
    <p:bg>
      <p:bgPr>
        <a:solidFill>
          <a:schemeClr val="dk2"/>
        </a:solidFill>
      </p:bgPr>
    </p:bg>
    <p:spTree>
      <p:nvGrpSpPr>
        <p:cNvPr id="308" name="Shape 308"/>
        <p:cNvGrpSpPr/>
        <p:nvPr/>
      </p:nvGrpSpPr>
      <p:grpSpPr>
        <a:xfrm>
          <a:off x="0" y="0"/>
          <a:ext cx="0" cy="0"/>
          <a:chOff x="0" y="0"/>
          <a:chExt cx="0" cy="0"/>
        </a:xfrm>
      </p:grpSpPr>
      <p:sp>
        <p:nvSpPr>
          <p:cNvPr id="309" name="Google Shape;309;p53"/>
          <p:cNvSpPr txBox="1"/>
          <p:nvPr>
            <p:ph idx="1" type="body"/>
          </p:nvPr>
        </p:nvSpPr>
        <p:spPr>
          <a:xfrm>
            <a:off x="371475" y="791789"/>
            <a:ext cx="8401200" cy="22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AFAA"/>
              </a:buClr>
              <a:buSzPts val="1400"/>
              <a:buNone/>
              <a:defRPr b="1" i="0" sz="14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accent1"/>
              </a:buClr>
              <a:buSzPts val="1600"/>
              <a:buNone/>
              <a:defRPr sz="1600">
                <a:solidFill>
                  <a:schemeClr val="accent1"/>
                </a:solidFill>
              </a:defRPr>
            </a:lvl2pPr>
            <a:lvl3pPr indent="-228600" lvl="2" marL="1371600" algn="l">
              <a:lnSpc>
                <a:spcPct val="90000"/>
              </a:lnSpc>
              <a:spcBef>
                <a:spcPts val="400"/>
              </a:spcBef>
              <a:spcAft>
                <a:spcPts val="0"/>
              </a:spcAft>
              <a:buClr>
                <a:schemeClr val="accent1"/>
              </a:buClr>
              <a:buSzPts val="1600"/>
              <a:buNone/>
              <a:defRPr sz="1600">
                <a:solidFill>
                  <a:schemeClr val="accent1"/>
                </a:solidFill>
              </a:defRPr>
            </a:lvl3pPr>
            <a:lvl4pPr indent="-228600" lvl="3" marL="1828800" algn="l">
              <a:lnSpc>
                <a:spcPct val="90000"/>
              </a:lnSpc>
              <a:spcBef>
                <a:spcPts val="400"/>
              </a:spcBef>
              <a:spcAft>
                <a:spcPts val="0"/>
              </a:spcAft>
              <a:buClr>
                <a:schemeClr val="accent1"/>
              </a:buClr>
              <a:buSzPts val="1600"/>
              <a:buNone/>
              <a:defRPr sz="1600">
                <a:solidFill>
                  <a:schemeClr val="accent1"/>
                </a:solidFill>
              </a:defRPr>
            </a:lvl4pPr>
            <a:lvl5pPr indent="-228600" lvl="4" marL="2286000" algn="l">
              <a:lnSpc>
                <a:spcPct val="90000"/>
              </a:lnSpc>
              <a:spcBef>
                <a:spcPts val="400"/>
              </a:spcBef>
              <a:spcAft>
                <a:spcPts val="0"/>
              </a:spcAft>
              <a:buClr>
                <a:schemeClr val="accent1"/>
              </a:buClr>
              <a:buSzPts val="1600"/>
              <a:buNone/>
              <a:defRPr sz="1600">
                <a:solidFill>
                  <a:schemeClr val="accen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53"/>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311" name="Google Shape;311;p53"/>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312" name="Google Shape;312;p53"/>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3" name="Shape 313"/>
        <p:cNvGrpSpPr/>
        <p:nvPr/>
      </p:nvGrpSpPr>
      <p:grpSpPr>
        <a:xfrm>
          <a:off x="0" y="0"/>
          <a:ext cx="0" cy="0"/>
          <a:chOff x="0" y="0"/>
          <a:chExt cx="0" cy="0"/>
        </a:xfrm>
      </p:grpSpPr>
      <p:sp>
        <p:nvSpPr>
          <p:cNvPr id="314" name="Google Shape;314;p54"/>
          <p:cNvSpPr txBox="1"/>
          <p:nvPr>
            <p:ph type="title"/>
          </p:nvPr>
        </p:nvSpPr>
        <p:spPr>
          <a:xfrm>
            <a:off x="0" y="256027"/>
            <a:ext cx="9144000" cy="393600"/>
          </a:xfrm>
          <a:prstGeom prst="rect">
            <a:avLst/>
          </a:prstGeom>
        </p:spPr>
        <p:txBody>
          <a:bodyPr anchorCtr="0" anchor="t" bIns="91425" lIns="228600" spcFirstLastPara="1" rIns="91425" wrap="square" tIns="91425">
            <a:noAutofit/>
          </a:bodyPr>
          <a:lstStyle>
            <a:lvl1pPr lvl="0">
              <a:spcBef>
                <a:spcPts val="0"/>
              </a:spcBef>
              <a:spcAft>
                <a:spcPts val="0"/>
              </a:spcAft>
              <a:buSzPts val="27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5" name="Google Shape;315;p54"/>
          <p:cNvSpPr txBox="1"/>
          <p:nvPr>
            <p:ph idx="1" type="body"/>
          </p:nvPr>
        </p:nvSpPr>
        <p:spPr>
          <a:xfrm>
            <a:off x="44525" y="1166800"/>
            <a:ext cx="9099600" cy="2583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17500" lvl="1" marL="914400">
              <a:spcBef>
                <a:spcPts val="500"/>
              </a:spcBef>
              <a:spcAft>
                <a:spcPts val="0"/>
              </a:spcAft>
              <a:buSzPts val="1400"/>
              <a:buChar char="•"/>
              <a:defRPr/>
            </a:lvl2pPr>
            <a:lvl3pPr indent="-304800" lvl="2" marL="1371600">
              <a:spcBef>
                <a:spcPts val="500"/>
              </a:spcBef>
              <a:spcAft>
                <a:spcPts val="0"/>
              </a:spcAft>
              <a:buSzPts val="12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316" name="Google Shape;316;p54"/>
          <p:cNvSpPr txBox="1"/>
          <p:nvPr>
            <p:ph idx="12" type="sldNum"/>
          </p:nvPr>
        </p:nvSpPr>
        <p:spPr>
          <a:xfrm>
            <a:off x="8472458" y="4663217"/>
            <a:ext cx="548700" cy="393600"/>
          </a:xfrm>
          <a:prstGeom prst="rect">
            <a:avLst/>
          </a:prstGeom>
        </p:spPr>
        <p:txBody>
          <a:bodyPr anchorCtr="0" anchor="ctr" bIns="34275" lIns="0" spcFirstLastPara="1" rIns="0"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317" name="Google Shape;317;p54"/>
          <p:cNvSpPr txBox="1"/>
          <p:nvPr>
            <p:ph idx="2" type="title"/>
          </p:nvPr>
        </p:nvSpPr>
        <p:spPr>
          <a:xfrm>
            <a:off x="0" y="758950"/>
            <a:ext cx="9144000" cy="357900"/>
          </a:xfrm>
          <a:prstGeom prst="rect">
            <a:avLst/>
          </a:prstGeom>
        </p:spPr>
        <p:txBody>
          <a:bodyPr anchorCtr="0" anchor="ctr" bIns="91425" lIns="228600" spcFirstLastPara="1" rIns="91425" wrap="square" tIns="91425">
            <a:normAutofit/>
          </a:bodyPr>
          <a:lstStyle>
            <a:lvl1pPr lvl="0">
              <a:spcBef>
                <a:spcPts val="0"/>
              </a:spcBef>
              <a:spcAft>
                <a:spcPts val="0"/>
              </a:spcAft>
              <a:buClr>
                <a:schemeClr val="dk1"/>
              </a:buClr>
              <a:buSzPts val="1600"/>
              <a:buFont typeface="Inter"/>
              <a:buNone/>
              <a:defRPr b="1" sz="1600">
                <a:solidFill>
                  <a:schemeClr val="dk1"/>
                </a:solidFill>
                <a:latin typeface="Inter"/>
                <a:ea typeface="Inter"/>
                <a:cs typeface="Inter"/>
                <a:sym typeface="In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pic>
        <p:nvPicPr>
          <p:cNvPr id="318" name="Google Shape;318;p54"/>
          <p:cNvPicPr preferRelativeResize="0"/>
          <p:nvPr/>
        </p:nvPicPr>
        <p:blipFill>
          <a:blip r:embed="rId2">
            <a:alphaModFix/>
          </a:blip>
          <a:stretch>
            <a:fillRect/>
          </a:stretch>
        </p:blipFill>
        <p:spPr>
          <a:xfrm>
            <a:off x="7777200" y="-160425"/>
            <a:ext cx="1559299" cy="15138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319" name="Shape 319"/>
        <p:cNvGrpSpPr/>
        <p:nvPr/>
      </p:nvGrpSpPr>
      <p:grpSpPr>
        <a:xfrm>
          <a:off x="0" y="0"/>
          <a:ext cx="0" cy="0"/>
          <a:chOff x="0" y="0"/>
          <a:chExt cx="0" cy="0"/>
        </a:xfrm>
      </p:grpSpPr>
      <p:sp>
        <p:nvSpPr>
          <p:cNvPr id="320" name="Google Shape;320;p55"/>
          <p:cNvSpPr txBox="1"/>
          <p:nvPr>
            <p:ph idx="12" type="sldNum"/>
          </p:nvPr>
        </p:nvSpPr>
        <p:spPr>
          <a:xfrm>
            <a:off x="8472458" y="4663217"/>
            <a:ext cx="548700" cy="393600"/>
          </a:xfrm>
          <a:prstGeom prst="rect">
            <a:avLst/>
          </a:prstGeom>
        </p:spPr>
        <p:txBody>
          <a:bodyPr anchorCtr="0" anchor="ctr" bIns="34275" lIns="0" spcFirstLastPara="1" rIns="0"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321" name="Shape 321"/>
        <p:cNvGrpSpPr/>
        <p:nvPr/>
      </p:nvGrpSpPr>
      <p:grpSpPr>
        <a:xfrm>
          <a:off x="0" y="0"/>
          <a:ext cx="0" cy="0"/>
          <a:chOff x="0" y="0"/>
          <a:chExt cx="0" cy="0"/>
        </a:xfrm>
      </p:grpSpPr>
      <p:sp>
        <p:nvSpPr>
          <p:cNvPr id="322" name="Google Shape;322;p56"/>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7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3" name="Google Shape;323;p56"/>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17500" lvl="1" marL="914400">
              <a:spcBef>
                <a:spcPts val="500"/>
              </a:spcBef>
              <a:spcAft>
                <a:spcPts val="0"/>
              </a:spcAft>
              <a:buSzPts val="1400"/>
              <a:buChar char="•"/>
              <a:defRPr/>
            </a:lvl2pPr>
            <a:lvl3pPr indent="-304800" lvl="2" marL="1371600">
              <a:spcBef>
                <a:spcPts val="500"/>
              </a:spcBef>
              <a:spcAft>
                <a:spcPts val="0"/>
              </a:spcAft>
              <a:buSzPts val="12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324" name="Google Shape;324;p56"/>
          <p:cNvSpPr txBox="1"/>
          <p:nvPr>
            <p:ph idx="12" type="sldNum"/>
          </p:nvPr>
        </p:nvSpPr>
        <p:spPr>
          <a:xfrm>
            <a:off x="8472458" y="4663217"/>
            <a:ext cx="548700" cy="393600"/>
          </a:xfrm>
          <a:prstGeom prst="rect">
            <a:avLst/>
          </a:prstGeom>
        </p:spPr>
        <p:txBody>
          <a:bodyPr anchorCtr="0" anchor="ctr" bIns="34275" lIns="0" spcFirstLastPara="1" rIns="0"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2">
  <p:cSld name="Title and Subhead (Dark)_3">
    <p:bg>
      <p:bgPr>
        <a:solidFill>
          <a:schemeClr val="dk2"/>
        </a:solidFill>
      </p:bgPr>
    </p:bg>
    <p:spTree>
      <p:nvGrpSpPr>
        <p:cNvPr id="325" name="Shape 325"/>
        <p:cNvGrpSpPr/>
        <p:nvPr/>
      </p:nvGrpSpPr>
      <p:grpSpPr>
        <a:xfrm>
          <a:off x="0" y="0"/>
          <a:ext cx="0" cy="0"/>
          <a:chOff x="0" y="0"/>
          <a:chExt cx="0" cy="0"/>
        </a:xfrm>
      </p:grpSpPr>
      <p:sp>
        <p:nvSpPr>
          <p:cNvPr id="326" name="Google Shape;326;p57"/>
          <p:cNvSpPr txBox="1"/>
          <p:nvPr>
            <p:ph idx="1" type="body"/>
          </p:nvPr>
        </p:nvSpPr>
        <p:spPr>
          <a:xfrm>
            <a:off x="371475" y="791789"/>
            <a:ext cx="8401200" cy="22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AFAA"/>
              </a:buClr>
              <a:buSzPts val="1400"/>
              <a:buNone/>
              <a:defRPr b="1" i="0" sz="14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accent1"/>
              </a:buClr>
              <a:buSzPts val="1600"/>
              <a:buNone/>
              <a:defRPr sz="1600">
                <a:solidFill>
                  <a:schemeClr val="accent1"/>
                </a:solidFill>
              </a:defRPr>
            </a:lvl2pPr>
            <a:lvl3pPr indent="-228600" lvl="2" marL="1371600" algn="l">
              <a:lnSpc>
                <a:spcPct val="90000"/>
              </a:lnSpc>
              <a:spcBef>
                <a:spcPts val="400"/>
              </a:spcBef>
              <a:spcAft>
                <a:spcPts val="0"/>
              </a:spcAft>
              <a:buClr>
                <a:schemeClr val="accent1"/>
              </a:buClr>
              <a:buSzPts val="1600"/>
              <a:buNone/>
              <a:defRPr sz="1600">
                <a:solidFill>
                  <a:schemeClr val="accent1"/>
                </a:solidFill>
              </a:defRPr>
            </a:lvl3pPr>
            <a:lvl4pPr indent="-228600" lvl="3" marL="1828800" algn="l">
              <a:lnSpc>
                <a:spcPct val="90000"/>
              </a:lnSpc>
              <a:spcBef>
                <a:spcPts val="400"/>
              </a:spcBef>
              <a:spcAft>
                <a:spcPts val="0"/>
              </a:spcAft>
              <a:buClr>
                <a:schemeClr val="accent1"/>
              </a:buClr>
              <a:buSzPts val="1600"/>
              <a:buNone/>
              <a:defRPr sz="1600">
                <a:solidFill>
                  <a:schemeClr val="accent1"/>
                </a:solidFill>
              </a:defRPr>
            </a:lvl4pPr>
            <a:lvl5pPr indent="-228600" lvl="4" marL="2286000" algn="l">
              <a:lnSpc>
                <a:spcPct val="90000"/>
              </a:lnSpc>
              <a:spcBef>
                <a:spcPts val="400"/>
              </a:spcBef>
              <a:spcAft>
                <a:spcPts val="0"/>
              </a:spcAft>
              <a:buClr>
                <a:schemeClr val="accent1"/>
              </a:buClr>
              <a:buSzPts val="1600"/>
              <a:buNone/>
              <a:defRPr sz="1600">
                <a:solidFill>
                  <a:schemeClr val="accen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7" name="Google Shape;327;p57"/>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328" name="Google Shape;328;p5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329" name="Google Shape;329;p57"/>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4">
  <p:cSld name="1_Title Only_5">
    <p:bg>
      <p:bgPr>
        <a:solidFill>
          <a:schemeClr val="dk2"/>
        </a:solidFill>
      </p:bgPr>
    </p:bg>
    <p:spTree>
      <p:nvGrpSpPr>
        <p:cNvPr id="330" name="Shape 330"/>
        <p:cNvGrpSpPr/>
        <p:nvPr/>
      </p:nvGrpSpPr>
      <p:grpSpPr>
        <a:xfrm>
          <a:off x="0" y="0"/>
          <a:ext cx="0" cy="0"/>
          <a:chOff x="0" y="0"/>
          <a:chExt cx="0" cy="0"/>
        </a:xfrm>
      </p:grpSpPr>
      <p:sp>
        <p:nvSpPr>
          <p:cNvPr id="331" name="Google Shape;331;p58"/>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332" name="Google Shape;332;p58"/>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333" name="Google Shape;333;p5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4" name="Shape 334"/>
        <p:cNvGrpSpPr/>
        <p:nvPr/>
      </p:nvGrpSpPr>
      <p:grpSpPr>
        <a:xfrm>
          <a:off x="0" y="0"/>
          <a:ext cx="0" cy="0"/>
          <a:chOff x="0" y="0"/>
          <a:chExt cx="0" cy="0"/>
        </a:xfrm>
      </p:grpSpPr>
      <p:sp>
        <p:nvSpPr>
          <p:cNvPr id="335" name="Google Shape;335;p59"/>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7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6" name="Google Shape;336;p59"/>
          <p:cNvSpPr txBox="1"/>
          <p:nvPr>
            <p:ph idx="12" type="sldNum"/>
          </p:nvPr>
        </p:nvSpPr>
        <p:spPr>
          <a:xfrm>
            <a:off x="8472458" y="4663217"/>
            <a:ext cx="548700" cy="393600"/>
          </a:xfrm>
          <a:prstGeom prst="rect">
            <a:avLst/>
          </a:prstGeom>
        </p:spPr>
        <p:txBody>
          <a:bodyPr anchorCtr="0" anchor="ctr" bIns="34275" lIns="0" spcFirstLastPara="1" rIns="0"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Yellow Sidebar">
  <p:cSld name="4_Yellow Sidebar_1">
    <p:bg>
      <p:bgPr>
        <a:solidFill>
          <a:schemeClr val="dk2"/>
        </a:solidFill>
      </p:bgPr>
    </p:bg>
    <p:spTree>
      <p:nvGrpSpPr>
        <p:cNvPr id="337" name="Shape 337"/>
        <p:cNvGrpSpPr/>
        <p:nvPr/>
      </p:nvGrpSpPr>
      <p:grpSpPr>
        <a:xfrm>
          <a:off x="0" y="0"/>
          <a:ext cx="0" cy="0"/>
          <a:chOff x="0" y="0"/>
          <a:chExt cx="0" cy="0"/>
        </a:xfrm>
      </p:grpSpPr>
      <p:sp>
        <p:nvSpPr>
          <p:cNvPr id="338" name="Google Shape;338;p60"/>
          <p:cNvSpPr/>
          <p:nvPr/>
        </p:nvSpPr>
        <p:spPr>
          <a:xfrm>
            <a:off x="6634480" y="0"/>
            <a:ext cx="2509500" cy="5143500"/>
          </a:xfrm>
          <a:prstGeom prst="rect">
            <a:avLst/>
          </a:prstGeom>
          <a:solidFill>
            <a:srgbClr val="A323A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39" name="Google Shape;339;p60"/>
          <p:cNvSpPr txBox="1"/>
          <p:nvPr>
            <p:ph type="title"/>
          </p:nvPr>
        </p:nvSpPr>
        <p:spPr>
          <a:xfrm>
            <a:off x="371475" y="296571"/>
            <a:ext cx="4200600" cy="4245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SzPts val="27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0" name="Google Shape;340;p60"/>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41" name="Google Shape;341;p6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342" name="Google Shape;342;p60"/>
          <p:cNvSpPr txBox="1"/>
          <p:nvPr>
            <p:ph idx="1" type="body"/>
          </p:nvPr>
        </p:nvSpPr>
        <p:spPr>
          <a:xfrm>
            <a:off x="371475" y="1123122"/>
            <a:ext cx="4200600" cy="3358500"/>
          </a:xfrm>
          <a:prstGeom prst="rect">
            <a:avLst/>
          </a:prstGeom>
          <a:noFill/>
          <a:ln>
            <a:noFill/>
          </a:ln>
        </p:spPr>
        <p:txBody>
          <a:bodyPr anchorCtr="0" anchor="t" bIns="34275" lIns="0" spcFirstLastPara="1" rIns="0" wrap="square" tIns="34275">
            <a:noAutofit/>
          </a:bodyPr>
          <a:lstStyle>
            <a:lvl1pPr indent="-323850" lvl="0" marL="457200" algn="l">
              <a:lnSpc>
                <a:spcPct val="90000"/>
              </a:lnSpc>
              <a:spcBef>
                <a:spcPts val="800"/>
              </a:spcBef>
              <a:spcAft>
                <a:spcPts val="0"/>
              </a:spcAft>
              <a:buClr>
                <a:srgbClr val="00B2A9"/>
              </a:buClr>
              <a:buSzPts val="1500"/>
              <a:buChar char="•"/>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rgbClr val="191919"/>
              </a:buClr>
              <a:buSzPts val="1400"/>
              <a:buChar char="•"/>
              <a:defRPr sz="1400">
                <a:latin typeface="Arial"/>
                <a:ea typeface="Arial"/>
                <a:cs typeface="Arial"/>
                <a:sym typeface="Arial"/>
              </a:defRPr>
            </a:lvl2pPr>
            <a:lvl3pPr indent="-298450" lvl="2" marL="1371600" algn="l">
              <a:lnSpc>
                <a:spcPct val="90000"/>
              </a:lnSpc>
              <a:spcBef>
                <a:spcPts val="400"/>
              </a:spcBef>
              <a:spcAft>
                <a:spcPts val="0"/>
              </a:spcAft>
              <a:buClr>
                <a:srgbClr val="191919"/>
              </a:buClr>
              <a:buSzPts val="1100"/>
              <a:buChar char="•"/>
              <a:defRPr sz="1100">
                <a:latin typeface="Arial"/>
                <a:ea typeface="Arial"/>
                <a:cs typeface="Arial"/>
                <a:sym typeface="Arial"/>
              </a:defRPr>
            </a:lvl3pPr>
            <a:lvl4pPr indent="-285750" lvl="3" marL="1828800" algn="l">
              <a:lnSpc>
                <a:spcPct val="90000"/>
              </a:lnSpc>
              <a:spcBef>
                <a:spcPts val="400"/>
              </a:spcBef>
              <a:spcAft>
                <a:spcPts val="0"/>
              </a:spcAft>
              <a:buClr>
                <a:srgbClr val="191919"/>
              </a:buClr>
              <a:buSzPts val="900"/>
              <a:buChar char="•"/>
              <a:defRPr sz="900">
                <a:latin typeface="Arial"/>
                <a:ea typeface="Arial"/>
                <a:cs typeface="Arial"/>
                <a:sym typeface="Arial"/>
              </a:defRPr>
            </a:lvl4pPr>
            <a:lvl5pPr indent="-279400" lvl="4" marL="2286000" algn="l">
              <a:lnSpc>
                <a:spcPct val="90000"/>
              </a:lnSpc>
              <a:spcBef>
                <a:spcPts val="400"/>
              </a:spcBef>
              <a:spcAft>
                <a:spcPts val="0"/>
              </a:spcAft>
              <a:buClr>
                <a:srgbClr val="191919"/>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2_Divider 1">
    <p:bg>
      <p:bgPr>
        <a:solidFill>
          <a:schemeClr val="accent3"/>
        </a:solidFill>
      </p:bgPr>
    </p:bg>
    <p:spTree>
      <p:nvGrpSpPr>
        <p:cNvPr id="60" name="Shape 60"/>
        <p:cNvGrpSpPr/>
        <p:nvPr/>
      </p:nvGrpSpPr>
      <p:grpSpPr>
        <a:xfrm>
          <a:off x="0" y="0"/>
          <a:ext cx="0" cy="0"/>
          <a:chOff x="0" y="0"/>
          <a:chExt cx="0" cy="0"/>
        </a:xfrm>
      </p:grpSpPr>
      <p:sp>
        <p:nvSpPr>
          <p:cNvPr id="61" name="Google Shape;61;p7"/>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2" name="Google Shape;62;p7"/>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63" name="Google Shape;63;p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64" name="Google Shape;64;p7"/>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Clr>
                <a:schemeClr val="dk2"/>
              </a:buClr>
              <a:buSzPts val="1100"/>
              <a:buNone/>
              <a:defRPr>
                <a:solidFill>
                  <a:schemeClr val="dk2"/>
                </a:solidFill>
              </a:defRPr>
            </a:lvl2pPr>
            <a:lvl3pPr lvl="2" algn="l">
              <a:lnSpc>
                <a:spcPct val="100000"/>
              </a:lnSpc>
              <a:spcBef>
                <a:spcPts val="0"/>
              </a:spcBef>
              <a:spcAft>
                <a:spcPts val="0"/>
              </a:spcAft>
              <a:buClr>
                <a:schemeClr val="dk2"/>
              </a:buClr>
              <a:buSzPts val="1100"/>
              <a:buNone/>
              <a:defRPr>
                <a:solidFill>
                  <a:schemeClr val="dk2"/>
                </a:solidFill>
              </a:defRPr>
            </a:lvl3pPr>
            <a:lvl4pPr lvl="3" algn="l">
              <a:lnSpc>
                <a:spcPct val="100000"/>
              </a:lnSpc>
              <a:spcBef>
                <a:spcPts val="0"/>
              </a:spcBef>
              <a:spcAft>
                <a:spcPts val="0"/>
              </a:spcAft>
              <a:buClr>
                <a:schemeClr val="dk2"/>
              </a:buClr>
              <a:buSzPts val="1100"/>
              <a:buNone/>
              <a:defRPr>
                <a:solidFill>
                  <a:schemeClr val="dk2"/>
                </a:solidFill>
              </a:defRPr>
            </a:lvl4pPr>
            <a:lvl5pPr lvl="4" algn="l">
              <a:lnSpc>
                <a:spcPct val="100000"/>
              </a:lnSpc>
              <a:spcBef>
                <a:spcPts val="0"/>
              </a:spcBef>
              <a:spcAft>
                <a:spcPts val="0"/>
              </a:spcAft>
              <a:buClr>
                <a:schemeClr val="dk2"/>
              </a:buClr>
              <a:buSzPts val="1100"/>
              <a:buNone/>
              <a:defRPr>
                <a:solidFill>
                  <a:schemeClr val="dk2"/>
                </a:solidFill>
              </a:defRPr>
            </a:lvl5pPr>
            <a:lvl6pPr lvl="5" algn="l">
              <a:lnSpc>
                <a:spcPct val="100000"/>
              </a:lnSpc>
              <a:spcBef>
                <a:spcPts val="0"/>
              </a:spcBef>
              <a:spcAft>
                <a:spcPts val="0"/>
              </a:spcAft>
              <a:buClr>
                <a:schemeClr val="dk2"/>
              </a:buClr>
              <a:buSzPts val="1100"/>
              <a:buNone/>
              <a:defRPr>
                <a:solidFill>
                  <a:schemeClr val="dk2"/>
                </a:solidFill>
              </a:defRPr>
            </a:lvl6pPr>
            <a:lvl7pPr lvl="6" algn="l">
              <a:lnSpc>
                <a:spcPct val="100000"/>
              </a:lnSpc>
              <a:spcBef>
                <a:spcPts val="0"/>
              </a:spcBef>
              <a:spcAft>
                <a:spcPts val="0"/>
              </a:spcAft>
              <a:buClr>
                <a:schemeClr val="dk2"/>
              </a:buClr>
              <a:buSzPts val="1100"/>
              <a:buNone/>
              <a:defRPr>
                <a:solidFill>
                  <a:schemeClr val="dk2"/>
                </a:solidFill>
              </a:defRPr>
            </a:lvl7pPr>
            <a:lvl8pPr lvl="7" algn="l">
              <a:lnSpc>
                <a:spcPct val="100000"/>
              </a:lnSpc>
              <a:spcBef>
                <a:spcPts val="0"/>
              </a:spcBef>
              <a:spcAft>
                <a:spcPts val="0"/>
              </a:spcAft>
              <a:buClr>
                <a:schemeClr val="dk2"/>
              </a:buClr>
              <a:buSzPts val="1100"/>
              <a:buNone/>
              <a:defRPr>
                <a:solidFill>
                  <a:schemeClr val="dk2"/>
                </a:solidFill>
              </a:defRPr>
            </a:lvl8pPr>
            <a:lvl9pPr lvl="8" algn="l">
              <a:lnSpc>
                <a:spcPct val="100000"/>
              </a:lnSpc>
              <a:spcBef>
                <a:spcPts val="0"/>
              </a:spcBef>
              <a:spcAft>
                <a:spcPts val="0"/>
              </a:spcAft>
              <a:buClr>
                <a:schemeClr val="dk2"/>
              </a:buClr>
              <a:buSzPts val="1100"/>
              <a:buNone/>
              <a:defRPr>
                <a:solidFill>
                  <a:schemeClr val="dk2"/>
                </a:solidFill>
              </a:defRPr>
            </a:lvl9pPr>
          </a:lstStyle>
          <a:p/>
        </p:txBody>
      </p:sp>
      <p:grpSp>
        <p:nvGrpSpPr>
          <p:cNvPr id="65" name="Google Shape;65;p7"/>
          <p:cNvGrpSpPr/>
          <p:nvPr/>
        </p:nvGrpSpPr>
        <p:grpSpPr>
          <a:xfrm>
            <a:off x="4919101" y="2890825"/>
            <a:ext cx="2775911" cy="1649141"/>
            <a:chOff x="238125" y="736825"/>
            <a:chExt cx="7112250" cy="4226400"/>
          </a:xfrm>
        </p:grpSpPr>
        <p:sp>
          <p:nvSpPr>
            <p:cNvPr id="66" name="Google Shape;66;p7"/>
            <p:cNvSpPr/>
            <p:nvPr/>
          </p:nvSpPr>
          <p:spPr>
            <a:xfrm>
              <a:off x="3794225" y="736825"/>
              <a:ext cx="3556150" cy="4226400"/>
            </a:xfrm>
            <a:custGeom>
              <a:rect b="b" l="l" r="r" t="t"/>
              <a:pathLst>
                <a:path extrusionOk="0" h="169056" w="142246">
                  <a:moveTo>
                    <a:pt x="1" y="0"/>
                  </a:moveTo>
                  <a:lnTo>
                    <a:pt x="1" y="169024"/>
                  </a:lnTo>
                  <a:cubicBezTo>
                    <a:pt x="158" y="169024"/>
                    <a:pt x="316" y="169055"/>
                    <a:pt x="473" y="169055"/>
                  </a:cubicBezTo>
                  <a:cubicBezTo>
                    <a:pt x="1324" y="169055"/>
                    <a:pt x="2206" y="168992"/>
                    <a:pt x="3057" y="168992"/>
                  </a:cubicBezTo>
                  <a:lnTo>
                    <a:pt x="92657" y="168992"/>
                  </a:lnTo>
                  <a:cubicBezTo>
                    <a:pt x="120035" y="168992"/>
                    <a:pt x="142246" y="146781"/>
                    <a:pt x="142246" y="119372"/>
                  </a:cubicBezTo>
                  <a:cubicBezTo>
                    <a:pt x="142246" y="91994"/>
                    <a:pt x="120035" y="69783"/>
                    <a:pt x="92657" y="69783"/>
                  </a:cubicBezTo>
                  <a:cubicBezTo>
                    <a:pt x="89633" y="69783"/>
                    <a:pt x="86703" y="70098"/>
                    <a:pt x="83836" y="70603"/>
                  </a:cubicBezTo>
                  <a:cubicBezTo>
                    <a:pt x="77188" y="30560"/>
                    <a:pt x="42407" y="0"/>
                    <a:pt x="4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p:nvPr/>
          </p:nvSpPr>
          <p:spPr>
            <a:xfrm>
              <a:off x="238125" y="736825"/>
              <a:ext cx="3556125" cy="4225600"/>
            </a:xfrm>
            <a:custGeom>
              <a:rect b="b" l="l" r="r" t="t"/>
              <a:pathLst>
                <a:path extrusionOk="0" h="169024" w="142245">
                  <a:moveTo>
                    <a:pt x="142245" y="0"/>
                  </a:moveTo>
                  <a:cubicBezTo>
                    <a:pt x="100469" y="221"/>
                    <a:pt x="65877" y="30780"/>
                    <a:pt x="59324" y="70760"/>
                  </a:cubicBezTo>
                  <a:cubicBezTo>
                    <a:pt x="56173" y="70130"/>
                    <a:pt x="52928" y="69783"/>
                    <a:pt x="49589" y="69783"/>
                  </a:cubicBezTo>
                  <a:cubicBezTo>
                    <a:pt x="22211" y="69783"/>
                    <a:pt x="0" y="91994"/>
                    <a:pt x="0" y="119372"/>
                  </a:cubicBezTo>
                  <a:cubicBezTo>
                    <a:pt x="0" y="146781"/>
                    <a:pt x="22179" y="168961"/>
                    <a:pt x="49557" y="168992"/>
                  </a:cubicBezTo>
                  <a:lnTo>
                    <a:pt x="140103" y="168992"/>
                  </a:lnTo>
                  <a:cubicBezTo>
                    <a:pt x="140827" y="168992"/>
                    <a:pt x="141520" y="169024"/>
                    <a:pt x="142245" y="169024"/>
                  </a:cubicBezTo>
                  <a:lnTo>
                    <a:pt x="142245" y="0"/>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7"/>
            <p:cNvSpPr/>
            <p:nvPr/>
          </p:nvSpPr>
          <p:spPr>
            <a:xfrm>
              <a:off x="3070400" y="1692200"/>
              <a:ext cx="1450825" cy="945175"/>
            </a:xfrm>
            <a:custGeom>
              <a:rect b="b" l="l" r="r" t="t"/>
              <a:pathLst>
                <a:path extrusionOk="0" fill="none" h="37807" w="58033">
                  <a:moveTo>
                    <a:pt x="1" y="37806"/>
                  </a:moveTo>
                  <a:lnTo>
                    <a:pt x="1" y="29300"/>
                  </a:lnTo>
                  <a:cubicBezTo>
                    <a:pt x="1" y="13138"/>
                    <a:pt x="13012" y="0"/>
                    <a:pt x="29017" y="0"/>
                  </a:cubicBezTo>
                  <a:cubicBezTo>
                    <a:pt x="45021" y="0"/>
                    <a:pt x="58033" y="13138"/>
                    <a:pt x="58033" y="29300"/>
                  </a:cubicBezTo>
                  <a:lnTo>
                    <a:pt x="58033" y="37806"/>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7"/>
            <p:cNvSpPr/>
            <p:nvPr/>
          </p:nvSpPr>
          <p:spPr>
            <a:xfrm>
              <a:off x="2845925" y="2637350"/>
              <a:ext cx="1896625" cy="1449250"/>
            </a:xfrm>
            <a:custGeom>
              <a:rect b="b" l="l" r="r" t="t"/>
              <a:pathLst>
                <a:path extrusionOk="0" fill="none" h="57970" w="75865">
                  <a:moveTo>
                    <a:pt x="1" y="0"/>
                  </a:moveTo>
                  <a:lnTo>
                    <a:pt x="75865" y="0"/>
                  </a:lnTo>
                  <a:lnTo>
                    <a:pt x="75865" y="57969"/>
                  </a:lnTo>
                  <a:lnTo>
                    <a:pt x="1" y="57969"/>
                  </a:ln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p:nvPr/>
          </p:nvSpPr>
          <p:spPr>
            <a:xfrm>
              <a:off x="3607575" y="3126450"/>
              <a:ext cx="373350" cy="373375"/>
            </a:xfrm>
            <a:custGeom>
              <a:rect b="b" l="l" r="r" t="t"/>
              <a:pathLst>
                <a:path extrusionOk="0" fill="none" h="14935" w="14934">
                  <a:moveTo>
                    <a:pt x="14934" y="7468"/>
                  </a:moveTo>
                  <a:cubicBezTo>
                    <a:pt x="14934" y="11563"/>
                    <a:pt x="11594" y="14934"/>
                    <a:pt x="7467" y="14934"/>
                  </a:cubicBezTo>
                  <a:cubicBezTo>
                    <a:pt x="3340" y="14934"/>
                    <a:pt x="0" y="11563"/>
                    <a:pt x="0" y="7468"/>
                  </a:cubicBezTo>
                  <a:cubicBezTo>
                    <a:pt x="0" y="3340"/>
                    <a:pt x="3340" y="1"/>
                    <a:pt x="7467" y="1"/>
                  </a:cubicBezTo>
                  <a:cubicBezTo>
                    <a:pt x="11594" y="1"/>
                    <a:pt x="14934" y="3340"/>
                    <a:pt x="14934" y="7468"/>
                  </a:cubicBez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7"/>
            <p:cNvSpPr/>
            <p:nvPr/>
          </p:nvSpPr>
          <p:spPr>
            <a:xfrm>
              <a:off x="3794225" y="3499800"/>
              <a:ext cx="25" cy="231575"/>
            </a:xfrm>
            <a:custGeom>
              <a:rect b="b" l="l" r="r" t="t"/>
              <a:pathLst>
                <a:path extrusionOk="0" fill="none" h="9263" w="1">
                  <a:moveTo>
                    <a:pt x="1" y="0"/>
                  </a:moveTo>
                  <a:lnTo>
                    <a:pt x="1" y="9263"/>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1">
  <p:cSld name="2_Divider 1_1">
    <p:bg>
      <p:bgPr>
        <a:solidFill>
          <a:schemeClr val="accent3"/>
        </a:solidFill>
      </p:bgPr>
    </p:bg>
    <p:spTree>
      <p:nvGrpSpPr>
        <p:cNvPr id="343" name="Shape 343"/>
        <p:cNvGrpSpPr/>
        <p:nvPr/>
      </p:nvGrpSpPr>
      <p:grpSpPr>
        <a:xfrm>
          <a:off x="0" y="0"/>
          <a:ext cx="0" cy="0"/>
          <a:chOff x="0" y="0"/>
          <a:chExt cx="0" cy="0"/>
        </a:xfrm>
      </p:grpSpPr>
      <p:sp>
        <p:nvSpPr>
          <p:cNvPr id="344" name="Google Shape;344;p61"/>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345" name="Google Shape;345;p6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46" name="Google Shape;346;p6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grpSp>
        <p:nvGrpSpPr>
          <p:cNvPr id="347" name="Google Shape;347;p61"/>
          <p:cNvGrpSpPr/>
          <p:nvPr/>
        </p:nvGrpSpPr>
        <p:grpSpPr>
          <a:xfrm>
            <a:off x="4919101" y="2890825"/>
            <a:ext cx="2775911" cy="1649141"/>
            <a:chOff x="238125" y="736825"/>
            <a:chExt cx="7112250" cy="4226400"/>
          </a:xfrm>
        </p:grpSpPr>
        <p:sp>
          <p:nvSpPr>
            <p:cNvPr id="348" name="Google Shape;348;p61"/>
            <p:cNvSpPr/>
            <p:nvPr/>
          </p:nvSpPr>
          <p:spPr>
            <a:xfrm>
              <a:off x="3794225" y="736825"/>
              <a:ext cx="3556150" cy="4226400"/>
            </a:xfrm>
            <a:custGeom>
              <a:rect b="b" l="l" r="r" t="t"/>
              <a:pathLst>
                <a:path extrusionOk="0" h="169056" w="142246">
                  <a:moveTo>
                    <a:pt x="1" y="0"/>
                  </a:moveTo>
                  <a:lnTo>
                    <a:pt x="1" y="169024"/>
                  </a:lnTo>
                  <a:cubicBezTo>
                    <a:pt x="158" y="169024"/>
                    <a:pt x="316" y="169055"/>
                    <a:pt x="473" y="169055"/>
                  </a:cubicBezTo>
                  <a:cubicBezTo>
                    <a:pt x="1324" y="169055"/>
                    <a:pt x="2206" y="168992"/>
                    <a:pt x="3057" y="168992"/>
                  </a:cubicBezTo>
                  <a:lnTo>
                    <a:pt x="92657" y="168992"/>
                  </a:lnTo>
                  <a:cubicBezTo>
                    <a:pt x="120035" y="168992"/>
                    <a:pt x="142246" y="146781"/>
                    <a:pt x="142246" y="119372"/>
                  </a:cubicBezTo>
                  <a:cubicBezTo>
                    <a:pt x="142246" y="91994"/>
                    <a:pt x="120035" y="69783"/>
                    <a:pt x="92657" y="69783"/>
                  </a:cubicBezTo>
                  <a:cubicBezTo>
                    <a:pt x="89633" y="69783"/>
                    <a:pt x="86703" y="70098"/>
                    <a:pt x="83836" y="70603"/>
                  </a:cubicBezTo>
                  <a:cubicBezTo>
                    <a:pt x="77188" y="30560"/>
                    <a:pt x="42407" y="0"/>
                    <a:pt x="4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1"/>
            <p:cNvSpPr/>
            <p:nvPr/>
          </p:nvSpPr>
          <p:spPr>
            <a:xfrm>
              <a:off x="238125" y="736825"/>
              <a:ext cx="3556125" cy="4225600"/>
            </a:xfrm>
            <a:custGeom>
              <a:rect b="b" l="l" r="r" t="t"/>
              <a:pathLst>
                <a:path extrusionOk="0" h="169024" w="142245">
                  <a:moveTo>
                    <a:pt x="142245" y="0"/>
                  </a:moveTo>
                  <a:cubicBezTo>
                    <a:pt x="100469" y="221"/>
                    <a:pt x="65877" y="30780"/>
                    <a:pt x="59324" y="70760"/>
                  </a:cubicBezTo>
                  <a:cubicBezTo>
                    <a:pt x="56173" y="70130"/>
                    <a:pt x="52928" y="69783"/>
                    <a:pt x="49589" y="69783"/>
                  </a:cubicBezTo>
                  <a:cubicBezTo>
                    <a:pt x="22211" y="69783"/>
                    <a:pt x="0" y="91994"/>
                    <a:pt x="0" y="119372"/>
                  </a:cubicBezTo>
                  <a:cubicBezTo>
                    <a:pt x="0" y="146781"/>
                    <a:pt x="22179" y="168961"/>
                    <a:pt x="49557" y="168992"/>
                  </a:cubicBezTo>
                  <a:lnTo>
                    <a:pt x="140103" y="168992"/>
                  </a:lnTo>
                  <a:cubicBezTo>
                    <a:pt x="140827" y="168992"/>
                    <a:pt x="141520" y="169024"/>
                    <a:pt x="142245" y="169024"/>
                  </a:cubicBezTo>
                  <a:lnTo>
                    <a:pt x="142245" y="0"/>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1"/>
            <p:cNvSpPr/>
            <p:nvPr/>
          </p:nvSpPr>
          <p:spPr>
            <a:xfrm>
              <a:off x="3070400" y="1692200"/>
              <a:ext cx="1450825" cy="945175"/>
            </a:xfrm>
            <a:custGeom>
              <a:rect b="b" l="l" r="r" t="t"/>
              <a:pathLst>
                <a:path extrusionOk="0" fill="none" h="37807" w="58033">
                  <a:moveTo>
                    <a:pt x="1" y="37806"/>
                  </a:moveTo>
                  <a:lnTo>
                    <a:pt x="1" y="29300"/>
                  </a:lnTo>
                  <a:cubicBezTo>
                    <a:pt x="1" y="13138"/>
                    <a:pt x="13012" y="0"/>
                    <a:pt x="29017" y="0"/>
                  </a:cubicBezTo>
                  <a:cubicBezTo>
                    <a:pt x="45021" y="0"/>
                    <a:pt x="58033" y="13138"/>
                    <a:pt x="58033" y="29300"/>
                  </a:cubicBezTo>
                  <a:lnTo>
                    <a:pt x="58033" y="37806"/>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1"/>
            <p:cNvSpPr/>
            <p:nvPr/>
          </p:nvSpPr>
          <p:spPr>
            <a:xfrm>
              <a:off x="2845925" y="2637350"/>
              <a:ext cx="1896625" cy="1449250"/>
            </a:xfrm>
            <a:custGeom>
              <a:rect b="b" l="l" r="r" t="t"/>
              <a:pathLst>
                <a:path extrusionOk="0" fill="none" h="57970" w="75865">
                  <a:moveTo>
                    <a:pt x="1" y="0"/>
                  </a:moveTo>
                  <a:lnTo>
                    <a:pt x="75865" y="0"/>
                  </a:lnTo>
                  <a:lnTo>
                    <a:pt x="75865" y="57969"/>
                  </a:lnTo>
                  <a:lnTo>
                    <a:pt x="1" y="57969"/>
                  </a:ln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1"/>
            <p:cNvSpPr/>
            <p:nvPr/>
          </p:nvSpPr>
          <p:spPr>
            <a:xfrm>
              <a:off x="3607575" y="3126450"/>
              <a:ext cx="373350" cy="373375"/>
            </a:xfrm>
            <a:custGeom>
              <a:rect b="b" l="l" r="r" t="t"/>
              <a:pathLst>
                <a:path extrusionOk="0" fill="none" h="14935" w="14934">
                  <a:moveTo>
                    <a:pt x="14934" y="7468"/>
                  </a:moveTo>
                  <a:cubicBezTo>
                    <a:pt x="14934" y="11563"/>
                    <a:pt x="11594" y="14934"/>
                    <a:pt x="7467" y="14934"/>
                  </a:cubicBezTo>
                  <a:cubicBezTo>
                    <a:pt x="3340" y="14934"/>
                    <a:pt x="0" y="11563"/>
                    <a:pt x="0" y="7468"/>
                  </a:cubicBezTo>
                  <a:cubicBezTo>
                    <a:pt x="0" y="3340"/>
                    <a:pt x="3340" y="1"/>
                    <a:pt x="7467" y="1"/>
                  </a:cubicBezTo>
                  <a:cubicBezTo>
                    <a:pt x="11594" y="1"/>
                    <a:pt x="14934" y="3340"/>
                    <a:pt x="14934" y="7468"/>
                  </a:cubicBez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1"/>
            <p:cNvSpPr/>
            <p:nvPr/>
          </p:nvSpPr>
          <p:spPr>
            <a:xfrm>
              <a:off x="3794225" y="3499800"/>
              <a:ext cx="25" cy="231575"/>
            </a:xfrm>
            <a:custGeom>
              <a:rect b="b" l="l" r="r" t="t"/>
              <a:pathLst>
                <a:path extrusionOk="0" fill="none" h="9263" w="1">
                  <a:moveTo>
                    <a:pt x="1" y="0"/>
                  </a:moveTo>
                  <a:lnTo>
                    <a:pt x="1" y="9263"/>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 name="Google Shape;354;p61"/>
          <p:cNvSpPr txBox="1"/>
          <p:nvPr>
            <p:ph type="title"/>
          </p:nvPr>
        </p:nvSpPr>
        <p:spPr>
          <a:xfrm>
            <a:off x="371475" y="1537513"/>
            <a:ext cx="4544400" cy="1512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5" name="Google Shape;355;p61"/>
          <p:cNvSpPr txBox="1"/>
          <p:nvPr>
            <p:ph idx="1" type="subTitle"/>
          </p:nvPr>
        </p:nvSpPr>
        <p:spPr>
          <a:xfrm>
            <a:off x="362625" y="3241453"/>
            <a:ext cx="4553100" cy="3363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2000"/>
              <a:buNone/>
              <a:defRPr b="1" sz="2000">
                <a:solidFill>
                  <a:schemeClr val="lt1"/>
                </a:solidFill>
              </a:defRPr>
            </a:lvl1pPr>
            <a:lvl2pPr lvl="1">
              <a:spcBef>
                <a:spcPts val="500"/>
              </a:spcBef>
              <a:spcAft>
                <a:spcPts val="0"/>
              </a:spcAft>
              <a:buClr>
                <a:schemeClr val="lt1"/>
              </a:buClr>
              <a:buSzPts val="1800"/>
              <a:buNone/>
              <a:defRPr sz="1800">
                <a:solidFill>
                  <a:schemeClr val="lt1"/>
                </a:solidFill>
              </a:defRPr>
            </a:lvl2pPr>
            <a:lvl3pPr lvl="2">
              <a:spcBef>
                <a:spcPts val="500"/>
              </a:spcBef>
              <a:spcAft>
                <a:spcPts val="0"/>
              </a:spcAft>
              <a:buClr>
                <a:schemeClr val="lt1"/>
              </a:buClr>
              <a:buSzPts val="1600"/>
              <a:buNone/>
              <a:defRPr sz="1600">
                <a:solidFill>
                  <a:schemeClr val="lt1"/>
                </a:solidFill>
              </a:defRPr>
            </a:lvl3pPr>
            <a:lvl4pPr lvl="3">
              <a:spcBef>
                <a:spcPts val="500"/>
              </a:spcBef>
              <a:spcAft>
                <a:spcPts val="0"/>
              </a:spcAft>
              <a:buClr>
                <a:schemeClr val="lt1"/>
              </a:buClr>
              <a:buSzPts val="1400"/>
              <a:buNone/>
              <a:defRPr sz="1400">
                <a:solidFill>
                  <a:schemeClr val="lt1"/>
                </a:solidFill>
              </a:defRPr>
            </a:lvl4pPr>
            <a:lvl5pPr lvl="4">
              <a:spcBef>
                <a:spcPts val="500"/>
              </a:spcBef>
              <a:spcAft>
                <a:spcPts val="0"/>
              </a:spcAft>
              <a:buClr>
                <a:schemeClr val="lt1"/>
              </a:buClr>
              <a:buSzPts val="1400"/>
              <a:buNone/>
              <a:defRPr sz="1400">
                <a:solidFill>
                  <a:schemeClr val="lt1"/>
                </a:solidFill>
              </a:defRPr>
            </a:lvl5pPr>
            <a:lvl6pPr lvl="5">
              <a:spcBef>
                <a:spcPts val="500"/>
              </a:spcBef>
              <a:spcAft>
                <a:spcPts val="0"/>
              </a:spcAft>
              <a:buClr>
                <a:schemeClr val="lt1"/>
              </a:buClr>
              <a:buSzPts val="1400"/>
              <a:buNone/>
              <a:defRPr sz="1400">
                <a:solidFill>
                  <a:schemeClr val="lt1"/>
                </a:solidFill>
              </a:defRPr>
            </a:lvl6pPr>
            <a:lvl7pPr lvl="6">
              <a:spcBef>
                <a:spcPts val="500"/>
              </a:spcBef>
              <a:spcAft>
                <a:spcPts val="0"/>
              </a:spcAft>
              <a:buClr>
                <a:schemeClr val="lt1"/>
              </a:buClr>
              <a:buSzPts val="1400"/>
              <a:buNone/>
              <a:defRPr sz="1400">
                <a:solidFill>
                  <a:schemeClr val="lt1"/>
                </a:solidFill>
              </a:defRPr>
            </a:lvl7pPr>
            <a:lvl8pPr lvl="7">
              <a:spcBef>
                <a:spcPts val="500"/>
              </a:spcBef>
              <a:spcAft>
                <a:spcPts val="0"/>
              </a:spcAft>
              <a:buClr>
                <a:schemeClr val="lt1"/>
              </a:buClr>
              <a:buSzPts val="1400"/>
              <a:buNone/>
              <a:defRPr sz="1400">
                <a:solidFill>
                  <a:schemeClr val="lt1"/>
                </a:solidFill>
              </a:defRPr>
            </a:lvl8pPr>
            <a:lvl9pPr lvl="8">
              <a:spcBef>
                <a:spcPts val="500"/>
              </a:spcBef>
              <a:spcAft>
                <a:spcPts val="500"/>
              </a:spcAft>
              <a:buClr>
                <a:schemeClr val="lt1"/>
              </a:buClr>
              <a:buSzPts val="1400"/>
              <a:buNone/>
              <a:defRPr sz="1400">
                <a:solidFill>
                  <a:schemeClr val="lt1"/>
                </a:solidFill>
              </a:defRPr>
            </a:lvl9pPr>
          </a:lstStyle>
          <a:p/>
        </p:txBody>
      </p:sp>
      <p:sp>
        <p:nvSpPr>
          <p:cNvPr id="356" name="Google Shape;356;p61"/>
          <p:cNvSpPr txBox="1"/>
          <p:nvPr>
            <p:ph idx="2" type="subTitle"/>
          </p:nvPr>
        </p:nvSpPr>
        <p:spPr>
          <a:xfrm>
            <a:off x="362625" y="4115872"/>
            <a:ext cx="4553100" cy="197700"/>
          </a:xfrm>
          <a:prstGeom prst="rect">
            <a:avLst/>
          </a:prstGeom>
        </p:spPr>
        <p:txBody>
          <a:bodyPr anchorCtr="0" anchor="t" bIns="0" lIns="0" spcFirstLastPara="1" rIns="0" wrap="square" tIns="0">
            <a:spAutoFit/>
          </a:bodyPr>
          <a:lstStyle>
            <a:lvl1pPr lvl="0">
              <a:spcBef>
                <a:spcPts val="0"/>
              </a:spcBef>
              <a:spcAft>
                <a:spcPts val="0"/>
              </a:spcAft>
              <a:buSzPts val="1200"/>
              <a:buNone/>
              <a:defRPr b="1" sz="1200"/>
            </a:lvl1pPr>
            <a:lvl2pPr lvl="1">
              <a:spcBef>
                <a:spcPts val="500"/>
              </a:spcBef>
              <a:spcAft>
                <a:spcPts val="0"/>
              </a:spcAft>
              <a:buSzPts val="1200"/>
              <a:buNone/>
              <a:defRPr sz="1200"/>
            </a:lvl2pPr>
            <a:lvl3pPr lvl="2">
              <a:spcBef>
                <a:spcPts val="500"/>
              </a:spcBef>
              <a:spcAft>
                <a:spcPts val="0"/>
              </a:spcAft>
              <a:buSzPts val="1200"/>
              <a:buNone/>
              <a:defRPr sz="1200"/>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pic>
        <p:nvPicPr>
          <p:cNvPr id="357" name="Google Shape;357;p61"/>
          <p:cNvPicPr preferRelativeResize="0"/>
          <p:nvPr/>
        </p:nvPicPr>
        <p:blipFill rotWithShape="1">
          <a:blip r:embed="rId3">
            <a:alphaModFix/>
          </a:blip>
          <a:srcRect b="38970" l="0" r="0" t="37703"/>
          <a:stretch/>
        </p:blipFill>
        <p:spPr>
          <a:xfrm>
            <a:off x="166170" y="327306"/>
            <a:ext cx="2571750" cy="59990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Yellow Sidebar 1">
  <p:cSld name="2_Yellow Sidebar_2">
    <p:bg>
      <p:bgPr>
        <a:solidFill>
          <a:schemeClr val="dk2"/>
        </a:solidFill>
      </p:bgPr>
    </p:bg>
    <p:spTree>
      <p:nvGrpSpPr>
        <p:cNvPr id="358" name="Shape 358"/>
        <p:cNvGrpSpPr/>
        <p:nvPr/>
      </p:nvGrpSpPr>
      <p:grpSpPr>
        <a:xfrm>
          <a:off x="0" y="0"/>
          <a:ext cx="0" cy="0"/>
          <a:chOff x="0" y="0"/>
          <a:chExt cx="0" cy="0"/>
        </a:xfrm>
      </p:grpSpPr>
      <p:sp>
        <p:nvSpPr>
          <p:cNvPr id="359" name="Google Shape;359;p62"/>
          <p:cNvSpPr/>
          <p:nvPr/>
        </p:nvSpPr>
        <p:spPr>
          <a:xfrm>
            <a:off x="6634480" y="0"/>
            <a:ext cx="2509500" cy="5143500"/>
          </a:xfrm>
          <a:prstGeom prst="rect">
            <a:avLst/>
          </a:prstGeom>
          <a:solidFill>
            <a:srgbClr val="724FF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60" name="Google Shape;360;p62"/>
          <p:cNvSpPr txBox="1"/>
          <p:nvPr>
            <p:ph type="title"/>
          </p:nvPr>
        </p:nvSpPr>
        <p:spPr>
          <a:xfrm>
            <a:off x="371475" y="296571"/>
            <a:ext cx="4200600" cy="424500"/>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SzPts val="2700"/>
              <a:buNone/>
              <a:defRPr sz="1100">
                <a:solidFill>
                  <a:schemeClr val="lt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361" name="Google Shape;361;p62"/>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362" name="Google Shape;362;p62"/>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363" name="Google Shape;363;p62"/>
          <p:cNvSpPr txBox="1"/>
          <p:nvPr>
            <p:ph idx="1" type="body"/>
          </p:nvPr>
        </p:nvSpPr>
        <p:spPr>
          <a:xfrm>
            <a:off x="371475" y="1123122"/>
            <a:ext cx="4200600" cy="3358500"/>
          </a:xfrm>
          <a:prstGeom prst="rect">
            <a:avLst/>
          </a:prstGeom>
          <a:noFill/>
          <a:ln>
            <a:noFill/>
          </a:ln>
        </p:spPr>
        <p:txBody>
          <a:bodyPr anchorCtr="0" anchor="t" bIns="34275" lIns="0" spcFirstLastPara="1" rIns="0" wrap="square" tIns="34275">
            <a:noAutofit/>
          </a:bodyPr>
          <a:lstStyle>
            <a:lvl1pPr indent="-323850" lvl="0" marL="457200" algn="l">
              <a:lnSpc>
                <a:spcPct val="90000"/>
              </a:lnSpc>
              <a:spcBef>
                <a:spcPts val="800"/>
              </a:spcBef>
              <a:spcAft>
                <a:spcPts val="0"/>
              </a:spcAft>
              <a:buClr>
                <a:schemeClr val="lt1"/>
              </a:buClr>
              <a:buSzPts val="1500"/>
              <a:buChar char="•"/>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lt1"/>
              </a:buClr>
              <a:buSzPts val="1400"/>
              <a:buChar char="•"/>
              <a:defRPr sz="1400">
                <a:solidFill>
                  <a:schemeClr val="lt1"/>
                </a:solidFill>
                <a:latin typeface="Arial"/>
                <a:ea typeface="Arial"/>
                <a:cs typeface="Arial"/>
                <a:sym typeface="Arial"/>
              </a:defRPr>
            </a:lvl2pPr>
            <a:lvl3pPr indent="-298450" lvl="2" marL="1371600" algn="l">
              <a:lnSpc>
                <a:spcPct val="90000"/>
              </a:lnSpc>
              <a:spcBef>
                <a:spcPts val="400"/>
              </a:spcBef>
              <a:spcAft>
                <a:spcPts val="0"/>
              </a:spcAft>
              <a:buClr>
                <a:schemeClr val="lt1"/>
              </a:buClr>
              <a:buSzPts val="1100"/>
              <a:buChar char="•"/>
              <a:defRPr sz="1100">
                <a:solidFill>
                  <a:schemeClr val="lt1"/>
                </a:solidFill>
                <a:latin typeface="Arial"/>
                <a:ea typeface="Arial"/>
                <a:cs typeface="Arial"/>
                <a:sym typeface="Arial"/>
              </a:defRPr>
            </a:lvl3pPr>
            <a:lvl4pPr indent="-285750" lvl="3" marL="1828800" algn="l">
              <a:lnSpc>
                <a:spcPct val="90000"/>
              </a:lnSpc>
              <a:spcBef>
                <a:spcPts val="400"/>
              </a:spcBef>
              <a:spcAft>
                <a:spcPts val="0"/>
              </a:spcAft>
              <a:buClr>
                <a:schemeClr val="lt1"/>
              </a:buClr>
              <a:buSzPts val="900"/>
              <a:buChar char="•"/>
              <a:defRPr sz="900">
                <a:solidFill>
                  <a:schemeClr val="lt1"/>
                </a:solidFill>
                <a:latin typeface="Arial"/>
                <a:ea typeface="Arial"/>
                <a:cs typeface="Arial"/>
                <a:sym typeface="Arial"/>
              </a:defRPr>
            </a:lvl4pPr>
            <a:lvl5pPr indent="-279400" lvl="4" marL="2286000" algn="l">
              <a:lnSpc>
                <a:spcPct val="90000"/>
              </a:lnSpc>
              <a:spcBef>
                <a:spcPts val="400"/>
              </a:spcBef>
              <a:spcAft>
                <a:spcPts val="0"/>
              </a:spcAft>
              <a:buClr>
                <a:schemeClr val="lt1"/>
              </a:buClr>
              <a:buSzPts val="800"/>
              <a:buChar char="•"/>
              <a:defRPr sz="8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lt1"/>
              </a:buClr>
              <a:buSzPts val="1400"/>
              <a:buChar char="•"/>
              <a:defRPr sz="1100">
                <a:solidFill>
                  <a:schemeClr val="lt1"/>
                </a:solidFill>
              </a:defRPr>
            </a:lvl6pPr>
            <a:lvl7pPr indent="-317500" lvl="6" marL="3200400" algn="l">
              <a:lnSpc>
                <a:spcPct val="90000"/>
              </a:lnSpc>
              <a:spcBef>
                <a:spcPts val="400"/>
              </a:spcBef>
              <a:spcAft>
                <a:spcPts val="0"/>
              </a:spcAft>
              <a:buClr>
                <a:schemeClr val="lt1"/>
              </a:buClr>
              <a:buSzPts val="1400"/>
              <a:buChar char="•"/>
              <a:defRPr sz="1100">
                <a:solidFill>
                  <a:schemeClr val="lt1"/>
                </a:solidFill>
              </a:defRPr>
            </a:lvl7pPr>
            <a:lvl8pPr indent="-317500" lvl="7" marL="3657600" algn="l">
              <a:lnSpc>
                <a:spcPct val="90000"/>
              </a:lnSpc>
              <a:spcBef>
                <a:spcPts val="400"/>
              </a:spcBef>
              <a:spcAft>
                <a:spcPts val="0"/>
              </a:spcAft>
              <a:buClr>
                <a:schemeClr val="lt1"/>
              </a:buClr>
              <a:buSzPts val="1400"/>
              <a:buChar char="•"/>
              <a:defRPr sz="1100">
                <a:solidFill>
                  <a:schemeClr val="lt1"/>
                </a:solidFill>
              </a:defRPr>
            </a:lvl8pPr>
            <a:lvl9pPr indent="-317500" lvl="8" marL="4114800" algn="l">
              <a:lnSpc>
                <a:spcPct val="90000"/>
              </a:lnSpc>
              <a:spcBef>
                <a:spcPts val="400"/>
              </a:spcBef>
              <a:spcAft>
                <a:spcPts val="0"/>
              </a:spcAft>
              <a:buClr>
                <a:schemeClr val="lt1"/>
              </a:buClr>
              <a:buSzPts val="1400"/>
              <a:buChar char="•"/>
              <a:defRPr sz="1100">
                <a:solidFill>
                  <a:schemeClr val="l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2 1">
  <p:cSld name="6_Yellow Sidebar_1_2">
    <p:bg>
      <p:bgPr>
        <a:solidFill>
          <a:schemeClr val="dk2"/>
        </a:solidFill>
      </p:bgPr>
    </p:bg>
    <p:spTree>
      <p:nvGrpSpPr>
        <p:cNvPr id="364" name="Shape 364"/>
        <p:cNvGrpSpPr/>
        <p:nvPr/>
      </p:nvGrpSpPr>
      <p:grpSpPr>
        <a:xfrm>
          <a:off x="0" y="0"/>
          <a:ext cx="0" cy="0"/>
          <a:chOff x="0" y="0"/>
          <a:chExt cx="0" cy="0"/>
        </a:xfrm>
      </p:grpSpPr>
      <p:sp>
        <p:nvSpPr>
          <p:cNvPr id="365" name="Google Shape;365;p63"/>
          <p:cNvSpPr/>
          <p:nvPr/>
        </p:nvSpPr>
        <p:spPr>
          <a:xfrm>
            <a:off x="8732625" y="0"/>
            <a:ext cx="411300" cy="411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6" name="Google Shape;366;p63"/>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grpSp>
        <p:nvGrpSpPr>
          <p:cNvPr id="367" name="Google Shape;367;p63"/>
          <p:cNvGrpSpPr/>
          <p:nvPr/>
        </p:nvGrpSpPr>
        <p:grpSpPr>
          <a:xfrm>
            <a:off x="371687" y="4923286"/>
            <a:ext cx="461284" cy="132067"/>
            <a:chOff x="233900" y="1767025"/>
            <a:chExt cx="7118575" cy="2038075"/>
          </a:xfrm>
        </p:grpSpPr>
        <p:sp>
          <p:nvSpPr>
            <p:cNvPr id="368" name="Google Shape;368;p63"/>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3"/>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3"/>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3"/>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3"/>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3"/>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3"/>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63"/>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3"/>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63"/>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3"/>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3"/>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3"/>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3"/>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3"/>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3"/>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63"/>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3"/>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63"/>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3"/>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3"/>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3"/>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3"/>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63"/>
          <p:cNvSpPr/>
          <p:nvPr/>
        </p:nvSpPr>
        <p:spPr>
          <a:xfrm>
            <a:off x="156550" y="141450"/>
            <a:ext cx="8830800" cy="4693800"/>
          </a:xfrm>
          <a:prstGeom prst="roundRect">
            <a:avLst>
              <a:gd fmla="val 1762" name="adj"/>
            </a:avLst>
          </a:prstGeom>
          <a:solidFill>
            <a:schemeClr val="lt1"/>
          </a:solidFill>
          <a:ln cap="flat" cmpd="sng" w="38100">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simple flat 2d dry erase pen" id="392" name="Google Shape;392;p63"/>
          <p:cNvPicPr preferRelativeResize="0"/>
          <p:nvPr/>
        </p:nvPicPr>
        <p:blipFill rotWithShape="1">
          <a:blip r:embed="rId2">
            <a:alphaModFix/>
          </a:blip>
          <a:srcRect b="0" l="39298" r="39298" t="0"/>
          <a:stretch/>
        </p:blipFill>
        <p:spPr>
          <a:xfrm rot="5400000">
            <a:off x="690957" y="4253063"/>
            <a:ext cx="218150" cy="10192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3">
    <p:spTree>
      <p:nvGrpSpPr>
        <p:cNvPr id="393" name="Shape 393"/>
        <p:cNvGrpSpPr/>
        <p:nvPr/>
      </p:nvGrpSpPr>
      <p:grpSpPr>
        <a:xfrm>
          <a:off x="0" y="0"/>
          <a:ext cx="0" cy="0"/>
          <a:chOff x="0" y="0"/>
          <a:chExt cx="0" cy="0"/>
        </a:xfrm>
      </p:grpSpPr>
      <p:sp>
        <p:nvSpPr>
          <p:cNvPr id="394" name="Google Shape;394;p64"/>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7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5" name="Google Shape;395;p64"/>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17500" lvl="1" marL="914400">
              <a:spcBef>
                <a:spcPts val="500"/>
              </a:spcBef>
              <a:spcAft>
                <a:spcPts val="0"/>
              </a:spcAft>
              <a:buSzPts val="1400"/>
              <a:buChar char="•"/>
              <a:defRPr/>
            </a:lvl2pPr>
            <a:lvl3pPr indent="-304800" lvl="2" marL="1371600">
              <a:spcBef>
                <a:spcPts val="500"/>
              </a:spcBef>
              <a:spcAft>
                <a:spcPts val="0"/>
              </a:spcAft>
              <a:buSzPts val="12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396" name="Google Shape;396;p64"/>
          <p:cNvSpPr txBox="1"/>
          <p:nvPr>
            <p:ph idx="12" type="sldNum"/>
          </p:nvPr>
        </p:nvSpPr>
        <p:spPr>
          <a:xfrm>
            <a:off x="8472458" y="4663217"/>
            <a:ext cx="548700" cy="393600"/>
          </a:xfrm>
          <a:prstGeom prst="rect">
            <a:avLst/>
          </a:prstGeom>
        </p:spPr>
        <p:txBody>
          <a:bodyPr anchorCtr="0" anchor="ctr" bIns="34275" lIns="0" spcFirstLastPara="1" rIns="0"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397" name="Shape 397"/>
        <p:cNvGrpSpPr/>
        <p:nvPr/>
      </p:nvGrpSpPr>
      <p:grpSpPr>
        <a:xfrm>
          <a:off x="0" y="0"/>
          <a:ext cx="0" cy="0"/>
          <a:chOff x="0" y="0"/>
          <a:chExt cx="0" cy="0"/>
        </a:xfrm>
      </p:grpSpPr>
      <p:sp>
        <p:nvSpPr>
          <p:cNvPr id="398" name="Google Shape;398;p65"/>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7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9" name="Google Shape;399;p65"/>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17500" lvl="1" marL="914400">
              <a:spcBef>
                <a:spcPts val="500"/>
              </a:spcBef>
              <a:spcAft>
                <a:spcPts val="0"/>
              </a:spcAft>
              <a:buSzPts val="1400"/>
              <a:buChar char="•"/>
              <a:defRPr/>
            </a:lvl2pPr>
            <a:lvl3pPr indent="-304800" lvl="2" marL="1371600">
              <a:spcBef>
                <a:spcPts val="500"/>
              </a:spcBef>
              <a:spcAft>
                <a:spcPts val="0"/>
              </a:spcAft>
              <a:buSzPts val="12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00" name="Google Shape;400;p65"/>
          <p:cNvSpPr txBox="1"/>
          <p:nvPr>
            <p:ph idx="12" type="sldNum"/>
          </p:nvPr>
        </p:nvSpPr>
        <p:spPr>
          <a:xfrm>
            <a:off x="8472458" y="4663217"/>
            <a:ext cx="548700" cy="393600"/>
          </a:xfrm>
          <a:prstGeom prst="rect">
            <a:avLst/>
          </a:prstGeom>
        </p:spPr>
        <p:txBody>
          <a:bodyPr anchorCtr="0" anchor="ctr" bIns="34275" lIns="0" spcFirstLastPara="1" rIns="0"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bg>
      <p:bgPr>
        <a:solidFill>
          <a:schemeClr val="accent2"/>
        </a:solidFill>
      </p:bgPr>
    </p:bg>
    <p:spTree>
      <p:nvGrpSpPr>
        <p:cNvPr id="406" name="Shape 406"/>
        <p:cNvGrpSpPr/>
        <p:nvPr/>
      </p:nvGrpSpPr>
      <p:grpSpPr>
        <a:xfrm>
          <a:off x="0" y="0"/>
          <a:ext cx="0" cy="0"/>
          <a:chOff x="0" y="0"/>
          <a:chExt cx="0" cy="0"/>
        </a:xfrm>
      </p:grpSpPr>
      <p:sp>
        <p:nvSpPr>
          <p:cNvPr id="407" name="Google Shape;407;p67"/>
          <p:cNvSpPr/>
          <p:nvPr/>
        </p:nvSpPr>
        <p:spPr>
          <a:xfrm>
            <a:off x="6858000" y="0"/>
            <a:ext cx="22860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nvGrpSpPr>
          <p:cNvPr id="408" name="Google Shape;408;p67"/>
          <p:cNvGrpSpPr/>
          <p:nvPr/>
        </p:nvGrpSpPr>
        <p:grpSpPr>
          <a:xfrm>
            <a:off x="6027740" y="1532462"/>
            <a:ext cx="1653173" cy="1968484"/>
            <a:chOff x="1623550" y="238125"/>
            <a:chExt cx="4368850" cy="5202125"/>
          </a:xfrm>
        </p:grpSpPr>
        <p:sp>
          <p:nvSpPr>
            <p:cNvPr id="409" name="Google Shape;409;p67"/>
            <p:cNvSpPr/>
            <p:nvPr/>
          </p:nvSpPr>
          <p:spPr>
            <a:xfrm>
              <a:off x="1623550" y="238125"/>
              <a:ext cx="4368850" cy="5202125"/>
            </a:xfrm>
            <a:custGeom>
              <a:rect b="b" l="l" r="r" t="t"/>
              <a:pathLst>
                <a:path extrusionOk="0" h="208085" w="174754">
                  <a:moveTo>
                    <a:pt x="87377" y="0"/>
                  </a:moveTo>
                  <a:cubicBezTo>
                    <a:pt x="31662" y="0"/>
                    <a:pt x="0" y="23116"/>
                    <a:pt x="0" y="23116"/>
                  </a:cubicBezTo>
                  <a:lnTo>
                    <a:pt x="0" y="117859"/>
                  </a:lnTo>
                  <a:cubicBezTo>
                    <a:pt x="0" y="176056"/>
                    <a:pt x="87377" y="208085"/>
                    <a:pt x="87377" y="208085"/>
                  </a:cubicBezTo>
                  <a:cubicBezTo>
                    <a:pt x="87377" y="208085"/>
                    <a:pt x="174753" y="176056"/>
                    <a:pt x="174753" y="117859"/>
                  </a:cubicBezTo>
                  <a:lnTo>
                    <a:pt x="174753" y="23116"/>
                  </a:lnTo>
                  <a:cubicBezTo>
                    <a:pt x="174753" y="23116"/>
                    <a:pt x="143091" y="0"/>
                    <a:pt x="873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7"/>
            <p:cNvSpPr/>
            <p:nvPr/>
          </p:nvSpPr>
          <p:spPr>
            <a:xfrm>
              <a:off x="3807950" y="238125"/>
              <a:ext cx="2184450" cy="5202125"/>
            </a:xfrm>
            <a:custGeom>
              <a:rect b="b" l="l" r="r" t="t"/>
              <a:pathLst>
                <a:path extrusionOk="0" h="208085" w="87378">
                  <a:moveTo>
                    <a:pt x="1" y="0"/>
                  </a:moveTo>
                  <a:lnTo>
                    <a:pt x="1" y="208085"/>
                  </a:lnTo>
                  <a:cubicBezTo>
                    <a:pt x="1" y="208085"/>
                    <a:pt x="87377" y="176056"/>
                    <a:pt x="87377" y="117859"/>
                  </a:cubicBezTo>
                  <a:lnTo>
                    <a:pt x="87377" y="23116"/>
                  </a:lnTo>
                  <a:cubicBezTo>
                    <a:pt x="87377" y="23116"/>
                    <a:pt x="55715" y="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7"/>
            <p:cNvSpPr/>
            <p:nvPr/>
          </p:nvSpPr>
          <p:spPr>
            <a:xfrm>
              <a:off x="1960300" y="574875"/>
              <a:ext cx="3695325" cy="4502150"/>
            </a:xfrm>
            <a:custGeom>
              <a:rect b="b" l="l" r="r" t="t"/>
              <a:pathLst>
                <a:path extrusionOk="0" fill="none" h="180086" w="147813">
                  <a:moveTo>
                    <a:pt x="73907" y="180086"/>
                  </a:moveTo>
                  <a:cubicBezTo>
                    <a:pt x="66663" y="176993"/>
                    <a:pt x="51971" y="170156"/>
                    <a:pt x="37523" y="159982"/>
                  </a:cubicBezTo>
                  <a:cubicBezTo>
                    <a:pt x="26169" y="151964"/>
                    <a:pt x="17216" y="143540"/>
                    <a:pt x="10908" y="134871"/>
                  </a:cubicBezTo>
                  <a:cubicBezTo>
                    <a:pt x="3663" y="124901"/>
                    <a:pt x="1" y="114645"/>
                    <a:pt x="1" y="104389"/>
                  </a:cubicBezTo>
                  <a:lnTo>
                    <a:pt x="1" y="17216"/>
                  </a:lnTo>
                  <a:cubicBezTo>
                    <a:pt x="3541" y="15303"/>
                    <a:pt x="8629" y="12780"/>
                    <a:pt x="15221" y="10256"/>
                  </a:cubicBezTo>
                  <a:cubicBezTo>
                    <a:pt x="27553" y="5576"/>
                    <a:pt x="47738" y="1"/>
                    <a:pt x="73907" y="1"/>
                  </a:cubicBezTo>
                  <a:cubicBezTo>
                    <a:pt x="88354" y="1"/>
                    <a:pt x="110249" y="1791"/>
                    <a:pt x="132592" y="10256"/>
                  </a:cubicBezTo>
                  <a:cubicBezTo>
                    <a:pt x="139185" y="12780"/>
                    <a:pt x="144313" y="15303"/>
                    <a:pt x="147812" y="17216"/>
                  </a:cubicBezTo>
                  <a:lnTo>
                    <a:pt x="147812" y="104389"/>
                  </a:lnTo>
                  <a:cubicBezTo>
                    <a:pt x="147812" y="114645"/>
                    <a:pt x="144150" y="124901"/>
                    <a:pt x="136906" y="134871"/>
                  </a:cubicBezTo>
                  <a:cubicBezTo>
                    <a:pt x="130598" y="143540"/>
                    <a:pt x="121685" y="151964"/>
                    <a:pt x="110330" y="159982"/>
                  </a:cubicBezTo>
                  <a:cubicBezTo>
                    <a:pt x="95883" y="170156"/>
                    <a:pt x="81191" y="176993"/>
                    <a:pt x="73907" y="180086"/>
                  </a:cubicBezTo>
                  <a:close/>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7"/>
            <p:cNvSpPr/>
            <p:nvPr/>
          </p:nvSpPr>
          <p:spPr>
            <a:xfrm>
              <a:off x="3026575" y="2161050"/>
              <a:ext cx="1562775" cy="1088675"/>
            </a:xfrm>
            <a:custGeom>
              <a:rect b="b" l="l" r="r" t="t"/>
              <a:pathLst>
                <a:path extrusionOk="0" fill="none" h="43547" w="62511">
                  <a:moveTo>
                    <a:pt x="0" y="24541"/>
                  </a:moveTo>
                  <a:lnTo>
                    <a:pt x="19006" y="43547"/>
                  </a:lnTo>
                  <a:lnTo>
                    <a:pt x="62511" y="1"/>
                  </a:lnTo>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67"/>
          <p:cNvSpPr txBox="1"/>
          <p:nvPr>
            <p:ph type="title"/>
          </p:nvPr>
        </p:nvSpPr>
        <p:spPr>
          <a:xfrm>
            <a:off x="371475" y="1537513"/>
            <a:ext cx="4544400" cy="1512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4" name="Google Shape;414;p67"/>
          <p:cNvSpPr txBox="1"/>
          <p:nvPr>
            <p:ph idx="1" type="subTitle"/>
          </p:nvPr>
        </p:nvSpPr>
        <p:spPr>
          <a:xfrm>
            <a:off x="362625" y="3241453"/>
            <a:ext cx="4553100" cy="3363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2000"/>
              <a:buNone/>
              <a:defRPr b="1" sz="2000">
                <a:solidFill>
                  <a:schemeClr val="lt1"/>
                </a:solidFill>
              </a:defRPr>
            </a:lvl1pPr>
            <a:lvl2pPr lvl="1">
              <a:spcBef>
                <a:spcPts val="500"/>
              </a:spcBef>
              <a:spcAft>
                <a:spcPts val="0"/>
              </a:spcAft>
              <a:buClr>
                <a:schemeClr val="lt1"/>
              </a:buClr>
              <a:buSzPts val="1800"/>
              <a:buNone/>
              <a:defRPr sz="1800">
                <a:solidFill>
                  <a:schemeClr val="lt1"/>
                </a:solidFill>
              </a:defRPr>
            </a:lvl2pPr>
            <a:lvl3pPr lvl="2">
              <a:spcBef>
                <a:spcPts val="500"/>
              </a:spcBef>
              <a:spcAft>
                <a:spcPts val="0"/>
              </a:spcAft>
              <a:buClr>
                <a:schemeClr val="lt1"/>
              </a:buClr>
              <a:buSzPts val="1600"/>
              <a:buNone/>
              <a:defRPr sz="1600">
                <a:solidFill>
                  <a:schemeClr val="lt1"/>
                </a:solidFill>
              </a:defRPr>
            </a:lvl3pPr>
            <a:lvl4pPr lvl="3">
              <a:spcBef>
                <a:spcPts val="500"/>
              </a:spcBef>
              <a:spcAft>
                <a:spcPts val="0"/>
              </a:spcAft>
              <a:buClr>
                <a:schemeClr val="lt1"/>
              </a:buClr>
              <a:buSzPts val="1400"/>
              <a:buNone/>
              <a:defRPr sz="1400">
                <a:solidFill>
                  <a:schemeClr val="lt1"/>
                </a:solidFill>
              </a:defRPr>
            </a:lvl4pPr>
            <a:lvl5pPr lvl="4">
              <a:spcBef>
                <a:spcPts val="500"/>
              </a:spcBef>
              <a:spcAft>
                <a:spcPts val="0"/>
              </a:spcAft>
              <a:buClr>
                <a:schemeClr val="lt1"/>
              </a:buClr>
              <a:buSzPts val="1400"/>
              <a:buNone/>
              <a:defRPr sz="1400">
                <a:solidFill>
                  <a:schemeClr val="lt1"/>
                </a:solidFill>
              </a:defRPr>
            </a:lvl5pPr>
            <a:lvl6pPr lvl="5">
              <a:spcBef>
                <a:spcPts val="500"/>
              </a:spcBef>
              <a:spcAft>
                <a:spcPts val="0"/>
              </a:spcAft>
              <a:buClr>
                <a:schemeClr val="lt1"/>
              </a:buClr>
              <a:buSzPts val="1400"/>
              <a:buNone/>
              <a:defRPr sz="1400">
                <a:solidFill>
                  <a:schemeClr val="lt1"/>
                </a:solidFill>
              </a:defRPr>
            </a:lvl6pPr>
            <a:lvl7pPr lvl="6">
              <a:spcBef>
                <a:spcPts val="500"/>
              </a:spcBef>
              <a:spcAft>
                <a:spcPts val="0"/>
              </a:spcAft>
              <a:buClr>
                <a:schemeClr val="lt1"/>
              </a:buClr>
              <a:buSzPts val="1400"/>
              <a:buNone/>
              <a:defRPr sz="1400">
                <a:solidFill>
                  <a:schemeClr val="lt1"/>
                </a:solidFill>
              </a:defRPr>
            </a:lvl7pPr>
            <a:lvl8pPr lvl="7">
              <a:spcBef>
                <a:spcPts val="500"/>
              </a:spcBef>
              <a:spcAft>
                <a:spcPts val="0"/>
              </a:spcAft>
              <a:buClr>
                <a:schemeClr val="lt1"/>
              </a:buClr>
              <a:buSzPts val="1400"/>
              <a:buNone/>
              <a:defRPr sz="1400">
                <a:solidFill>
                  <a:schemeClr val="lt1"/>
                </a:solidFill>
              </a:defRPr>
            </a:lvl8pPr>
            <a:lvl9pPr lvl="8">
              <a:spcBef>
                <a:spcPts val="500"/>
              </a:spcBef>
              <a:spcAft>
                <a:spcPts val="500"/>
              </a:spcAft>
              <a:buClr>
                <a:schemeClr val="lt1"/>
              </a:buClr>
              <a:buSzPts val="1400"/>
              <a:buNone/>
              <a:defRPr sz="1400">
                <a:solidFill>
                  <a:schemeClr val="lt1"/>
                </a:solidFill>
              </a:defRPr>
            </a:lvl9pPr>
          </a:lstStyle>
          <a:p/>
        </p:txBody>
      </p:sp>
      <p:sp>
        <p:nvSpPr>
          <p:cNvPr id="415" name="Google Shape;415;p67"/>
          <p:cNvSpPr txBox="1"/>
          <p:nvPr>
            <p:ph idx="2" type="subTitle"/>
          </p:nvPr>
        </p:nvSpPr>
        <p:spPr>
          <a:xfrm>
            <a:off x="362625" y="4115872"/>
            <a:ext cx="4553100" cy="197700"/>
          </a:xfrm>
          <a:prstGeom prst="rect">
            <a:avLst/>
          </a:prstGeom>
        </p:spPr>
        <p:txBody>
          <a:bodyPr anchorCtr="0" anchor="t" bIns="0" lIns="0" spcFirstLastPara="1" rIns="0" wrap="square" tIns="0">
            <a:spAutoFit/>
          </a:bodyPr>
          <a:lstStyle>
            <a:lvl1pPr lvl="0">
              <a:spcBef>
                <a:spcPts val="0"/>
              </a:spcBef>
              <a:spcAft>
                <a:spcPts val="0"/>
              </a:spcAft>
              <a:buSzPts val="1200"/>
              <a:buNone/>
              <a:defRPr b="1" sz="1200"/>
            </a:lvl1pPr>
            <a:lvl2pPr lvl="1">
              <a:spcBef>
                <a:spcPts val="500"/>
              </a:spcBef>
              <a:spcAft>
                <a:spcPts val="0"/>
              </a:spcAft>
              <a:buSzPts val="1200"/>
              <a:buNone/>
              <a:defRPr sz="1200"/>
            </a:lvl2pPr>
            <a:lvl3pPr lvl="2">
              <a:spcBef>
                <a:spcPts val="500"/>
              </a:spcBef>
              <a:spcAft>
                <a:spcPts val="0"/>
              </a:spcAft>
              <a:buSzPts val="1200"/>
              <a:buNone/>
              <a:defRPr sz="1200"/>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pic>
        <p:nvPicPr>
          <p:cNvPr id="416" name="Google Shape;416;p67"/>
          <p:cNvPicPr preferRelativeResize="0"/>
          <p:nvPr/>
        </p:nvPicPr>
        <p:blipFill rotWithShape="1">
          <a:blip r:embed="rId2">
            <a:alphaModFix/>
          </a:blip>
          <a:srcRect b="38970" l="0" r="0" t="37703"/>
          <a:stretch/>
        </p:blipFill>
        <p:spPr>
          <a:xfrm>
            <a:off x="166170" y="327306"/>
            <a:ext cx="2571750" cy="59990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_1">
    <p:bg>
      <p:bgPr>
        <a:solidFill>
          <a:schemeClr val="accent2"/>
        </a:solidFill>
      </p:bgPr>
    </p:bg>
    <p:spTree>
      <p:nvGrpSpPr>
        <p:cNvPr id="417" name="Shape 417"/>
        <p:cNvGrpSpPr/>
        <p:nvPr/>
      </p:nvGrpSpPr>
      <p:grpSpPr>
        <a:xfrm>
          <a:off x="0" y="0"/>
          <a:ext cx="0" cy="0"/>
          <a:chOff x="0" y="0"/>
          <a:chExt cx="0" cy="0"/>
        </a:xfrm>
      </p:grpSpPr>
      <p:pic>
        <p:nvPicPr>
          <p:cNvPr id="418" name="Google Shape;418;p68" title="Cover2.png"/>
          <p:cNvPicPr preferRelativeResize="0"/>
          <p:nvPr/>
        </p:nvPicPr>
        <p:blipFill rotWithShape="1">
          <a:blip r:embed="rId2">
            <a:alphaModFix/>
          </a:blip>
          <a:srcRect b="0" l="0" r="0" t="0"/>
          <a:stretch/>
        </p:blipFill>
        <p:spPr>
          <a:xfrm>
            <a:off x="0" y="0"/>
            <a:ext cx="9144003" cy="5143510"/>
          </a:xfrm>
          <a:prstGeom prst="rect">
            <a:avLst/>
          </a:prstGeom>
          <a:noFill/>
          <a:ln>
            <a:noFill/>
          </a:ln>
        </p:spPr>
      </p:pic>
      <p:sp>
        <p:nvSpPr>
          <p:cNvPr id="419" name="Google Shape;419;p68"/>
          <p:cNvSpPr txBox="1"/>
          <p:nvPr>
            <p:ph type="title"/>
          </p:nvPr>
        </p:nvSpPr>
        <p:spPr>
          <a:xfrm>
            <a:off x="371475" y="1537513"/>
            <a:ext cx="4544400" cy="1512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0" name="Google Shape;420;p68"/>
          <p:cNvSpPr txBox="1"/>
          <p:nvPr>
            <p:ph idx="1" type="subTitle"/>
          </p:nvPr>
        </p:nvSpPr>
        <p:spPr>
          <a:xfrm>
            <a:off x="362625" y="3241453"/>
            <a:ext cx="4553100" cy="3363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2000"/>
              <a:buNone/>
              <a:defRPr b="1" sz="2000">
                <a:solidFill>
                  <a:schemeClr val="lt1"/>
                </a:solidFill>
              </a:defRPr>
            </a:lvl1pPr>
            <a:lvl2pPr lvl="1">
              <a:spcBef>
                <a:spcPts val="500"/>
              </a:spcBef>
              <a:spcAft>
                <a:spcPts val="0"/>
              </a:spcAft>
              <a:buClr>
                <a:schemeClr val="lt1"/>
              </a:buClr>
              <a:buSzPts val="1800"/>
              <a:buNone/>
              <a:defRPr sz="1800">
                <a:solidFill>
                  <a:schemeClr val="lt1"/>
                </a:solidFill>
              </a:defRPr>
            </a:lvl2pPr>
            <a:lvl3pPr lvl="2">
              <a:spcBef>
                <a:spcPts val="500"/>
              </a:spcBef>
              <a:spcAft>
                <a:spcPts val="0"/>
              </a:spcAft>
              <a:buClr>
                <a:schemeClr val="lt1"/>
              </a:buClr>
              <a:buSzPts val="1600"/>
              <a:buNone/>
              <a:defRPr sz="1600">
                <a:solidFill>
                  <a:schemeClr val="lt1"/>
                </a:solidFill>
              </a:defRPr>
            </a:lvl3pPr>
            <a:lvl4pPr lvl="3">
              <a:spcBef>
                <a:spcPts val="500"/>
              </a:spcBef>
              <a:spcAft>
                <a:spcPts val="0"/>
              </a:spcAft>
              <a:buClr>
                <a:schemeClr val="lt1"/>
              </a:buClr>
              <a:buSzPts val="1400"/>
              <a:buNone/>
              <a:defRPr sz="1400">
                <a:solidFill>
                  <a:schemeClr val="lt1"/>
                </a:solidFill>
              </a:defRPr>
            </a:lvl4pPr>
            <a:lvl5pPr lvl="4">
              <a:spcBef>
                <a:spcPts val="500"/>
              </a:spcBef>
              <a:spcAft>
                <a:spcPts val="0"/>
              </a:spcAft>
              <a:buClr>
                <a:schemeClr val="lt1"/>
              </a:buClr>
              <a:buSzPts val="1400"/>
              <a:buNone/>
              <a:defRPr sz="1400">
                <a:solidFill>
                  <a:schemeClr val="lt1"/>
                </a:solidFill>
              </a:defRPr>
            </a:lvl5pPr>
            <a:lvl6pPr lvl="5">
              <a:spcBef>
                <a:spcPts val="500"/>
              </a:spcBef>
              <a:spcAft>
                <a:spcPts val="0"/>
              </a:spcAft>
              <a:buClr>
                <a:schemeClr val="lt1"/>
              </a:buClr>
              <a:buSzPts val="1400"/>
              <a:buNone/>
              <a:defRPr sz="1400">
                <a:solidFill>
                  <a:schemeClr val="lt1"/>
                </a:solidFill>
              </a:defRPr>
            </a:lvl6pPr>
            <a:lvl7pPr lvl="6">
              <a:spcBef>
                <a:spcPts val="500"/>
              </a:spcBef>
              <a:spcAft>
                <a:spcPts val="0"/>
              </a:spcAft>
              <a:buClr>
                <a:schemeClr val="lt1"/>
              </a:buClr>
              <a:buSzPts val="1400"/>
              <a:buNone/>
              <a:defRPr sz="1400">
                <a:solidFill>
                  <a:schemeClr val="lt1"/>
                </a:solidFill>
              </a:defRPr>
            </a:lvl7pPr>
            <a:lvl8pPr lvl="7">
              <a:spcBef>
                <a:spcPts val="500"/>
              </a:spcBef>
              <a:spcAft>
                <a:spcPts val="0"/>
              </a:spcAft>
              <a:buClr>
                <a:schemeClr val="lt1"/>
              </a:buClr>
              <a:buSzPts val="1400"/>
              <a:buNone/>
              <a:defRPr sz="1400">
                <a:solidFill>
                  <a:schemeClr val="lt1"/>
                </a:solidFill>
              </a:defRPr>
            </a:lvl8pPr>
            <a:lvl9pPr lvl="8">
              <a:spcBef>
                <a:spcPts val="500"/>
              </a:spcBef>
              <a:spcAft>
                <a:spcPts val="500"/>
              </a:spcAft>
              <a:buClr>
                <a:schemeClr val="lt1"/>
              </a:buClr>
              <a:buSzPts val="1400"/>
              <a:buNone/>
              <a:defRPr sz="1400">
                <a:solidFill>
                  <a:schemeClr val="lt1"/>
                </a:solidFill>
              </a:defRPr>
            </a:lvl9pPr>
          </a:lstStyle>
          <a:p/>
        </p:txBody>
      </p:sp>
      <p:sp>
        <p:nvSpPr>
          <p:cNvPr id="421" name="Google Shape;421;p68"/>
          <p:cNvSpPr txBox="1"/>
          <p:nvPr>
            <p:ph idx="2" type="subTitle"/>
          </p:nvPr>
        </p:nvSpPr>
        <p:spPr>
          <a:xfrm>
            <a:off x="362625" y="4115872"/>
            <a:ext cx="4553100" cy="197700"/>
          </a:xfrm>
          <a:prstGeom prst="rect">
            <a:avLst/>
          </a:prstGeom>
        </p:spPr>
        <p:txBody>
          <a:bodyPr anchorCtr="0" anchor="t" bIns="0" lIns="0" spcFirstLastPara="1" rIns="0" wrap="square" tIns="0">
            <a:spAutoFit/>
          </a:bodyPr>
          <a:lstStyle>
            <a:lvl1pPr lvl="0">
              <a:spcBef>
                <a:spcPts val="0"/>
              </a:spcBef>
              <a:spcAft>
                <a:spcPts val="0"/>
              </a:spcAft>
              <a:buClr>
                <a:schemeClr val="lt1"/>
              </a:buClr>
              <a:buSzPts val="1200"/>
              <a:buNone/>
              <a:defRPr b="1" sz="1200">
                <a:solidFill>
                  <a:schemeClr val="lt1"/>
                </a:solidFill>
              </a:defRPr>
            </a:lvl1pPr>
            <a:lvl2pPr lvl="1">
              <a:spcBef>
                <a:spcPts val="500"/>
              </a:spcBef>
              <a:spcAft>
                <a:spcPts val="0"/>
              </a:spcAft>
              <a:buClr>
                <a:schemeClr val="lt1"/>
              </a:buClr>
              <a:buSzPts val="1200"/>
              <a:buNone/>
              <a:defRPr sz="1200">
                <a:solidFill>
                  <a:schemeClr val="lt1"/>
                </a:solidFill>
              </a:defRPr>
            </a:lvl2pPr>
            <a:lvl3pPr lvl="2">
              <a:spcBef>
                <a:spcPts val="500"/>
              </a:spcBef>
              <a:spcAft>
                <a:spcPts val="0"/>
              </a:spcAft>
              <a:buClr>
                <a:schemeClr val="lt1"/>
              </a:buClr>
              <a:buSzPts val="1200"/>
              <a:buNone/>
              <a:defRPr sz="1200">
                <a:solidFill>
                  <a:schemeClr val="lt1"/>
                </a:solidFill>
              </a:defRPr>
            </a:lvl3pPr>
            <a:lvl4pPr lvl="3">
              <a:spcBef>
                <a:spcPts val="500"/>
              </a:spcBef>
              <a:spcAft>
                <a:spcPts val="0"/>
              </a:spcAft>
              <a:buClr>
                <a:schemeClr val="lt1"/>
              </a:buClr>
              <a:buSzPts val="1000"/>
              <a:buNone/>
              <a:defRPr>
                <a:solidFill>
                  <a:schemeClr val="lt1"/>
                </a:solidFill>
              </a:defRPr>
            </a:lvl4pPr>
            <a:lvl5pPr lvl="4">
              <a:spcBef>
                <a:spcPts val="500"/>
              </a:spcBef>
              <a:spcAft>
                <a:spcPts val="0"/>
              </a:spcAft>
              <a:buClr>
                <a:schemeClr val="lt1"/>
              </a:buClr>
              <a:buSzPts val="1000"/>
              <a:buNone/>
              <a:defRPr>
                <a:solidFill>
                  <a:schemeClr val="lt1"/>
                </a:solidFill>
              </a:defRPr>
            </a:lvl5pPr>
            <a:lvl6pPr lvl="5">
              <a:spcBef>
                <a:spcPts val="500"/>
              </a:spcBef>
              <a:spcAft>
                <a:spcPts val="0"/>
              </a:spcAft>
              <a:buClr>
                <a:schemeClr val="lt1"/>
              </a:buClr>
              <a:buSzPts val="1000"/>
              <a:buNone/>
              <a:defRPr>
                <a:solidFill>
                  <a:schemeClr val="lt1"/>
                </a:solidFill>
              </a:defRPr>
            </a:lvl6pPr>
            <a:lvl7pPr lvl="6">
              <a:spcBef>
                <a:spcPts val="500"/>
              </a:spcBef>
              <a:spcAft>
                <a:spcPts val="0"/>
              </a:spcAft>
              <a:buClr>
                <a:schemeClr val="lt1"/>
              </a:buClr>
              <a:buSzPts val="1000"/>
              <a:buNone/>
              <a:defRPr>
                <a:solidFill>
                  <a:schemeClr val="lt1"/>
                </a:solidFill>
              </a:defRPr>
            </a:lvl7pPr>
            <a:lvl8pPr lvl="7">
              <a:spcBef>
                <a:spcPts val="500"/>
              </a:spcBef>
              <a:spcAft>
                <a:spcPts val="0"/>
              </a:spcAft>
              <a:buClr>
                <a:schemeClr val="lt1"/>
              </a:buClr>
              <a:buSzPts val="1000"/>
              <a:buNone/>
              <a:defRPr>
                <a:solidFill>
                  <a:schemeClr val="lt1"/>
                </a:solidFill>
              </a:defRPr>
            </a:lvl8pPr>
            <a:lvl9pPr lvl="8">
              <a:spcBef>
                <a:spcPts val="500"/>
              </a:spcBef>
              <a:spcAft>
                <a:spcPts val="500"/>
              </a:spcAft>
              <a:buClr>
                <a:schemeClr val="lt1"/>
              </a:buClr>
              <a:buSzPts val="1000"/>
              <a:buNone/>
              <a:defRPr>
                <a:solidFill>
                  <a:schemeClr val="lt1"/>
                </a:solidFill>
              </a:defRPr>
            </a:lvl9pPr>
          </a:lstStyle>
          <a:p/>
        </p:txBody>
      </p:sp>
      <p:pic>
        <p:nvPicPr>
          <p:cNvPr id="422" name="Google Shape;422;p68"/>
          <p:cNvPicPr preferRelativeResize="0"/>
          <p:nvPr/>
        </p:nvPicPr>
        <p:blipFill rotWithShape="1">
          <a:blip r:embed="rId3">
            <a:alphaModFix/>
          </a:blip>
          <a:srcRect b="38970" l="0" r="0" t="37703"/>
          <a:stretch/>
        </p:blipFill>
        <p:spPr>
          <a:xfrm>
            <a:off x="166170" y="327306"/>
            <a:ext cx="2571750" cy="59990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dk2"/>
        </a:solidFill>
      </p:bgPr>
    </p:bg>
    <p:spTree>
      <p:nvGrpSpPr>
        <p:cNvPr id="423" name="Shape 423"/>
        <p:cNvGrpSpPr/>
        <p:nvPr/>
      </p:nvGrpSpPr>
      <p:grpSpPr>
        <a:xfrm>
          <a:off x="0" y="0"/>
          <a:ext cx="0" cy="0"/>
          <a:chOff x="0" y="0"/>
          <a:chExt cx="0" cy="0"/>
        </a:xfrm>
      </p:grpSpPr>
      <p:sp>
        <p:nvSpPr>
          <p:cNvPr id="424" name="Google Shape;424;p69"/>
          <p:cNvSpPr/>
          <p:nvPr/>
        </p:nvSpPr>
        <p:spPr>
          <a:xfrm>
            <a:off x="0" y="0"/>
            <a:ext cx="4572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25" name="Google Shape;425;p69"/>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426" name="Google Shape;426;p69"/>
          <p:cNvSpPr txBox="1"/>
          <p:nvPr>
            <p:ph type="title"/>
          </p:nvPr>
        </p:nvSpPr>
        <p:spPr>
          <a:xfrm>
            <a:off x="371475" y="1822465"/>
            <a:ext cx="3164400" cy="1512900"/>
          </a:xfrm>
          <a:prstGeom prst="rect">
            <a:avLst/>
          </a:prstGeom>
          <a:noFill/>
          <a:ln>
            <a:noFill/>
          </a:ln>
        </p:spPr>
        <p:txBody>
          <a:bodyPr anchorCtr="0" anchor="ctr" bIns="34275" lIns="0" spcFirstLastPara="1" rIns="0" wrap="square" tIns="34275">
            <a:noAutofit/>
          </a:bodyPr>
          <a:lstStyle>
            <a:lvl1pPr lvl="0" algn="l">
              <a:lnSpc>
                <a:spcPct val="9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7" name="Google Shape;427;p69"/>
          <p:cNvSpPr txBox="1"/>
          <p:nvPr>
            <p:ph idx="1" type="body"/>
          </p:nvPr>
        </p:nvSpPr>
        <p:spPr>
          <a:xfrm>
            <a:off x="4943475" y="935236"/>
            <a:ext cx="3828900" cy="3273000"/>
          </a:xfrm>
          <a:prstGeom prst="rect">
            <a:avLst/>
          </a:prstGeom>
          <a:noFill/>
          <a:ln>
            <a:noFill/>
          </a:ln>
        </p:spPr>
        <p:txBody>
          <a:bodyPr anchorCtr="0" anchor="ctr" bIns="34275" lIns="0" spcFirstLastPara="1" rIns="0" wrap="square" tIns="34275">
            <a:noAutofit/>
          </a:bodyPr>
          <a:lstStyle>
            <a:lvl1pPr indent="-342900" lvl="0" marL="457200" algn="l">
              <a:lnSpc>
                <a:spcPct val="100000"/>
              </a:lnSpc>
              <a:spcBef>
                <a:spcPts val="0"/>
              </a:spcBef>
              <a:spcAft>
                <a:spcPts val="0"/>
              </a:spcAft>
              <a:buClr>
                <a:srgbClr val="00B2A9"/>
              </a:buClr>
              <a:buSzPts val="1800"/>
              <a:buFont typeface="Arial"/>
              <a:buAutoNum type="arabicPeriod"/>
              <a:defRPr b="0" sz="1800">
                <a:solidFill>
                  <a:schemeClr val="lt1"/>
                </a:solidFill>
                <a:latin typeface="Arial"/>
                <a:ea typeface="Arial"/>
                <a:cs typeface="Arial"/>
                <a:sym typeface="Arial"/>
              </a:defRPr>
            </a:lvl1pPr>
            <a:lvl2pPr indent="-317500" lvl="1" marL="914400" algn="l">
              <a:lnSpc>
                <a:spcPct val="90000"/>
              </a:lnSpc>
              <a:spcBef>
                <a:spcPts val="1400"/>
              </a:spcBef>
              <a:spcAft>
                <a:spcPts val="0"/>
              </a:spcAft>
              <a:buClr>
                <a:schemeClr val="lt1"/>
              </a:buClr>
              <a:buSzPts val="1400"/>
              <a:buChar char="•"/>
              <a:defRPr sz="1400">
                <a:solidFill>
                  <a:schemeClr val="lt1"/>
                </a:solidFill>
                <a:latin typeface="Arial"/>
                <a:ea typeface="Arial"/>
                <a:cs typeface="Arial"/>
                <a:sym typeface="Arial"/>
              </a:defRPr>
            </a:lvl2pPr>
            <a:lvl3pPr indent="-304800" lvl="2" marL="1371600" algn="l">
              <a:lnSpc>
                <a:spcPct val="90000"/>
              </a:lnSpc>
              <a:spcBef>
                <a:spcPts val="400"/>
              </a:spcBef>
              <a:spcAft>
                <a:spcPts val="0"/>
              </a:spcAft>
              <a:buClr>
                <a:schemeClr val="lt1"/>
              </a:buClr>
              <a:buSzPts val="1200"/>
              <a:buChar char="•"/>
              <a:defRPr>
                <a:solidFill>
                  <a:schemeClr val="lt1"/>
                </a:solidFill>
                <a:latin typeface="Arial"/>
                <a:ea typeface="Arial"/>
                <a:cs typeface="Arial"/>
                <a:sym typeface="Arial"/>
              </a:defRPr>
            </a:lvl3pPr>
            <a:lvl4pPr indent="-317500" lvl="3" marL="1828800" algn="l">
              <a:lnSpc>
                <a:spcPct val="90000"/>
              </a:lnSpc>
              <a:spcBef>
                <a:spcPts val="400"/>
              </a:spcBef>
              <a:spcAft>
                <a:spcPts val="0"/>
              </a:spcAft>
              <a:buClr>
                <a:schemeClr val="lt1"/>
              </a:buClr>
              <a:buSzPts val="1400"/>
              <a:buChar char="•"/>
              <a:defRPr sz="1400">
                <a:solidFill>
                  <a:schemeClr val="lt1"/>
                </a:solidFill>
                <a:latin typeface="Arial"/>
                <a:ea typeface="Arial"/>
                <a:cs typeface="Arial"/>
                <a:sym typeface="Arial"/>
              </a:defRPr>
            </a:lvl4pPr>
            <a:lvl5pPr indent="-317500" lvl="4" marL="2286000" algn="l">
              <a:lnSpc>
                <a:spcPct val="90000"/>
              </a:lnSpc>
              <a:spcBef>
                <a:spcPts val="400"/>
              </a:spcBef>
              <a:spcAft>
                <a:spcPts val="0"/>
              </a:spcAft>
              <a:buClr>
                <a:schemeClr val="lt1"/>
              </a:buClr>
              <a:buSzPts val="1400"/>
              <a:buChar char="•"/>
              <a:defRPr sz="14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lt1"/>
              </a:buClr>
              <a:buSzPts val="1400"/>
              <a:buChar char="•"/>
              <a:defRPr sz="1400">
                <a:solidFill>
                  <a:schemeClr val="lt1"/>
                </a:solidFill>
              </a:defRPr>
            </a:lvl6pPr>
            <a:lvl7pPr indent="-317500" lvl="6" marL="3200400" algn="l">
              <a:lnSpc>
                <a:spcPct val="90000"/>
              </a:lnSpc>
              <a:spcBef>
                <a:spcPts val="400"/>
              </a:spcBef>
              <a:spcAft>
                <a:spcPts val="0"/>
              </a:spcAft>
              <a:buClr>
                <a:schemeClr val="lt1"/>
              </a:buClr>
              <a:buSzPts val="1400"/>
              <a:buChar char="•"/>
              <a:defRPr sz="1400">
                <a:solidFill>
                  <a:schemeClr val="lt1"/>
                </a:solidFill>
              </a:defRPr>
            </a:lvl7pPr>
            <a:lvl8pPr indent="-317500" lvl="7" marL="3657600" algn="l">
              <a:lnSpc>
                <a:spcPct val="90000"/>
              </a:lnSpc>
              <a:spcBef>
                <a:spcPts val="400"/>
              </a:spcBef>
              <a:spcAft>
                <a:spcPts val="0"/>
              </a:spcAft>
              <a:buClr>
                <a:schemeClr val="lt1"/>
              </a:buClr>
              <a:buSzPts val="1400"/>
              <a:buChar char="•"/>
              <a:defRPr sz="1400">
                <a:solidFill>
                  <a:schemeClr val="lt1"/>
                </a:solidFill>
              </a:defRPr>
            </a:lvl8pPr>
            <a:lvl9pPr indent="-317500" lvl="8" marL="4114800" algn="l">
              <a:lnSpc>
                <a:spcPct val="90000"/>
              </a:lnSpc>
              <a:spcBef>
                <a:spcPts val="400"/>
              </a:spcBef>
              <a:spcAft>
                <a:spcPts val="0"/>
              </a:spcAft>
              <a:buClr>
                <a:schemeClr val="lt1"/>
              </a:buClr>
              <a:buSzPts val="1400"/>
              <a:buChar char="•"/>
              <a:defRPr sz="1400">
                <a:solidFill>
                  <a:schemeClr val="lt1"/>
                </a:solidFill>
              </a:defRPr>
            </a:lvl9pPr>
          </a:lstStyle>
          <a:p/>
        </p:txBody>
      </p:sp>
      <p:pic>
        <p:nvPicPr>
          <p:cNvPr id="428" name="Google Shape;428;p6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grpSp>
        <p:nvGrpSpPr>
          <p:cNvPr id="429" name="Google Shape;429;p69"/>
          <p:cNvGrpSpPr/>
          <p:nvPr/>
        </p:nvGrpSpPr>
        <p:grpSpPr>
          <a:xfrm>
            <a:off x="371687" y="4923286"/>
            <a:ext cx="461284" cy="132067"/>
            <a:chOff x="233900" y="1767025"/>
            <a:chExt cx="7118575" cy="2038075"/>
          </a:xfrm>
        </p:grpSpPr>
        <p:sp>
          <p:nvSpPr>
            <p:cNvPr id="430" name="Google Shape;430;p69"/>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9"/>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9"/>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9"/>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69"/>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69"/>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9"/>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9"/>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9"/>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69"/>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9"/>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9"/>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69"/>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9"/>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9"/>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9"/>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9"/>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9"/>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9"/>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9"/>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9"/>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9"/>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9"/>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Divider 1">
    <p:bg>
      <p:bgPr>
        <a:solidFill>
          <a:schemeClr val="accent1"/>
        </a:solidFill>
      </p:bgPr>
    </p:bg>
    <p:spTree>
      <p:nvGrpSpPr>
        <p:cNvPr id="453" name="Shape 453"/>
        <p:cNvGrpSpPr/>
        <p:nvPr/>
      </p:nvGrpSpPr>
      <p:grpSpPr>
        <a:xfrm>
          <a:off x="0" y="0"/>
          <a:ext cx="0" cy="0"/>
          <a:chOff x="0" y="0"/>
          <a:chExt cx="0" cy="0"/>
        </a:xfrm>
      </p:grpSpPr>
      <p:sp>
        <p:nvSpPr>
          <p:cNvPr id="454" name="Google Shape;454;p70"/>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55" name="Google Shape;455;p70"/>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456" name="Google Shape;456;p7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457" name="Google Shape;457;p70"/>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grpSp>
        <p:nvGrpSpPr>
          <p:cNvPr id="458" name="Google Shape;458;p70"/>
          <p:cNvGrpSpPr/>
          <p:nvPr/>
        </p:nvGrpSpPr>
        <p:grpSpPr>
          <a:xfrm>
            <a:off x="5258313" y="1514411"/>
            <a:ext cx="2091265" cy="2091265"/>
            <a:chOff x="1190625" y="238125"/>
            <a:chExt cx="5215125" cy="5215125"/>
          </a:xfrm>
        </p:grpSpPr>
        <p:sp>
          <p:nvSpPr>
            <p:cNvPr id="459" name="Google Shape;459;p70"/>
            <p:cNvSpPr/>
            <p:nvPr/>
          </p:nvSpPr>
          <p:spPr>
            <a:xfrm>
              <a:off x="3797750" y="238125"/>
              <a:ext cx="2608000" cy="5215125"/>
            </a:xfrm>
            <a:custGeom>
              <a:rect b="b" l="l" r="r" t="t"/>
              <a:pathLst>
                <a:path extrusionOk="0" h="208605" w="104320">
                  <a:moveTo>
                    <a:pt x="1" y="0"/>
                  </a:moveTo>
                  <a:lnTo>
                    <a:pt x="1" y="208604"/>
                  </a:lnTo>
                  <a:cubicBezTo>
                    <a:pt x="57607" y="208604"/>
                    <a:pt x="104319" y="161892"/>
                    <a:pt x="104319" y="104286"/>
                  </a:cubicBezTo>
                  <a:cubicBezTo>
                    <a:pt x="104319" y="46679"/>
                    <a:pt x="57607" y="0"/>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70"/>
            <p:cNvSpPr/>
            <p:nvPr/>
          </p:nvSpPr>
          <p:spPr>
            <a:xfrm>
              <a:off x="1190625" y="238125"/>
              <a:ext cx="2607150" cy="5215125"/>
            </a:xfrm>
            <a:custGeom>
              <a:rect b="b" l="l" r="r" t="t"/>
              <a:pathLst>
                <a:path extrusionOk="0" h="208605" w="104286">
                  <a:moveTo>
                    <a:pt x="104286" y="0"/>
                  </a:moveTo>
                  <a:cubicBezTo>
                    <a:pt x="46712" y="0"/>
                    <a:pt x="0" y="46679"/>
                    <a:pt x="0" y="104286"/>
                  </a:cubicBezTo>
                  <a:cubicBezTo>
                    <a:pt x="0" y="161892"/>
                    <a:pt x="46712" y="208604"/>
                    <a:pt x="104286" y="208604"/>
                  </a:cubicBezTo>
                  <a:lnTo>
                    <a:pt x="104286" y="0"/>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70"/>
            <p:cNvSpPr/>
            <p:nvPr/>
          </p:nvSpPr>
          <p:spPr>
            <a:xfrm>
              <a:off x="1842200" y="883175"/>
              <a:ext cx="3911150" cy="3911150"/>
            </a:xfrm>
            <a:custGeom>
              <a:rect b="b" l="l" r="r" t="t"/>
              <a:pathLst>
                <a:path extrusionOk="0" fill="none" h="156446" w="156446">
                  <a:moveTo>
                    <a:pt x="78223" y="156445"/>
                  </a:moveTo>
                  <a:cubicBezTo>
                    <a:pt x="35099" y="156445"/>
                    <a:pt x="0" y="121346"/>
                    <a:pt x="0" y="78223"/>
                  </a:cubicBezTo>
                  <a:cubicBezTo>
                    <a:pt x="0" y="35067"/>
                    <a:pt x="35099" y="0"/>
                    <a:pt x="78223" y="0"/>
                  </a:cubicBezTo>
                  <a:cubicBezTo>
                    <a:pt x="121346" y="0"/>
                    <a:pt x="156445" y="35067"/>
                    <a:pt x="156445" y="78223"/>
                  </a:cubicBezTo>
                  <a:cubicBezTo>
                    <a:pt x="156445" y="121346"/>
                    <a:pt x="121379" y="156445"/>
                    <a:pt x="78223" y="156445"/>
                  </a:cubicBezTo>
                  <a:close/>
                </a:path>
              </a:pathLst>
            </a:custGeom>
            <a:noFill/>
            <a:ln cap="rnd"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70"/>
            <p:cNvSpPr/>
            <p:nvPr/>
          </p:nvSpPr>
          <p:spPr>
            <a:xfrm>
              <a:off x="3187775" y="2228750"/>
              <a:ext cx="1220000" cy="1220000"/>
            </a:xfrm>
            <a:custGeom>
              <a:rect b="b" l="l" r="r" t="t"/>
              <a:pathLst>
                <a:path extrusionOk="0" fill="none" h="48800" w="48800">
                  <a:moveTo>
                    <a:pt x="24400" y="48799"/>
                  </a:moveTo>
                  <a:cubicBezTo>
                    <a:pt x="10960" y="48799"/>
                    <a:pt x="0" y="37839"/>
                    <a:pt x="0" y="24400"/>
                  </a:cubicBezTo>
                  <a:cubicBezTo>
                    <a:pt x="0" y="10928"/>
                    <a:pt x="10960" y="0"/>
                    <a:pt x="24400" y="0"/>
                  </a:cubicBezTo>
                  <a:cubicBezTo>
                    <a:pt x="37872" y="0"/>
                    <a:pt x="48799" y="10928"/>
                    <a:pt x="48799" y="24400"/>
                  </a:cubicBezTo>
                  <a:cubicBezTo>
                    <a:pt x="48799" y="37839"/>
                    <a:pt x="37872" y="48799"/>
                    <a:pt x="24400" y="48799"/>
                  </a:cubicBezTo>
                  <a:close/>
                </a:path>
              </a:pathLst>
            </a:custGeom>
            <a:noFill/>
            <a:ln cap="rnd"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70"/>
            <p:cNvSpPr/>
            <p:nvPr/>
          </p:nvSpPr>
          <p:spPr>
            <a:xfrm>
              <a:off x="3797750" y="700500"/>
              <a:ext cx="25" cy="823675"/>
            </a:xfrm>
            <a:custGeom>
              <a:rect b="b" l="l" r="r" t="t"/>
              <a:pathLst>
                <a:path extrusionOk="0" fill="none" h="32947" w="1">
                  <a:moveTo>
                    <a:pt x="1" y="0"/>
                  </a:moveTo>
                  <a:lnTo>
                    <a:pt x="1" y="32947"/>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70"/>
            <p:cNvSpPr/>
            <p:nvPr/>
          </p:nvSpPr>
          <p:spPr>
            <a:xfrm>
              <a:off x="3797750" y="4153300"/>
              <a:ext cx="25" cy="823700"/>
            </a:xfrm>
            <a:custGeom>
              <a:rect b="b" l="l" r="r" t="t"/>
              <a:pathLst>
                <a:path extrusionOk="0" fill="none" h="32948" w="1">
                  <a:moveTo>
                    <a:pt x="1" y="1"/>
                  </a:moveTo>
                  <a:lnTo>
                    <a:pt x="1" y="32947"/>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70"/>
            <p:cNvSpPr/>
            <p:nvPr/>
          </p:nvSpPr>
          <p:spPr>
            <a:xfrm>
              <a:off x="5112325" y="2838725"/>
              <a:ext cx="823675" cy="25"/>
            </a:xfrm>
            <a:custGeom>
              <a:rect b="b" l="l" r="r" t="t"/>
              <a:pathLst>
                <a:path extrusionOk="0" fill="none" h="1" w="32947">
                  <a:moveTo>
                    <a:pt x="32947" y="1"/>
                  </a:moveTo>
                  <a:lnTo>
                    <a:pt x="1"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70"/>
            <p:cNvSpPr/>
            <p:nvPr/>
          </p:nvSpPr>
          <p:spPr>
            <a:xfrm>
              <a:off x="1659525" y="2838725"/>
              <a:ext cx="823675" cy="25"/>
            </a:xfrm>
            <a:custGeom>
              <a:rect b="b" l="l" r="r" t="t"/>
              <a:pathLst>
                <a:path extrusionOk="0" fill="none" h="1" w="32947">
                  <a:moveTo>
                    <a:pt x="32946" y="1"/>
                  </a:moveTo>
                  <a:lnTo>
                    <a:pt x="0"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70"/>
            <p:cNvSpPr/>
            <p:nvPr/>
          </p:nvSpPr>
          <p:spPr>
            <a:xfrm>
              <a:off x="4727425" y="1326800"/>
              <a:ext cx="582275" cy="582300"/>
            </a:xfrm>
            <a:custGeom>
              <a:rect b="b" l="l" r="r" t="t"/>
              <a:pathLst>
                <a:path extrusionOk="0" fill="none" h="23292" w="23291">
                  <a:moveTo>
                    <a:pt x="23291" y="1"/>
                  </a:moveTo>
                  <a:lnTo>
                    <a:pt x="0" y="2329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70"/>
            <p:cNvSpPr/>
            <p:nvPr/>
          </p:nvSpPr>
          <p:spPr>
            <a:xfrm>
              <a:off x="2285825" y="3767575"/>
              <a:ext cx="583100" cy="583100"/>
            </a:xfrm>
            <a:custGeom>
              <a:rect b="b" l="l" r="r" t="t"/>
              <a:pathLst>
                <a:path extrusionOk="0" fill="none" h="23324" w="23324">
                  <a:moveTo>
                    <a:pt x="23324" y="1"/>
                  </a:moveTo>
                  <a:lnTo>
                    <a:pt x="0" y="23324"/>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70"/>
            <p:cNvSpPr/>
            <p:nvPr/>
          </p:nvSpPr>
          <p:spPr>
            <a:xfrm>
              <a:off x="4727425" y="3767575"/>
              <a:ext cx="582275" cy="583100"/>
            </a:xfrm>
            <a:custGeom>
              <a:rect b="b" l="l" r="r" t="t"/>
              <a:pathLst>
                <a:path extrusionOk="0" fill="none" h="23324" w="23291">
                  <a:moveTo>
                    <a:pt x="23291" y="23324"/>
                  </a:moveTo>
                  <a:lnTo>
                    <a:pt x="0"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70"/>
            <p:cNvSpPr/>
            <p:nvPr/>
          </p:nvSpPr>
          <p:spPr>
            <a:xfrm>
              <a:off x="2285825" y="1326800"/>
              <a:ext cx="583100" cy="582300"/>
            </a:xfrm>
            <a:custGeom>
              <a:rect b="b" l="l" r="r" t="t"/>
              <a:pathLst>
                <a:path extrusionOk="0" fill="none" h="23292" w="23324">
                  <a:moveTo>
                    <a:pt x="23324" y="23291"/>
                  </a:moveTo>
                  <a:lnTo>
                    <a:pt x="0" y="1"/>
                  </a:lnTo>
                </a:path>
              </a:pathLst>
            </a:custGeom>
            <a:noFill/>
            <a:ln cap="flat" cmpd="sng" w="9525">
              <a:solidFill>
                <a:srgbClr val="FFFFFF"/>
              </a:solidFill>
              <a:prstDash val="solid"/>
              <a:miter lim="326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1" name="Google Shape;471;p70"/>
          <p:cNvGrpSpPr/>
          <p:nvPr/>
        </p:nvGrpSpPr>
        <p:grpSpPr>
          <a:xfrm>
            <a:off x="371687" y="4923286"/>
            <a:ext cx="461284" cy="132067"/>
            <a:chOff x="233900" y="1767025"/>
            <a:chExt cx="7118575" cy="2038075"/>
          </a:xfrm>
        </p:grpSpPr>
        <p:sp>
          <p:nvSpPr>
            <p:cNvPr id="472" name="Google Shape;472;p70"/>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70"/>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70"/>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70"/>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70"/>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70"/>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70"/>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70"/>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70"/>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70"/>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70"/>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70"/>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70"/>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70"/>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70"/>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70"/>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0"/>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0"/>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70"/>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70"/>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70"/>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70"/>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0"/>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1_Divider 1">
    <p:bg>
      <p:bgPr>
        <a:solidFill>
          <a:schemeClr val="accent4"/>
        </a:solidFill>
      </p:bgPr>
    </p:bg>
    <p:spTree>
      <p:nvGrpSpPr>
        <p:cNvPr id="495" name="Shape 495"/>
        <p:cNvGrpSpPr/>
        <p:nvPr/>
      </p:nvGrpSpPr>
      <p:grpSpPr>
        <a:xfrm>
          <a:off x="0" y="0"/>
          <a:ext cx="0" cy="0"/>
          <a:chOff x="0" y="0"/>
          <a:chExt cx="0" cy="0"/>
        </a:xfrm>
      </p:grpSpPr>
      <p:sp>
        <p:nvSpPr>
          <p:cNvPr id="496" name="Google Shape;496;p71"/>
          <p:cNvSpPr/>
          <p:nvPr/>
        </p:nvSpPr>
        <p:spPr>
          <a:xfrm>
            <a:off x="6304450" y="0"/>
            <a:ext cx="28395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97" name="Google Shape;497;p71"/>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498" name="Google Shape;498;p7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499" name="Google Shape;499;p71"/>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Clr>
                <a:srgbClr val="050550"/>
              </a:buClr>
              <a:buSzPts val="1100"/>
              <a:buNone/>
              <a:defRPr>
                <a:solidFill>
                  <a:srgbClr val="050550"/>
                </a:solidFill>
              </a:defRPr>
            </a:lvl2pPr>
            <a:lvl3pPr lvl="2" algn="l">
              <a:lnSpc>
                <a:spcPct val="100000"/>
              </a:lnSpc>
              <a:spcBef>
                <a:spcPts val="0"/>
              </a:spcBef>
              <a:spcAft>
                <a:spcPts val="0"/>
              </a:spcAft>
              <a:buClr>
                <a:srgbClr val="050550"/>
              </a:buClr>
              <a:buSzPts val="1100"/>
              <a:buNone/>
              <a:defRPr>
                <a:solidFill>
                  <a:srgbClr val="050550"/>
                </a:solidFill>
              </a:defRPr>
            </a:lvl3pPr>
            <a:lvl4pPr lvl="3" algn="l">
              <a:lnSpc>
                <a:spcPct val="100000"/>
              </a:lnSpc>
              <a:spcBef>
                <a:spcPts val="0"/>
              </a:spcBef>
              <a:spcAft>
                <a:spcPts val="0"/>
              </a:spcAft>
              <a:buClr>
                <a:srgbClr val="050550"/>
              </a:buClr>
              <a:buSzPts val="1100"/>
              <a:buNone/>
              <a:defRPr>
                <a:solidFill>
                  <a:srgbClr val="050550"/>
                </a:solidFill>
              </a:defRPr>
            </a:lvl4pPr>
            <a:lvl5pPr lvl="4" algn="l">
              <a:lnSpc>
                <a:spcPct val="100000"/>
              </a:lnSpc>
              <a:spcBef>
                <a:spcPts val="0"/>
              </a:spcBef>
              <a:spcAft>
                <a:spcPts val="0"/>
              </a:spcAft>
              <a:buClr>
                <a:srgbClr val="050550"/>
              </a:buClr>
              <a:buSzPts val="1100"/>
              <a:buNone/>
              <a:defRPr>
                <a:solidFill>
                  <a:srgbClr val="050550"/>
                </a:solidFill>
              </a:defRPr>
            </a:lvl5pPr>
            <a:lvl6pPr lvl="5" algn="l">
              <a:lnSpc>
                <a:spcPct val="100000"/>
              </a:lnSpc>
              <a:spcBef>
                <a:spcPts val="0"/>
              </a:spcBef>
              <a:spcAft>
                <a:spcPts val="0"/>
              </a:spcAft>
              <a:buClr>
                <a:srgbClr val="050550"/>
              </a:buClr>
              <a:buSzPts val="1100"/>
              <a:buNone/>
              <a:defRPr>
                <a:solidFill>
                  <a:srgbClr val="050550"/>
                </a:solidFill>
              </a:defRPr>
            </a:lvl6pPr>
            <a:lvl7pPr lvl="6" algn="l">
              <a:lnSpc>
                <a:spcPct val="100000"/>
              </a:lnSpc>
              <a:spcBef>
                <a:spcPts val="0"/>
              </a:spcBef>
              <a:spcAft>
                <a:spcPts val="0"/>
              </a:spcAft>
              <a:buClr>
                <a:srgbClr val="050550"/>
              </a:buClr>
              <a:buSzPts val="1100"/>
              <a:buNone/>
              <a:defRPr>
                <a:solidFill>
                  <a:srgbClr val="050550"/>
                </a:solidFill>
              </a:defRPr>
            </a:lvl7pPr>
            <a:lvl8pPr lvl="7" algn="l">
              <a:lnSpc>
                <a:spcPct val="100000"/>
              </a:lnSpc>
              <a:spcBef>
                <a:spcPts val="0"/>
              </a:spcBef>
              <a:spcAft>
                <a:spcPts val="0"/>
              </a:spcAft>
              <a:buClr>
                <a:srgbClr val="050550"/>
              </a:buClr>
              <a:buSzPts val="1100"/>
              <a:buNone/>
              <a:defRPr>
                <a:solidFill>
                  <a:srgbClr val="050550"/>
                </a:solidFill>
              </a:defRPr>
            </a:lvl8pPr>
            <a:lvl9pPr lvl="8" algn="l">
              <a:lnSpc>
                <a:spcPct val="100000"/>
              </a:lnSpc>
              <a:spcBef>
                <a:spcPts val="0"/>
              </a:spcBef>
              <a:spcAft>
                <a:spcPts val="0"/>
              </a:spcAft>
              <a:buClr>
                <a:srgbClr val="050550"/>
              </a:buClr>
              <a:buSzPts val="1100"/>
              <a:buNone/>
              <a:defRPr>
                <a:solidFill>
                  <a:srgbClr val="050550"/>
                </a:solidFill>
              </a:defRPr>
            </a:lvl9pPr>
          </a:lstStyle>
          <a:p/>
        </p:txBody>
      </p:sp>
      <p:grpSp>
        <p:nvGrpSpPr>
          <p:cNvPr id="500" name="Google Shape;500;p71"/>
          <p:cNvGrpSpPr/>
          <p:nvPr/>
        </p:nvGrpSpPr>
        <p:grpSpPr>
          <a:xfrm>
            <a:off x="5204380" y="1466447"/>
            <a:ext cx="2210606" cy="2210606"/>
            <a:chOff x="1190625" y="238125"/>
            <a:chExt cx="5203875" cy="5203875"/>
          </a:xfrm>
        </p:grpSpPr>
        <p:sp>
          <p:nvSpPr>
            <p:cNvPr id="501" name="Google Shape;501;p71"/>
            <p:cNvSpPr/>
            <p:nvPr/>
          </p:nvSpPr>
          <p:spPr>
            <a:xfrm>
              <a:off x="3792550" y="238125"/>
              <a:ext cx="2601950" cy="5203875"/>
            </a:xfrm>
            <a:custGeom>
              <a:rect b="b" l="l" r="r" t="t"/>
              <a:pathLst>
                <a:path extrusionOk="0" h="208155" w="104078">
                  <a:moveTo>
                    <a:pt x="0" y="0"/>
                  </a:moveTo>
                  <a:lnTo>
                    <a:pt x="0" y="208154"/>
                  </a:lnTo>
                  <a:lnTo>
                    <a:pt x="13680" y="208154"/>
                  </a:lnTo>
                  <a:lnTo>
                    <a:pt x="17682" y="184578"/>
                  </a:lnTo>
                  <a:cubicBezTo>
                    <a:pt x="27020" y="182530"/>
                    <a:pt x="36078" y="178839"/>
                    <a:pt x="44423" y="173503"/>
                  </a:cubicBezTo>
                  <a:lnTo>
                    <a:pt x="63904" y="187370"/>
                  </a:lnTo>
                  <a:lnTo>
                    <a:pt x="83293" y="168012"/>
                  </a:lnTo>
                  <a:lnTo>
                    <a:pt x="69426" y="148500"/>
                  </a:lnTo>
                  <a:cubicBezTo>
                    <a:pt x="74855" y="140031"/>
                    <a:pt x="78577" y="130755"/>
                    <a:pt x="80594" y="121232"/>
                  </a:cubicBezTo>
                  <a:lnTo>
                    <a:pt x="104077" y="117261"/>
                  </a:lnTo>
                  <a:lnTo>
                    <a:pt x="104077" y="89869"/>
                  </a:lnTo>
                  <a:lnTo>
                    <a:pt x="80377" y="85867"/>
                  </a:lnTo>
                  <a:cubicBezTo>
                    <a:pt x="78298" y="76716"/>
                    <a:pt x="74638" y="67813"/>
                    <a:pt x="69426" y="59685"/>
                  </a:cubicBezTo>
                  <a:lnTo>
                    <a:pt x="83293" y="40173"/>
                  </a:lnTo>
                  <a:lnTo>
                    <a:pt x="63904" y="20815"/>
                  </a:lnTo>
                  <a:lnTo>
                    <a:pt x="44423" y="34682"/>
                  </a:lnTo>
                  <a:cubicBezTo>
                    <a:pt x="36109" y="29346"/>
                    <a:pt x="27051" y="25655"/>
                    <a:pt x="17682" y="23607"/>
                  </a:cubicBezTo>
                  <a:lnTo>
                    <a:pt x="1368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1"/>
            <p:cNvSpPr/>
            <p:nvPr/>
          </p:nvSpPr>
          <p:spPr>
            <a:xfrm>
              <a:off x="1190625" y="238125"/>
              <a:ext cx="2601950" cy="5203875"/>
            </a:xfrm>
            <a:custGeom>
              <a:rect b="b" l="l" r="r" t="t"/>
              <a:pathLst>
                <a:path extrusionOk="0" h="208155" w="104078">
                  <a:moveTo>
                    <a:pt x="90397" y="0"/>
                  </a:moveTo>
                  <a:lnTo>
                    <a:pt x="86395" y="23607"/>
                  </a:lnTo>
                  <a:cubicBezTo>
                    <a:pt x="77057" y="25624"/>
                    <a:pt x="67999" y="29346"/>
                    <a:pt x="59685" y="34651"/>
                  </a:cubicBezTo>
                  <a:lnTo>
                    <a:pt x="40173" y="20815"/>
                  </a:lnTo>
                  <a:lnTo>
                    <a:pt x="20815" y="40173"/>
                  </a:lnTo>
                  <a:lnTo>
                    <a:pt x="34682" y="59654"/>
                  </a:lnTo>
                  <a:cubicBezTo>
                    <a:pt x="29346" y="67999"/>
                    <a:pt x="25655" y="77057"/>
                    <a:pt x="23607" y="86395"/>
                  </a:cubicBezTo>
                  <a:lnTo>
                    <a:pt x="0" y="90397"/>
                  </a:lnTo>
                  <a:lnTo>
                    <a:pt x="0" y="117789"/>
                  </a:lnTo>
                  <a:lnTo>
                    <a:pt x="23607" y="121759"/>
                  </a:lnTo>
                  <a:cubicBezTo>
                    <a:pt x="25624" y="131128"/>
                    <a:pt x="29346" y="140186"/>
                    <a:pt x="34682" y="148500"/>
                  </a:cubicBezTo>
                  <a:lnTo>
                    <a:pt x="20815" y="167981"/>
                  </a:lnTo>
                  <a:lnTo>
                    <a:pt x="40173" y="187370"/>
                  </a:lnTo>
                  <a:lnTo>
                    <a:pt x="59654" y="173503"/>
                  </a:lnTo>
                  <a:cubicBezTo>
                    <a:pt x="67999" y="178839"/>
                    <a:pt x="77057" y="182530"/>
                    <a:pt x="86395" y="184578"/>
                  </a:cubicBezTo>
                  <a:lnTo>
                    <a:pt x="90397" y="208154"/>
                  </a:lnTo>
                  <a:lnTo>
                    <a:pt x="104077" y="208154"/>
                  </a:lnTo>
                  <a:lnTo>
                    <a:pt x="1040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1"/>
            <p:cNvSpPr/>
            <p:nvPr/>
          </p:nvSpPr>
          <p:spPr>
            <a:xfrm>
              <a:off x="3258975" y="2300275"/>
              <a:ext cx="1067150" cy="1067150"/>
            </a:xfrm>
            <a:custGeom>
              <a:rect b="b" l="l" r="r" t="t"/>
              <a:pathLst>
                <a:path extrusionOk="0" fill="none" h="42686" w="42686">
                  <a:moveTo>
                    <a:pt x="21343" y="42686"/>
                  </a:moveTo>
                  <a:cubicBezTo>
                    <a:pt x="9555" y="42686"/>
                    <a:pt x="0" y="33131"/>
                    <a:pt x="0" y="21343"/>
                  </a:cubicBezTo>
                  <a:cubicBezTo>
                    <a:pt x="0" y="9555"/>
                    <a:pt x="9555" y="0"/>
                    <a:pt x="21343" y="0"/>
                  </a:cubicBezTo>
                  <a:cubicBezTo>
                    <a:pt x="33131" y="0"/>
                    <a:pt x="42686" y="9555"/>
                    <a:pt x="42686" y="21343"/>
                  </a:cubicBezTo>
                  <a:cubicBezTo>
                    <a:pt x="42686" y="33131"/>
                    <a:pt x="33131" y="42686"/>
                    <a:pt x="21343" y="42686"/>
                  </a:cubicBezTo>
                  <a:close/>
                </a:path>
              </a:pathLst>
            </a:custGeom>
            <a:noFill/>
            <a:ln cap="rnd" cmpd="sng" w="9525">
              <a:solidFill>
                <a:srgbClr val="FFFFFF"/>
              </a:solidFill>
              <a:prstDash val="solid"/>
              <a:miter lim="310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71"/>
            <p:cNvSpPr/>
            <p:nvPr/>
          </p:nvSpPr>
          <p:spPr>
            <a:xfrm>
              <a:off x="1980875" y="1022950"/>
              <a:ext cx="3623350" cy="3622550"/>
            </a:xfrm>
            <a:custGeom>
              <a:rect b="b" l="l" r="r" t="t"/>
              <a:pathLst>
                <a:path extrusionOk="0" fill="none" h="144902" w="144934">
                  <a:moveTo>
                    <a:pt x="72467" y="144902"/>
                  </a:moveTo>
                  <a:cubicBezTo>
                    <a:pt x="32511" y="144902"/>
                    <a:pt x="1" y="112392"/>
                    <a:pt x="1" y="72436"/>
                  </a:cubicBezTo>
                  <a:cubicBezTo>
                    <a:pt x="1" y="32480"/>
                    <a:pt x="32511" y="1"/>
                    <a:pt x="72467" y="1"/>
                  </a:cubicBezTo>
                  <a:cubicBezTo>
                    <a:pt x="112423" y="1"/>
                    <a:pt x="144933" y="32480"/>
                    <a:pt x="144933" y="72436"/>
                  </a:cubicBezTo>
                  <a:cubicBezTo>
                    <a:pt x="144933" y="112392"/>
                    <a:pt x="112423" y="144902"/>
                    <a:pt x="72467" y="144902"/>
                  </a:cubicBezTo>
                  <a:close/>
                </a:path>
              </a:pathLst>
            </a:custGeom>
            <a:noFill/>
            <a:ln cap="rnd" cmpd="sng" w="9525">
              <a:solidFill>
                <a:srgbClr val="FFFFFF"/>
              </a:solidFill>
              <a:prstDash val="solid"/>
              <a:miter lim="310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 name="Google Shape;505;p71"/>
          <p:cNvGrpSpPr/>
          <p:nvPr/>
        </p:nvGrpSpPr>
        <p:grpSpPr>
          <a:xfrm>
            <a:off x="371687" y="4923286"/>
            <a:ext cx="461284" cy="132067"/>
            <a:chOff x="233900" y="1767025"/>
            <a:chExt cx="7118575" cy="2038075"/>
          </a:xfrm>
        </p:grpSpPr>
        <p:sp>
          <p:nvSpPr>
            <p:cNvPr id="506" name="Google Shape;506;p71"/>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71"/>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1"/>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1"/>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1"/>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1"/>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1"/>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1"/>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71"/>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1"/>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1"/>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1"/>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71"/>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71"/>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71"/>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1"/>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1"/>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1"/>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1"/>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1"/>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1"/>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1"/>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1"/>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3_Divider 1">
    <p:bg>
      <p:bgPr>
        <a:solidFill>
          <a:srgbClr val="00B46E"/>
        </a:solidFill>
      </p:bgPr>
    </p:bg>
    <p:spTree>
      <p:nvGrpSpPr>
        <p:cNvPr id="72" name="Shape 72"/>
        <p:cNvGrpSpPr/>
        <p:nvPr/>
      </p:nvGrpSpPr>
      <p:grpSpPr>
        <a:xfrm>
          <a:off x="0" y="0"/>
          <a:ext cx="0" cy="0"/>
          <a:chOff x="0" y="0"/>
          <a:chExt cx="0" cy="0"/>
        </a:xfrm>
      </p:grpSpPr>
      <p:sp>
        <p:nvSpPr>
          <p:cNvPr id="73" name="Google Shape;73;p8"/>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nvGrpSpPr>
          <p:cNvPr id="74" name="Google Shape;74;p8"/>
          <p:cNvGrpSpPr/>
          <p:nvPr/>
        </p:nvGrpSpPr>
        <p:grpSpPr>
          <a:xfrm>
            <a:off x="-9" y="371464"/>
            <a:ext cx="8772256" cy="4047641"/>
            <a:chOff x="238125" y="1205525"/>
            <a:chExt cx="7133075" cy="3291300"/>
          </a:xfrm>
        </p:grpSpPr>
        <p:sp>
          <p:nvSpPr>
            <p:cNvPr id="75" name="Google Shape;75;p8"/>
            <p:cNvSpPr/>
            <p:nvPr/>
          </p:nvSpPr>
          <p:spPr>
            <a:xfrm>
              <a:off x="6004800" y="1205525"/>
              <a:ext cx="1366400" cy="855125"/>
            </a:xfrm>
            <a:custGeom>
              <a:rect b="b" l="l" r="r" t="t"/>
              <a:pathLst>
                <a:path extrusionOk="0" h="34205" w="54656">
                  <a:moveTo>
                    <a:pt x="27328" y="0"/>
                  </a:moveTo>
                  <a:lnTo>
                    <a:pt x="0" y="27328"/>
                  </a:lnTo>
                  <a:lnTo>
                    <a:pt x="6864" y="34205"/>
                  </a:lnTo>
                  <a:lnTo>
                    <a:pt x="27328" y="13742"/>
                  </a:lnTo>
                  <a:lnTo>
                    <a:pt x="47791" y="34205"/>
                  </a:lnTo>
                  <a:lnTo>
                    <a:pt x="54656" y="27328"/>
                  </a:lnTo>
                  <a:lnTo>
                    <a:pt x="27328" y="0"/>
                  </a:lnTo>
                  <a:close/>
                </a:path>
              </a:pathLst>
            </a:custGeom>
            <a:solidFill>
              <a:srgbClr val="00B4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a:off x="238125" y="4011450"/>
              <a:ext cx="5128825" cy="485375"/>
            </a:xfrm>
            <a:custGeom>
              <a:rect b="b" l="l" r="r" t="t"/>
              <a:pathLst>
                <a:path extrusionOk="0" h="19415" w="205153">
                  <a:moveTo>
                    <a:pt x="205153" y="1"/>
                  </a:moveTo>
                  <a:cubicBezTo>
                    <a:pt x="203223" y="998"/>
                    <a:pt x="201241" y="1917"/>
                    <a:pt x="199234" y="2772"/>
                  </a:cubicBezTo>
                  <a:cubicBezTo>
                    <a:pt x="188354" y="7370"/>
                    <a:pt x="176789" y="9701"/>
                    <a:pt x="164873" y="9701"/>
                  </a:cubicBezTo>
                  <a:lnTo>
                    <a:pt x="0" y="9701"/>
                  </a:lnTo>
                  <a:lnTo>
                    <a:pt x="0" y="19415"/>
                  </a:lnTo>
                  <a:lnTo>
                    <a:pt x="164873" y="19415"/>
                  </a:lnTo>
                  <a:cubicBezTo>
                    <a:pt x="178097" y="19415"/>
                    <a:pt x="190932" y="16825"/>
                    <a:pt x="203016" y="11722"/>
                  </a:cubicBezTo>
                  <a:cubicBezTo>
                    <a:pt x="203728" y="11411"/>
                    <a:pt x="204440" y="11100"/>
                    <a:pt x="205153" y="10776"/>
                  </a:cubicBezTo>
                  <a:lnTo>
                    <a:pt x="205153" y="1"/>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a:off x="5366925" y="1377125"/>
              <a:ext cx="1442500" cy="2904075"/>
            </a:xfrm>
            <a:custGeom>
              <a:rect b="b" l="l" r="r" t="t"/>
              <a:pathLst>
                <a:path extrusionOk="0" h="116163" w="57700">
                  <a:moveTo>
                    <a:pt x="47986" y="0"/>
                  </a:moveTo>
                  <a:lnTo>
                    <a:pt x="47986" y="26810"/>
                  </a:lnTo>
                  <a:cubicBezTo>
                    <a:pt x="47986" y="38725"/>
                    <a:pt x="45655" y="50291"/>
                    <a:pt x="41057" y="61170"/>
                  </a:cubicBezTo>
                  <a:cubicBezTo>
                    <a:pt x="36602" y="71674"/>
                    <a:pt x="30242" y="81115"/>
                    <a:pt x="22135" y="89223"/>
                  </a:cubicBezTo>
                  <a:cubicBezTo>
                    <a:pt x="15581" y="95777"/>
                    <a:pt x="8160" y="101190"/>
                    <a:pt x="1" y="105374"/>
                  </a:cubicBezTo>
                  <a:lnTo>
                    <a:pt x="1" y="116162"/>
                  </a:lnTo>
                  <a:cubicBezTo>
                    <a:pt x="10815" y="111279"/>
                    <a:pt x="20555" y="104545"/>
                    <a:pt x="28999" y="96100"/>
                  </a:cubicBezTo>
                  <a:cubicBezTo>
                    <a:pt x="38000" y="87099"/>
                    <a:pt x="45059" y="76621"/>
                    <a:pt x="49994" y="64952"/>
                  </a:cubicBezTo>
                  <a:cubicBezTo>
                    <a:pt x="55109" y="52868"/>
                    <a:pt x="57700" y="40046"/>
                    <a:pt x="57700" y="26810"/>
                  </a:cubicBezTo>
                  <a:lnTo>
                    <a:pt x="57700" y="0"/>
                  </a:lnTo>
                  <a:close/>
                </a:path>
              </a:pathLst>
            </a:custGeom>
            <a:solidFill>
              <a:srgbClr val="00B4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79" name="Google Shape;79;p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80" name="Google Shape;80;p8"/>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2_Divider 1">
    <p:bg>
      <p:bgPr>
        <a:solidFill>
          <a:schemeClr val="accent3"/>
        </a:solidFill>
      </p:bgPr>
    </p:bg>
    <p:spTree>
      <p:nvGrpSpPr>
        <p:cNvPr id="529" name="Shape 529"/>
        <p:cNvGrpSpPr/>
        <p:nvPr/>
      </p:nvGrpSpPr>
      <p:grpSpPr>
        <a:xfrm>
          <a:off x="0" y="0"/>
          <a:ext cx="0" cy="0"/>
          <a:chOff x="0" y="0"/>
          <a:chExt cx="0" cy="0"/>
        </a:xfrm>
      </p:grpSpPr>
      <p:sp>
        <p:nvSpPr>
          <p:cNvPr id="530" name="Google Shape;530;p72"/>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31" name="Google Shape;531;p72"/>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532" name="Google Shape;532;p72"/>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533" name="Google Shape;533;p72"/>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600"/>
              <a:buNone/>
              <a:defRPr sz="4000">
                <a:solidFill>
                  <a:schemeClr val="dk2"/>
                </a:solidFill>
              </a:defRPr>
            </a:lvl1pPr>
            <a:lvl2pPr lvl="1" algn="l">
              <a:lnSpc>
                <a:spcPct val="100000"/>
              </a:lnSpc>
              <a:spcBef>
                <a:spcPts val="0"/>
              </a:spcBef>
              <a:spcAft>
                <a:spcPts val="0"/>
              </a:spcAft>
              <a:buClr>
                <a:schemeClr val="dk2"/>
              </a:buClr>
              <a:buSzPts val="1100"/>
              <a:buNone/>
              <a:defRPr>
                <a:solidFill>
                  <a:schemeClr val="dk2"/>
                </a:solidFill>
              </a:defRPr>
            </a:lvl2pPr>
            <a:lvl3pPr lvl="2" algn="l">
              <a:lnSpc>
                <a:spcPct val="100000"/>
              </a:lnSpc>
              <a:spcBef>
                <a:spcPts val="0"/>
              </a:spcBef>
              <a:spcAft>
                <a:spcPts val="0"/>
              </a:spcAft>
              <a:buClr>
                <a:schemeClr val="dk2"/>
              </a:buClr>
              <a:buSzPts val="1100"/>
              <a:buNone/>
              <a:defRPr>
                <a:solidFill>
                  <a:schemeClr val="dk2"/>
                </a:solidFill>
              </a:defRPr>
            </a:lvl3pPr>
            <a:lvl4pPr lvl="3" algn="l">
              <a:lnSpc>
                <a:spcPct val="100000"/>
              </a:lnSpc>
              <a:spcBef>
                <a:spcPts val="0"/>
              </a:spcBef>
              <a:spcAft>
                <a:spcPts val="0"/>
              </a:spcAft>
              <a:buClr>
                <a:schemeClr val="dk2"/>
              </a:buClr>
              <a:buSzPts val="1100"/>
              <a:buNone/>
              <a:defRPr>
                <a:solidFill>
                  <a:schemeClr val="dk2"/>
                </a:solidFill>
              </a:defRPr>
            </a:lvl4pPr>
            <a:lvl5pPr lvl="4" algn="l">
              <a:lnSpc>
                <a:spcPct val="100000"/>
              </a:lnSpc>
              <a:spcBef>
                <a:spcPts val="0"/>
              </a:spcBef>
              <a:spcAft>
                <a:spcPts val="0"/>
              </a:spcAft>
              <a:buClr>
                <a:schemeClr val="dk2"/>
              </a:buClr>
              <a:buSzPts val="1100"/>
              <a:buNone/>
              <a:defRPr>
                <a:solidFill>
                  <a:schemeClr val="dk2"/>
                </a:solidFill>
              </a:defRPr>
            </a:lvl5pPr>
            <a:lvl6pPr lvl="5" algn="l">
              <a:lnSpc>
                <a:spcPct val="100000"/>
              </a:lnSpc>
              <a:spcBef>
                <a:spcPts val="0"/>
              </a:spcBef>
              <a:spcAft>
                <a:spcPts val="0"/>
              </a:spcAft>
              <a:buClr>
                <a:schemeClr val="dk2"/>
              </a:buClr>
              <a:buSzPts val="1100"/>
              <a:buNone/>
              <a:defRPr>
                <a:solidFill>
                  <a:schemeClr val="dk2"/>
                </a:solidFill>
              </a:defRPr>
            </a:lvl6pPr>
            <a:lvl7pPr lvl="6" algn="l">
              <a:lnSpc>
                <a:spcPct val="100000"/>
              </a:lnSpc>
              <a:spcBef>
                <a:spcPts val="0"/>
              </a:spcBef>
              <a:spcAft>
                <a:spcPts val="0"/>
              </a:spcAft>
              <a:buClr>
                <a:schemeClr val="dk2"/>
              </a:buClr>
              <a:buSzPts val="1100"/>
              <a:buNone/>
              <a:defRPr>
                <a:solidFill>
                  <a:schemeClr val="dk2"/>
                </a:solidFill>
              </a:defRPr>
            </a:lvl7pPr>
            <a:lvl8pPr lvl="7" algn="l">
              <a:lnSpc>
                <a:spcPct val="100000"/>
              </a:lnSpc>
              <a:spcBef>
                <a:spcPts val="0"/>
              </a:spcBef>
              <a:spcAft>
                <a:spcPts val="0"/>
              </a:spcAft>
              <a:buClr>
                <a:schemeClr val="dk2"/>
              </a:buClr>
              <a:buSzPts val="1100"/>
              <a:buNone/>
              <a:defRPr>
                <a:solidFill>
                  <a:schemeClr val="dk2"/>
                </a:solidFill>
              </a:defRPr>
            </a:lvl8pPr>
            <a:lvl9pPr lvl="8" algn="l">
              <a:lnSpc>
                <a:spcPct val="100000"/>
              </a:lnSpc>
              <a:spcBef>
                <a:spcPts val="0"/>
              </a:spcBef>
              <a:spcAft>
                <a:spcPts val="0"/>
              </a:spcAft>
              <a:buClr>
                <a:schemeClr val="dk2"/>
              </a:buClr>
              <a:buSzPts val="1100"/>
              <a:buNone/>
              <a:defRPr>
                <a:solidFill>
                  <a:schemeClr val="dk2"/>
                </a:solidFill>
              </a:defRPr>
            </a:lvl9pPr>
          </a:lstStyle>
          <a:p/>
        </p:txBody>
      </p:sp>
      <p:grpSp>
        <p:nvGrpSpPr>
          <p:cNvPr id="534" name="Google Shape;534;p72"/>
          <p:cNvGrpSpPr/>
          <p:nvPr/>
        </p:nvGrpSpPr>
        <p:grpSpPr>
          <a:xfrm>
            <a:off x="4919101" y="2890825"/>
            <a:ext cx="2775911" cy="1649141"/>
            <a:chOff x="238125" y="736825"/>
            <a:chExt cx="7112250" cy="4226400"/>
          </a:xfrm>
        </p:grpSpPr>
        <p:sp>
          <p:nvSpPr>
            <p:cNvPr id="535" name="Google Shape;535;p72"/>
            <p:cNvSpPr/>
            <p:nvPr/>
          </p:nvSpPr>
          <p:spPr>
            <a:xfrm>
              <a:off x="3794225" y="736825"/>
              <a:ext cx="3556150" cy="4226400"/>
            </a:xfrm>
            <a:custGeom>
              <a:rect b="b" l="l" r="r" t="t"/>
              <a:pathLst>
                <a:path extrusionOk="0" h="169056" w="142246">
                  <a:moveTo>
                    <a:pt x="1" y="0"/>
                  </a:moveTo>
                  <a:lnTo>
                    <a:pt x="1" y="169024"/>
                  </a:lnTo>
                  <a:cubicBezTo>
                    <a:pt x="158" y="169024"/>
                    <a:pt x="316" y="169055"/>
                    <a:pt x="473" y="169055"/>
                  </a:cubicBezTo>
                  <a:cubicBezTo>
                    <a:pt x="1324" y="169055"/>
                    <a:pt x="2206" y="168992"/>
                    <a:pt x="3057" y="168992"/>
                  </a:cubicBezTo>
                  <a:lnTo>
                    <a:pt x="92657" y="168992"/>
                  </a:lnTo>
                  <a:cubicBezTo>
                    <a:pt x="120035" y="168992"/>
                    <a:pt x="142246" y="146781"/>
                    <a:pt x="142246" y="119372"/>
                  </a:cubicBezTo>
                  <a:cubicBezTo>
                    <a:pt x="142246" y="91994"/>
                    <a:pt x="120035" y="69783"/>
                    <a:pt x="92657" y="69783"/>
                  </a:cubicBezTo>
                  <a:cubicBezTo>
                    <a:pt x="89633" y="69783"/>
                    <a:pt x="86703" y="70098"/>
                    <a:pt x="83836" y="70603"/>
                  </a:cubicBezTo>
                  <a:cubicBezTo>
                    <a:pt x="77188" y="30560"/>
                    <a:pt x="42407" y="0"/>
                    <a:pt x="4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2"/>
            <p:cNvSpPr/>
            <p:nvPr/>
          </p:nvSpPr>
          <p:spPr>
            <a:xfrm>
              <a:off x="238125" y="736825"/>
              <a:ext cx="3556125" cy="4225600"/>
            </a:xfrm>
            <a:custGeom>
              <a:rect b="b" l="l" r="r" t="t"/>
              <a:pathLst>
                <a:path extrusionOk="0" h="169024" w="142245">
                  <a:moveTo>
                    <a:pt x="142245" y="0"/>
                  </a:moveTo>
                  <a:cubicBezTo>
                    <a:pt x="100469" y="221"/>
                    <a:pt x="65877" y="30780"/>
                    <a:pt x="59324" y="70760"/>
                  </a:cubicBezTo>
                  <a:cubicBezTo>
                    <a:pt x="56173" y="70130"/>
                    <a:pt x="52928" y="69783"/>
                    <a:pt x="49589" y="69783"/>
                  </a:cubicBezTo>
                  <a:cubicBezTo>
                    <a:pt x="22211" y="69783"/>
                    <a:pt x="0" y="91994"/>
                    <a:pt x="0" y="119372"/>
                  </a:cubicBezTo>
                  <a:cubicBezTo>
                    <a:pt x="0" y="146781"/>
                    <a:pt x="22179" y="168961"/>
                    <a:pt x="49557" y="168992"/>
                  </a:cubicBezTo>
                  <a:lnTo>
                    <a:pt x="140103" y="168992"/>
                  </a:lnTo>
                  <a:cubicBezTo>
                    <a:pt x="140827" y="168992"/>
                    <a:pt x="141520" y="169024"/>
                    <a:pt x="142245" y="169024"/>
                  </a:cubicBezTo>
                  <a:lnTo>
                    <a:pt x="142245" y="0"/>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2"/>
            <p:cNvSpPr/>
            <p:nvPr/>
          </p:nvSpPr>
          <p:spPr>
            <a:xfrm>
              <a:off x="3070400" y="1692200"/>
              <a:ext cx="1450825" cy="945175"/>
            </a:xfrm>
            <a:custGeom>
              <a:rect b="b" l="l" r="r" t="t"/>
              <a:pathLst>
                <a:path extrusionOk="0" fill="none" h="37807" w="58033">
                  <a:moveTo>
                    <a:pt x="1" y="37806"/>
                  </a:moveTo>
                  <a:lnTo>
                    <a:pt x="1" y="29300"/>
                  </a:lnTo>
                  <a:cubicBezTo>
                    <a:pt x="1" y="13138"/>
                    <a:pt x="13012" y="0"/>
                    <a:pt x="29017" y="0"/>
                  </a:cubicBezTo>
                  <a:cubicBezTo>
                    <a:pt x="45021" y="0"/>
                    <a:pt x="58033" y="13138"/>
                    <a:pt x="58033" y="29300"/>
                  </a:cubicBezTo>
                  <a:lnTo>
                    <a:pt x="58033" y="37806"/>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2"/>
            <p:cNvSpPr/>
            <p:nvPr/>
          </p:nvSpPr>
          <p:spPr>
            <a:xfrm>
              <a:off x="2845925" y="2637350"/>
              <a:ext cx="1896625" cy="1449250"/>
            </a:xfrm>
            <a:custGeom>
              <a:rect b="b" l="l" r="r" t="t"/>
              <a:pathLst>
                <a:path extrusionOk="0" fill="none" h="57970" w="75865">
                  <a:moveTo>
                    <a:pt x="1" y="0"/>
                  </a:moveTo>
                  <a:lnTo>
                    <a:pt x="75865" y="0"/>
                  </a:lnTo>
                  <a:lnTo>
                    <a:pt x="75865" y="57969"/>
                  </a:lnTo>
                  <a:lnTo>
                    <a:pt x="1" y="57969"/>
                  </a:ln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2"/>
            <p:cNvSpPr/>
            <p:nvPr/>
          </p:nvSpPr>
          <p:spPr>
            <a:xfrm>
              <a:off x="3607575" y="3126450"/>
              <a:ext cx="373350" cy="373375"/>
            </a:xfrm>
            <a:custGeom>
              <a:rect b="b" l="l" r="r" t="t"/>
              <a:pathLst>
                <a:path extrusionOk="0" fill="none" h="14935" w="14934">
                  <a:moveTo>
                    <a:pt x="14934" y="7468"/>
                  </a:moveTo>
                  <a:cubicBezTo>
                    <a:pt x="14934" y="11563"/>
                    <a:pt x="11594" y="14934"/>
                    <a:pt x="7467" y="14934"/>
                  </a:cubicBezTo>
                  <a:cubicBezTo>
                    <a:pt x="3340" y="14934"/>
                    <a:pt x="0" y="11563"/>
                    <a:pt x="0" y="7468"/>
                  </a:cubicBezTo>
                  <a:cubicBezTo>
                    <a:pt x="0" y="3340"/>
                    <a:pt x="3340" y="1"/>
                    <a:pt x="7467" y="1"/>
                  </a:cubicBezTo>
                  <a:cubicBezTo>
                    <a:pt x="11594" y="1"/>
                    <a:pt x="14934" y="3340"/>
                    <a:pt x="14934" y="7468"/>
                  </a:cubicBezTo>
                  <a:close/>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2"/>
            <p:cNvSpPr/>
            <p:nvPr/>
          </p:nvSpPr>
          <p:spPr>
            <a:xfrm>
              <a:off x="3794225" y="3499800"/>
              <a:ext cx="25" cy="231575"/>
            </a:xfrm>
            <a:custGeom>
              <a:rect b="b" l="l" r="r" t="t"/>
              <a:pathLst>
                <a:path extrusionOk="0" fill="none" h="9263" w="1">
                  <a:moveTo>
                    <a:pt x="1" y="0"/>
                  </a:moveTo>
                  <a:lnTo>
                    <a:pt x="1" y="9263"/>
                  </a:lnTo>
                </a:path>
              </a:pathLst>
            </a:custGeom>
            <a:noFill/>
            <a:ln cap="flat" cmpd="sng" w="9525">
              <a:solidFill>
                <a:srgbClr val="FFFFFF"/>
              </a:solidFill>
              <a:prstDash val="solid"/>
              <a:miter lim="3150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 name="Google Shape;541;p72"/>
          <p:cNvGrpSpPr/>
          <p:nvPr/>
        </p:nvGrpSpPr>
        <p:grpSpPr>
          <a:xfrm>
            <a:off x="371687" y="4923286"/>
            <a:ext cx="461284" cy="132067"/>
            <a:chOff x="233900" y="1767025"/>
            <a:chExt cx="7118575" cy="2038075"/>
          </a:xfrm>
        </p:grpSpPr>
        <p:sp>
          <p:nvSpPr>
            <p:cNvPr id="542" name="Google Shape;542;p72"/>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72"/>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72"/>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72"/>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2"/>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2"/>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2"/>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2"/>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2"/>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2"/>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2"/>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2"/>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2"/>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2"/>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2"/>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72"/>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2"/>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2"/>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2"/>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2"/>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2"/>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2"/>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2"/>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3_Divider 1">
    <p:bg>
      <p:bgPr>
        <a:solidFill>
          <a:srgbClr val="00B46E"/>
        </a:solidFill>
      </p:bgPr>
    </p:bg>
    <p:spTree>
      <p:nvGrpSpPr>
        <p:cNvPr id="565" name="Shape 565"/>
        <p:cNvGrpSpPr/>
        <p:nvPr/>
      </p:nvGrpSpPr>
      <p:grpSpPr>
        <a:xfrm>
          <a:off x="0" y="0"/>
          <a:ext cx="0" cy="0"/>
          <a:chOff x="0" y="0"/>
          <a:chExt cx="0" cy="0"/>
        </a:xfrm>
      </p:grpSpPr>
      <p:sp>
        <p:nvSpPr>
          <p:cNvPr id="566" name="Google Shape;566;p73"/>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nvGrpSpPr>
          <p:cNvPr id="567" name="Google Shape;567;p73"/>
          <p:cNvGrpSpPr/>
          <p:nvPr/>
        </p:nvGrpSpPr>
        <p:grpSpPr>
          <a:xfrm>
            <a:off x="-9" y="371464"/>
            <a:ext cx="8772256" cy="4047641"/>
            <a:chOff x="238125" y="1205525"/>
            <a:chExt cx="7133075" cy="3291300"/>
          </a:xfrm>
        </p:grpSpPr>
        <p:sp>
          <p:nvSpPr>
            <p:cNvPr id="568" name="Google Shape;568;p73"/>
            <p:cNvSpPr/>
            <p:nvPr/>
          </p:nvSpPr>
          <p:spPr>
            <a:xfrm>
              <a:off x="6004800" y="1205525"/>
              <a:ext cx="1366400" cy="855125"/>
            </a:xfrm>
            <a:custGeom>
              <a:rect b="b" l="l" r="r" t="t"/>
              <a:pathLst>
                <a:path extrusionOk="0" h="34205" w="54656">
                  <a:moveTo>
                    <a:pt x="27328" y="0"/>
                  </a:moveTo>
                  <a:lnTo>
                    <a:pt x="0" y="27328"/>
                  </a:lnTo>
                  <a:lnTo>
                    <a:pt x="6864" y="34205"/>
                  </a:lnTo>
                  <a:lnTo>
                    <a:pt x="27328" y="13742"/>
                  </a:lnTo>
                  <a:lnTo>
                    <a:pt x="47791" y="34205"/>
                  </a:lnTo>
                  <a:lnTo>
                    <a:pt x="54656" y="27328"/>
                  </a:lnTo>
                  <a:lnTo>
                    <a:pt x="27328" y="0"/>
                  </a:lnTo>
                  <a:close/>
                </a:path>
              </a:pathLst>
            </a:custGeom>
            <a:solidFill>
              <a:srgbClr val="00B4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3"/>
            <p:cNvSpPr/>
            <p:nvPr/>
          </p:nvSpPr>
          <p:spPr>
            <a:xfrm>
              <a:off x="238125" y="4011450"/>
              <a:ext cx="5128825" cy="485375"/>
            </a:xfrm>
            <a:custGeom>
              <a:rect b="b" l="l" r="r" t="t"/>
              <a:pathLst>
                <a:path extrusionOk="0" h="19415" w="205153">
                  <a:moveTo>
                    <a:pt x="205153" y="1"/>
                  </a:moveTo>
                  <a:cubicBezTo>
                    <a:pt x="203223" y="998"/>
                    <a:pt x="201241" y="1917"/>
                    <a:pt x="199234" y="2772"/>
                  </a:cubicBezTo>
                  <a:cubicBezTo>
                    <a:pt x="188354" y="7370"/>
                    <a:pt x="176789" y="9701"/>
                    <a:pt x="164873" y="9701"/>
                  </a:cubicBezTo>
                  <a:lnTo>
                    <a:pt x="0" y="9701"/>
                  </a:lnTo>
                  <a:lnTo>
                    <a:pt x="0" y="19415"/>
                  </a:lnTo>
                  <a:lnTo>
                    <a:pt x="164873" y="19415"/>
                  </a:lnTo>
                  <a:cubicBezTo>
                    <a:pt x="178097" y="19415"/>
                    <a:pt x="190932" y="16825"/>
                    <a:pt x="203016" y="11722"/>
                  </a:cubicBezTo>
                  <a:cubicBezTo>
                    <a:pt x="203728" y="11411"/>
                    <a:pt x="204440" y="11100"/>
                    <a:pt x="205153" y="10776"/>
                  </a:cubicBezTo>
                  <a:lnTo>
                    <a:pt x="205153" y="1"/>
                  </a:ln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3"/>
            <p:cNvSpPr/>
            <p:nvPr/>
          </p:nvSpPr>
          <p:spPr>
            <a:xfrm>
              <a:off x="5366925" y="1377125"/>
              <a:ext cx="1442500" cy="2904075"/>
            </a:xfrm>
            <a:custGeom>
              <a:rect b="b" l="l" r="r" t="t"/>
              <a:pathLst>
                <a:path extrusionOk="0" h="116163" w="57700">
                  <a:moveTo>
                    <a:pt x="47986" y="0"/>
                  </a:moveTo>
                  <a:lnTo>
                    <a:pt x="47986" y="26810"/>
                  </a:lnTo>
                  <a:cubicBezTo>
                    <a:pt x="47986" y="38725"/>
                    <a:pt x="45655" y="50291"/>
                    <a:pt x="41057" y="61170"/>
                  </a:cubicBezTo>
                  <a:cubicBezTo>
                    <a:pt x="36602" y="71674"/>
                    <a:pt x="30242" y="81115"/>
                    <a:pt x="22135" y="89223"/>
                  </a:cubicBezTo>
                  <a:cubicBezTo>
                    <a:pt x="15581" y="95777"/>
                    <a:pt x="8160" y="101190"/>
                    <a:pt x="1" y="105374"/>
                  </a:cubicBezTo>
                  <a:lnTo>
                    <a:pt x="1" y="116162"/>
                  </a:lnTo>
                  <a:cubicBezTo>
                    <a:pt x="10815" y="111279"/>
                    <a:pt x="20555" y="104545"/>
                    <a:pt x="28999" y="96100"/>
                  </a:cubicBezTo>
                  <a:cubicBezTo>
                    <a:pt x="38000" y="87099"/>
                    <a:pt x="45059" y="76621"/>
                    <a:pt x="49994" y="64952"/>
                  </a:cubicBezTo>
                  <a:cubicBezTo>
                    <a:pt x="55109" y="52868"/>
                    <a:pt x="57700" y="40046"/>
                    <a:pt x="57700" y="26810"/>
                  </a:cubicBezTo>
                  <a:lnTo>
                    <a:pt x="57700" y="0"/>
                  </a:lnTo>
                  <a:close/>
                </a:path>
              </a:pathLst>
            </a:custGeom>
            <a:solidFill>
              <a:srgbClr val="00B4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 name="Google Shape;571;p73"/>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572" name="Google Shape;572;p73"/>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573" name="Google Shape;573;p73"/>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grpSp>
        <p:nvGrpSpPr>
          <p:cNvPr id="574" name="Google Shape;574;p73"/>
          <p:cNvGrpSpPr/>
          <p:nvPr/>
        </p:nvGrpSpPr>
        <p:grpSpPr>
          <a:xfrm>
            <a:off x="371687" y="4923286"/>
            <a:ext cx="461284" cy="132067"/>
            <a:chOff x="233900" y="1767025"/>
            <a:chExt cx="7118575" cy="2038075"/>
          </a:xfrm>
        </p:grpSpPr>
        <p:sp>
          <p:nvSpPr>
            <p:cNvPr id="575" name="Google Shape;575;p73"/>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3"/>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3"/>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3"/>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3"/>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3"/>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3"/>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3"/>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3"/>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3"/>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3"/>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3"/>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3"/>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3"/>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73"/>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73"/>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3"/>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3"/>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3"/>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73"/>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3"/>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3"/>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3"/>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p:cSld name="1_Title Slide 2">
    <p:bg>
      <p:bgPr>
        <a:solidFill>
          <a:schemeClr val="accent2"/>
        </a:solidFill>
      </p:bgPr>
    </p:bg>
    <p:spTree>
      <p:nvGrpSpPr>
        <p:cNvPr id="598" name="Shape 598"/>
        <p:cNvGrpSpPr/>
        <p:nvPr/>
      </p:nvGrpSpPr>
      <p:grpSpPr>
        <a:xfrm>
          <a:off x="0" y="0"/>
          <a:ext cx="0" cy="0"/>
          <a:chOff x="0" y="0"/>
          <a:chExt cx="0" cy="0"/>
        </a:xfrm>
      </p:grpSpPr>
      <p:sp>
        <p:nvSpPr>
          <p:cNvPr id="599" name="Google Shape;599;p74"/>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pic>
        <p:nvPicPr>
          <p:cNvPr id="600" name="Google Shape;600;p7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601" name="Google Shape;601;p74"/>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02" name="Google Shape;602;p74"/>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grpSp>
        <p:nvGrpSpPr>
          <p:cNvPr id="603" name="Google Shape;603;p74"/>
          <p:cNvGrpSpPr/>
          <p:nvPr/>
        </p:nvGrpSpPr>
        <p:grpSpPr>
          <a:xfrm>
            <a:off x="5480981" y="1532462"/>
            <a:ext cx="1653173" cy="1968484"/>
            <a:chOff x="1623550" y="238125"/>
            <a:chExt cx="4368850" cy="5202125"/>
          </a:xfrm>
        </p:grpSpPr>
        <p:sp>
          <p:nvSpPr>
            <p:cNvPr id="604" name="Google Shape;604;p74"/>
            <p:cNvSpPr/>
            <p:nvPr/>
          </p:nvSpPr>
          <p:spPr>
            <a:xfrm>
              <a:off x="1623550" y="238125"/>
              <a:ext cx="4368850" cy="5202125"/>
            </a:xfrm>
            <a:custGeom>
              <a:rect b="b" l="l" r="r" t="t"/>
              <a:pathLst>
                <a:path extrusionOk="0" h="208085" w="174754">
                  <a:moveTo>
                    <a:pt x="87377" y="0"/>
                  </a:moveTo>
                  <a:cubicBezTo>
                    <a:pt x="31662" y="0"/>
                    <a:pt x="0" y="23116"/>
                    <a:pt x="0" y="23116"/>
                  </a:cubicBezTo>
                  <a:lnTo>
                    <a:pt x="0" y="117859"/>
                  </a:lnTo>
                  <a:cubicBezTo>
                    <a:pt x="0" y="176056"/>
                    <a:pt x="87377" y="208085"/>
                    <a:pt x="87377" y="208085"/>
                  </a:cubicBezTo>
                  <a:cubicBezTo>
                    <a:pt x="87377" y="208085"/>
                    <a:pt x="174753" y="176056"/>
                    <a:pt x="174753" y="117859"/>
                  </a:cubicBezTo>
                  <a:lnTo>
                    <a:pt x="174753" y="23116"/>
                  </a:lnTo>
                  <a:cubicBezTo>
                    <a:pt x="174753" y="23116"/>
                    <a:pt x="143091" y="0"/>
                    <a:pt x="87377" y="0"/>
                  </a:cubicBez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4"/>
            <p:cNvSpPr/>
            <p:nvPr/>
          </p:nvSpPr>
          <p:spPr>
            <a:xfrm>
              <a:off x="3807950" y="238125"/>
              <a:ext cx="2184450" cy="5202125"/>
            </a:xfrm>
            <a:custGeom>
              <a:rect b="b" l="l" r="r" t="t"/>
              <a:pathLst>
                <a:path extrusionOk="0" h="208085" w="87378">
                  <a:moveTo>
                    <a:pt x="1" y="0"/>
                  </a:moveTo>
                  <a:lnTo>
                    <a:pt x="1" y="208085"/>
                  </a:lnTo>
                  <a:cubicBezTo>
                    <a:pt x="1" y="208085"/>
                    <a:pt x="87377" y="176056"/>
                    <a:pt x="87377" y="117859"/>
                  </a:cubicBezTo>
                  <a:lnTo>
                    <a:pt x="87377" y="23116"/>
                  </a:lnTo>
                  <a:cubicBezTo>
                    <a:pt x="87377" y="23116"/>
                    <a:pt x="55715" y="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4"/>
            <p:cNvSpPr/>
            <p:nvPr/>
          </p:nvSpPr>
          <p:spPr>
            <a:xfrm>
              <a:off x="1960300" y="574875"/>
              <a:ext cx="3695325" cy="4502150"/>
            </a:xfrm>
            <a:custGeom>
              <a:rect b="b" l="l" r="r" t="t"/>
              <a:pathLst>
                <a:path extrusionOk="0" fill="none" h="180086" w="147813">
                  <a:moveTo>
                    <a:pt x="73907" y="180086"/>
                  </a:moveTo>
                  <a:cubicBezTo>
                    <a:pt x="66663" y="176993"/>
                    <a:pt x="51971" y="170156"/>
                    <a:pt x="37523" y="159982"/>
                  </a:cubicBezTo>
                  <a:cubicBezTo>
                    <a:pt x="26169" y="151964"/>
                    <a:pt x="17216" y="143540"/>
                    <a:pt x="10908" y="134871"/>
                  </a:cubicBezTo>
                  <a:cubicBezTo>
                    <a:pt x="3663" y="124901"/>
                    <a:pt x="1" y="114645"/>
                    <a:pt x="1" y="104389"/>
                  </a:cubicBezTo>
                  <a:lnTo>
                    <a:pt x="1" y="17216"/>
                  </a:lnTo>
                  <a:cubicBezTo>
                    <a:pt x="3541" y="15303"/>
                    <a:pt x="8629" y="12780"/>
                    <a:pt x="15221" y="10256"/>
                  </a:cubicBezTo>
                  <a:cubicBezTo>
                    <a:pt x="27553" y="5576"/>
                    <a:pt x="47738" y="1"/>
                    <a:pt x="73907" y="1"/>
                  </a:cubicBezTo>
                  <a:cubicBezTo>
                    <a:pt x="88354" y="1"/>
                    <a:pt x="110249" y="1791"/>
                    <a:pt x="132592" y="10256"/>
                  </a:cubicBezTo>
                  <a:cubicBezTo>
                    <a:pt x="139185" y="12780"/>
                    <a:pt x="144313" y="15303"/>
                    <a:pt x="147812" y="17216"/>
                  </a:cubicBezTo>
                  <a:lnTo>
                    <a:pt x="147812" y="104389"/>
                  </a:lnTo>
                  <a:cubicBezTo>
                    <a:pt x="147812" y="114645"/>
                    <a:pt x="144150" y="124901"/>
                    <a:pt x="136906" y="134871"/>
                  </a:cubicBezTo>
                  <a:cubicBezTo>
                    <a:pt x="130598" y="143540"/>
                    <a:pt x="121685" y="151964"/>
                    <a:pt x="110330" y="159982"/>
                  </a:cubicBezTo>
                  <a:cubicBezTo>
                    <a:pt x="95883" y="170156"/>
                    <a:pt x="81191" y="176993"/>
                    <a:pt x="73907" y="180086"/>
                  </a:cubicBezTo>
                  <a:close/>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4"/>
            <p:cNvSpPr/>
            <p:nvPr/>
          </p:nvSpPr>
          <p:spPr>
            <a:xfrm>
              <a:off x="3026575" y="2161050"/>
              <a:ext cx="1562775" cy="1088675"/>
            </a:xfrm>
            <a:custGeom>
              <a:rect b="b" l="l" r="r" t="t"/>
              <a:pathLst>
                <a:path extrusionOk="0" fill="none" h="43547" w="62511">
                  <a:moveTo>
                    <a:pt x="0" y="24541"/>
                  </a:moveTo>
                  <a:lnTo>
                    <a:pt x="19006" y="43547"/>
                  </a:lnTo>
                  <a:lnTo>
                    <a:pt x="62511" y="1"/>
                  </a:lnTo>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74"/>
          <p:cNvGrpSpPr/>
          <p:nvPr/>
        </p:nvGrpSpPr>
        <p:grpSpPr>
          <a:xfrm>
            <a:off x="371687" y="4923286"/>
            <a:ext cx="461284" cy="132067"/>
            <a:chOff x="233900" y="1767025"/>
            <a:chExt cx="7118575" cy="2038075"/>
          </a:xfrm>
        </p:grpSpPr>
        <p:sp>
          <p:nvSpPr>
            <p:cNvPr id="609" name="Google Shape;609;p74"/>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4"/>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4"/>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4"/>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4"/>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4"/>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4"/>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4"/>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4"/>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4"/>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4"/>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4"/>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4"/>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4"/>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4"/>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4"/>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4"/>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4"/>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4"/>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4"/>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4"/>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4"/>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4"/>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Sidebar">
  <p:cSld name="1_Yellow Sidebar">
    <p:bg>
      <p:bgPr>
        <a:solidFill>
          <a:schemeClr val="dk2"/>
        </a:solidFill>
      </p:bgPr>
    </p:bg>
    <p:spTree>
      <p:nvGrpSpPr>
        <p:cNvPr id="632" name="Shape 632"/>
        <p:cNvGrpSpPr/>
        <p:nvPr/>
      </p:nvGrpSpPr>
      <p:grpSpPr>
        <a:xfrm>
          <a:off x="0" y="0"/>
          <a:ext cx="0" cy="0"/>
          <a:chOff x="0" y="0"/>
          <a:chExt cx="0" cy="0"/>
        </a:xfrm>
      </p:grpSpPr>
      <p:sp>
        <p:nvSpPr>
          <p:cNvPr id="633" name="Google Shape;633;p75"/>
          <p:cNvSpPr/>
          <p:nvPr/>
        </p:nvSpPr>
        <p:spPr>
          <a:xfrm>
            <a:off x="5172425" y="0"/>
            <a:ext cx="39717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34" name="Google Shape;634;p75"/>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635" name="Google Shape;635;p75"/>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636" name="Google Shape;636;p75"/>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637" name="Google Shape;637;p75"/>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638" name="Google Shape;638;p75"/>
          <p:cNvGrpSpPr/>
          <p:nvPr/>
        </p:nvGrpSpPr>
        <p:grpSpPr>
          <a:xfrm>
            <a:off x="371687" y="4923286"/>
            <a:ext cx="461284" cy="132067"/>
            <a:chOff x="233900" y="1767025"/>
            <a:chExt cx="7118575" cy="2038075"/>
          </a:xfrm>
        </p:grpSpPr>
        <p:sp>
          <p:nvSpPr>
            <p:cNvPr id="639" name="Google Shape;639;p75"/>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5"/>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5"/>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75"/>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5"/>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5"/>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5"/>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5"/>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5"/>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5"/>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5"/>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5"/>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5"/>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5"/>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5"/>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5"/>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5"/>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5"/>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5"/>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5"/>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5"/>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5"/>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5"/>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idebar">
  <p:cSld name="Yellow Sidebar">
    <p:bg>
      <p:bgPr>
        <a:solidFill>
          <a:schemeClr val="dk2"/>
        </a:solidFill>
      </p:bgPr>
    </p:bg>
    <p:spTree>
      <p:nvGrpSpPr>
        <p:cNvPr id="662" name="Shape 662"/>
        <p:cNvGrpSpPr/>
        <p:nvPr/>
      </p:nvGrpSpPr>
      <p:grpSpPr>
        <a:xfrm>
          <a:off x="0" y="0"/>
          <a:ext cx="0" cy="0"/>
          <a:chOff x="0" y="0"/>
          <a:chExt cx="0" cy="0"/>
        </a:xfrm>
      </p:grpSpPr>
      <p:sp>
        <p:nvSpPr>
          <p:cNvPr id="663" name="Google Shape;663;p76"/>
          <p:cNvSpPr/>
          <p:nvPr/>
        </p:nvSpPr>
        <p:spPr>
          <a:xfrm>
            <a:off x="6634475" y="0"/>
            <a:ext cx="25095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64" name="Google Shape;664;p76"/>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665" name="Google Shape;665;p76"/>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666" name="Google Shape;666;p76"/>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667" name="Google Shape;667;p76"/>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668" name="Google Shape;668;p76"/>
          <p:cNvGrpSpPr/>
          <p:nvPr/>
        </p:nvGrpSpPr>
        <p:grpSpPr>
          <a:xfrm>
            <a:off x="371687" y="4923286"/>
            <a:ext cx="461284" cy="132067"/>
            <a:chOff x="233900" y="1767025"/>
            <a:chExt cx="7118575" cy="2038075"/>
          </a:xfrm>
        </p:grpSpPr>
        <p:sp>
          <p:nvSpPr>
            <p:cNvPr id="669" name="Google Shape;669;p76"/>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6"/>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6"/>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6"/>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6"/>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6"/>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6"/>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6"/>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6"/>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6"/>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6"/>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6"/>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6"/>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6"/>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6"/>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6"/>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6"/>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6"/>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6"/>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6"/>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76"/>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6"/>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76"/>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Sidebar">
  <p:cSld name="2_Yellow Sidebar">
    <p:bg>
      <p:bgPr>
        <a:solidFill>
          <a:schemeClr val="dk2"/>
        </a:solidFill>
      </p:bgPr>
    </p:bg>
    <p:spTree>
      <p:nvGrpSpPr>
        <p:cNvPr id="692" name="Shape 692"/>
        <p:cNvGrpSpPr/>
        <p:nvPr/>
      </p:nvGrpSpPr>
      <p:grpSpPr>
        <a:xfrm>
          <a:off x="0" y="0"/>
          <a:ext cx="0" cy="0"/>
          <a:chOff x="0" y="0"/>
          <a:chExt cx="0" cy="0"/>
        </a:xfrm>
      </p:grpSpPr>
      <p:sp>
        <p:nvSpPr>
          <p:cNvPr id="693" name="Google Shape;693;p77"/>
          <p:cNvSpPr/>
          <p:nvPr/>
        </p:nvSpPr>
        <p:spPr>
          <a:xfrm>
            <a:off x="6634475" y="0"/>
            <a:ext cx="25095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94" name="Google Shape;694;p77"/>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695" name="Google Shape;695;p7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696" name="Google Shape;696;p77"/>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697" name="Google Shape;697;p77"/>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698" name="Google Shape;698;p77"/>
          <p:cNvGrpSpPr/>
          <p:nvPr/>
        </p:nvGrpSpPr>
        <p:grpSpPr>
          <a:xfrm>
            <a:off x="371687" y="4923286"/>
            <a:ext cx="461284" cy="132067"/>
            <a:chOff x="233900" y="1767025"/>
            <a:chExt cx="7118575" cy="2038075"/>
          </a:xfrm>
        </p:grpSpPr>
        <p:sp>
          <p:nvSpPr>
            <p:cNvPr id="699" name="Google Shape;699;p77"/>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7"/>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7"/>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7"/>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7"/>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77"/>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77"/>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77"/>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77"/>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7"/>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7"/>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7"/>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7"/>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7"/>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7"/>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77"/>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77"/>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7"/>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7"/>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7"/>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7"/>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77"/>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77"/>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idebar">
  <p:cSld name="3_Yellow Sidebar">
    <p:bg>
      <p:bgPr>
        <a:solidFill>
          <a:schemeClr val="dk2"/>
        </a:solidFill>
      </p:bgPr>
    </p:bg>
    <p:spTree>
      <p:nvGrpSpPr>
        <p:cNvPr id="722" name="Shape 722"/>
        <p:cNvGrpSpPr/>
        <p:nvPr/>
      </p:nvGrpSpPr>
      <p:grpSpPr>
        <a:xfrm>
          <a:off x="0" y="0"/>
          <a:ext cx="0" cy="0"/>
          <a:chOff x="0" y="0"/>
          <a:chExt cx="0" cy="0"/>
        </a:xfrm>
      </p:grpSpPr>
      <p:sp>
        <p:nvSpPr>
          <p:cNvPr id="723" name="Google Shape;723;p78"/>
          <p:cNvSpPr/>
          <p:nvPr/>
        </p:nvSpPr>
        <p:spPr>
          <a:xfrm>
            <a:off x="6634475" y="0"/>
            <a:ext cx="2509500" cy="5143500"/>
          </a:xfrm>
          <a:prstGeom prst="rect">
            <a:avLst/>
          </a:prstGeom>
          <a:solidFill>
            <a:srgbClr val="00B46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724" name="Google Shape;724;p78"/>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725" name="Google Shape;725;p7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726" name="Google Shape;726;p78"/>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727" name="Google Shape;727;p78"/>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728" name="Google Shape;728;p78"/>
          <p:cNvGrpSpPr/>
          <p:nvPr/>
        </p:nvGrpSpPr>
        <p:grpSpPr>
          <a:xfrm>
            <a:off x="371687" y="4923286"/>
            <a:ext cx="461284" cy="132067"/>
            <a:chOff x="233900" y="1767025"/>
            <a:chExt cx="7118575" cy="2038075"/>
          </a:xfrm>
        </p:grpSpPr>
        <p:sp>
          <p:nvSpPr>
            <p:cNvPr id="729" name="Google Shape;729;p78"/>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8"/>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78"/>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8"/>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8"/>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78"/>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78"/>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78"/>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78"/>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78"/>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8"/>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78"/>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8"/>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8"/>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8"/>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78"/>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8"/>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8"/>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78"/>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8"/>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8"/>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8"/>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8"/>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Sidebar">
  <p:cSld name="4_Yellow Sidebar">
    <p:bg>
      <p:bgPr>
        <a:solidFill>
          <a:schemeClr val="lt1"/>
        </a:solidFill>
      </p:bgPr>
    </p:bg>
    <p:spTree>
      <p:nvGrpSpPr>
        <p:cNvPr id="752" name="Shape 752"/>
        <p:cNvGrpSpPr/>
        <p:nvPr/>
      </p:nvGrpSpPr>
      <p:grpSpPr>
        <a:xfrm>
          <a:off x="0" y="0"/>
          <a:ext cx="0" cy="0"/>
          <a:chOff x="0" y="0"/>
          <a:chExt cx="0" cy="0"/>
        </a:xfrm>
      </p:grpSpPr>
      <p:sp>
        <p:nvSpPr>
          <p:cNvPr id="753" name="Google Shape;753;p79"/>
          <p:cNvSpPr/>
          <p:nvPr/>
        </p:nvSpPr>
        <p:spPr>
          <a:xfrm>
            <a:off x="6634475" y="0"/>
            <a:ext cx="25095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754" name="Google Shape;754;p79"/>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755" name="Google Shape;755;p7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756" name="Google Shape;756;p79"/>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757" name="Google Shape;757;p79"/>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758" name="Google Shape;758;p79"/>
          <p:cNvGrpSpPr/>
          <p:nvPr/>
        </p:nvGrpSpPr>
        <p:grpSpPr>
          <a:xfrm>
            <a:off x="371687" y="4923286"/>
            <a:ext cx="461284" cy="132067"/>
            <a:chOff x="233900" y="1767025"/>
            <a:chExt cx="7118575" cy="2038075"/>
          </a:xfrm>
        </p:grpSpPr>
        <p:sp>
          <p:nvSpPr>
            <p:cNvPr id="759" name="Google Shape;759;p79"/>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9"/>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9"/>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9"/>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9"/>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79"/>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9"/>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79"/>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79"/>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79"/>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79"/>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79"/>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9"/>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9"/>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9"/>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9"/>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79"/>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79"/>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79"/>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79"/>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9"/>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9"/>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9"/>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idebar">
  <p:cSld name="5_Yellow Sidebar">
    <p:bg>
      <p:bgPr>
        <a:solidFill>
          <a:schemeClr val="dk2"/>
        </a:solidFill>
      </p:bgPr>
    </p:bg>
    <p:spTree>
      <p:nvGrpSpPr>
        <p:cNvPr id="782" name="Shape 782"/>
        <p:cNvGrpSpPr/>
        <p:nvPr/>
      </p:nvGrpSpPr>
      <p:grpSpPr>
        <a:xfrm>
          <a:off x="0" y="0"/>
          <a:ext cx="0" cy="0"/>
          <a:chOff x="0" y="0"/>
          <a:chExt cx="0" cy="0"/>
        </a:xfrm>
      </p:grpSpPr>
      <p:sp>
        <p:nvSpPr>
          <p:cNvPr id="783" name="Google Shape;783;p80"/>
          <p:cNvSpPr/>
          <p:nvPr/>
        </p:nvSpPr>
        <p:spPr>
          <a:xfrm>
            <a:off x="6634475" y="0"/>
            <a:ext cx="2509500" cy="5143500"/>
          </a:xfrm>
          <a:prstGeom prst="rect">
            <a:avLst/>
          </a:prstGeom>
          <a:solidFill>
            <a:srgbClr val="FB3A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784" name="Google Shape;784;p80"/>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785" name="Google Shape;785;p8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786" name="Google Shape;786;p80"/>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787" name="Google Shape;787;p80"/>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788" name="Google Shape;788;p80"/>
          <p:cNvGrpSpPr/>
          <p:nvPr/>
        </p:nvGrpSpPr>
        <p:grpSpPr>
          <a:xfrm>
            <a:off x="371687" y="4923286"/>
            <a:ext cx="461284" cy="132067"/>
            <a:chOff x="233900" y="1767025"/>
            <a:chExt cx="7118575" cy="2038075"/>
          </a:xfrm>
        </p:grpSpPr>
        <p:sp>
          <p:nvSpPr>
            <p:cNvPr id="789" name="Google Shape;789;p80"/>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0"/>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80"/>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80"/>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80"/>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80"/>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80"/>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80"/>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80"/>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80"/>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80"/>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80"/>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80"/>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80"/>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80"/>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80"/>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80"/>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80"/>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80"/>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80"/>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0"/>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0"/>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80"/>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idebar 1">
  <p:cSld name="5_Yellow Sidebar_1">
    <p:bg>
      <p:bgPr>
        <a:solidFill>
          <a:schemeClr val="dk2"/>
        </a:solidFill>
      </p:bgPr>
    </p:bg>
    <p:spTree>
      <p:nvGrpSpPr>
        <p:cNvPr id="812" name="Shape 812"/>
        <p:cNvGrpSpPr/>
        <p:nvPr/>
      </p:nvGrpSpPr>
      <p:grpSpPr>
        <a:xfrm>
          <a:off x="0" y="0"/>
          <a:ext cx="0" cy="0"/>
          <a:chOff x="0" y="0"/>
          <a:chExt cx="0" cy="0"/>
        </a:xfrm>
      </p:grpSpPr>
      <p:sp>
        <p:nvSpPr>
          <p:cNvPr id="813" name="Google Shape;813;p81"/>
          <p:cNvSpPr/>
          <p:nvPr/>
        </p:nvSpPr>
        <p:spPr>
          <a:xfrm>
            <a:off x="6634475" y="0"/>
            <a:ext cx="2509500" cy="5143500"/>
          </a:xfrm>
          <a:prstGeom prst="rect">
            <a:avLst/>
          </a:prstGeom>
          <a:solidFill>
            <a:srgbClr val="FE000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814" name="Google Shape;814;p81"/>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815" name="Google Shape;815;p8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816" name="Google Shape;816;p81"/>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817" name="Google Shape;817;p81"/>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grpSp>
        <p:nvGrpSpPr>
          <p:cNvPr id="818" name="Google Shape;818;p81"/>
          <p:cNvGrpSpPr/>
          <p:nvPr/>
        </p:nvGrpSpPr>
        <p:grpSpPr>
          <a:xfrm>
            <a:off x="371687" y="4923286"/>
            <a:ext cx="461284" cy="132067"/>
            <a:chOff x="233900" y="1767025"/>
            <a:chExt cx="7118575" cy="2038075"/>
          </a:xfrm>
        </p:grpSpPr>
        <p:sp>
          <p:nvSpPr>
            <p:cNvPr id="819" name="Google Shape;819;p81"/>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81"/>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81"/>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81"/>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81"/>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81"/>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1"/>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1"/>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81"/>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81"/>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81"/>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81"/>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1"/>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81"/>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81"/>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81"/>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81"/>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81"/>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81"/>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81"/>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81"/>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81"/>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81"/>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p:cSld name="1_Title Slide 2">
    <p:bg>
      <p:bgPr>
        <a:solidFill>
          <a:schemeClr val="accent2"/>
        </a:solidFill>
      </p:bgPr>
    </p:bg>
    <p:spTree>
      <p:nvGrpSpPr>
        <p:cNvPr id="81" name="Shape 81"/>
        <p:cNvGrpSpPr/>
        <p:nvPr/>
      </p:nvGrpSpPr>
      <p:grpSpPr>
        <a:xfrm>
          <a:off x="0" y="0"/>
          <a:ext cx="0" cy="0"/>
          <a:chOff x="0" y="0"/>
          <a:chExt cx="0" cy="0"/>
        </a:xfrm>
      </p:grpSpPr>
      <p:sp>
        <p:nvSpPr>
          <p:cNvPr id="82" name="Google Shape;82;p9"/>
          <p:cNvSpPr/>
          <p:nvPr/>
        </p:nvSpPr>
        <p:spPr>
          <a:xfrm>
            <a:off x="6304450" y="0"/>
            <a:ext cx="2839500" cy="5143500"/>
          </a:xfrm>
          <a:prstGeom prst="rect">
            <a:avLst/>
          </a:prstGeom>
          <a:solidFill>
            <a:srgbClr val="021F3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pic>
        <p:nvPicPr>
          <p:cNvPr id="83" name="Google Shape;83;p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84" name="Google Shape;84;p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85" name="Google Shape;85;p9"/>
          <p:cNvSpPr txBox="1"/>
          <p:nvPr>
            <p:ph type="title"/>
          </p:nvPr>
        </p:nvSpPr>
        <p:spPr>
          <a:xfrm>
            <a:off x="371475" y="1803600"/>
            <a:ext cx="4200600" cy="1512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2600"/>
              <a:buNone/>
              <a:defRPr sz="4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grpSp>
        <p:nvGrpSpPr>
          <p:cNvPr id="86" name="Google Shape;86;p9"/>
          <p:cNvGrpSpPr/>
          <p:nvPr/>
        </p:nvGrpSpPr>
        <p:grpSpPr>
          <a:xfrm>
            <a:off x="5480981" y="1532462"/>
            <a:ext cx="1653173" cy="1968484"/>
            <a:chOff x="1623550" y="238125"/>
            <a:chExt cx="4368850" cy="5202125"/>
          </a:xfrm>
        </p:grpSpPr>
        <p:sp>
          <p:nvSpPr>
            <p:cNvPr id="87" name="Google Shape;87;p9"/>
            <p:cNvSpPr/>
            <p:nvPr/>
          </p:nvSpPr>
          <p:spPr>
            <a:xfrm>
              <a:off x="1623550" y="238125"/>
              <a:ext cx="4368850" cy="5202125"/>
            </a:xfrm>
            <a:custGeom>
              <a:rect b="b" l="l" r="r" t="t"/>
              <a:pathLst>
                <a:path extrusionOk="0" h="208085" w="174754">
                  <a:moveTo>
                    <a:pt x="87377" y="0"/>
                  </a:moveTo>
                  <a:cubicBezTo>
                    <a:pt x="31662" y="0"/>
                    <a:pt x="0" y="23116"/>
                    <a:pt x="0" y="23116"/>
                  </a:cubicBezTo>
                  <a:lnTo>
                    <a:pt x="0" y="117859"/>
                  </a:lnTo>
                  <a:cubicBezTo>
                    <a:pt x="0" y="176056"/>
                    <a:pt x="87377" y="208085"/>
                    <a:pt x="87377" y="208085"/>
                  </a:cubicBezTo>
                  <a:cubicBezTo>
                    <a:pt x="87377" y="208085"/>
                    <a:pt x="174753" y="176056"/>
                    <a:pt x="174753" y="117859"/>
                  </a:cubicBezTo>
                  <a:lnTo>
                    <a:pt x="174753" y="23116"/>
                  </a:lnTo>
                  <a:cubicBezTo>
                    <a:pt x="174753" y="23116"/>
                    <a:pt x="143091" y="0"/>
                    <a:pt x="87377" y="0"/>
                  </a:cubicBezTo>
                  <a:close/>
                </a:path>
              </a:pathLst>
            </a:custGeom>
            <a:solidFill>
              <a:srgbClr val="0220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9"/>
            <p:cNvSpPr/>
            <p:nvPr/>
          </p:nvSpPr>
          <p:spPr>
            <a:xfrm>
              <a:off x="3807950" y="238125"/>
              <a:ext cx="2184450" cy="5202125"/>
            </a:xfrm>
            <a:custGeom>
              <a:rect b="b" l="l" r="r" t="t"/>
              <a:pathLst>
                <a:path extrusionOk="0" h="208085" w="87378">
                  <a:moveTo>
                    <a:pt x="1" y="0"/>
                  </a:moveTo>
                  <a:lnTo>
                    <a:pt x="1" y="208085"/>
                  </a:lnTo>
                  <a:cubicBezTo>
                    <a:pt x="1" y="208085"/>
                    <a:pt x="87377" y="176056"/>
                    <a:pt x="87377" y="117859"/>
                  </a:cubicBezTo>
                  <a:lnTo>
                    <a:pt x="87377" y="23116"/>
                  </a:lnTo>
                  <a:cubicBezTo>
                    <a:pt x="87377" y="23116"/>
                    <a:pt x="55715" y="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9"/>
            <p:cNvSpPr/>
            <p:nvPr/>
          </p:nvSpPr>
          <p:spPr>
            <a:xfrm>
              <a:off x="1960300" y="574875"/>
              <a:ext cx="3695325" cy="4502150"/>
            </a:xfrm>
            <a:custGeom>
              <a:rect b="b" l="l" r="r" t="t"/>
              <a:pathLst>
                <a:path extrusionOk="0" fill="none" h="180086" w="147813">
                  <a:moveTo>
                    <a:pt x="73907" y="180086"/>
                  </a:moveTo>
                  <a:cubicBezTo>
                    <a:pt x="66663" y="176993"/>
                    <a:pt x="51971" y="170156"/>
                    <a:pt x="37523" y="159982"/>
                  </a:cubicBezTo>
                  <a:cubicBezTo>
                    <a:pt x="26169" y="151964"/>
                    <a:pt x="17216" y="143540"/>
                    <a:pt x="10908" y="134871"/>
                  </a:cubicBezTo>
                  <a:cubicBezTo>
                    <a:pt x="3663" y="124901"/>
                    <a:pt x="1" y="114645"/>
                    <a:pt x="1" y="104389"/>
                  </a:cubicBezTo>
                  <a:lnTo>
                    <a:pt x="1" y="17216"/>
                  </a:lnTo>
                  <a:cubicBezTo>
                    <a:pt x="3541" y="15303"/>
                    <a:pt x="8629" y="12780"/>
                    <a:pt x="15221" y="10256"/>
                  </a:cubicBezTo>
                  <a:cubicBezTo>
                    <a:pt x="27553" y="5576"/>
                    <a:pt x="47738" y="1"/>
                    <a:pt x="73907" y="1"/>
                  </a:cubicBezTo>
                  <a:cubicBezTo>
                    <a:pt x="88354" y="1"/>
                    <a:pt x="110249" y="1791"/>
                    <a:pt x="132592" y="10256"/>
                  </a:cubicBezTo>
                  <a:cubicBezTo>
                    <a:pt x="139185" y="12780"/>
                    <a:pt x="144313" y="15303"/>
                    <a:pt x="147812" y="17216"/>
                  </a:cubicBezTo>
                  <a:lnTo>
                    <a:pt x="147812" y="104389"/>
                  </a:lnTo>
                  <a:cubicBezTo>
                    <a:pt x="147812" y="114645"/>
                    <a:pt x="144150" y="124901"/>
                    <a:pt x="136906" y="134871"/>
                  </a:cubicBezTo>
                  <a:cubicBezTo>
                    <a:pt x="130598" y="143540"/>
                    <a:pt x="121685" y="151964"/>
                    <a:pt x="110330" y="159982"/>
                  </a:cubicBezTo>
                  <a:cubicBezTo>
                    <a:pt x="95883" y="170156"/>
                    <a:pt x="81191" y="176993"/>
                    <a:pt x="73907" y="180086"/>
                  </a:cubicBezTo>
                  <a:close/>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a:off x="3026575" y="2161050"/>
              <a:ext cx="1562775" cy="1088675"/>
            </a:xfrm>
            <a:custGeom>
              <a:rect b="b" l="l" r="r" t="t"/>
              <a:pathLst>
                <a:path extrusionOk="0" fill="none" h="43547" w="62511">
                  <a:moveTo>
                    <a:pt x="0" y="24541"/>
                  </a:moveTo>
                  <a:lnTo>
                    <a:pt x="19006" y="43547"/>
                  </a:lnTo>
                  <a:lnTo>
                    <a:pt x="62511" y="1"/>
                  </a:lnTo>
                </a:path>
              </a:pathLst>
            </a:custGeom>
            <a:noFill/>
            <a:ln cap="rnd" cmpd="sng" w="9525">
              <a:solidFill>
                <a:srgbClr val="FFFFFF"/>
              </a:solidFill>
              <a:prstDash val="solid"/>
              <a:miter lim="406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42" name="Shape 842"/>
        <p:cNvGrpSpPr/>
        <p:nvPr/>
      </p:nvGrpSpPr>
      <p:grpSpPr>
        <a:xfrm>
          <a:off x="0" y="0"/>
          <a:ext cx="0" cy="0"/>
          <a:chOff x="0" y="0"/>
          <a:chExt cx="0" cy="0"/>
        </a:xfrm>
      </p:grpSpPr>
      <p:sp>
        <p:nvSpPr>
          <p:cNvPr id="843" name="Google Shape;843;p82"/>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844" name="Google Shape;844;p82"/>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845" name="Google Shape;845;p82"/>
          <p:cNvGrpSpPr/>
          <p:nvPr/>
        </p:nvGrpSpPr>
        <p:grpSpPr>
          <a:xfrm>
            <a:off x="371687" y="4923286"/>
            <a:ext cx="461284" cy="132067"/>
            <a:chOff x="233900" y="1767025"/>
            <a:chExt cx="7118575" cy="2038075"/>
          </a:xfrm>
        </p:grpSpPr>
        <p:sp>
          <p:nvSpPr>
            <p:cNvPr id="846" name="Google Shape;846;p82"/>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2"/>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82"/>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82"/>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2"/>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82"/>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2"/>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2"/>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82"/>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82"/>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2"/>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82"/>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2"/>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82"/>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82"/>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82"/>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2"/>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2"/>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82"/>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82"/>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82"/>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82"/>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82"/>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Dark)">
  <p:cSld name="1_Title Only">
    <p:bg>
      <p:bgPr>
        <a:solidFill>
          <a:schemeClr val="dk2"/>
        </a:solidFill>
      </p:bgPr>
    </p:bg>
    <p:spTree>
      <p:nvGrpSpPr>
        <p:cNvPr id="869" name="Shape 869"/>
        <p:cNvGrpSpPr/>
        <p:nvPr/>
      </p:nvGrpSpPr>
      <p:grpSpPr>
        <a:xfrm>
          <a:off x="0" y="0"/>
          <a:ext cx="0" cy="0"/>
          <a:chOff x="0" y="0"/>
          <a:chExt cx="0" cy="0"/>
        </a:xfrm>
      </p:grpSpPr>
      <p:sp>
        <p:nvSpPr>
          <p:cNvPr id="870" name="Google Shape;870;p83"/>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871" name="Google Shape;871;p83"/>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872" name="Google Shape;872;p83"/>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grpSp>
        <p:nvGrpSpPr>
          <p:cNvPr id="873" name="Google Shape;873;p83"/>
          <p:cNvGrpSpPr/>
          <p:nvPr/>
        </p:nvGrpSpPr>
        <p:grpSpPr>
          <a:xfrm>
            <a:off x="371687" y="4923286"/>
            <a:ext cx="461284" cy="132067"/>
            <a:chOff x="233900" y="1767025"/>
            <a:chExt cx="7118575" cy="2038075"/>
          </a:xfrm>
        </p:grpSpPr>
        <p:sp>
          <p:nvSpPr>
            <p:cNvPr id="874" name="Google Shape;874;p83"/>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83"/>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83"/>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3"/>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83"/>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3"/>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83"/>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83"/>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83"/>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3"/>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83"/>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83"/>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83"/>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83"/>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83"/>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83"/>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83"/>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83"/>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83"/>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3"/>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83"/>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83"/>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83"/>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eal)">
  <p:cSld name="1_Title Only (Teal)">
    <p:bg>
      <p:bgPr>
        <a:solidFill>
          <a:schemeClr val="accent1"/>
        </a:solidFill>
      </p:bgPr>
    </p:bg>
    <p:spTree>
      <p:nvGrpSpPr>
        <p:cNvPr id="897" name="Shape 897"/>
        <p:cNvGrpSpPr/>
        <p:nvPr/>
      </p:nvGrpSpPr>
      <p:grpSpPr>
        <a:xfrm>
          <a:off x="0" y="0"/>
          <a:ext cx="0" cy="0"/>
          <a:chOff x="0" y="0"/>
          <a:chExt cx="0" cy="0"/>
        </a:xfrm>
      </p:grpSpPr>
      <p:sp>
        <p:nvSpPr>
          <p:cNvPr id="898" name="Google Shape;898;p84"/>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899" name="Google Shape;899;p84"/>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900" name="Google Shape;900;p84"/>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901" name="Google Shape;901;p84"/>
          <p:cNvGrpSpPr/>
          <p:nvPr/>
        </p:nvGrpSpPr>
        <p:grpSpPr>
          <a:xfrm>
            <a:off x="371687" y="4923286"/>
            <a:ext cx="461284" cy="132067"/>
            <a:chOff x="233900" y="1767025"/>
            <a:chExt cx="7118575" cy="2038075"/>
          </a:xfrm>
        </p:grpSpPr>
        <p:sp>
          <p:nvSpPr>
            <p:cNvPr id="902" name="Google Shape;902;p84"/>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84"/>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84"/>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84"/>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4"/>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84"/>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84"/>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84"/>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84"/>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84"/>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84"/>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84"/>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84"/>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84"/>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84"/>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84"/>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84"/>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84"/>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84"/>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84"/>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84"/>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84"/>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84"/>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Yellow)">
  <p:cSld name="1_Title Only (Teal)_1">
    <p:bg>
      <p:bgPr>
        <a:solidFill>
          <a:schemeClr val="accent4"/>
        </a:solidFill>
      </p:bgPr>
    </p:bg>
    <p:spTree>
      <p:nvGrpSpPr>
        <p:cNvPr id="925" name="Shape 925"/>
        <p:cNvGrpSpPr/>
        <p:nvPr/>
      </p:nvGrpSpPr>
      <p:grpSpPr>
        <a:xfrm>
          <a:off x="0" y="0"/>
          <a:ext cx="0" cy="0"/>
          <a:chOff x="0" y="0"/>
          <a:chExt cx="0" cy="0"/>
        </a:xfrm>
      </p:grpSpPr>
      <p:sp>
        <p:nvSpPr>
          <p:cNvPr id="926" name="Google Shape;926;p85"/>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927" name="Google Shape;927;p85"/>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928" name="Google Shape;928;p85"/>
          <p:cNvGrpSpPr/>
          <p:nvPr/>
        </p:nvGrpSpPr>
        <p:grpSpPr>
          <a:xfrm>
            <a:off x="371687" y="4923286"/>
            <a:ext cx="461284" cy="132067"/>
            <a:chOff x="233900" y="1767025"/>
            <a:chExt cx="7118575" cy="2038075"/>
          </a:xfrm>
        </p:grpSpPr>
        <p:sp>
          <p:nvSpPr>
            <p:cNvPr id="929" name="Google Shape;929;p85"/>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85"/>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85"/>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85"/>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85"/>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85"/>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85"/>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85"/>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85"/>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85"/>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85"/>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85"/>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85"/>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85"/>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85"/>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85"/>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85"/>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85"/>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85"/>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85"/>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85"/>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85"/>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85"/>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urple)">
  <p:cSld name="1_Title Only (Teal)_1_1">
    <p:bg>
      <p:bgPr>
        <a:solidFill>
          <a:schemeClr val="accent2"/>
        </a:solidFill>
      </p:bgPr>
    </p:bg>
    <p:spTree>
      <p:nvGrpSpPr>
        <p:cNvPr id="952" name="Shape 952"/>
        <p:cNvGrpSpPr/>
        <p:nvPr/>
      </p:nvGrpSpPr>
      <p:grpSpPr>
        <a:xfrm>
          <a:off x="0" y="0"/>
          <a:ext cx="0" cy="0"/>
          <a:chOff x="0" y="0"/>
          <a:chExt cx="0" cy="0"/>
        </a:xfrm>
      </p:grpSpPr>
      <p:sp>
        <p:nvSpPr>
          <p:cNvPr id="953" name="Google Shape;953;p86"/>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54" name="Google Shape;954;p86"/>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955" name="Google Shape;955;p86"/>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grpSp>
        <p:nvGrpSpPr>
          <p:cNvPr id="956" name="Google Shape;956;p86"/>
          <p:cNvGrpSpPr/>
          <p:nvPr/>
        </p:nvGrpSpPr>
        <p:grpSpPr>
          <a:xfrm>
            <a:off x="371687" y="4923286"/>
            <a:ext cx="461284" cy="132067"/>
            <a:chOff x="233900" y="1767025"/>
            <a:chExt cx="7118575" cy="2038075"/>
          </a:xfrm>
        </p:grpSpPr>
        <p:sp>
          <p:nvSpPr>
            <p:cNvPr id="957" name="Google Shape;957;p86"/>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86"/>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86"/>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86"/>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86"/>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86"/>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86"/>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86"/>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86"/>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86"/>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86"/>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86"/>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86"/>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6"/>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6"/>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86"/>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86"/>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86"/>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86"/>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86"/>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86"/>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86"/>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86"/>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Green)">
  <p:cSld name="1_Title Only (Teal)_1_1_1">
    <p:bg>
      <p:bgPr>
        <a:solidFill>
          <a:srgbClr val="00B46E"/>
        </a:solidFill>
      </p:bgPr>
    </p:bg>
    <p:spTree>
      <p:nvGrpSpPr>
        <p:cNvPr id="980" name="Shape 980"/>
        <p:cNvGrpSpPr/>
        <p:nvPr/>
      </p:nvGrpSpPr>
      <p:grpSpPr>
        <a:xfrm>
          <a:off x="0" y="0"/>
          <a:ext cx="0" cy="0"/>
          <a:chOff x="0" y="0"/>
          <a:chExt cx="0" cy="0"/>
        </a:xfrm>
      </p:grpSpPr>
      <p:sp>
        <p:nvSpPr>
          <p:cNvPr id="981" name="Google Shape;981;p87"/>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82" name="Google Shape;982;p8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983" name="Google Shape;983;p87"/>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grpSp>
        <p:nvGrpSpPr>
          <p:cNvPr id="984" name="Google Shape;984;p87"/>
          <p:cNvGrpSpPr/>
          <p:nvPr/>
        </p:nvGrpSpPr>
        <p:grpSpPr>
          <a:xfrm>
            <a:off x="371687" y="4923286"/>
            <a:ext cx="461284" cy="132067"/>
            <a:chOff x="233900" y="1767025"/>
            <a:chExt cx="7118575" cy="2038075"/>
          </a:xfrm>
        </p:grpSpPr>
        <p:sp>
          <p:nvSpPr>
            <p:cNvPr id="985" name="Google Shape;985;p87"/>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87"/>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87"/>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87"/>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87"/>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87"/>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87"/>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87"/>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87"/>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87"/>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87"/>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87"/>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87"/>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87"/>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7"/>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87"/>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87"/>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87"/>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87"/>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87"/>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87"/>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87"/>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87"/>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ink)">
  <p:cSld name="1_Title Only (Teal)_1_1_1_1">
    <p:bg>
      <p:bgPr>
        <a:solidFill>
          <a:schemeClr val="accent6"/>
        </a:solidFill>
      </p:bgPr>
    </p:bg>
    <p:spTree>
      <p:nvGrpSpPr>
        <p:cNvPr id="1008" name="Shape 1008"/>
        <p:cNvGrpSpPr/>
        <p:nvPr/>
      </p:nvGrpSpPr>
      <p:grpSpPr>
        <a:xfrm>
          <a:off x="0" y="0"/>
          <a:ext cx="0" cy="0"/>
          <a:chOff x="0" y="0"/>
          <a:chExt cx="0" cy="0"/>
        </a:xfrm>
      </p:grpSpPr>
      <p:sp>
        <p:nvSpPr>
          <p:cNvPr id="1009" name="Google Shape;1009;p88"/>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10" name="Google Shape;1010;p8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011" name="Google Shape;1011;p88"/>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grpSp>
        <p:nvGrpSpPr>
          <p:cNvPr id="1012" name="Google Shape;1012;p88"/>
          <p:cNvGrpSpPr/>
          <p:nvPr/>
        </p:nvGrpSpPr>
        <p:grpSpPr>
          <a:xfrm>
            <a:off x="371687" y="4923286"/>
            <a:ext cx="461284" cy="132067"/>
            <a:chOff x="233900" y="1767025"/>
            <a:chExt cx="7118575" cy="2038075"/>
          </a:xfrm>
        </p:grpSpPr>
        <p:sp>
          <p:nvSpPr>
            <p:cNvPr id="1013" name="Google Shape;1013;p88"/>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88"/>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88"/>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88"/>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88"/>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88"/>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88"/>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88"/>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88"/>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88"/>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88"/>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88"/>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88"/>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88"/>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88"/>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88"/>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88"/>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88"/>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88"/>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88"/>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88"/>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88"/>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88"/>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Red)">
  <p:cSld name="1_Title Only (Teal)_1_1_1_1_1">
    <p:bg>
      <p:bgPr>
        <a:solidFill>
          <a:srgbClr val="FB3A73"/>
        </a:solidFill>
      </p:bgPr>
    </p:bg>
    <p:spTree>
      <p:nvGrpSpPr>
        <p:cNvPr id="1036" name="Shape 1036"/>
        <p:cNvGrpSpPr/>
        <p:nvPr/>
      </p:nvGrpSpPr>
      <p:grpSpPr>
        <a:xfrm>
          <a:off x="0" y="0"/>
          <a:ext cx="0" cy="0"/>
          <a:chOff x="0" y="0"/>
          <a:chExt cx="0" cy="0"/>
        </a:xfrm>
      </p:grpSpPr>
      <p:sp>
        <p:nvSpPr>
          <p:cNvPr id="1037" name="Google Shape;1037;p89"/>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38" name="Google Shape;1038;p8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039" name="Google Shape;1039;p89"/>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grpSp>
        <p:nvGrpSpPr>
          <p:cNvPr id="1040" name="Google Shape;1040;p89"/>
          <p:cNvGrpSpPr/>
          <p:nvPr/>
        </p:nvGrpSpPr>
        <p:grpSpPr>
          <a:xfrm>
            <a:off x="371687" y="4923286"/>
            <a:ext cx="461284" cy="132067"/>
            <a:chOff x="233900" y="1767025"/>
            <a:chExt cx="7118575" cy="2038075"/>
          </a:xfrm>
        </p:grpSpPr>
        <p:sp>
          <p:nvSpPr>
            <p:cNvPr id="1041" name="Google Shape;1041;p89"/>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89"/>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89"/>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89"/>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89"/>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89"/>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89"/>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89"/>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89"/>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89"/>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9"/>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89"/>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89"/>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89"/>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89"/>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89"/>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89"/>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89"/>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89"/>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89"/>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89"/>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89"/>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89"/>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Title and Subhead (Light)">
    <p:spTree>
      <p:nvGrpSpPr>
        <p:cNvPr id="1064" name="Shape 1064"/>
        <p:cNvGrpSpPr/>
        <p:nvPr/>
      </p:nvGrpSpPr>
      <p:grpSpPr>
        <a:xfrm>
          <a:off x="0" y="0"/>
          <a:ext cx="0" cy="0"/>
          <a:chOff x="0" y="0"/>
          <a:chExt cx="0" cy="0"/>
        </a:xfrm>
      </p:grpSpPr>
      <p:sp>
        <p:nvSpPr>
          <p:cNvPr id="1065" name="Google Shape;1065;p90"/>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066" name="Google Shape;1066;p90"/>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067" name="Google Shape;1067;p90"/>
          <p:cNvSpPr txBox="1"/>
          <p:nvPr>
            <p:ph idx="1" type="body"/>
          </p:nvPr>
        </p:nvSpPr>
        <p:spPr>
          <a:xfrm>
            <a:off x="371475" y="1001001"/>
            <a:ext cx="84012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grpSp>
        <p:nvGrpSpPr>
          <p:cNvPr id="1068" name="Google Shape;1068;p90"/>
          <p:cNvGrpSpPr/>
          <p:nvPr/>
        </p:nvGrpSpPr>
        <p:grpSpPr>
          <a:xfrm>
            <a:off x="371687" y="4923286"/>
            <a:ext cx="461284" cy="132067"/>
            <a:chOff x="233900" y="1767025"/>
            <a:chExt cx="7118575" cy="2038075"/>
          </a:xfrm>
        </p:grpSpPr>
        <p:sp>
          <p:nvSpPr>
            <p:cNvPr id="1069" name="Google Shape;1069;p90"/>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90"/>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90"/>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90"/>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90"/>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90"/>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90"/>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90"/>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90"/>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90"/>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90"/>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90"/>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90"/>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90"/>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90"/>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90"/>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90"/>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90"/>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90"/>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90"/>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90"/>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90"/>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90"/>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Subhead">
  <p:cSld name="Title and Subhead (Light)_1">
    <p:spTree>
      <p:nvGrpSpPr>
        <p:cNvPr id="1092" name="Shape 1092"/>
        <p:cNvGrpSpPr/>
        <p:nvPr/>
      </p:nvGrpSpPr>
      <p:grpSpPr>
        <a:xfrm>
          <a:off x="0" y="0"/>
          <a:ext cx="0" cy="0"/>
          <a:chOff x="0" y="0"/>
          <a:chExt cx="0" cy="0"/>
        </a:xfrm>
      </p:grpSpPr>
      <p:sp>
        <p:nvSpPr>
          <p:cNvPr id="1093" name="Google Shape;1093;p91"/>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094" name="Google Shape;1094;p91"/>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095" name="Google Shape;1095;p91"/>
          <p:cNvSpPr txBox="1"/>
          <p:nvPr>
            <p:ph idx="1" type="body"/>
          </p:nvPr>
        </p:nvSpPr>
        <p:spPr>
          <a:xfrm>
            <a:off x="371475" y="1366001"/>
            <a:ext cx="84012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096" name="Google Shape;1096;p91"/>
          <p:cNvSpPr txBox="1"/>
          <p:nvPr>
            <p:ph idx="2"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097" name="Google Shape;1097;p91"/>
          <p:cNvGrpSpPr/>
          <p:nvPr/>
        </p:nvGrpSpPr>
        <p:grpSpPr>
          <a:xfrm>
            <a:off x="371687" y="4923286"/>
            <a:ext cx="461284" cy="132067"/>
            <a:chOff x="233900" y="1767025"/>
            <a:chExt cx="7118575" cy="2038075"/>
          </a:xfrm>
        </p:grpSpPr>
        <p:sp>
          <p:nvSpPr>
            <p:cNvPr id="1098" name="Google Shape;1098;p91"/>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91"/>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91"/>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91"/>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91"/>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91"/>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91"/>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91"/>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91"/>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91"/>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91"/>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91"/>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91"/>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91"/>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91"/>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91"/>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91"/>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91"/>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91"/>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91"/>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91"/>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91"/>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91"/>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Sidebar">
  <p:cSld name="1_Yellow Sidebar">
    <p:bg>
      <p:bgPr>
        <a:solidFill>
          <a:srgbClr val="050550"/>
        </a:solidFill>
      </p:bgPr>
    </p:bg>
    <p:spTree>
      <p:nvGrpSpPr>
        <p:cNvPr id="91" name="Shape 91"/>
        <p:cNvGrpSpPr/>
        <p:nvPr/>
      </p:nvGrpSpPr>
      <p:grpSpPr>
        <a:xfrm>
          <a:off x="0" y="0"/>
          <a:ext cx="0" cy="0"/>
          <a:chOff x="0" y="0"/>
          <a:chExt cx="0" cy="0"/>
        </a:xfrm>
      </p:grpSpPr>
      <p:sp>
        <p:nvSpPr>
          <p:cNvPr id="92" name="Google Shape;92;p10"/>
          <p:cNvSpPr/>
          <p:nvPr/>
        </p:nvSpPr>
        <p:spPr>
          <a:xfrm>
            <a:off x="6634480" y="0"/>
            <a:ext cx="25095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93" name="Google Shape;93;p10"/>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4" name="Google Shape;94;p1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95" name="Google Shape;95;p10"/>
          <p:cNvSpPr txBox="1"/>
          <p:nvPr>
            <p:ph type="title"/>
          </p:nvPr>
        </p:nvSpPr>
        <p:spPr>
          <a:xfrm>
            <a:off x="371475" y="371475"/>
            <a:ext cx="57957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96" name="Google Shape;96;p10"/>
          <p:cNvSpPr txBox="1"/>
          <p:nvPr>
            <p:ph idx="1" type="body"/>
          </p:nvPr>
        </p:nvSpPr>
        <p:spPr>
          <a:xfrm>
            <a:off x="371475" y="1001000"/>
            <a:ext cx="5795700" cy="37710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30200" lvl="1" marL="914400" marR="0" algn="l">
              <a:lnSpc>
                <a:spcPct val="10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itle and Subhead (Light)_1_1">
    <p:spTree>
      <p:nvGrpSpPr>
        <p:cNvPr id="1121" name="Shape 1121"/>
        <p:cNvGrpSpPr/>
        <p:nvPr/>
      </p:nvGrpSpPr>
      <p:grpSpPr>
        <a:xfrm>
          <a:off x="0" y="0"/>
          <a:ext cx="0" cy="0"/>
          <a:chOff x="0" y="0"/>
          <a:chExt cx="0" cy="0"/>
        </a:xfrm>
      </p:grpSpPr>
      <p:sp>
        <p:nvSpPr>
          <p:cNvPr id="1122" name="Google Shape;1122;p92"/>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123" name="Google Shape;1123;p92"/>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124" name="Google Shape;1124;p92"/>
          <p:cNvSpPr txBox="1"/>
          <p:nvPr>
            <p:ph idx="1" type="body"/>
          </p:nvPr>
        </p:nvSpPr>
        <p:spPr>
          <a:xfrm>
            <a:off x="37147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125" name="Google Shape;1125;p92"/>
          <p:cNvSpPr txBox="1"/>
          <p:nvPr>
            <p:ph idx="2" type="body"/>
          </p:nvPr>
        </p:nvSpPr>
        <p:spPr>
          <a:xfrm>
            <a:off x="480382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grpSp>
        <p:nvGrpSpPr>
          <p:cNvPr id="1126" name="Google Shape;1126;p92"/>
          <p:cNvGrpSpPr/>
          <p:nvPr/>
        </p:nvGrpSpPr>
        <p:grpSpPr>
          <a:xfrm>
            <a:off x="371687" y="4923286"/>
            <a:ext cx="461284" cy="132067"/>
            <a:chOff x="233900" y="1767025"/>
            <a:chExt cx="7118575" cy="2038075"/>
          </a:xfrm>
        </p:grpSpPr>
        <p:sp>
          <p:nvSpPr>
            <p:cNvPr id="1127" name="Google Shape;1127;p92"/>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92"/>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92"/>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92"/>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92"/>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92"/>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92"/>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92"/>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92"/>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92"/>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92"/>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92"/>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92"/>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92"/>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92"/>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92"/>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92"/>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92"/>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92"/>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92"/>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92"/>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92"/>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92"/>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with Subhead">
  <p:cSld name="Title and Subhead (Light)_1_1_1">
    <p:spTree>
      <p:nvGrpSpPr>
        <p:cNvPr id="1150" name="Shape 1150"/>
        <p:cNvGrpSpPr/>
        <p:nvPr/>
      </p:nvGrpSpPr>
      <p:grpSpPr>
        <a:xfrm>
          <a:off x="0" y="0"/>
          <a:ext cx="0" cy="0"/>
          <a:chOff x="0" y="0"/>
          <a:chExt cx="0" cy="0"/>
        </a:xfrm>
      </p:grpSpPr>
      <p:sp>
        <p:nvSpPr>
          <p:cNvPr id="1151" name="Google Shape;1151;p93"/>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152" name="Google Shape;1152;p93"/>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153" name="Google Shape;1153;p93"/>
          <p:cNvSpPr txBox="1"/>
          <p:nvPr>
            <p:ph idx="1" type="body"/>
          </p:nvPr>
        </p:nvSpPr>
        <p:spPr>
          <a:xfrm>
            <a:off x="37147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154" name="Google Shape;1154;p93"/>
          <p:cNvSpPr txBox="1"/>
          <p:nvPr>
            <p:ph idx="2" type="body"/>
          </p:nvPr>
        </p:nvSpPr>
        <p:spPr>
          <a:xfrm>
            <a:off x="480382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155" name="Google Shape;1155;p93"/>
          <p:cNvSpPr txBox="1"/>
          <p:nvPr>
            <p:ph idx="3"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156" name="Google Shape;1156;p93"/>
          <p:cNvGrpSpPr/>
          <p:nvPr/>
        </p:nvGrpSpPr>
        <p:grpSpPr>
          <a:xfrm>
            <a:off x="371687" y="4923286"/>
            <a:ext cx="461284" cy="132067"/>
            <a:chOff x="233900" y="1767025"/>
            <a:chExt cx="7118575" cy="2038075"/>
          </a:xfrm>
        </p:grpSpPr>
        <p:sp>
          <p:nvSpPr>
            <p:cNvPr id="1157" name="Google Shape;1157;p93"/>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93"/>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93"/>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93"/>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93"/>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93"/>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93"/>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93"/>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93"/>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93"/>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93"/>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93"/>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93"/>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93"/>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93"/>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93"/>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93"/>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93"/>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93"/>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93"/>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93"/>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93"/>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93"/>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itle and Subhead (Light)_1_1_1_1">
    <p:spTree>
      <p:nvGrpSpPr>
        <p:cNvPr id="1180" name="Shape 1180"/>
        <p:cNvGrpSpPr/>
        <p:nvPr/>
      </p:nvGrpSpPr>
      <p:grpSpPr>
        <a:xfrm>
          <a:off x="0" y="0"/>
          <a:ext cx="0" cy="0"/>
          <a:chOff x="0" y="0"/>
          <a:chExt cx="0" cy="0"/>
        </a:xfrm>
      </p:grpSpPr>
      <p:sp>
        <p:nvSpPr>
          <p:cNvPr id="1181" name="Google Shape;1181;p94"/>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182" name="Google Shape;1182;p94"/>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183" name="Google Shape;1183;p94"/>
          <p:cNvSpPr txBox="1"/>
          <p:nvPr>
            <p:ph idx="1" type="body"/>
          </p:nvPr>
        </p:nvSpPr>
        <p:spPr>
          <a:xfrm>
            <a:off x="37147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184" name="Google Shape;1184;p94"/>
          <p:cNvSpPr txBox="1"/>
          <p:nvPr>
            <p:ph idx="2" type="body"/>
          </p:nvPr>
        </p:nvSpPr>
        <p:spPr>
          <a:xfrm>
            <a:off x="3331500"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185" name="Google Shape;1185;p94"/>
          <p:cNvSpPr txBox="1"/>
          <p:nvPr>
            <p:ph idx="3" type="body"/>
          </p:nvPr>
        </p:nvSpPr>
        <p:spPr>
          <a:xfrm>
            <a:off x="629152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grpSp>
        <p:nvGrpSpPr>
          <p:cNvPr id="1186" name="Google Shape;1186;p94"/>
          <p:cNvGrpSpPr/>
          <p:nvPr/>
        </p:nvGrpSpPr>
        <p:grpSpPr>
          <a:xfrm>
            <a:off x="371687" y="4923286"/>
            <a:ext cx="461284" cy="132067"/>
            <a:chOff x="233900" y="1767025"/>
            <a:chExt cx="7118575" cy="2038075"/>
          </a:xfrm>
        </p:grpSpPr>
        <p:sp>
          <p:nvSpPr>
            <p:cNvPr id="1187" name="Google Shape;1187;p94"/>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94"/>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94"/>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94"/>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94"/>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94"/>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94"/>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94"/>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94"/>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94"/>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94"/>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94"/>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94"/>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94"/>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94"/>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94"/>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94"/>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94"/>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94"/>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94"/>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94"/>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94"/>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94"/>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with Subhead">
  <p:cSld name="Title and Subhead (Light)_1_1_1_1_1">
    <p:spTree>
      <p:nvGrpSpPr>
        <p:cNvPr id="1210" name="Shape 1210"/>
        <p:cNvGrpSpPr/>
        <p:nvPr/>
      </p:nvGrpSpPr>
      <p:grpSpPr>
        <a:xfrm>
          <a:off x="0" y="0"/>
          <a:ext cx="0" cy="0"/>
          <a:chOff x="0" y="0"/>
          <a:chExt cx="0" cy="0"/>
        </a:xfrm>
      </p:grpSpPr>
      <p:sp>
        <p:nvSpPr>
          <p:cNvPr id="1211" name="Google Shape;1211;p95"/>
          <p:cNvSpPr txBox="1"/>
          <p:nvPr>
            <p:ph idx="1" type="body"/>
          </p:nvPr>
        </p:nvSpPr>
        <p:spPr>
          <a:xfrm>
            <a:off x="371475" y="1391850"/>
            <a:ext cx="2481000" cy="33801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212" name="Google Shape;1212;p95"/>
          <p:cNvSpPr txBox="1"/>
          <p:nvPr>
            <p:ph idx="2" type="body"/>
          </p:nvPr>
        </p:nvSpPr>
        <p:spPr>
          <a:xfrm>
            <a:off x="3331500" y="1391850"/>
            <a:ext cx="2481000" cy="33801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213" name="Google Shape;1213;p95"/>
          <p:cNvSpPr txBox="1"/>
          <p:nvPr>
            <p:ph idx="3" type="body"/>
          </p:nvPr>
        </p:nvSpPr>
        <p:spPr>
          <a:xfrm>
            <a:off x="6291525" y="1391850"/>
            <a:ext cx="2481000" cy="33801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SzPts val="1600"/>
              <a:buFont typeface="Arial"/>
              <a:buChar char="•"/>
              <a:defRPr b="0" i="0" u="none" cap="none" strike="noStrike">
                <a:latin typeface="Arial"/>
                <a:ea typeface="Arial"/>
                <a:cs typeface="Arial"/>
                <a:sym typeface="Arial"/>
              </a:defRPr>
            </a:lvl1pPr>
            <a:lvl2pPr indent="-317500" lvl="1" marL="914400" marR="0" algn="l">
              <a:lnSpc>
                <a:spcPct val="100000"/>
              </a:lnSpc>
              <a:spcBef>
                <a:spcPts val="500"/>
              </a:spcBef>
              <a:spcAft>
                <a:spcPts val="0"/>
              </a:spcAft>
              <a:buSzPts val="1400"/>
              <a:buFont typeface="Arial"/>
              <a:buChar char="•"/>
              <a:defRPr b="0" i="0" u="none" cap="none" strike="noStrike">
                <a:latin typeface="Arial"/>
                <a:ea typeface="Arial"/>
                <a:cs typeface="Arial"/>
                <a:sym typeface="Arial"/>
              </a:defRPr>
            </a:lvl2pPr>
            <a:lvl3pPr indent="-304800" lvl="2" marL="1371600" marR="0" algn="l">
              <a:lnSpc>
                <a:spcPct val="100000"/>
              </a:lnSpc>
              <a:spcBef>
                <a:spcPts val="500"/>
              </a:spcBef>
              <a:spcAft>
                <a:spcPts val="0"/>
              </a:spcAft>
              <a:buSzPts val="1200"/>
              <a:buFont typeface="Arial"/>
              <a:buChar char="•"/>
              <a:defRPr b="0" i="0" u="none" cap="none" strike="noStrike">
                <a:latin typeface="Arial"/>
                <a:ea typeface="Arial"/>
                <a:cs typeface="Arial"/>
                <a:sym typeface="Arial"/>
              </a:defRPr>
            </a:lvl3pPr>
            <a:lvl4pPr indent="-292100" lvl="3" marL="18288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4pPr>
            <a:lvl5pPr indent="-292100" lvl="4" marL="22860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5pPr>
            <a:lvl6pPr indent="-292100" lvl="5" marL="27432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6pPr>
            <a:lvl7pPr indent="-292100" lvl="6" marL="32004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7pPr>
            <a:lvl8pPr indent="-292100" lvl="7" marL="3657600" marR="0" algn="l">
              <a:lnSpc>
                <a:spcPct val="100000"/>
              </a:lnSpc>
              <a:spcBef>
                <a:spcPts val="500"/>
              </a:spcBef>
              <a:spcAft>
                <a:spcPts val="0"/>
              </a:spcAft>
              <a:buSzPts val="1000"/>
              <a:buFont typeface="Arial"/>
              <a:buChar char="•"/>
              <a:defRPr b="0" i="0" u="none" cap="none" strike="noStrike">
                <a:latin typeface="Arial"/>
                <a:ea typeface="Arial"/>
                <a:cs typeface="Arial"/>
                <a:sym typeface="Arial"/>
              </a:defRPr>
            </a:lvl8pPr>
            <a:lvl9pPr indent="-292100" lvl="8" marL="4114800" marR="0" algn="l">
              <a:lnSpc>
                <a:spcPct val="100000"/>
              </a:lnSpc>
              <a:spcBef>
                <a:spcPts val="500"/>
              </a:spcBef>
              <a:spcAft>
                <a:spcPts val="500"/>
              </a:spcAft>
              <a:buSzPts val="1000"/>
              <a:buFont typeface="Arial"/>
              <a:buChar char="•"/>
              <a:defRPr b="0" i="0" u="none" cap="none" strike="noStrike">
                <a:latin typeface="Arial"/>
                <a:ea typeface="Arial"/>
                <a:cs typeface="Arial"/>
                <a:sym typeface="Arial"/>
              </a:defRPr>
            </a:lvl9pPr>
          </a:lstStyle>
          <a:p/>
        </p:txBody>
      </p:sp>
      <p:sp>
        <p:nvSpPr>
          <p:cNvPr id="1214" name="Google Shape;1214;p95"/>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a:lvl1pPr>
            <a:lvl2pPr indent="0" lvl="1" marL="0" algn="ctr">
              <a:lnSpc>
                <a:spcPct val="100000"/>
              </a:lnSpc>
              <a:spcBef>
                <a:spcPts val="0"/>
              </a:spcBef>
              <a:spcAft>
                <a:spcPts val="0"/>
              </a:spcAft>
              <a:buSzPts val="600"/>
              <a:buNone/>
              <a:defRPr/>
            </a:lvl2pPr>
            <a:lvl3pPr indent="0" lvl="2" marL="0" algn="ctr">
              <a:lnSpc>
                <a:spcPct val="100000"/>
              </a:lnSpc>
              <a:spcBef>
                <a:spcPts val="0"/>
              </a:spcBef>
              <a:spcAft>
                <a:spcPts val="0"/>
              </a:spcAft>
              <a:buSzPts val="600"/>
              <a:buNone/>
              <a:defRPr/>
            </a:lvl3pPr>
            <a:lvl4pPr indent="0" lvl="3" marL="0" algn="ctr">
              <a:lnSpc>
                <a:spcPct val="100000"/>
              </a:lnSpc>
              <a:spcBef>
                <a:spcPts val="0"/>
              </a:spcBef>
              <a:spcAft>
                <a:spcPts val="0"/>
              </a:spcAft>
              <a:buSzPts val="600"/>
              <a:buNone/>
              <a:defRPr/>
            </a:lvl4pPr>
            <a:lvl5pPr indent="0" lvl="4" marL="0" algn="ctr">
              <a:lnSpc>
                <a:spcPct val="100000"/>
              </a:lnSpc>
              <a:spcBef>
                <a:spcPts val="0"/>
              </a:spcBef>
              <a:spcAft>
                <a:spcPts val="0"/>
              </a:spcAft>
              <a:buSzPts val="600"/>
              <a:buNone/>
              <a:defRPr/>
            </a:lvl5pPr>
            <a:lvl6pPr indent="0" lvl="5" marL="0" algn="ctr">
              <a:lnSpc>
                <a:spcPct val="100000"/>
              </a:lnSpc>
              <a:spcBef>
                <a:spcPts val="0"/>
              </a:spcBef>
              <a:spcAft>
                <a:spcPts val="0"/>
              </a:spcAft>
              <a:buSzPts val="600"/>
              <a:buNone/>
              <a:defRPr/>
            </a:lvl6pPr>
            <a:lvl7pPr indent="0" lvl="6" marL="0" algn="ctr">
              <a:lnSpc>
                <a:spcPct val="100000"/>
              </a:lnSpc>
              <a:spcBef>
                <a:spcPts val="0"/>
              </a:spcBef>
              <a:spcAft>
                <a:spcPts val="0"/>
              </a:spcAft>
              <a:buSzPts val="600"/>
              <a:buNone/>
              <a:defRPr/>
            </a:lvl7pPr>
            <a:lvl8pPr indent="0" lvl="7" marL="0" algn="ctr">
              <a:lnSpc>
                <a:spcPct val="100000"/>
              </a:lnSpc>
              <a:spcBef>
                <a:spcPts val="0"/>
              </a:spcBef>
              <a:spcAft>
                <a:spcPts val="0"/>
              </a:spcAft>
              <a:buSzPts val="600"/>
              <a:buNone/>
              <a:defRPr/>
            </a:lvl8pPr>
            <a:lvl9pPr indent="0" lvl="8" marL="0" algn="ctr">
              <a:lnSpc>
                <a:spcPct val="100000"/>
              </a:lnSpc>
              <a:spcBef>
                <a:spcPts val="0"/>
              </a:spcBef>
              <a:spcAft>
                <a:spcPts val="0"/>
              </a:spcAft>
              <a:buSzPts val="600"/>
              <a:buNone/>
              <a:defRPr/>
            </a:lvl9pPr>
          </a:lstStyle>
          <a:p>
            <a:pPr indent="0" lvl="0" marL="0" rtl="0" algn="ctr">
              <a:spcBef>
                <a:spcPts val="0"/>
              </a:spcBef>
              <a:spcAft>
                <a:spcPts val="0"/>
              </a:spcAft>
              <a:buNone/>
            </a:pPr>
            <a:fld id="{00000000-1234-1234-1234-123412341234}" type="slidenum">
              <a:rPr lang="en"/>
              <a:t>‹#›</a:t>
            </a:fld>
            <a:endParaRPr/>
          </a:p>
        </p:txBody>
      </p:sp>
      <p:sp>
        <p:nvSpPr>
          <p:cNvPr id="1215" name="Google Shape;1215;p95"/>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2700"/>
              <a:buFont typeface="Arial"/>
              <a:buNone/>
              <a:defRPr b="1" i="0" sz="2700" u="none" cap="none" strike="noStrike">
                <a:latin typeface="Arial"/>
                <a:ea typeface="Arial"/>
                <a:cs typeface="Arial"/>
                <a:sym typeface="Arial"/>
              </a:defRPr>
            </a:lvl1pPr>
            <a:lvl2pPr lvl="1"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2pPr>
            <a:lvl3pPr lvl="2"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3pPr>
            <a:lvl4pPr lvl="3"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4pPr>
            <a:lvl5pPr lvl="4"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5pPr>
            <a:lvl6pPr lvl="5"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6pPr>
            <a:lvl7pPr lvl="6"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7pPr>
            <a:lvl8pPr lvl="7"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8pPr>
            <a:lvl9pPr lvl="8" marR="0" algn="l">
              <a:lnSpc>
                <a:spcPct val="100000"/>
              </a:lnSpc>
              <a:spcBef>
                <a:spcPts val="0"/>
              </a:spcBef>
              <a:spcAft>
                <a:spcPts val="0"/>
              </a:spcAft>
              <a:buSzPts val="1100"/>
              <a:buFont typeface="Arial"/>
              <a:buNone/>
              <a:defRPr b="0" i="0" sz="1400" u="none" cap="none" strike="noStrike">
                <a:latin typeface="Arial"/>
                <a:ea typeface="Arial"/>
                <a:cs typeface="Arial"/>
                <a:sym typeface="Arial"/>
              </a:defRPr>
            </a:lvl9pPr>
          </a:lstStyle>
          <a:p/>
        </p:txBody>
      </p:sp>
      <p:sp>
        <p:nvSpPr>
          <p:cNvPr id="1216" name="Google Shape;1216;p95"/>
          <p:cNvSpPr txBox="1"/>
          <p:nvPr>
            <p:ph idx="4"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217" name="Google Shape;1217;p95"/>
          <p:cNvGrpSpPr/>
          <p:nvPr/>
        </p:nvGrpSpPr>
        <p:grpSpPr>
          <a:xfrm>
            <a:off x="371687" y="4923286"/>
            <a:ext cx="461284" cy="132067"/>
            <a:chOff x="233900" y="1767025"/>
            <a:chExt cx="7118575" cy="2038075"/>
          </a:xfrm>
        </p:grpSpPr>
        <p:sp>
          <p:nvSpPr>
            <p:cNvPr id="1218" name="Google Shape;1218;p95"/>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95"/>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95"/>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95"/>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95"/>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95"/>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95"/>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95"/>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95"/>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95"/>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95"/>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95"/>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95"/>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95"/>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95"/>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95"/>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95"/>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95"/>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95"/>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95"/>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95"/>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95"/>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95"/>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Dark)">
  <p:cSld name="Title and Subhead (Dark)">
    <p:bg>
      <p:bgPr>
        <a:solidFill>
          <a:schemeClr val="dk2"/>
        </a:solidFill>
      </p:bgPr>
    </p:bg>
    <p:spTree>
      <p:nvGrpSpPr>
        <p:cNvPr id="1241" name="Shape 1241"/>
        <p:cNvGrpSpPr/>
        <p:nvPr/>
      </p:nvGrpSpPr>
      <p:grpSpPr>
        <a:xfrm>
          <a:off x="0" y="0"/>
          <a:ext cx="0" cy="0"/>
          <a:chOff x="0" y="0"/>
          <a:chExt cx="0" cy="0"/>
        </a:xfrm>
      </p:grpSpPr>
      <p:pic>
        <p:nvPicPr>
          <p:cNvPr id="1242" name="Google Shape;1242;p96"/>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243" name="Google Shape;1243;p96"/>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244" name="Google Shape;1244;p96"/>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245" name="Google Shape;1245;p96"/>
          <p:cNvSpPr txBox="1"/>
          <p:nvPr>
            <p:ph idx="1" type="body"/>
          </p:nvPr>
        </p:nvSpPr>
        <p:spPr>
          <a:xfrm>
            <a:off x="371475" y="1001001"/>
            <a:ext cx="84012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grpSp>
        <p:nvGrpSpPr>
          <p:cNvPr id="1246" name="Google Shape;1246;p96"/>
          <p:cNvGrpSpPr/>
          <p:nvPr/>
        </p:nvGrpSpPr>
        <p:grpSpPr>
          <a:xfrm>
            <a:off x="371687" y="4923286"/>
            <a:ext cx="461284" cy="132067"/>
            <a:chOff x="233900" y="1767025"/>
            <a:chExt cx="7118575" cy="2038075"/>
          </a:xfrm>
        </p:grpSpPr>
        <p:sp>
          <p:nvSpPr>
            <p:cNvPr id="1247" name="Google Shape;1247;p96"/>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96"/>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96"/>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96"/>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96"/>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96"/>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96"/>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96"/>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96"/>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96"/>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96"/>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96"/>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96"/>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96"/>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96"/>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96"/>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96"/>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96"/>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96"/>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96"/>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96"/>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96"/>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96"/>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Subhead (Dark)">
  <p:cSld name="Title and Subhead (Dark)_1">
    <p:bg>
      <p:bgPr>
        <a:solidFill>
          <a:schemeClr val="dk2"/>
        </a:solidFill>
      </p:bgPr>
    </p:bg>
    <p:spTree>
      <p:nvGrpSpPr>
        <p:cNvPr id="1270" name="Shape 1270"/>
        <p:cNvGrpSpPr/>
        <p:nvPr/>
      </p:nvGrpSpPr>
      <p:grpSpPr>
        <a:xfrm>
          <a:off x="0" y="0"/>
          <a:ext cx="0" cy="0"/>
          <a:chOff x="0" y="0"/>
          <a:chExt cx="0" cy="0"/>
        </a:xfrm>
      </p:grpSpPr>
      <p:pic>
        <p:nvPicPr>
          <p:cNvPr id="1271" name="Google Shape;1271;p9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272" name="Google Shape;1272;p97"/>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273" name="Google Shape;1273;p97"/>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274" name="Google Shape;1274;p97"/>
          <p:cNvSpPr txBox="1"/>
          <p:nvPr>
            <p:ph idx="1" type="body"/>
          </p:nvPr>
        </p:nvSpPr>
        <p:spPr>
          <a:xfrm>
            <a:off x="371475" y="1366001"/>
            <a:ext cx="84012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275" name="Google Shape;1275;p97"/>
          <p:cNvSpPr txBox="1"/>
          <p:nvPr>
            <p:ph idx="2"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276" name="Google Shape;1276;p97"/>
          <p:cNvGrpSpPr/>
          <p:nvPr/>
        </p:nvGrpSpPr>
        <p:grpSpPr>
          <a:xfrm>
            <a:off x="371687" y="4923286"/>
            <a:ext cx="461284" cy="132067"/>
            <a:chOff x="233900" y="1767025"/>
            <a:chExt cx="7118575" cy="2038075"/>
          </a:xfrm>
        </p:grpSpPr>
        <p:sp>
          <p:nvSpPr>
            <p:cNvPr id="1277" name="Google Shape;1277;p97"/>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97"/>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97"/>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97"/>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97"/>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97"/>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97"/>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97"/>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97"/>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97"/>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97"/>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97"/>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97"/>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97"/>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97"/>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97"/>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97"/>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97"/>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97"/>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97"/>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97"/>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97"/>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97"/>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Dark)">
  <p:cSld name="Title and Subhead (Dark)_1_1">
    <p:bg>
      <p:bgPr>
        <a:solidFill>
          <a:schemeClr val="dk2"/>
        </a:solidFill>
      </p:bgPr>
    </p:bg>
    <p:spTree>
      <p:nvGrpSpPr>
        <p:cNvPr id="1300" name="Shape 1300"/>
        <p:cNvGrpSpPr/>
        <p:nvPr/>
      </p:nvGrpSpPr>
      <p:grpSpPr>
        <a:xfrm>
          <a:off x="0" y="0"/>
          <a:ext cx="0" cy="0"/>
          <a:chOff x="0" y="0"/>
          <a:chExt cx="0" cy="0"/>
        </a:xfrm>
      </p:grpSpPr>
      <p:pic>
        <p:nvPicPr>
          <p:cNvPr id="1301" name="Google Shape;1301;p98"/>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302" name="Google Shape;1302;p98"/>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303" name="Google Shape;1303;p98"/>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304" name="Google Shape;1304;p98"/>
          <p:cNvSpPr txBox="1"/>
          <p:nvPr>
            <p:ph idx="1" type="body"/>
          </p:nvPr>
        </p:nvSpPr>
        <p:spPr>
          <a:xfrm>
            <a:off x="37147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305" name="Google Shape;1305;p98"/>
          <p:cNvSpPr txBox="1"/>
          <p:nvPr>
            <p:ph idx="2" type="body"/>
          </p:nvPr>
        </p:nvSpPr>
        <p:spPr>
          <a:xfrm>
            <a:off x="4803825" y="1001000"/>
            <a:ext cx="39687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grpSp>
        <p:nvGrpSpPr>
          <p:cNvPr id="1306" name="Google Shape;1306;p98"/>
          <p:cNvGrpSpPr/>
          <p:nvPr/>
        </p:nvGrpSpPr>
        <p:grpSpPr>
          <a:xfrm>
            <a:off x="371687" y="4923286"/>
            <a:ext cx="461284" cy="132067"/>
            <a:chOff x="233900" y="1767025"/>
            <a:chExt cx="7118575" cy="2038075"/>
          </a:xfrm>
        </p:grpSpPr>
        <p:sp>
          <p:nvSpPr>
            <p:cNvPr id="1307" name="Google Shape;1307;p98"/>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98"/>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98"/>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98"/>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98"/>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98"/>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98"/>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98"/>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98"/>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98"/>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98"/>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98"/>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98"/>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98"/>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98"/>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98"/>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98"/>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98"/>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98"/>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98"/>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98"/>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98"/>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98"/>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with Subhead (Dark)">
  <p:cSld name="Title and Subhead (Dark)_1_1_1">
    <p:bg>
      <p:bgPr>
        <a:solidFill>
          <a:schemeClr val="dk2"/>
        </a:solidFill>
      </p:bgPr>
    </p:bg>
    <p:spTree>
      <p:nvGrpSpPr>
        <p:cNvPr id="1330" name="Shape 1330"/>
        <p:cNvGrpSpPr/>
        <p:nvPr/>
      </p:nvGrpSpPr>
      <p:grpSpPr>
        <a:xfrm>
          <a:off x="0" y="0"/>
          <a:ext cx="0" cy="0"/>
          <a:chOff x="0" y="0"/>
          <a:chExt cx="0" cy="0"/>
        </a:xfrm>
      </p:grpSpPr>
      <p:pic>
        <p:nvPicPr>
          <p:cNvPr id="1331" name="Google Shape;1331;p9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332" name="Google Shape;1332;p99"/>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333" name="Google Shape;1333;p99"/>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334" name="Google Shape;1334;p99"/>
          <p:cNvSpPr txBox="1"/>
          <p:nvPr>
            <p:ph idx="1" type="body"/>
          </p:nvPr>
        </p:nvSpPr>
        <p:spPr>
          <a:xfrm>
            <a:off x="37147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335" name="Google Shape;1335;p99"/>
          <p:cNvSpPr txBox="1"/>
          <p:nvPr>
            <p:ph idx="2" type="body"/>
          </p:nvPr>
        </p:nvSpPr>
        <p:spPr>
          <a:xfrm>
            <a:off x="4803825" y="1366100"/>
            <a:ext cx="39687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336" name="Google Shape;1336;p99"/>
          <p:cNvSpPr txBox="1"/>
          <p:nvPr>
            <p:ph idx="3"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grpSp>
        <p:nvGrpSpPr>
          <p:cNvPr id="1337" name="Google Shape;1337;p99"/>
          <p:cNvGrpSpPr/>
          <p:nvPr/>
        </p:nvGrpSpPr>
        <p:grpSpPr>
          <a:xfrm>
            <a:off x="371687" y="4923286"/>
            <a:ext cx="461284" cy="132067"/>
            <a:chOff x="233900" y="1767025"/>
            <a:chExt cx="7118575" cy="2038075"/>
          </a:xfrm>
        </p:grpSpPr>
        <p:sp>
          <p:nvSpPr>
            <p:cNvPr id="1338" name="Google Shape;1338;p99"/>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99"/>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99"/>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99"/>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99"/>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99"/>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99"/>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99"/>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99"/>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99"/>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99"/>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99"/>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99"/>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99"/>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99"/>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99"/>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99"/>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99"/>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99"/>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99"/>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99"/>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99"/>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99"/>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Dark)">
  <p:cSld name="Title and Subhead (Dark)_1_1_1_1">
    <p:bg>
      <p:bgPr>
        <a:solidFill>
          <a:schemeClr val="dk2"/>
        </a:solidFill>
      </p:bgPr>
    </p:bg>
    <p:spTree>
      <p:nvGrpSpPr>
        <p:cNvPr id="1361" name="Shape 1361"/>
        <p:cNvGrpSpPr/>
        <p:nvPr/>
      </p:nvGrpSpPr>
      <p:grpSpPr>
        <a:xfrm>
          <a:off x="0" y="0"/>
          <a:ext cx="0" cy="0"/>
          <a:chOff x="0" y="0"/>
          <a:chExt cx="0" cy="0"/>
        </a:xfrm>
      </p:grpSpPr>
      <p:pic>
        <p:nvPicPr>
          <p:cNvPr id="1362" name="Google Shape;1362;p100"/>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363" name="Google Shape;1363;p100"/>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364" name="Google Shape;1364;p100"/>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365" name="Google Shape;1365;p100"/>
          <p:cNvSpPr txBox="1"/>
          <p:nvPr>
            <p:ph idx="1" type="body"/>
          </p:nvPr>
        </p:nvSpPr>
        <p:spPr>
          <a:xfrm>
            <a:off x="37147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366" name="Google Shape;1366;p100"/>
          <p:cNvSpPr txBox="1"/>
          <p:nvPr>
            <p:ph idx="2" type="body"/>
          </p:nvPr>
        </p:nvSpPr>
        <p:spPr>
          <a:xfrm>
            <a:off x="333022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367" name="Google Shape;1367;p100"/>
          <p:cNvSpPr txBox="1"/>
          <p:nvPr>
            <p:ph idx="3" type="body"/>
          </p:nvPr>
        </p:nvSpPr>
        <p:spPr>
          <a:xfrm>
            <a:off x="6288975" y="1001000"/>
            <a:ext cx="24810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grpSp>
        <p:nvGrpSpPr>
          <p:cNvPr id="1368" name="Google Shape;1368;p100"/>
          <p:cNvGrpSpPr/>
          <p:nvPr/>
        </p:nvGrpSpPr>
        <p:grpSpPr>
          <a:xfrm>
            <a:off x="371687" y="4923286"/>
            <a:ext cx="461284" cy="132067"/>
            <a:chOff x="233900" y="1767025"/>
            <a:chExt cx="7118575" cy="2038075"/>
          </a:xfrm>
        </p:grpSpPr>
        <p:sp>
          <p:nvSpPr>
            <p:cNvPr id="1369" name="Google Shape;1369;p100"/>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00"/>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00"/>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00"/>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00"/>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00"/>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00"/>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00"/>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00"/>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00"/>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00"/>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00"/>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00"/>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00"/>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00"/>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00"/>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00"/>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00"/>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00"/>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00"/>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00"/>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00"/>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00"/>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with Subhead (Dark)">
  <p:cSld name="Title and Subhead (Dark)_1_1_1_1_1">
    <p:bg>
      <p:bgPr>
        <a:solidFill>
          <a:schemeClr val="dk2"/>
        </a:solidFill>
      </p:bgPr>
    </p:bg>
    <p:spTree>
      <p:nvGrpSpPr>
        <p:cNvPr id="1392" name="Shape 1392"/>
        <p:cNvGrpSpPr/>
        <p:nvPr/>
      </p:nvGrpSpPr>
      <p:grpSpPr>
        <a:xfrm>
          <a:off x="0" y="0"/>
          <a:ext cx="0" cy="0"/>
          <a:chOff x="0" y="0"/>
          <a:chExt cx="0" cy="0"/>
        </a:xfrm>
      </p:grpSpPr>
      <p:pic>
        <p:nvPicPr>
          <p:cNvPr id="1393" name="Google Shape;1393;p10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394" name="Google Shape;1394;p101"/>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1pPr>
            <a:lvl2pPr indent="0" lvl="1"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2pPr>
            <a:lvl3pPr indent="0" lvl="2"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3pPr>
            <a:lvl4pPr indent="0" lvl="3"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4pPr>
            <a:lvl5pPr indent="0" lvl="4"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5pPr>
            <a:lvl6pPr indent="0" lvl="5"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6pPr>
            <a:lvl7pPr indent="0" lvl="6"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7pPr>
            <a:lvl8pPr indent="0" lvl="7"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8pPr>
            <a:lvl9pPr indent="0" lvl="8" marL="0" algn="ctr">
              <a:lnSpc>
                <a:spcPct val="100000"/>
              </a:lnSpc>
              <a:spcBef>
                <a:spcPts val="0"/>
              </a:spcBef>
              <a:spcAft>
                <a:spcPts val="0"/>
              </a:spcAft>
              <a:buSzPts val="600"/>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395" name="Google Shape;1395;p101"/>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396" name="Google Shape;1396;p101"/>
          <p:cNvSpPr txBox="1"/>
          <p:nvPr>
            <p:ph idx="1" type="body"/>
          </p:nvPr>
        </p:nvSpPr>
        <p:spPr>
          <a:xfrm>
            <a:off x="371475" y="1366100"/>
            <a:ext cx="24810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397" name="Google Shape;1397;p101"/>
          <p:cNvSpPr txBox="1"/>
          <p:nvPr>
            <p:ph idx="2" type="subTitle"/>
          </p:nvPr>
        </p:nvSpPr>
        <p:spPr>
          <a:xfrm>
            <a:off x="362625" y="842675"/>
            <a:ext cx="8409900" cy="2739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1600"/>
              <a:buNone/>
              <a:defRPr b="1" sz="1600">
                <a:solidFill>
                  <a:schemeClr val="accent1"/>
                </a:solidFill>
              </a:defRPr>
            </a:lvl1pPr>
            <a:lvl2pPr lvl="1">
              <a:spcBef>
                <a:spcPts val="500"/>
              </a:spcBef>
              <a:spcAft>
                <a:spcPts val="0"/>
              </a:spcAft>
              <a:buSzPts val="1400"/>
              <a:buNone/>
              <a:defRPr/>
            </a:lvl2pPr>
            <a:lvl3pPr lvl="2">
              <a:spcBef>
                <a:spcPts val="500"/>
              </a:spcBef>
              <a:spcAft>
                <a:spcPts val="0"/>
              </a:spcAft>
              <a:buSzPts val="12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398" name="Google Shape;1398;p101"/>
          <p:cNvSpPr txBox="1"/>
          <p:nvPr>
            <p:ph idx="3" type="body"/>
          </p:nvPr>
        </p:nvSpPr>
        <p:spPr>
          <a:xfrm>
            <a:off x="3327075" y="1366100"/>
            <a:ext cx="24810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399" name="Google Shape;1399;p101"/>
          <p:cNvSpPr txBox="1"/>
          <p:nvPr>
            <p:ph idx="4" type="body"/>
          </p:nvPr>
        </p:nvSpPr>
        <p:spPr>
          <a:xfrm>
            <a:off x="6291525" y="1366100"/>
            <a:ext cx="2481000" cy="34059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grpSp>
        <p:nvGrpSpPr>
          <p:cNvPr id="1400" name="Google Shape;1400;p101"/>
          <p:cNvGrpSpPr/>
          <p:nvPr/>
        </p:nvGrpSpPr>
        <p:grpSpPr>
          <a:xfrm>
            <a:off x="371687" y="4923286"/>
            <a:ext cx="461284" cy="132067"/>
            <a:chOff x="233900" y="1767025"/>
            <a:chExt cx="7118575" cy="2038075"/>
          </a:xfrm>
        </p:grpSpPr>
        <p:sp>
          <p:nvSpPr>
            <p:cNvPr id="1401" name="Google Shape;1401;p101"/>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01"/>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01"/>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01"/>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01"/>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01"/>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01"/>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01"/>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01"/>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01"/>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01"/>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01"/>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01"/>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01"/>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01"/>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01"/>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01"/>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01"/>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01"/>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01"/>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01"/>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01"/>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01"/>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20" Type="http://schemas.openxmlformats.org/officeDocument/2006/relationships/slideLayout" Target="../slideLayouts/slideLayout19.xml"/><Relationship Id="rId64" Type="http://schemas.openxmlformats.org/officeDocument/2006/relationships/slideLayout" Target="../slideLayouts/slideLayout63.xml"/><Relationship Id="rId63" Type="http://schemas.openxmlformats.org/officeDocument/2006/relationships/slideLayout" Target="../slideLayouts/slideLayout62.xml"/><Relationship Id="rId22" Type="http://schemas.openxmlformats.org/officeDocument/2006/relationships/slideLayout" Target="../slideLayouts/slideLayout21.xml"/><Relationship Id="rId66" Type="http://schemas.openxmlformats.org/officeDocument/2006/relationships/theme" Target="../theme/theme1.xml"/><Relationship Id="rId21" Type="http://schemas.openxmlformats.org/officeDocument/2006/relationships/slideLayout" Target="../slideLayouts/slideLayout20.xml"/><Relationship Id="rId65" Type="http://schemas.openxmlformats.org/officeDocument/2006/relationships/slideLayout" Target="../slideLayouts/slideLayout64.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60" Type="http://schemas.openxmlformats.org/officeDocument/2006/relationships/slideLayout" Target="../slideLayouts/slideLayout59.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3.xml"/><Relationship Id="rId42" Type="http://schemas.openxmlformats.org/officeDocument/2006/relationships/slideLayout" Target="../slideLayouts/slideLayout105.xml"/><Relationship Id="rId41" Type="http://schemas.openxmlformats.org/officeDocument/2006/relationships/slideLayout" Target="../slideLayouts/slideLayout104.xml"/><Relationship Id="rId44" Type="http://schemas.openxmlformats.org/officeDocument/2006/relationships/slideLayout" Target="../slideLayouts/slideLayout107.xml"/><Relationship Id="rId43" Type="http://schemas.openxmlformats.org/officeDocument/2006/relationships/slideLayout" Target="../slideLayouts/slideLayout106.xml"/><Relationship Id="rId46" Type="http://schemas.openxmlformats.org/officeDocument/2006/relationships/slideLayout" Target="../slideLayouts/slideLayout109.xml"/><Relationship Id="rId45" Type="http://schemas.openxmlformats.org/officeDocument/2006/relationships/slideLayout" Target="../slideLayouts/slideLayout108.xml"/><Relationship Id="rId1" Type="http://schemas.openxmlformats.org/officeDocument/2006/relationships/image" Target="../media/image1.png"/><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48" Type="http://schemas.openxmlformats.org/officeDocument/2006/relationships/slideLayout" Target="../slideLayouts/slideLayout111.xml"/><Relationship Id="rId47" Type="http://schemas.openxmlformats.org/officeDocument/2006/relationships/slideLayout" Target="../slideLayouts/slideLayout110.xml"/><Relationship Id="rId49" Type="http://schemas.openxmlformats.org/officeDocument/2006/relationships/slideLayout" Target="../slideLayouts/slideLayout112.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31" Type="http://schemas.openxmlformats.org/officeDocument/2006/relationships/slideLayout" Target="../slideLayouts/slideLayout94.xml"/><Relationship Id="rId30" Type="http://schemas.openxmlformats.org/officeDocument/2006/relationships/slideLayout" Target="../slideLayouts/slideLayout93.xml"/><Relationship Id="rId33" Type="http://schemas.openxmlformats.org/officeDocument/2006/relationships/slideLayout" Target="../slideLayouts/slideLayout96.xml"/><Relationship Id="rId32" Type="http://schemas.openxmlformats.org/officeDocument/2006/relationships/slideLayout" Target="../slideLayouts/slideLayout95.xml"/><Relationship Id="rId35" Type="http://schemas.openxmlformats.org/officeDocument/2006/relationships/slideLayout" Target="../slideLayouts/slideLayout98.xml"/><Relationship Id="rId34" Type="http://schemas.openxmlformats.org/officeDocument/2006/relationships/slideLayout" Target="../slideLayouts/slideLayout97.xml"/><Relationship Id="rId37" Type="http://schemas.openxmlformats.org/officeDocument/2006/relationships/slideLayout" Target="../slideLayouts/slideLayout100.xml"/><Relationship Id="rId36" Type="http://schemas.openxmlformats.org/officeDocument/2006/relationships/slideLayout" Target="../slideLayouts/slideLayout99.xml"/><Relationship Id="rId39" Type="http://schemas.openxmlformats.org/officeDocument/2006/relationships/slideLayout" Target="../slideLayouts/slideLayout102.xml"/><Relationship Id="rId38" Type="http://schemas.openxmlformats.org/officeDocument/2006/relationships/slideLayout" Target="../slideLayouts/slideLayout101.xml"/><Relationship Id="rId20" Type="http://schemas.openxmlformats.org/officeDocument/2006/relationships/slideLayout" Target="../slideLayouts/slideLayout83.xml"/><Relationship Id="rId22" Type="http://schemas.openxmlformats.org/officeDocument/2006/relationships/slideLayout" Target="../slideLayouts/slideLayout85.xml"/><Relationship Id="rId21" Type="http://schemas.openxmlformats.org/officeDocument/2006/relationships/slideLayout" Target="../slideLayouts/slideLayout84.xml"/><Relationship Id="rId24" Type="http://schemas.openxmlformats.org/officeDocument/2006/relationships/slideLayout" Target="../slideLayouts/slideLayout87.xml"/><Relationship Id="rId23" Type="http://schemas.openxmlformats.org/officeDocument/2006/relationships/slideLayout" Target="../slideLayouts/slideLayout86.xml"/><Relationship Id="rId26" Type="http://schemas.openxmlformats.org/officeDocument/2006/relationships/slideLayout" Target="../slideLayouts/slideLayout89.xml"/><Relationship Id="rId25" Type="http://schemas.openxmlformats.org/officeDocument/2006/relationships/slideLayout" Target="../slideLayouts/slideLayout88.xml"/><Relationship Id="rId28" Type="http://schemas.openxmlformats.org/officeDocument/2006/relationships/slideLayout" Target="../slideLayouts/slideLayout91.xml"/><Relationship Id="rId27" Type="http://schemas.openxmlformats.org/officeDocument/2006/relationships/slideLayout" Target="../slideLayouts/slideLayout90.xml"/><Relationship Id="rId29" Type="http://schemas.openxmlformats.org/officeDocument/2006/relationships/slideLayout" Target="../slideLayouts/slideLayout92.xml"/><Relationship Id="rId51" Type="http://schemas.openxmlformats.org/officeDocument/2006/relationships/slideLayout" Target="../slideLayouts/slideLayout114.xml"/><Relationship Id="rId50" Type="http://schemas.openxmlformats.org/officeDocument/2006/relationships/slideLayout" Target="../slideLayouts/slideLayout113.xml"/><Relationship Id="rId53" Type="http://schemas.openxmlformats.org/officeDocument/2006/relationships/theme" Target="../theme/theme2.xml"/><Relationship Id="rId52" Type="http://schemas.openxmlformats.org/officeDocument/2006/relationships/slideLayout" Target="../slideLayouts/slideLayout115.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13" Type="http://schemas.openxmlformats.org/officeDocument/2006/relationships/slideLayout" Target="../slideLayouts/slideLayout76.xml"/><Relationship Id="rId12" Type="http://schemas.openxmlformats.org/officeDocument/2006/relationships/slideLayout" Target="../slideLayouts/slideLayout75.xml"/><Relationship Id="rId15" Type="http://schemas.openxmlformats.org/officeDocument/2006/relationships/slideLayout" Target="../slideLayouts/slideLayout78.xml"/><Relationship Id="rId14" Type="http://schemas.openxmlformats.org/officeDocument/2006/relationships/slideLayout" Target="../slideLayouts/slideLayout77.xml"/><Relationship Id="rId17" Type="http://schemas.openxmlformats.org/officeDocument/2006/relationships/slideLayout" Target="../slideLayouts/slideLayout80.xml"/><Relationship Id="rId16" Type="http://schemas.openxmlformats.org/officeDocument/2006/relationships/slideLayout" Target="../slideLayouts/slideLayout79.xml"/><Relationship Id="rId19" Type="http://schemas.openxmlformats.org/officeDocument/2006/relationships/slideLayout" Target="../slideLayouts/slideLayout82.xml"/><Relationship Id="rId1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2700"/>
              <a:buFont typeface="Arial"/>
              <a:buNone/>
              <a:defRPr b="1" i="0" sz="2700" u="none" cap="none" strike="noStrike">
                <a:solidFill>
                  <a:schemeClr val="dk2"/>
                </a:solidFill>
                <a:latin typeface="Arial"/>
                <a:ea typeface="Arial"/>
                <a:cs typeface="Arial"/>
                <a:sym typeface="Arial"/>
              </a:defRPr>
            </a:lvl1pPr>
            <a:lvl2pPr lvl="1"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2pPr>
            <a:lvl3pPr lvl="2"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3pPr>
            <a:lvl4pPr lvl="3"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4pPr>
            <a:lvl5pPr lvl="4"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5pPr>
            <a:lvl6pPr lvl="5"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6pPr>
            <a:lvl7pPr lvl="6"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7pPr>
            <a:lvl8pPr lvl="7"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8pPr>
            <a:lvl9pPr lvl="8"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7" name="Google Shape;7;p1"/>
          <p:cNvSpPr txBox="1"/>
          <p:nvPr>
            <p:ph idx="1" type="body"/>
          </p:nvPr>
        </p:nvSpPr>
        <p:spPr>
          <a:xfrm>
            <a:off x="371475" y="1001001"/>
            <a:ext cx="84012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1pPr>
            <a:lvl2pPr indent="-317500" lvl="1" marL="914400" marR="0" algn="l">
              <a:lnSpc>
                <a:spcPct val="100000"/>
              </a:lnSpc>
              <a:spcBef>
                <a:spcPts val="5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04800" lvl="2" marL="1371600" marR="0" algn="l">
              <a:lnSpc>
                <a:spcPct val="100000"/>
              </a:lnSpc>
              <a:spcBef>
                <a:spcPts val="5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292100" lvl="3" marL="18288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4pPr>
            <a:lvl5pPr indent="-292100" lvl="4" marL="22860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5pPr>
            <a:lvl6pPr indent="-292100" lvl="5" marL="27432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6pPr>
            <a:lvl7pPr indent="-292100" lvl="6" marL="32004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7pPr>
            <a:lvl8pPr indent="-292100" lvl="7" marL="36576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8pPr>
            <a:lvl9pPr indent="-292100" lvl="8" marL="4114800" marR="0" algn="l">
              <a:lnSpc>
                <a:spcPct val="100000"/>
              </a:lnSpc>
              <a:spcBef>
                <a:spcPts val="500"/>
              </a:spcBef>
              <a:spcAft>
                <a:spcPts val="500"/>
              </a:spcAft>
              <a:buClr>
                <a:schemeClr val="dk2"/>
              </a:buClr>
              <a:buSzPts val="1000"/>
              <a:buFont typeface="Arial"/>
              <a:buChar char="•"/>
              <a:defRPr b="0" i="0" sz="10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
            <a:alphaModFix/>
          </a:blip>
          <a:srcRect b="0" l="0" r="0" t="0"/>
          <a:stretch/>
        </p:blipFill>
        <p:spPr>
          <a:xfrm>
            <a:off x="8842489" y="76630"/>
            <a:ext cx="219941" cy="2199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234">
          <p15:clr>
            <a:srgbClr val="F26B43"/>
          </p15:clr>
        </p15:guide>
        <p15:guide id="4" pos="5526">
          <p15:clr>
            <a:srgbClr val="F26B43"/>
          </p15:clr>
        </p15:guide>
        <p15:guide id="5" orient="horz" pos="234">
          <p15:clr>
            <a:srgbClr val="F26B43"/>
          </p15:clr>
        </p15:guide>
        <p15:guide id="6" orient="horz" pos="30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1" name="Shape 401"/>
        <p:cNvGrpSpPr/>
        <p:nvPr/>
      </p:nvGrpSpPr>
      <p:grpSpPr>
        <a:xfrm>
          <a:off x="0" y="0"/>
          <a:ext cx="0" cy="0"/>
          <a:chOff x="0" y="0"/>
          <a:chExt cx="0" cy="0"/>
        </a:xfrm>
      </p:grpSpPr>
      <p:sp>
        <p:nvSpPr>
          <p:cNvPr id="402" name="Google Shape;402;p66"/>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2700"/>
              <a:buFont typeface="Arial"/>
              <a:buNone/>
              <a:defRPr b="1" i="0" sz="2700" u="none" cap="none" strike="noStrike">
                <a:solidFill>
                  <a:schemeClr val="dk2"/>
                </a:solidFill>
                <a:latin typeface="Arial"/>
                <a:ea typeface="Arial"/>
                <a:cs typeface="Arial"/>
                <a:sym typeface="Arial"/>
              </a:defRPr>
            </a:lvl1pPr>
            <a:lvl2pPr lvl="1"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2pPr>
            <a:lvl3pPr lvl="2"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3pPr>
            <a:lvl4pPr lvl="3"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4pPr>
            <a:lvl5pPr lvl="4"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5pPr>
            <a:lvl6pPr lvl="5"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6pPr>
            <a:lvl7pPr lvl="6"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7pPr>
            <a:lvl8pPr lvl="7"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8pPr>
            <a:lvl9pPr lvl="8" marR="0" algn="l">
              <a:lnSpc>
                <a:spcPct val="100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403" name="Google Shape;403;p66"/>
          <p:cNvSpPr txBox="1"/>
          <p:nvPr>
            <p:ph idx="1" type="body"/>
          </p:nvPr>
        </p:nvSpPr>
        <p:spPr>
          <a:xfrm>
            <a:off x="371475" y="1001001"/>
            <a:ext cx="8401200" cy="3771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1pPr>
            <a:lvl2pPr indent="-317500" lvl="1" marL="914400" marR="0" algn="l">
              <a:lnSpc>
                <a:spcPct val="100000"/>
              </a:lnSpc>
              <a:spcBef>
                <a:spcPts val="500"/>
              </a:spcBef>
              <a:spcAft>
                <a:spcPts val="0"/>
              </a:spcAft>
              <a:buClr>
                <a:schemeClr val="dk2"/>
              </a:buClr>
              <a:buSzPts val="1400"/>
              <a:buFont typeface="Arial"/>
              <a:buChar char="•"/>
              <a:defRPr b="0" i="0" u="none" cap="none" strike="noStrike">
                <a:solidFill>
                  <a:schemeClr val="dk2"/>
                </a:solidFill>
                <a:latin typeface="Arial"/>
                <a:ea typeface="Arial"/>
                <a:cs typeface="Arial"/>
                <a:sym typeface="Arial"/>
              </a:defRPr>
            </a:lvl2pPr>
            <a:lvl3pPr indent="-304800" lvl="2" marL="1371600" marR="0" algn="l">
              <a:lnSpc>
                <a:spcPct val="100000"/>
              </a:lnSpc>
              <a:spcBef>
                <a:spcPts val="5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292100" lvl="3" marL="18288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4pPr>
            <a:lvl5pPr indent="-292100" lvl="4" marL="22860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5pPr>
            <a:lvl6pPr indent="-292100" lvl="5" marL="27432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6pPr>
            <a:lvl7pPr indent="-292100" lvl="6" marL="32004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7pPr>
            <a:lvl8pPr indent="-292100" lvl="7" marL="3657600" marR="0" algn="l">
              <a:lnSpc>
                <a:spcPct val="100000"/>
              </a:lnSpc>
              <a:spcBef>
                <a:spcPts val="50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8pPr>
            <a:lvl9pPr indent="-292100" lvl="8" marL="4114800" marR="0" algn="l">
              <a:lnSpc>
                <a:spcPct val="100000"/>
              </a:lnSpc>
              <a:spcBef>
                <a:spcPts val="500"/>
              </a:spcBef>
              <a:spcAft>
                <a:spcPts val="500"/>
              </a:spcAft>
              <a:buClr>
                <a:schemeClr val="dk2"/>
              </a:buClr>
              <a:buSzPts val="1000"/>
              <a:buFont typeface="Arial"/>
              <a:buChar char="•"/>
              <a:defRPr b="0" i="0" sz="1000" u="none" cap="none" strike="noStrike">
                <a:solidFill>
                  <a:schemeClr val="dk2"/>
                </a:solidFill>
                <a:latin typeface="Arial"/>
                <a:ea typeface="Arial"/>
                <a:cs typeface="Arial"/>
                <a:sym typeface="Arial"/>
              </a:defRPr>
            </a:lvl9pPr>
          </a:lstStyle>
          <a:p/>
        </p:txBody>
      </p:sp>
      <p:pic>
        <p:nvPicPr>
          <p:cNvPr id="404" name="Google Shape;404;p66"/>
          <p:cNvPicPr preferRelativeResize="0"/>
          <p:nvPr/>
        </p:nvPicPr>
        <p:blipFill rotWithShape="1">
          <a:blip r:embed="rId1">
            <a:alphaModFix/>
          </a:blip>
          <a:srcRect b="0" l="0" r="0" t="0"/>
          <a:stretch/>
        </p:blipFill>
        <p:spPr>
          <a:xfrm>
            <a:off x="8842489" y="76630"/>
            <a:ext cx="219941" cy="219941"/>
          </a:xfrm>
          <a:prstGeom prst="rect">
            <a:avLst/>
          </a:prstGeom>
          <a:noFill/>
          <a:ln>
            <a:noFill/>
          </a:ln>
        </p:spPr>
      </p:pic>
      <p:sp>
        <p:nvSpPr>
          <p:cNvPr id="405" name="Google Shape;405;p66"/>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lvl1pPr indent="0" lvl="0"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234">
          <p15:clr>
            <a:srgbClr val="F26B43"/>
          </p15:clr>
        </p15:guide>
        <p15:guide id="4" pos="5526">
          <p15:clr>
            <a:srgbClr val="F26B43"/>
          </p15:clr>
        </p15:guide>
        <p15:guide id="5" orient="horz" pos="234">
          <p15:clr>
            <a:srgbClr val="F26B43"/>
          </p15:clr>
        </p15:guide>
        <p15:guide id="6" orient="horz" pos="300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xml"/><Relationship Id="rId3" Type="http://schemas.openxmlformats.org/officeDocument/2006/relationships/image" Target="../media/image71.png"/><Relationship Id="rId4" Type="http://schemas.openxmlformats.org/officeDocument/2006/relationships/image" Target="../media/image74.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80.png"/><Relationship Id="rId8"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xml"/><Relationship Id="rId3" Type="http://schemas.openxmlformats.org/officeDocument/2006/relationships/image" Target="../media/image80.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2.xml"/><Relationship Id="rId3" Type="http://schemas.openxmlformats.org/officeDocument/2006/relationships/image" Target="../media/image87.png"/><Relationship Id="rId4" Type="http://schemas.openxmlformats.org/officeDocument/2006/relationships/image" Target="../media/image88.png"/><Relationship Id="rId9" Type="http://schemas.openxmlformats.org/officeDocument/2006/relationships/image" Target="../media/image96.png"/><Relationship Id="rId5" Type="http://schemas.openxmlformats.org/officeDocument/2006/relationships/image" Target="../media/image136.png"/><Relationship Id="rId6" Type="http://schemas.openxmlformats.org/officeDocument/2006/relationships/image" Target="../media/image124.png"/><Relationship Id="rId7" Type="http://schemas.openxmlformats.org/officeDocument/2006/relationships/image" Target="../media/image93.png"/><Relationship Id="rId8" Type="http://schemas.openxmlformats.org/officeDocument/2006/relationships/image" Target="../media/image94.png"/><Relationship Id="rId11" Type="http://schemas.openxmlformats.org/officeDocument/2006/relationships/image" Target="../media/image95.png"/><Relationship Id="rId10" Type="http://schemas.openxmlformats.org/officeDocument/2006/relationships/image" Target="../media/image91.png"/><Relationship Id="rId13" Type="http://schemas.openxmlformats.org/officeDocument/2006/relationships/image" Target="../media/image128.png"/><Relationship Id="rId12" Type="http://schemas.openxmlformats.org/officeDocument/2006/relationships/image" Target="../media/image98.png"/><Relationship Id="rId15" Type="http://schemas.openxmlformats.org/officeDocument/2006/relationships/image" Target="../media/image117.png"/><Relationship Id="rId14" Type="http://schemas.openxmlformats.org/officeDocument/2006/relationships/image" Target="../media/image106.png"/><Relationship Id="rId17" Type="http://schemas.openxmlformats.org/officeDocument/2006/relationships/image" Target="../media/image108.png"/><Relationship Id="rId16" Type="http://schemas.openxmlformats.org/officeDocument/2006/relationships/image" Target="../media/image119.png"/><Relationship Id="rId18" Type="http://schemas.openxmlformats.org/officeDocument/2006/relationships/image" Target="../media/image1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3.xml"/><Relationship Id="rId3" Type="http://schemas.openxmlformats.org/officeDocument/2006/relationships/image" Target="../media/image97.png"/><Relationship Id="rId4" Type="http://schemas.openxmlformats.org/officeDocument/2006/relationships/image" Target="../media/image101.png"/><Relationship Id="rId9" Type="http://schemas.openxmlformats.org/officeDocument/2006/relationships/image" Target="../media/image112.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2.png"/><Relationship Id="rId8" Type="http://schemas.openxmlformats.org/officeDocument/2006/relationships/image" Target="../media/image10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4.xml"/><Relationship Id="rId3" Type="http://schemas.openxmlformats.org/officeDocument/2006/relationships/image" Target="../media/image116.png"/><Relationship Id="rId4" Type="http://schemas.openxmlformats.org/officeDocument/2006/relationships/image" Target="../media/image103.png"/><Relationship Id="rId5" Type="http://schemas.openxmlformats.org/officeDocument/2006/relationships/image" Target="../media/image111.png"/><Relationship Id="rId6" Type="http://schemas.openxmlformats.org/officeDocument/2006/relationships/image" Target="../media/image1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5.xml"/><Relationship Id="rId3" Type="http://schemas.openxmlformats.org/officeDocument/2006/relationships/image" Target="../media/image104.png"/><Relationship Id="rId4" Type="http://schemas.openxmlformats.org/officeDocument/2006/relationships/image" Target="../media/image107.png"/><Relationship Id="rId9" Type="http://schemas.openxmlformats.org/officeDocument/2006/relationships/image" Target="../media/image120.png"/><Relationship Id="rId5" Type="http://schemas.openxmlformats.org/officeDocument/2006/relationships/image" Target="../media/image5.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8.png"/><Relationship Id="rId11" Type="http://schemas.openxmlformats.org/officeDocument/2006/relationships/image" Target="../media/image122.png"/><Relationship Id="rId10" Type="http://schemas.openxmlformats.org/officeDocument/2006/relationships/image" Target="../media/image1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6.xml"/><Relationship Id="rId3" Type="http://schemas.openxmlformats.org/officeDocument/2006/relationships/image" Target="../media/image104.png"/><Relationship Id="rId4" Type="http://schemas.openxmlformats.org/officeDocument/2006/relationships/image" Target="../media/image107.png"/><Relationship Id="rId9" Type="http://schemas.openxmlformats.org/officeDocument/2006/relationships/image" Target="../media/image126.png"/><Relationship Id="rId5" Type="http://schemas.openxmlformats.org/officeDocument/2006/relationships/image" Target="../media/image5.png"/><Relationship Id="rId6" Type="http://schemas.openxmlformats.org/officeDocument/2006/relationships/image" Target="../media/image123.png"/><Relationship Id="rId7" Type="http://schemas.openxmlformats.org/officeDocument/2006/relationships/image" Target="../media/image127.png"/><Relationship Id="rId8" Type="http://schemas.openxmlformats.org/officeDocument/2006/relationships/image" Target="../media/image130.png"/><Relationship Id="rId10" Type="http://schemas.openxmlformats.org/officeDocument/2006/relationships/image" Target="../media/image1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7.xml"/><Relationship Id="rId3" Type="http://schemas.openxmlformats.org/officeDocument/2006/relationships/image" Target="../media/image137.png"/><Relationship Id="rId4" Type="http://schemas.openxmlformats.org/officeDocument/2006/relationships/image" Target="../media/image141.png"/><Relationship Id="rId9" Type="http://schemas.openxmlformats.org/officeDocument/2006/relationships/image" Target="../media/image49.png"/><Relationship Id="rId5" Type="http://schemas.openxmlformats.org/officeDocument/2006/relationships/image" Target="../media/image133.png"/><Relationship Id="rId6" Type="http://schemas.openxmlformats.org/officeDocument/2006/relationships/image" Target="../media/image135.png"/><Relationship Id="rId7" Type="http://schemas.openxmlformats.org/officeDocument/2006/relationships/image" Target="../media/image131.png"/><Relationship Id="rId8" Type="http://schemas.openxmlformats.org/officeDocument/2006/relationships/image" Target="../media/image142.png"/><Relationship Id="rId10" Type="http://schemas.openxmlformats.org/officeDocument/2006/relationships/image" Target="../media/image1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8.xml"/><Relationship Id="rId3" Type="http://schemas.openxmlformats.org/officeDocument/2006/relationships/image" Target="../media/image1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9.xml"/><Relationship Id="rId3" Type="http://schemas.openxmlformats.org/officeDocument/2006/relationships/image" Target="../media/image206.png"/><Relationship Id="rId4" Type="http://schemas.openxmlformats.org/officeDocument/2006/relationships/image" Target="../media/image149.png"/><Relationship Id="rId9" Type="http://schemas.openxmlformats.org/officeDocument/2006/relationships/image" Target="../media/image154.png"/><Relationship Id="rId5" Type="http://schemas.openxmlformats.org/officeDocument/2006/relationships/image" Target="../media/image208.png"/><Relationship Id="rId6" Type="http://schemas.openxmlformats.org/officeDocument/2006/relationships/image" Target="../media/image132.png"/><Relationship Id="rId7" Type="http://schemas.openxmlformats.org/officeDocument/2006/relationships/image" Target="../media/image146.png"/><Relationship Id="rId8" Type="http://schemas.openxmlformats.org/officeDocument/2006/relationships/image" Target="../media/image140.png"/><Relationship Id="rId11" Type="http://schemas.openxmlformats.org/officeDocument/2006/relationships/image" Target="../media/image147.png"/><Relationship Id="rId10" Type="http://schemas.openxmlformats.org/officeDocument/2006/relationships/image" Target="../media/image145.png"/><Relationship Id="rId13" Type="http://schemas.openxmlformats.org/officeDocument/2006/relationships/image" Target="../media/image151.png"/><Relationship Id="rId12" Type="http://schemas.openxmlformats.org/officeDocument/2006/relationships/image" Target="../media/image148.png"/><Relationship Id="rId14" Type="http://schemas.openxmlformats.org/officeDocument/2006/relationships/image" Target="../media/image1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xml"/><Relationship Id="rId3"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49.png"/><Relationship Id="rId7" Type="http://schemas.openxmlformats.org/officeDocument/2006/relationships/image" Target="../media/image43.png"/><Relationship Id="rId8" Type="http://schemas.openxmlformats.org/officeDocument/2006/relationships/image" Target="../media/image53.png"/><Relationship Id="rId10" Type="http://schemas.openxmlformats.org/officeDocument/2006/relationships/image" Target="../media/image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0.xml"/><Relationship Id="rId3" Type="http://schemas.openxmlformats.org/officeDocument/2006/relationships/image" Target="../media/image104.png"/><Relationship Id="rId4" Type="http://schemas.openxmlformats.org/officeDocument/2006/relationships/image" Target="../media/image143.png"/><Relationship Id="rId9" Type="http://schemas.openxmlformats.org/officeDocument/2006/relationships/image" Target="../media/image155.png"/><Relationship Id="rId5" Type="http://schemas.openxmlformats.org/officeDocument/2006/relationships/image" Target="../media/image5.png"/><Relationship Id="rId6" Type="http://schemas.openxmlformats.org/officeDocument/2006/relationships/image" Target="../media/image150.png"/><Relationship Id="rId7" Type="http://schemas.openxmlformats.org/officeDocument/2006/relationships/image" Target="../media/image153.png"/><Relationship Id="rId8" Type="http://schemas.openxmlformats.org/officeDocument/2006/relationships/image" Target="../media/image163.png"/><Relationship Id="rId10" Type="http://schemas.openxmlformats.org/officeDocument/2006/relationships/image" Target="../media/image1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1.xml"/><Relationship Id="rId3" Type="http://schemas.openxmlformats.org/officeDocument/2006/relationships/image" Target="../media/image1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2.xml"/><Relationship Id="rId3" Type="http://schemas.openxmlformats.org/officeDocument/2006/relationships/image" Target="../media/image162.png"/><Relationship Id="rId4" Type="http://schemas.openxmlformats.org/officeDocument/2006/relationships/image" Target="../media/image20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3.xml"/><Relationship Id="rId3" Type="http://schemas.openxmlformats.org/officeDocument/2006/relationships/image" Target="../media/image166.png"/><Relationship Id="rId4" Type="http://schemas.openxmlformats.org/officeDocument/2006/relationships/image" Target="../media/image177.png"/><Relationship Id="rId9" Type="http://schemas.openxmlformats.org/officeDocument/2006/relationships/image" Target="../media/image167.png"/><Relationship Id="rId5" Type="http://schemas.openxmlformats.org/officeDocument/2006/relationships/image" Target="../media/image165.png"/><Relationship Id="rId6" Type="http://schemas.openxmlformats.org/officeDocument/2006/relationships/image" Target="../media/image45.png"/><Relationship Id="rId7" Type="http://schemas.openxmlformats.org/officeDocument/2006/relationships/image" Target="../media/image182.png"/><Relationship Id="rId8" Type="http://schemas.openxmlformats.org/officeDocument/2006/relationships/image" Target="../media/image60.png"/><Relationship Id="rId11" Type="http://schemas.openxmlformats.org/officeDocument/2006/relationships/image" Target="../media/image172.png"/><Relationship Id="rId10" Type="http://schemas.openxmlformats.org/officeDocument/2006/relationships/image" Target="../media/image155.png"/><Relationship Id="rId13" Type="http://schemas.openxmlformats.org/officeDocument/2006/relationships/image" Target="../media/image175.png"/><Relationship Id="rId12" Type="http://schemas.openxmlformats.org/officeDocument/2006/relationships/image" Target="../media/image178.png"/><Relationship Id="rId15" Type="http://schemas.openxmlformats.org/officeDocument/2006/relationships/image" Target="../media/image188.png"/><Relationship Id="rId14" Type="http://schemas.openxmlformats.org/officeDocument/2006/relationships/image" Target="../media/image2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4.xml"/><Relationship Id="rId3" Type="http://schemas.openxmlformats.org/officeDocument/2006/relationships/image" Target="../media/image179.png"/><Relationship Id="rId4" Type="http://schemas.openxmlformats.org/officeDocument/2006/relationships/image" Target="../media/image180.png"/><Relationship Id="rId9" Type="http://schemas.openxmlformats.org/officeDocument/2006/relationships/image" Target="../media/image190.png"/><Relationship Id="rId5" Type="http://schemas.openxmlformats.org/officeDocument/2006/relationships/image" Target="../media/image171.png"/><Relationship Id="rId6" Type="http://schemas.openxmlformats.org/officeDocument/2006/relationships/image" Target="../media/image173.png"/><Relationship Id="rId7" Type="http://schemas.openxmlformats.org/officeDocument/2006/relationships/image" Target="../media/image176.png"/><Relationship Id="rId8" Type="http://schemas.openxmlformats.org/officeDocument/2006/relationships/image" Target="../media/image181.png"/><Relationship Id="rId20" Type="http://schemas.openxmlformats.org/officeDocument/2006/relationships/image" Target="../media/image178.png"/><Relationship Id="rId22" Type="http://schemas.openxmlformats.org/officeDocument/2006/relationships/image" Target="../media/image197.png"/><Relationship Id="rId21" Type="http://schemas.openxmlformats.org/officeDocument/2006/relationships/image" Target="../media/image175.png"/><Relationship Id="rId24" Type="http://schemas.openxmlformats.org/officeDocument/2006/relationships/image" Target="../media/image200.png"/><Relationship Id="rId23" Type="http://schemas.openxmlformats.org/officeDocument/2006/relationships/image" Target="../media/image202.png"/><Relationship Id="rId26" Type="http://schemas.openxmlformats.org/officeDocument/2006/relationships/image" Target="../media/image188.png"/><Relationship Id="rId25" Type="http://schemas.openxmlformats.org/officeDocument/2006/relationships/image" Target="../media/image199.png"/><Relationship Id="rId27" Type="http://schemas.openxmlformats.org/officeDocument/2006/relationships/image" Target="../media/image204.png"/><Relationship Id="rId11" Type="http://schemas.openxmlformats.org/officeDocument/2006/relationships/image" Target="../media/image185.png"/><Relationship Id="rId10" Type="http://schemas.openxmlformats.org/officeDocument/2006/relationships/image" Target="../media/image186.png"/><Relationship Id="rId13" Type="http://schemas.openxmlformats.org/officeDocument/2006/relationships/image" Target="../media/image189.png"/><Relationship Id="rId12" Type="http://schemas.openxmlformats.org/officeDocument/2006/relationships/image" Target="../media/image183.png"/><Relationship Id="rId15" Type="http://schemas.openxmlformats.org/officeDocument/2006/relationships/image" Target="../media/image187.png"/><Relationship Id="rId14" Type="http://schemas.openxmlformats.org/officeDocument/2006/relationships/image" Target="../media/image184.png"/><Relationship Id="rId17" Type="http://schemas.openxmlformats.org/officeDocument/2006/relationships/image" Target="../media/image193.png"/><Relationship Id="rId16" Type="http://schemas.openxmlformats.org/officeDocument/2006/relationships/image" Target="../media/image194.png"/><Relationship Id="rId19" Type="http://schemas.openxmlformats.org/officeDocument/2006/relationships/image" Target="../media/image172.png"/><Relationship Id="rId18" Type="http://schemas.openxmlformats.org/officeDocument/2006/relationships/image" Target="../media/image19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5.xml"/><Relationship Id="rId3" Type="http://schemas.openxmlformats.org/officeDocument/2006/relationships/image" Target="../media/image203.png"/><Relationship Id="rId4" Type="http://schemas.openxmlformats.org/officeDocument/2006/relationships/image" Target="../media/image192.png"/><Relationship Id="rId5" Type="http://schemas.openxmlformats.org/officeDocument/2006/relationships/hyperlink" Target="https://forward.rubrik.com/2026-eme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6.xml"/><Relationship Id="rId3" Type="http://schemas.openxmlformats.org/officeDocument/2006/relationships/image" Target="../media/image20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54.png"/><Relationship Id="rId5"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xml"/><Relationship Id="rId3" Type="http://schemas.openxmlformats.org/officeDocument/2006/relationships/image" Target="../media/image60.png"/><Relationship Id="rId4" Type="http://schemas.openxmlformats.org/officeDocument/2006/relationships/image" Target="../media/image210.png"/><Relationship Id="rId5" Type="http://schemas.openxmlformats.org/officeDocument/2006/relationships/image" Target="../media/image55.png"/><Relationship Id="rId6"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xml"/><Relationship Id="rId3" Type="http://schemas.openxmlformats.org/officeDocument/2006/relationships/image" Target="../media/image59.png"/><Relationship Id="rId4" Type="http://schemas.openxmlformats.org/officeDocument/2006/relationships/image" Target="../media/image66.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205.png"/><Relationship Id="rId8"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7.xml"/><Relationship Id="rId3" Type="http://schemas.openxmlformats.org/officeDocument/2006/relationships/image" Target="../media/image61.png"/><Relationship Id="rId4" Type="http://schemas.openxmlformats.org/officeDocument/2006/relationships/image" Target="../media/image70.png"/><Relationship Id="rId9" Type="http://schemas.openxmlformats.org/officeDocument/2006/relationships/image" Target="../media/image89.png"/><Relationship Id="rId5" Type="http://schemas.openxmlformats.org/officeDocument/2006/relationships/image" Target="../media/image63.png"/><Relationship Id="rId6" Type="http://schemas.openxmlformats.org/officeDocument/2006/relationships/image" Target="../media/image83.png"/><Relationship Id="rId7" Type="http://schemas.openxmlformats.org/officeDocument/2006/relationships/image" Target="../media/image67.png"/><Relationship Id="rId8"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xml"/><Relationship Id="rId3" Type="http://schemas.openxmlformats.org/officeDocument/2006/relationships/image" Target="../media/image138.png"/><Relationship Id="rId4" Type="http://schemas.openxmlformats.org/officeDocument/2006/relationships/image" Target="../media/image72.png"/><Relationship Id="rId5" Type="http://schemas.openxmlformats.org/officeDocument/2006/relationships/image" Target="../media/image92.png"/><Relationship Id="rId6" Type="http://schemas.openxmlformats.org/officeDocument/2006/relationships/image" Target="../media/image90.png"/><Relationship Id="rId7" Type="http://schemas.openxmlformats.org/officeDocument/2006/relationships/image" Target="../media/image73.png"/><Relationship Id="rId8"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9.xml"/><Relationship Id="rId3"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p118"/>
          <p:cNvSpPr txBox="1"/>
          <p:nvPr>
            <p:ph type="title"/>
          </p:nvPr>
        </p:nvSpPr>
        <p:spPr>
          <a:xfrm>
            <a:off x="371475" y="1567025"/>
            <a:ext cx="6225300" cy="2009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5400"/>
              <a:t>RESILIENCE</a:t>
            </a:r>
            <a:r>
              <a:rPr lang="en" sz="5400"/>
              <a:t> FOR EVERYTHING</a:t>
            </a:r>
            <a:endParaRPr sz="5400"/>
          </a:p>
        </p:txBody>
      </p:sp>
      <p:sp>
        <p:nvSpPr>
          <p:cNvPr id="1728" name="Google Shape;1728;p118"/>
          <p:cNvSpPr txBox="1"/>
          <p:nvPr/>
        </p:nvSpPr>
        <p:spPr>
          <a:xfrm>
            <a:off x="300162" y="3434800"/>
            <a:ext cx="5214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1"/>
                </a:solidFill>
              </a:rPr>
              <a:t>How to ensure Business Continuity across Cloud, Identity and AI</a:t>
            </a:r>
            <a:endParaRPr b="1" sz="20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859" name="Shape 1859"/>
        <p:cNvGrpSpPr/>
        <p:nvPr/>
      </p:nvGrpSpPr>
      <p:grpSpPr>
        <a:xfrm>
          <a:off x="0" y="0"/>
          <a:ext cx="0" cy="0"/>
          <a:chOff x="0" y="0"/>
          <a:chExt cx="0" cy="0"/>
        </a:xfrm>
      </p:grpSpPr>
      <p:grpSp>
        <p:nvGrpSpPr>
          <p:cNvPr id="1860" name="Google Shape;1860;p127"/>
          <p:cNvGrpSpPr/>
          <p:nvPr/>
        </p:nvGrpSpPr>
        <p:grpSpPr>
          <a:xfrm>
            <a:off x="2560769" y="748983"/>
            <a:ext cx="774600" cy="940097"/>
            <a:chOff x="2560769" y="748983"/>
            <a:chExt cx="774600" cy="940097"/>
          </a:xfrm>
        </p:grpSpPr>
        <p:sp>
          <p:nvSpPr>
            <p:cNvPr id="1861" name="Google Shape;1861;p127"/>
            <p:cNvSpPr txBox="1"/>
            <p:nvPr/>
          </p:nvSpPr>
          <p:spPr>
            <a:xfrm>
              <a:off x="2560769" y="748983"/>
              <a:ext cx="774600" cy="384900"/>
            </a:xfrm>
            <a:prstGeom prst="rect">
              <a:avLst/>
            </a:prstGeom>
            <a:noFill/>
            <a:ln>
              <a:noFill/>
            </a:ln>
          </p:spPr>
          <p:txBody>
            <a:bodyPr anchorCtr="0" anchor="ctr" bIns="0" lIns="0" spcFirstLastPara="1" rIns="0" wrap="square" tIns="0">
              <a:noAutofit/>
            </a:bodyPr>
            <a:lstStyle/>
            <a:p>
              <a:pPr indent="0" lvl="0" marL="0" rtl="0" algn="ctr">
                <a:lnSpc>
                  <a:spcPct val="80000"/>
                </a:lnSpc>
                <a:spcBef>
                  <a:spcPts val="0"/>
                </a:spcBef>
                <a:spcAft>
                  <a:spcPts val="0"/>
                </a:spcAft>
                <a:buNone/>
              </a:pPr>
              <a:r>
                <a:rPr b="1" lang="en" sz="1200">
                  <a:solidFill>
                    <a:schemeClr val="dk2"/>
                  </a:solidFill>
                  <a:latin typeface="Caveat"/>
                  <a:ea typeface="Caveat"/>
                  <a:cs typeface="Caveat"/>
                  <a:sym typeface="Caveat"/>
                </a:rPr>
                <a:t>Mission</a:t>
              </a:r>
              <a:endParaRPr b="1" sz="1200">
                <a:solidFill>
                  <a:schemeClr val="dk2"/>
                </a:solidFill>
                <a:latin typeface="Caveat"/>
                <a:ea typeface="Caveat"/>
                <a:cs typeface="Caveat"/>
                <a:sym typeface="Caveat"/>
              </a:endParaRPr>
            </a:p>
            <a:p>
              <a:pPr indent="0" lvl="0" marL="0" rtl="0" algn="ctr">
                <a:lnSpc>
                  <a:spcPct val="80000"/>
                </a:lnSpc>
                <a:spcBef>
                  <a:spcPts val="0"/>
                </a:spcBef>
                <a:spcAft>
                  <a:spcPts val="0"/>
                </a:spcAft>
                <a:buNone/>
              </a:pPr>
              <a:r>
                <a:rPr b="1" lang="en" sz="1200">
                  <a:solidFill>
                    <a:schemeClr val="dk2"/>
                  </a:solidFill>
                  <a:latin typeface="Caveat"/>
                  <a:ea typeface="Caveat"/>
                  <a:cs typeface="Caveat"/>
                  <a:sym typeface="Caveat"/>
                </a:rPr>
                <a:t>Critical</a:t>
              </a:r>
              <a:endParaRPr b="1" sz="1200">
                <a:solidFill>
                  <a:schemeClr val="dk2"/>
                </a:solidFill>
                <a:latin typeface="Caveat"/>
                <a:ea typeface="Caveat"/>
                <a:cs typeface="Caveat"/>
                <a:sym typeface="Caveat"/>
              </a:endParaRPr>
            </a:p>
            <a:p>
              <a:pPr indent="0" lvl="0" marL="0" rtl="0" algn="ctr">
                <a:lnSpc>
                  <a:spcPct val="80000"/>
                </a:lnSpc>
                <a:spcBef>
                  <a:spcPts val="0"/>
                </a:spcBef>
                <a:spcAft>
                  <a:spcPts val="0"/>
                </a:spcAft>
                <a:buNone/>
              </a:pPr>
              <a:r>
                <a:rPr b="1" lang="en" sz="1200">
                  <a:solidFill>
                    <a:schemeClr val="dk2"/>
                  </a:solidFill>
                  <a:latin typeface="Caveat"/>
                  <a:ea typeface="Caveat"/>
                  <a:cs typeface="Caveat"/>
                  <a:sym typeface="Caveat"/>
                </a:rPr>
                <a:t>Apps</a:t>
              </a:r>
              <a:endParaRPr b="1" sz="1200">
                <a:solidFill>
                  <a:schemeClr val="dk2"/>
                </a:solidFill>
                <a:latin typeface="Caveat"/>
                <a:ea typeface="Caveat"/>
                <a:cs typeface="Caveat"/>
                <a:sym typeface="Caveat"/>
              </a:endParaRPr>
            </a:p>
          </p:txBody>
        </p:sp>
        <p:cxnSp>
          <p:nvCxnSpPr>
            <p:cNvPr id="1862" name="Google Shape;1862;p127"/>
            <p:cNvCxnSpPr/>
            <p:nvPr/>
          </p:nvCxnSpPr>
          <p:spPr>
            <a:xfrm rot="10800000">
              <a:off x="2930737" y="1271780"/>
              <a:ext cx="0" cy="417300"/>
            </a:xfrm>
            <a:prstGeom prst="straightConnector1">
              <a:avLst/>
            </a:prstGeom>
            <a:noFill/>
            <a:ln cap="flat" cmpd="sng" w="19050">
              <a:solidFill>
                <a:schemeClr val="dk2"/>
              </a:solidFill>
              <a:prstDash val="solid"/>
              <a:round/>
              <a:headEnd len="med" w="med" type="triangle"/>
              <a:tailEnd len="med" w="med" type="triangle"/>
            </a:ln>
          </p:spPr>
        </p:cxnSp>
      </p:grpSp>
      <p:cxnSp>
        <p:nvCxnSpPr>
          <p:cNvPr id="1863" name="Google Shape;1863;p127"/>
          <p:cNvCxnSpPr/>
          <p:nvPr/>
        </p:nvCxnSpPr>
        <p:spPr>
          <a:xfrm>
            <a:off x="5665210" y="3412192"/>
            <a:ext cx="1200" cy="272100"/>
          </a:xfrm>
          <a:prstGeom prst="straightConnector1">
            <a:avLst/>
          </a:prstGeom>
          <a:noFill/>
          <a:ln cap="flat" cmpd="sng" w="19050">
            <a:solidFill>
              <a:schemeClr val="dk1"/>
            </a:solidFill>
            <a:prstDash val="solid"/>
            <a:round/>
            <a:headEnd len="med" w="med" type="none"/>
            <a:tailEnd len="med" w="med" type="none"/>
          </a:ln>
        </p:spPr>
      </p:cxnSp>
      <p:grpSp>
        <p:nvGrpSpPr>
          <p:cNvPr id="1864" name="Google Shape;1864;p127"/>
          <p:cNvGrpSpPr/>
          <p:nvPr/>
        </p:nvGrpSpPr>
        <p:grpSpPr>
          <a:xfrm>
            <a:off x="5665210" y="3412192"/>
            <a:ext cx="568213" cy="272100"/>
            <a:chOff x="5665210" y="3412192"/>
            <a:chExt cx="568213" cy="272100"/>
          </a:xfrm>
        </p:grpSpPr>
        <p:cxnSp>
          <p:nvCxnSpPr>
            <p:cNvPr id="1865" name="Google Shape;1865;p127"/>
            <p:cNvCxnSpPr/>
            <p:nvPr/>
          </p:nvCxnSpPr>
          <p:spPr>
            <a:xfrm>
              <a:off x="5665210" y="3412192"/>
              <a:ext cx="1200" cy="272100"/>
            </a:xfrm>
            <a:prstGeom prst="straightConnector1">
              <a:avLst/>
            </a:prstGeom>
            <a:noFill/>
            <a:ln cap="flat" cmpd="sng" w="19050">
              <a:solidFill>
                <a:srgbClr val="FF0000"/>
              </a:solidFill>
              <a:prstDash val="solid"/>
              <a:round/>
              <a:headEnd len="med" w="med" type="none"/>
              <a:tailEnd len="med" w="med" type="none"/>
            </a:ln>
          </p:spPr>
        </p:cxnSp>
        <p:sp>
          <p:nvSpPr>
            <p:cNvPr id="1866" name="Google Shape;1866;p127"/>
            <p:cNvSpPr txBox="1"/>
            <p:nvPr/>
          </p:nvSpPr>
          <p:spPr>
            <a:xfrm rot="-2094">
              <a:off x="5740823" y="3423209"/>
              <a:ext cx="492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rgbClr val="FF0000"/>
                  </a:solidFill>
                  <a:latin typeface="Caveat"/>
                  <a:ea typeface="Caveat"/>
                  <a:cs typeface="Caveat"/>
                  <a:sym typeface="Caveat"/>
                </a:rPr>
                <a:t>open</a:t>
              </a:r>
              <a:endParaRPr b="1" sz="1200">
                <a:solidFill>
                  <a:srgbClr val="FF0000"/>
                </a:solidFill>
                <a:latin typeface="Caveat"/>
                <a:ea typeface="Caveat"/>
                <a:cs typeface="Caveat"/>
                <a:sym typeface="Caveat"/>
              </a:endParaRPr>
            </a:p>
          </p:txBody>
        </p:sp>
      </p:grpSp>
      <p:grpSp>
        <p:nvGrpSpPr>
          <p:cNvPr id="1867" name="Google Shape;1867;p127"/>
          <p:cNvGrpSpPr/>
          <p:nvPr/>
        </p:nvGrpSpPr>
        <p:grpSpPr>
          <a:xfrm>
            <a:off x="3382450" y="2490852"/>
            <a:ext cx="922355" cy="245731"/>
            <a:chOff x="3382450" y="2490852"/>
            <a:chExt cx="922355" cy="245731"/>
          </a:xfrm>
        </p:grpSpPr>
        <p:pic>
          <p:nvPicPr>
            <p:cNvPr id="1868" name="Google Shape;1868;p127" title="Data_Dark.png"/>
            <p:cNvPicPr preferRelativeResize="0"/>
            <p:nvPr/>
          </p:nvPicPr>
          <p:blipFill>
            <a:blip r:embed="rId3">
              <a:alphaModFix/>
            </a:blip>
            <a:stretch>
              <a:fillRect/>
            </a:stretch>
          </p:blipFill>
          <p:spPr>
            <a:xfrm>
              <a:off x="4059075" y="2490852"/>
              <a:ext cx="245730" cy="245731"/>
            </a:xfrm>
            <a:prstGeom prst="rect">
              <a:avLst/>
            </a:prstGeom>
            <a:noFill/>
            <a:ln>
              <a:noFill/>
            </a:ln>
          </p:spPr>
        </p:pic>
        <p:cxnSp>
          <p:nvCxnSpPr>
            <p:cNvPr id="1869" name="Google Shape;1869;p127"/>
            <p:cNvCxnSpPr/>
            <p:nvPr/>
          </p:nvCxnSpPr>
          <p:spPr>
            <a:xfrm flipH="1">
              <a:off x="3382450" y="2611898"/>
              <a:ext cx="285300" cy="3600"/>
            </a:xfrm>
            <a:prstGeom prst="straightConnector1">
              <a:avLst/>
            </a:prstGeom>
            <a:noFill/>
            <a:ln cap="flat" cmpd="sng" w="19050">
              <a:solidFill>
                <a:schemeClr val="dk2"/>
              </a:solidFill>
              <a:prstDash val="solid"/>
              <a:round/>
              <a:headEnd len="med" w="med" type="triangle"/>
              <a:tailEnd len="med" w="med" type="none"/>
            </a:ln>
          </p:spPr>
        </p:cxnSp>
        <p:pic>
          <p:nvPicPr>
            <p:cNvPr id="1870" name="Google Shape;1870;p127" title="VM.png"/>
            <p:cNvPicPr preferRelativeResize="0"/>
            <p:nvPr/>
          </p:nvPicPr>
          <p:blipFill>
            <a:blip r:embed="rId4">
              <a:alphaModFix/>
            </a:blip>
            <a:stretch>
              <a:fillRect/>
            </a:stretch>
          </p:blipFill>
          <p:spPr>
            <a:xfrm>
              <a:off x="3726845" y="2490865"/>
              <a:ext cx="244212" cy="244997"/>
            </a:xfrm>
            <a:prstGeom prst="rect">
              <a:avLst/>
            </a:prstGeom>
            <a:noFill/>
            <a:ln>
              <a:noFill/>
            </a:ln>
          </p:spPr>
        </p:pic>
      </p:grpSp>
      <p:sp>
        <p:nvSpPr>
          <p:cNvPr id="1871" name="Google Shape;1871;p127"/>
          <p:cNvSpPr/>
          <p:nvPr/>
        </p:nvSpPr>
        <p:spPr>
          <a:xfrm>
            <a:off x="5250094" y="2599575"/>
            <a:ext cx="831600" cy="27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Software</a:t>
            </a:r>
            <a:endParaRPr b="1" sz="1000">
              <a:solidFill>
                <a:schemeClr val="dk2"/>
              </a:solidFill>
              <a:latin typeface="Caveat"/>
              <a:ea typeface="Caveat"/>
              <a:cs typeface="Caveat"/>
              <a:sym typeface="Caveat"/>
            </a:endParaRPr>
          </a:p>
        </p:txBody>
      </p:sp>
      <p:sp>
        <p:nvSpPr>
          <p:cNvPr id="1872" name="Google Shape;1872;p127"/>
          <p:cNvSpPr/>
          <p:nvPr/>
        </p:nvSpPr>
        <p:spPr>
          <a:xfrm>
            <a:off x="5250094" y="2870610"/>
            <a:ext cx="831600" cy="27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Windows</a:t>
            </a:r>
            <a:endParaRPr b="1" sz="1000">
              <a:solidFill>
                <a:schemeClr val="dk2"/>
              </a:solidFill>
              <a:latin typeface="Caveat"/>
              <a:ea typeface="Caveat"/>
              <a:cs typeface="Caveat"/>
              <a:sym typeface="Caveat"/>
            </a:endParaRPr>
          </a:p>
        </p:txBody>
      </p:sp>
      <p:sp>
        <p:nvSpPr>
          <p:cNvPr id="1873" name="Google Shape;1873;p127"/>
          <p:cNvSpPr/>
          <p:nvPr/>
        </p:nvSpPr>
        <p:spPr>
          <a:xfrm>
            <a:off x="5250094" y="3141392"/>
            <a:ext cx="831600" cy="27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VM</a:t>
            </a:r>
            <a:endParaRPr b="1" sz="1000"/>
          </a:p>
        </p:txBody>
      </p:sp>
      <p:sp>
        <p:nvSpPr>
          <p:cNvPr id="1874" name="Google Shape;1874;p127"/>
          <p:cNvSpPr/>
          <p:nvPr/>
        </p:nvSpPr>
        <p:spPr>
          <a:xfrm>
            <a:off x="5250094" y="3674718"/>
            <a:ext cx="831600" cy="27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Storage</a:t>
            </a:r>
            <a:endParaRPr b="1" sz="1000">
              <a:solidFill>
                <a:schemeClr val="dk2"/>
              </a:solidFill>
              <a:latin typeface="Caveat"/>
              <a:ea typeface="Caveat"/>
              <a:cs typeface="Caveat"/>
              <a:sym typeface="Caveat"/>
            </a:endParaRPr>
          </a:p>
        </p:txBody>
      </p:sp>
      <p:sp>
        <p:nvSpPr>
          <p:cNvPr id="1875" name="Google Shape;1875;p127"/>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p>
            <a:pPr indent="0" lvl="0" marL="0" rtl="0" algn="ctr">
              <a:spcBef>
                <a:spcPts val="0"/>
              </a:spcBef>
              <a:spcAft>
                <a:spcPts val="0"/>
              </a:spcAft>
              <a:buClr>
                <a:srgbClr val="000000"/>
              </a:buClr>
              <a:buSzPts val="600"/>
              <a:buFont typeface="Arial"/>
              <a:buNone/>
            </a:pPr>
            <a:fld id="{00000000-1234-1234-1234-123412341234}" type="slidenum">
              <a:rPr lang="en"/>
              <a:t>‹#›</a:t>
            </a:fld>
            <a:endParaRPr/>
          </a:p>
        </p:txBody>
      </p:sp>
      <p:grpSp>
        <p:nvGrpSpPr>
          <p:cNvPr id="1876" name="Google Shape;1876;p127"/>
          <p:cNvGrpSpPr/>
          <p:nvPr/>
        </p:nvGrpSpPr>
        <p:grpSpPr>
          <a:xfrm>
            <a:off x="2444359" y="1719405"/>
            <a:ext cx="980700" cy="897300"/>
            <a:chOff x="2444359" y="1719405"/>
            <a:chExt cx="980700" cy="897300"/>
          </a:xfrm>
        </p:grpSpPr>
        <p:sp>
          <p:nvSpPr>
            <p:cNvPr id="1877" name="Google Shape;1877;p127"/>
            <p:cNvSpPr/>
            <p:nvPr/>
          </p:nvSpPr>
          <p:spPr>
            <a:xfrm>
              <a:off x="2444359" y="1719405"/>
              <a:ext cx="980700" cy="8973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8" name="Google Shape;1878;p127"/>
            <p:cNvSpPr txBox="1"/>
            <p:nvPr/>
          </p:nvSpPr>
          <p:spPr>
            <a:xfrm>
              <a:off x="2681668" y="2301243"/>
              <a:ext cx="4485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500">
                  <a:solidFill>
                    <a:schemeClr val="dk2"/>
                  </a:solidFill>
                  <a:latin typeface="Caveat"/>
                  <a:ea typeface="Caveat"/>
                  <a:cs typeface="Caveat"/>
                  <a:sym typeface="Caveat"/>
                </a:rPr>
                <a:t>AD</a:t>
              </a:r>
              <a:endParaRPr b="1" sz="1500">
                <a:solidFill>
                  <a:schemeClr val="dk2"/>
                </a:solidFill>
                <a:latin typeface="Caveat"/>
                <a:ea typeface="Caveat"/>
                <a:cs typeface="Caveat"/>
                <a:sym typeface="Caveat"/>
              </a:endParaRPr>
            </a:p>
          </p:txBody>
        </p:sp>
      </p:grpSp>
      <p:grpSp>
        <p:nvGrpSpPr>
          <p:cNvPr id="1879" name="Google Shape;1879;p127"/>
          <p:cNvGrpSpPr/>
          <p:nvPr/>
        </p:nvGrpSpPr>
        <p:grpSpPr>
          <a:xfrm>
            <a:off x="1364183" y="2496232"/>
            <a:ext cx="1092446" cy="184800"/>
            <a:chOff x="1364183" y="2496232"/>
            <a:chExt cx="1092446" cy="184800"/>
          </a:xfrm>
        </p:grpSpPr>
        <p:sp>
          <p:nvSpPr>
            <p:cNvPr id="1880" name="Google Shape;1880;p127"/>
            <p:cNvSpPr txBox="1"/>
            <p:nvPr/>
          </p:nvSpPr>
          <p:spPr>
            <a:xfrm>
              <a:off x="1364183" y="2496232"/>
              <a:ext cx="3354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dk2"/>
                  </a:solidFill>
                  <a:latin typeface="Caveat"/>
                  <a:ea typeface="Caveat"/>
                  <a:cs typeface="Caveat"/>
                  <a:sym typeface="Caveat"/>
                </a:rPr>
                <a:t>Apps</a:t>
              </a:r>
              <a:endParaRPr b="1" sz="1200">
                <a:solidFill>
                  <a:schemeClr val="dk2"/>
                </a:solidFill>
                <a:latin typeface="Caveat"/>
                <a:ea typeface="Caveat"/>
                <a:cs typeface="Caveat"/>
                <a:sym typeface="Caveat"/>
              </a:endParaRPr>
            </a:p>
          </p:txBody>
        </p:sp>
        <p:cxnSp>
          <p:nvCxnSpPr>
            <p:cNvPr id="1881" name="Google Shape;1881;p127"/>
            <p:cNvCxnSpPr/>
            <p:nvPr/>
          </p:nvCxnSpPr>
          <p:spPr>
            <a:xfrm rot="10800000">
              <a:off x="1749829" y="2615991"/>
              <a:ext cx="706800" cy="0"/>
            </a:xfrm>
            <a:prstGeom prst="straightConnector1">
              <a:avLst/>
            </a:prstGeom>
            <a:noFill/>
            <a:ln cap="flat" cmpd="sng" w="19050">
              <a:solidFill>
                <a:schemeClr val="dk2"/>
              </a:solidFill>
              <a:prstDash val="solid"/>
              <a:round/>
              <a:headEnd len="med" w="med" type="none"/>
              <a:tailEnd len="med" w="med" type="triangle"/>
            </a:ln>
          </p:spPr>
        </p:cxnSp>
      </p:grpSp>
      <p:grpSp>
        <p:nvGrpSpPr>
          <p:cNvPr id="1882" name="Google Shape;1882;p127"/>
          <p:cNvGrpSpPr/>
          <p:nvPr/>
        </p:nvGrpSpPr>
        <p:grpSpPr>
          <a:xfrm>
            <a:off x="1584541" y="1250643"/>
            <a:ext cx="676195" cy="593400"/>
            <a:chOff x="1584541" y="1250643"/>
            <a:chExt cx="676195" cy="593400"/>
          </a:xfrm>
        </p:grpSpPr>
        <p:sp>
          <p:nvSpPr>
            <p:cNvPr id="1883" name="Google Shape;1883;p127"/>
            <p:cNvSpPr/>
            <p:nvPr/>
          </p:nvSpPr>
          <p:spPr>
            <a:xfrm>
              <a:off x="1592336" y="1250643"/>
              <a:ext cx="668400" cy="5934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4" name="Google Shape;1884;p127"/>
            <p:cNvSpPr txBox="1"/>
            <p:nvPr/>
          </p:nvSpPr>
          <p:spPr>
            <a:xfrm>
              <a:off x="1584541" y="1657186"/>
              <a:ext cx="6468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Caveat"/>
                  <a:ea typeface="Caveat"/>
                  <a:cs typeface="Caveat"/>
                  <a:sym typeface="Caveat"/>
                </a:rPr>
                <a:t>EntraID</a:t>
              </a:r>
              <a:endParaRPr b="1" sz="900">
                <a:solidFill>
                  <a:schemeClr val="dk1"/>
                </a:solidFill>
                <a:latin typeface="Caveat"/>
                <a:ea typeface="Caveat"/>
                <a:cs typeface="Caveat"/>
                <a:sym typeface="Caveat"/>
              </a:endParaRPr>
            </a:p>
          </p:txBody>
        </p:sp>
      </p:grpSp>
      <p:cxnSp>
        <p:nvCxnSpPr>
          <p:cNvPr id="1885" name="Google Shape;1885;p127"/>
          <p:cNvCxnSpPr>
            <a:stCxn id="1883" idx="4"/>
            <a:endCxn id="1877" idx="1"/>
          </p:cNvCxnSpPr>
          <p:nvPr/>
        </p:nvCxnSpPr>
        <p:spPr>
          <a:xfrm>
            <a:off x="2260736" y="1844043"/>
            <a:ext cx="428700" cy="324000"/>
          </a:xfrm>
          <a:prstGeom prst="straightConnector1">
            <a:avLst/>
          </a:prstGeom>
          <a:noFill/>
          <a:ln cap="flat" cmpd="sng" w="19050">
            <a:solidFill>
              <a:schemeClr val="dk2"/>
            </a:solidFill>
            <a:prstDash val="solid"/>
            <a:round/>
            <a:headEnd len="med" w="med" type="none"/>
            <a:tailEnd len="med" w="med" type="none"/>
          </a:ln>
        </p:spPr>
      </p:cxnSp>
      <p:grpSp>
        <p:nvGrpSpPr>
          <p:cNvPr id="1886" name="Google Shape;1886;p127"/>
          <p:cNvGrpSpPr/>
          <p:nvPr/>
        </p:nvGrpSpPr>
        <p:grpSpPr>
          <a:xfrm>
            <a:off x="353430" y="1316864"/>
            <a:ext cx="1406006" cy="591624"/>
            <a:chOff x="353430" y="1316864"/>
            <a:chExt cx="1406006" cy="591624"/>
          </a:xfrm>
        </p:grpSpPr>
        <p:sp>
          <p:nvSpPr>
            <p:cNvPr id="1887" name="Google Shape;1887;p127"/>
            <p:cNvSpPr/>
            <p:nvPr/>
          </p:nvSpPr>
          <p:spPr>
            <a:xfrm>
              <a:off x="353430" y="1316864"/>
              <a:ext cx="668412" cy="591624"/>
            </a:xfrm>
            <a:prstGeom prst="cloud">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1888" name="Google Shape;1888;p127"/>
            <p:cNvSpPr txBox="1"/>
            <p:nvPr/>
          </p:nvSpPr>
          <p:spPr>
            <a:xfrm>
              <a:off x="362070" y="1449851"/>
              <a:ext cx="550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chemeClr val="dk1"/>
                  </a:solidFill>
                  <a:latin typeface="Caveat"/>
                  <a:ea typeface="Caveat"/>
                  <a:cs typeface="Caveat"/>
                  <a:sym typeface="Caveat"/>
                </a:rPr>
                <a:t>M365</a:t>
              </a:r>
              <a:endParaRPr b="1" sz="800">
                <a:solidFill>
                  <a:schemeClr val="dk1"/>
                </a:solidFill>
                <a:latin typeface="Caveat"/>
                <a:ea typeface="Caveat"/>
                <a:cs typeface="Caveat"/>
                <a:sym typeface="Caveat"/>
              </a:endParaRPr>
            </a:p>
          </p:txBody>
        </p:sp>
        <p:sp>
          <p:nvSpPr>
            <p:cNvPr id="1889" name="Google Shape;1889;p127"/>
            <p:cNvSpPr txBox="1"/>
            <p:nvPr/>
          </p:nvSpPr>
          <p:spPr>
            <a:xfrm>
              <a:off x="385033" y="1616193"/>
              <a:ext cx="550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chemeClr val="dk1"/>
                  </a:solidFill>
                  <a:latin typeface="Caveat"/>
                  <a:ea typeface="Caveat"/>
                  <a:cs typeface="Caveat"/>
                  <a:sym typeface="Caveat"/>
                </a:rPr>
                <a:t>Azure</a:t>
              </a:r>
              <a:endParaRPr b="1" sz="800">
                <a:solidFill>
                  <a:schemeClr val="dk1"/>
                </a:solidFill>
                <a:latin typeface="Caveat"/>
                <a:ea typeface="Caveat"/>
                <a:cs typeface="Caveat"/>
                <a:sym typeface="Caveat"/>
              </a:endParaRPr>
            </a:p>
          </p:txBody>
        </p:sp>
        <p:cxnSp>
          <p:nvCxnSpPr>
            <p:cNvPr id="1890" name="Google Shape;1890;p127"/>
            <p:cNvCxnSpPr>
              <a:stCxn id="1883" idx="1"/>
            </p:cNvCxnSpPr>
            <p:nvPr/>
          </p:nvCxnSpPr>
          <p:spPr>
            <a:xfrm rot="10800000">
              <a:off x="1008536" y="1512243"/>
              <a:ext cx="750900" cy="35100"/>
            </a:xfrm>
            <a:prstGeom prst="straightConnector1">
              <a:avLst/>
            </a:prstGeom>
            <a:noFill/>
            <a:ln cap="flat" cmpd="sng" w="19050">
              <a:solidFill>
                <a:schemeClr val="dk2"/>
              </a:solidFill>
              <a:prstDash val="solid"/>
              <a:round/>
              <a:headEnd len="med" w="med" type="none"/>
              <a:tailEnd len="med" w="med" type="none"/>
            </a:ln>
          </p:spPr>
        </p:cxnSp>
      </p:grpSp>
      <p:grpSp>
        <p:nvGrpSpPr>
          <p:cNvPr id="1891" name="Google Shape;1891;p127"/>
          <p:cNvGrpSpPr/>
          <p:nvPr/>
        </p:nvGrpSpPr>
        <p:grpSpPr>
          <a:xfrm>
            <a:off x="765348" y="1843014"/>
            <a:ext cx="826285" cy="592592"/>
            <a:chOff x="765348" y="1843014"/>
            <a:chExt cx="826285" cy="592592"/>
          </a:xfrm>
        </p:grpSpPr>
        <p:sp>
          <p:nvSpPr>
            <p:cNvPr id="1892" name="Google Shape;1892;p127"/>
            <p:cNvSpPr/>
            <p:nvPr/>
          </p:nvSpPr>
          <p:spPr>
            <a:xfrm>
              <a:off x="765348" y="1843981"/>
              <a:ext cx="668412" cy="591624"/>
            </a:xfrm>
            <a:prstGeom prst="cloud">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3" name="Google Shape;1893;p127"/>
            <p:cNvSpPr txBox="1"/>
            <p:nvPr/>
          </p:nvSpPr>
          <p:spPr>
            <a:xfrm>
              <a:off x="864561" y="1981410"/>
              <a:ext cx="360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Caveat"/>
                  <a:ea typeface="Caveat"/>
                  <a:cs typeface="Caveat"/>
                  <a:sym typeface="Caveat"/>
                </a:rPr>
                <a:t>AWS</a:t>
              </a:r>
              <a:endParaRPr b="1" sz="900">
                <a:solidFill>
                  <a:schemeClr val="dk1"/>
                </a:solidFill>
                <a:latin typeface="Caveat"/>
                <a:ea typeface="Caveat"/>
                <a:cs typeface="Caveat"/>
                <a:sym typeface="Caveat"/>
              </a:endParaRPr>
            </a:p>
          </p:txBody>
        </p:sp>
        <p:sp>
          <p:nvSpPr>
            <p:cNvPr id="1894" name="Google Shape;1894;p127"/>
            <p:cNvSpPr txBox="1"/>
            <p:nvPr/>
          </p:nvSpPr>
          <p:spPr>
            <a:xfrm>
              <a:off x="968645" y="2161255"/>
              <a:ext cx="2955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Caveat"/>
                  <a:ea typeface="Caveat"/>
                  <a:cs typeface="Caveat"/>
                  <a:sym typeface="Caveat"/>
                </a:rPr>
                <a:t>GCP</a:t>
              </a:r>
              <a:endParaRPr b="1" sz="900">
                <a:solidFill>
                  <a:schemeClr val="dk1"/>
                </a:solidFill>
                <a:latin typeface="Caveat"/>
                <a:ea typeface="Caveat"/>
                <a:cs typeface="Caveat"/>
                <a:sym typeface="Caveat"/>
              </a:endParaRPr>
            </a:p>
          </p:txBody>
        </p:sp>
        <p:cxnSp>
          <p:nvCxnSpPr>
            <p:cNvPr id="1895" name="Google Shape;1895;p127"/>
            <p:cNvCxnSpPr/>
            <p:nvPr/>
          </p:nvCxnSpPr>
          <p:spPr>
            <a:xfrm flipH="1">
              <a:off x="1400233" y="1843014"/>
              <a:ext cx="191400" cy="111600"/>
            </a:xfrm>
            <a:prstGeom prst="straightConnector1">
              <a:avLst/>
            </a:prstGeom>
            <a:noFill/>
            <a:ln cap="flat" cmpd="sng" w="19050">
              <a:solidFill>
                <a:schemeClr val="dk2"/>
              </a:solidFill>
              <a:prstDash val="solid"/>
              <a:round/>
              <a:headEnd len="med" w="med" type="none"/>
              <a:tailEnd len="med" w="med" type="none"/>
            </a:ln>
          </p:spPr>
        </p:cxnSp>
      </p:grpSp>
      <p:grpSp>
        <p:nvGrpSpPr>
          <p:cNvPr id="1896" name="Google Shape;1896;p127"/>
          <p:cNvGrpSpPr/>
          <p:nvPr/>
        </p:nvGrpSpPr>
        <p:grpSpPr>
          <a:xfrm>
            <a:off x="571789" y="639928"/>
            <a:ext cx="1187647" cy="907415"/>
            <a:chOff x="571789" y="639928"/>
            <a:chExt cx="1187647" cy="907415"/>
          </a:xfrm>
        </p:grpSpPr>
        <p:cxnSp>
          <p:nvCxnSpPr>
            <p:cNvPr id="1897" name="Google Shape;1897;p127"/>
            <p:cNvCxnSpPr>
              <a:stCxn id="1883" idx="1"/>
            </p:cNvCxnSpPr>
            <p:nvPr/>
          </p:nvCxnSpPr>
          <p:spPr>
            <a:xfrm rot="10800000">
              <a:off x="1235636" y="985143"/>
              <a:ext cx="523800" cy="562200"/>
            </a:xfrm>
            <a:prstGeom prst="straightConnector1">
              <a:avLst/>
            </a:prstGeom>
            <a:noFill/>
            <a:ln cap="flat" cmpd="sng" w="19050">
              <a:solidFill>
                <a:schemeClr val="dk2"/>
              </a:solidFill>
              <a:prstDash val="solid"/>
              <a:round/>
              <a:headEnd len="med" w="med" type="none"/>
              <a:tailEnd len="med" w="med" type="none"/>
            </a:ln>
          </p:spPr>
        </p:cxnSp>
        <p:sp>
          <p:nvSpPr>
            <p:cNvPr id="1898" name="Google Shape;1898;p127"/>
            <p:cNvSpPr/>
            <p:nvPr/>
          </p:nvSpPr>
          <p:spPr>
            <a:xfrm>
              <a:off x="571789" y="639928"/>
              <a:ext cx="668412" cy="591624"/>
            </a:xfrm>
            <a:prstGeom prst="cloud">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9" name="Google Shape;1899;p127"/>
            <p:cNvSpPr txBox="1"/>
            <p:nvPr/>
          </p:nvSpPr>
          <p:spPr>
            <a:xfrm>
              <a:off x="771081" y="704738"/>
              <a:ext cx="3843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chemeClr val="dk1"/>
                  </a:solidFill>
                  <a:latin typeface="Caveat"/>
                  <a:ea typeface="Caveat"/>
                  <a:cs typeface="Caveat"/>
                  <a:sym typeface="Caveat"/>
                </a:rPr>
                <a:t>SFDC</a:t>
              </a:r>
              <a:endParaRPr b="1" sz="800">
                <a:solidFill>
                  <a:schemeClr val="dk1"/>
                </a:solidFill>
                <a:latin typeface="Caveat"/>
                <a:ea typeface="Caveat"/>
                <a:cs typeface="Caveat"/>
                <a:sym typeface="Caveat"/>
              </a:endParaRPr>
            </a:p>
          </p:txBody>
        </p:sp>
        <p:sp>
          <p:nvSpPr>
            <p:cNvPr id="1900" name="Google Shape;1900;p127"/>
            <p:cNvSpPr txBox="1"/>
            <p:nvPr/>
          </p:nvSpPr>
          <p:spPr>
            <a:xfrm>
              <a:off x="645120" y="847526"/>
              <a:ext cx="364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chemeClr val="dk1"/>
                  </a:solidFill>
                  <a:latin typeface="Caveat"/>
                  <a:ea typeface="Caveat"/>
                  <a:cs typeface="Caveat"/>
                  <a:sym typeface="Caveat"/>
                </a:rPr>
                <a:t>S-NOW</a:t>
              </a:r>
              <a:endParaRPr b="1" sz="800">
                <a:solidFill>
                  <a:schemeClr val="dk1"/>
                </a:solidFill>
                <a:latin typeface="Caveat"/>
                <a:ea typeface="Caveat"/>
                <a:cs typeface="Caveat"/>
                <a:sym typeface="Caveat"/>
              </a:endParaRPr>
            </a:p>
          </p:txBody>
        </p:sp>
        <p:sp>
          <p:nvSpPr>
            <p:cNvPr id="1901" name="Google Shape;1901;p127"/>
            <p:cNvSpPr txBox="1"/>
            <p:nvPr/>
          </p:nvSpPr>
          <p:spPr>
            <a:xfrm>
              <a:off x="690519" y="1001360"/>
              <a:ext cx="364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chemeClr val="dk1"/>
                  </a:solidFill>
                  <a:latin typeface="Caveat"/>
                  <a:ea typeface="Caveat"/>
                  <a:cs typeface="Caveat"/>
                  <a:sym typeface="Caveat"/>
                </a:rPr>
                <a:t>GHUB</a:t>
              </a:r>
              <a:endParaRPr b="1" sz="800">
                <a:solidFill>
                  <a:schemeClr val="dk1"/>
                </a:solidFill>
                <a:latin typeface="Caveat"/>
                <a:ea typeface="Caveat"/>
                <a:cs typeface="Caveat"/>
                <a:sym typeface="Caveat"/>
              </a:endParaRPr>
            </a:p>
          </p:txBody>
        </p:sp>
      </p:grpSp>
      <p:sp>
        <p:nvSpPr>
          <p:cNvPr id="1902" name="Google Shape;1902;p127"/>
          <p:cNvSpPr/>
          <p:nvPr/>
        </p:nvSpPr>
        <p:spPr>
          <a:xfrm>
            <a:off x="7141458" y="995457"/>
            <a:ext cx="1076700" cy="1753800"/>
          </a:xfrm>
          <a:prstGeom prst="roundRect">
            <a:avLst>
              <a:gd fmla="val 9861"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3" name="Google Shape;1903;p127"/>
          <p:cNvSpPr/>
          <p:nvPr/>
        </p:nvSpPr>
        <p:spPr>
          <a:xfrm>
            <a:off x="7274762" y="1137630"/>
            <a:ext cx="810000" cy="1068000"/>
          </a:xfrm>
          <a:prstGeom prst="roundRect">
            <a:avLst>
              <a:gd fmla="val 8213"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4" name="Google Shape;1904;p127"/>
          <p:cNvSpPr/>
          <p:nvPr/>
        </p:nvSpPr>
        <p:spPr>
          <a:xfrm>
            <a:off x="7381330" y="1705142"/>
            <a:ext cx="591600" cy="169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chemeClr val="dk2"/>
                </a:solidFill>
                <a:latin typeface="Caveat"/>
                <a:ea typeface="Caveat"/>
                <a:cs typeface="Caveat"/>
                <a:sym typeface="Caveat"/>
              </a:rPr>
              <a:t>Windows</a:t>
            </a:r>
            <a:endParaRPr b="1" sz="600">
              <a:solidFill>
                <a:schemeClr val="dk2"/>
              </a:solidFill>
              <a:latin typeface="Caveat"/>
              <a:ea typeface="Caveat"/>
              <a:cs typeface="Caveat"/>
              <a:sym typeface="Caveat"/>
            </a:endParaRPr>
          </a:p>
        </p:txBody>
      </p:sp>
      <p:sp>
        <p:nvSpPr>
          <p:cNvPr id="1905" name="Google Shape;1905;p127"/>
          <p:cNvSpPr/>
          <p:nvPr/>
        </p:nvSpPr>
        <p:spPr>
          <a:xfrm>
            <a:off x="7381330" y="1874356"/>
            <a:ext cx="591600" cy="169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chemeClr val="dk2"/>
                </a:solidFill>
                <a:latin typeface="Caveat"/>
                <a:ea typeface="Caveat"/>
                <a:cs typeface="Caveat"/>
                <a:sym typeface="Caveat"/>
              </a:rPr>
              <a:t>VM</a:t>
            </a:r>
            <a:endParaRPr b="1"/>
          </a:p>
        </p:txBody>
      </p:sp>
      <p:grpSp>
        <p:nvGrpSpPr>
          <p:cNvPr id="1906" name="Google Shape;1906;p127"/>
          <p:cNvGrpSpPr/>
          <p:nvPr/>
        </p:nvGrpSpPr>
        <p:grpSpPr>
          <a:xfrm>
            <a:off x="7280020" y="2109967"/>
            <a:ext cx="810112" cy="511794"/>
            <a:chOff x="2301723" y="3921125"/>
            <a:chExt cx="682890" cy="483600"/>
          </a:xfrm>
        </p:grpSpPr>
        <p:sp>
          <p:nvSpPr>
            <p:cNvPr id="1907" name="Google Shape;1907;p127"/>
            <p:cNvSpPr/>
            <p:nvPr/>
          </p:nvSpPr>
          <p:spPr>
            <a:xfrm>
              <a:off x="2301723" y="4192625"/>
              <a:ext cx="226200" cy="2121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8" name="Google Shape;1908;p127"/>
            <p:cNvSpPr/>
            <p:nvPr/>
          </p:nvSpPr>
          <p:spPr>
            <a:xfrm>
              <a:off x="2758412" y="4192625"/>
              <a:ext cx="226200" cy="2121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09" name="Google Shape;1909;p127"/>
            <p:cNvCxnSpPr>
              <a:stCxn id="1907" idx="0"/>
              <a:endCxn id="1910" idx="2"/>
            </p:cNvCxnSpPr>
            <p:nvPr/>
          </p:nvCxnSpPr>
          <p:spPr>
            <a:xfrm flipH="1" rot="10800000">
              <a:off x="2414823" y="3921125"/>
              <a:ext cx="224700" cy="271500"/>
            </a:xfrm>
            <a:prstGeom prst="straightConnector1">
              <a:avLst/>
            </a:prstGeom>
            <a:noFill/>
            <a:ln cap="flat" cmpd="sng" w="19050">
              <a:solidFill>
                <a:schemeClr val="dk2"/>
              </a:solidFill>
              <a:prstDash val="solid"/>
              <a:round/>
              <a:headEnd len="med" w="med" type="none"/>
              <a:tailEnd len="med" w="med" type="none"/>
            </a:ln>
          </p:spPr>
        </p:cxnSp>
        <p:cxnSp>
          <p:nvCxnSpPr>
            <p:cNvPr id="1911" name="Google Shape;1911;p127"/>
            <p:cNvCxnSpPr>
              <a:stCxn id="1908" idx="0"/>
              <a:endCxn id="1910" idx="2"/>
            </p:cNvCxnSpPr>
            <p:nvPr/>
          </p:nvCxnSpPr>
          <p:spPr>
            <a:xfrm rot="10800000">
              <a:off x="2639612" y="3921125"/>
              <a:ext cx="231900" cy="271500"/>
            </a:xfrm>
            <a:prstGeom prst="straightConnector1">
              <a:avLst/>
            </a:prstGeom>
            <a:noFill/>
            <a:ln cap="flat" cmpd="sng" w="19050">
              <a:solidFill>
                <a:schemeClr val="dk2"/>
              </a:solidFill>
              <a:prstDash val="solid"/>
              <a:round/>
              <a:headEnd len="med" w="med" type="none"/>
              <a:tailEnd len="med" w="med" type="none"/>
            </a:ln>
          </p:spPr>
        </p:cxnSp>
      </p:grpSp>
      <p:cxnSp>
        <p:nvCxnSpPr>
          <p:cNvPr id="1912" name="Google Shape;1912;p127"/>
          <p:cNvCxnSpPr/>
          <p:nvPr/>
        </p:nvCxnSpPr>
        <p:spPr>
          <a:xfrm>
            <a:off x="598428" y="3419659"/>
            <a:ext cx="3620400" cy="0"/>
          </a:xfrm>
          <a:prstGeom prst="straightConnector1">
            <a:avLst/>
          </a:prstGeom>
          <a:noFill/>
          <a:ln cap="flat" cmpd="sng" w="19050">
            <a:solidFill>
              <a:srgbClr val="FF0000"/>
            </a:solidFill>
            <a:prstDash val="solid"/>
            <a:round/>
            <a:headEnd len="med" w="med" type="triangle"/>
            <a:tailEnd len="med" w="med" type="triangle"/>
          </a:ln>
        </p:spPr>
      </p:cxnSp>
      <p:grpSp>
        <p:nvGrpSpPr>
          <p:cNvPr id="1913" name="Google Shape;1913;p127"/>
          <p:cNvGrpSpPr/>
          <p:nvPr/>
        </p:nvGrpSpPr>
        <p:grpSpPr>
          <a:xfrm>
            <a:off x="707950" y="3393923"/>
            <a:ext cx="364816" cy="209745"/>
            <a:chOff x="3301344" y="403890"/>
            <a:chExt cx="330300" cy="189900"/>
          </a:xfrm>
        </p:grpSpPr>
        <p:sp>
          <p:nvSpPr>
            <p:cNvPr id="1914" name="Google Shape;1914;p127"/>
            <p:cNvSpPr/>
            <p:nvPr/>
          </p:nvSpPr>
          <p:spPr>
            <a:xfrm>
              <a:off x="3445788" y="403890"/>
              <a:ext cx="41400" cy="44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p>
          </p:txBody>
        </p:sp>
        <p:sp>
          <p:nvSpPr>
            <p:cNvPr id="1915" name="Google Shape;1915;p127"/>
            <p:cNvSpPr txBox="1"/>
            <p:nvPr/>
          </p:nvSpPr>
          <p:spPr>
            <a:xfrm>
              <a:off x="3301344" y="468390"/>
              <a:ext cx="330300" cy="12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rgbClr val="FF0000"/>
                  </a:solidFill>
                  <a:latin typeface="Caveat"/>
                  <a:ea typeface="Caveat"/>
                  <a:cs typeface="Caveat"/>
                  <a:sym typeface="Caveat"/>
                </a:rPr>
                <a:t>data</a:t>
              </a:r>
              <a:endParaRPr b="1" sz="900">
                <a:solidFill>
                  <a:srgbClr val="FF0000"/>
                </a:solidFill>
                <a:latin typeface="Caveat"/>
                <a:ea typeface="Caveat"/>
                <a:cs typeface="Caveat"/>
                <a:sym typeface="Caveat"/>
              </a:endParaRPr>
            </a:p>
          </p:txBody>
        </p:sp>
      </p:grpSp>
      <p:grpSp>
        <p:nvGrpSpPr>
          <p:cNvPr id="1916" name="Google Shape;1916;p127"/>
          <p:cNvGrpSpPr/>
          <p:nvPr/>
        </p:nvGrpSpPr>
        <p:grpSpPr>
          <a:xfrm>
            <a:off x="1668700" y="3218789"/>
            <a:ext cx="364816" cy="222666"/>
            <a:chOff x="3642472" y="245326"/>
            <a:chExt cx="330300" cy="201599"/>
          </a:xfrm>
        </p:grpSpPr>
        <p:sp>
          <p:nvSpPr>
            <p:cNvPr id="1917" name="Google Shape;1917;p127"/>
            <p:cNvSpPr/>
            <p:nvPr/>
          </p:nvSpPr>
          <p:spPr>
            <a:xfrm>
              <a:off x="3786926" y="402525"/>
              <a:ext cx="41400" cy="44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p>
          </p:txBody>
        </p:sp>
        <p:sp>
          <p:nvSpPr>
            <p:cNvPr id="1918" name="Google Shape;1918;p127"/>
            <p:cNvSpPr txBox="1"/>
            <p:nvPr/>
          </p:nvSpPr>
          <p:spPr>
            <a:xfrm>
              <a:off x="3642472" y="245326"/>
              <a:ext cx="330300" cy="12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rgbClr val="FF0000"/>
                  </a:solidFill>
                  <a:latin typeface="Caveat"/>
                  <a:ea typeface="Caveat"/>
                  <a:cs typeface="Caveat"/>
                  <a:sym typeface="Caveat"/>
                </a:rPr>
                <a:t>b/up</a:t>
              </a:r>
              <a:endParaRPr b="1" sz="900">
                <a:solidFill>
                  <a:srgbClr val="FF0000"/>
                </a:solidFill>
                <a:latin typeface="Caveat"/>
                <a:ea typeface="Caveat"/>
                <a:cs typeface="Caveat"/>
                <a:sym typeface="Caveat"/>
              </a:endParaRPr>
            </a:p>
          </p:txBody>
        </p:sp>
      </p:grpSp>
      <p:grpSp>
        <p:nvGrpSpPr>
          <p:cNvPr id="1919" name="Google Shape;1919;p127"/>
          <p:cNvGrpSpPr/>
          <p:nvPr/>
        </p:nvGrpSpPr>
        <p:grpSpPr>
          <a:xfrm>
            <a:off x="2629450" y="3392415"/>
            <a:ext cx="364816" cy="211252"/>
            <a:chOff x="3983628" y="402525"/>
            <a:chExt cx="330300" cy="191265"/>
          </a:xfrm>
        </p:grpSpPr>
        <p:sp>
          <p:nvSpPr>
            <p:cNvPr id="1920" name="Google Shape;1920;p127"/>
            <p:cNvSpPr/>
            <p:nvPr/>
          </p:nvSpPr>
          <p:spPr>
            <a:xfrm>
              <a:off x="4128064" y="402525"/>
              <a:ext cx="41400" cy="44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p>
          </p:txBody>
        </p:sp>
        <p:sp>
          <p:nvSpPr>
            <p:cNvPr id="1921" name="Google Shape;1921;p127"/>
            <p:cNvSpPr txBox="1"/>
            <p:nvPr/>
          </p:nvSpPr>
          <p:spPr>
            <a:xfrm>
              <a:off x="3983628" y="468390"/>
              <a:ext cx="330300" cy="12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rgbClr val="FF0000"/>
                  </a:solidFill>
                  <a:latin typeface="Caveat"/>
                  <a:ea typeface="Caveat"/>
                  <a:cs typeface="Caveat"/>
                  <a:sym typeface="Caveat"/>
                </a:rPr>
                <a:t>hyp</a:t>
              </a:r>
              <a:endParaRPr b="1" sz="900">
                <a:solidFill>
                  <a:srgbClr val="FF0000"/>
                </a:solidFill>
                <a:latin typeface="Caveat"/>
                <a:ea typeface="Caveat"/>
                <a:cs typeface="Caveat"/>
                <a:sym typeface="Caveat"/>
              </a:endParaRPr>
            </a:p>
          </p:txBody>
        </p:sp>
      </p:grpSp>
      <p:grpSp>
        <p:nvGrpSpPr>
          <p:cNvPr id="1922" name="Google Shape;1922;p127"/>
          <p:cNvGrpSpPr/>
          <p:nvPr/>
        </p:nvGrpSpPr>
        <p:grpSpPr>
          <a:xfrm>
            <a:off x="3590200" y="3214530"/>
            <a:ext cx="364816" cy="228433"/>
            <a:chOff x="4324750" y="241470"/>
            <a:chExt cx="330300" cy="206820"/>
          </a:xfrm>
        </p:grpSpPr>
        <p:sp>
          <p:nvSpPr>
            <p:cNvPr id="1923" name="Google Shape;1923;p127"/>
            <p:cNvSpPr/>
            <p:nvPr/>
          </p:nvSpPr>
          <p:spPr>
            <a:xfrm>
              <a:off x="4469202" y="403890"/>
              <a:ext cx="41400" cy="44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p>
          </p:txBody>
        </p:sp>
        <p:sp>
          <p:nvSpPr>
            <p:cNvPr id="1924" name="Google Shape;1924;p127"/>
            <p:cNvSpPr txBox="1"/>
            <p:nvPr/>
          </p:nvSpPr>
          <p:spPr>
            <a:xfrm>
              <a:off x="4324750" y="241470"/>
              <a:ext cx="330300" cy="12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rgbClr val="FF0000"/>
                  </a:solidFill>
                  <a:latin typeface="Caveat"/>
                  <a:ea typeface="Caveat"/>
                  <a:cs typeface="Caveat"/>
                  <a:sym typeface="Caveat"/>
                </a:rPr>
                <a:t>IdP</a:t>
              </a:r>
              <a:endParaRPr b="1" sz="900">
                <a:solidFill>
                  <a:srgbClr val="FF0000"/>
                </a:solidFill>
                <a:latin typeface="Caveat"/>
                <a:ea typeface="Caveat"/>
                <a:cs typeface="Caveat"/>
                <a:sym typeface="Caveat"/>
              </a:endParaRPr>
            </a:p>
          </p:txBody>
        </p:sp>
      </p:grpSp>
      <p:sp>
        <p:nvSpPr>
          <p:cNvPr id="1925" name="Google Shape;1925;p127"/>
          <p:cNvSpPr txBox="1"/>
          <p:nvPr/>
        </p:nvSpPr>
        <p:spPr>
          <a:xfrm flipH="1">
            <a:off x="6845160" y="494187"/>
            <a:ext cx="1587900" cy="2226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b="1" lang="en" u="sng">
                <a:solidFill>
                  <a:schemeClr val="dk2"/>
                </a:solidFill>
                <a:latin typeface="Caveat"/>
                <a:ea typeface="Caveat"/>
                <a:cs typeface="Caveat"/>
                <a:sym typeface="Caveat"/>
              </a:rPr>
              <a:t>Domain Controllers</a:t>
            </a:r>
            <a:endParaRPr b="1" u="sng">
              <a:solidFill>
                <a:schemeClr val="dk2"/>
              </a:solidFill>
              <a:latin typeface="Caveat"/>
              <a:ea typeface="Caveat"/>
              <a:cs typeface="Caveat"/>
              <a:sym typeface="Caveat"/>
            </a:endParaRPr>
          </a:p>
        </p:txBody>
      </p:sp>
      <p:cxnSp>
        <p:nvCxnSpPr>
          <p:cNvPr id="1926" name="Google Shape;1926;p127"/>
          <p:cNvCxnSpPr>
            <a:stCxn id="1927" idx="1"/>
            <a:endCxn id="1904" idx="3"/>
          </p:cNvCxnSpPr>
          <p:nvPr/>
        </p:nvCxnSpPr>
        <p:spPr>
          <a:xfrm flipH="1">
            <a:off x="7972978" y="1564375"/>
            <a:ext cx="424800" cy="225300"/>
          </a:xfrm>
          <a:prstGeom prst="curvedConnector3">
            <a:avLst>
              <a:gd fmla="val 50009" name="adj1"/>
            </a:avLst>
          </a:prstGeom>
          <a:noFill/>
          <a:ln cap="flat" cmpd="sng" w="19050">
            <a:solidFill>
              <a:srgbClr val="FF0000"/>
            </a:solidFill>
            <a:prstDash val="solid"/>
            <a:round/>
            <a:headEnd len="med" w="med" type="none"/>
            <a:tailEnd len="med" w="med" type="triangle"/>
          </a:ln>
        </p:spPr>
      </p:cxnSp>
      <p:cxnSp>
        <p:nvCxnSpPr>
          <p:cNvPr id="1928" name="Google Shape;1928;p127"/>
          <p:cNvCxnSpPr>
            <a:stCxn id="1927" idx="1"/>
            <a:endCxn id="1905" idx="3"/>
          </p:cNvCxnSpPr>
          <p:nvPr/>
        </p:nvCxnSpPr>
        <p:spPr>
          <a:xfrm flipH="1">
            <a:off x="7972978" y="1564375"/>
            <a:ext cx="424800" cy="394500"/>
          </a:xfrm>
          <a:prstGeom prst="curvedConnector3">
            <a:avLst>
              <a:gd fmla="val 50009" name="adj1"/>
            </a:avLst>
          </a:prstGeom>
          <a:noFill/>
          <a:ln cap="flat" cmpd="sng" w="19050">
            <a:solidFill>
              <a:srgbClr val="FF0000"/>
            </a:solidFill>
            <a:prstDash val="solid"/>
            <a:round/>
            <a:headEnd len="med" w="med" type="none"/>
            <a:tailEnd len="med" w="med" type="triangle"/>
          </a:ln>
        </p:spPr>
      </p:cxnSp>
      <p:sp>
        <p:nvSpPr>
          <p:cNvPr id="1929" name="Google Shape;1929;p127"/>
          <p:cNvSpPr txBox="1"/>
          <p:nvPr/>
        </p:nvSpPr>
        <p:spPr>
          <a:xfrm>
            <a:off x="5382576" y="1867753"/>
            <a:ext cx="7590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rgbClr val="FF0000"/>
                </a:solidFill>
                <a:latin typeface="Caveat"/>
                <a:ea typeface="Caveat"/>
                <a:cs typeface="Caveat"/>
                <a:sym typeface="Caveat"/>
              </a:rPr>
              <a:t>28 days RPO</a:t>
            </a:r>
            <a:endParaRPr b="1" sz="1000">
              <a:solidFill>
                <a:srgbClr val="FF0000"/>
              </a:solidFill>
              <a:latin typeface="Caveat"/>
              <a:ea typeface="Caveat"/>
              <a:cs typeface="Caveat"/>
              <a:sym typeface="Caveat"/>
            </a:endParaRPr>
          </a:p>
        </p:txBody>
      </p:sp>
      <p:cxnSp>
        <p:nvCxnSpPr>
          <p:cNvPr id="1930" name="Google Shape;1930;p127"/>
          <p:cNvCxnSpPr>
            <a:stCxn id="1931" idx="0"/>
            <a:endCxn id="1932" idx="0"/>
          </p:cNvCxnSpPr>
          <p:nvPr/>
        </p:nvCxnSpPr>
        <p:spPr>
          <a:xfrm rot="5400000">
            <a:off x="6132037" y="779799"/>
            <a:ext cx="7500" cy="747600"/>
          </a:xfrm>
          <a:prstGeom prst="curvedConnector3">
            <a:avLst>
              <a:gd fmla="val -3307292" name="adj1"/>
            </a:avLst>
          </a:prstGeom>
          <a:noFill/>
          <a:ln cap="flat" cmpd="sng" w="19050">
            <a:solidFill>
              <a:srgbClr val="FF0000"/>
            </a:solidFill>
            <a:prstDash val="solid"/>
            <a:round/>
            <a:headEnd len="med" w="med" type="none"/>
            <a:tailEnd len="med" w="med" type="triangle"/>
          </a:ln>
        </p:spPr>
      </p:cxnSp>
      <p:sp>
        <p:nvSpPr>
          <p:cNvPr id="1933" name="Google Shape;1933;p127"/>
          <p:cNvSpPr txBox="1"/>
          <p:nvPr/>
        </p:nvSpPr>
        <p:spPr>
          <a:xfrm>
            <a:off x="6463513" y="928875"/>
            <a:ext cx="6249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rgbClr val="FF0000"/>
                </a:solidFill>
                <a:latin typeface="Caveat"/>
                <a:ea typeface="Caveat"/>
                <a:cs typeface="Caveat"/>
                <a:sym typeface="Caveat"/>
              </a:rPr>
              <a:t>150 pages</a:t>
            </a:r>
            <a:endParaRPr b="1" sz="1000">
              <a:solidFill>
                <a:srgbClr val="FF0000"/>
              </a:solidFill>
              <a:latin typeface="Caveat"/>
              <a:ea typeface="Caveat"/>
              <a:cs typeface="Caveat"/>
              <a:sym typeface="Caveat"/>
            </a:endParaRPr>
          </a:p>
        </p:txBody>
      </p:sp>
      <p:sp>
        <p:nvSpPr>
          <p:cNvPr id="1934" name="Google Shape;1934;p127"/>
          <p:cNvSpPr txBox="1"/>
          <p:nvPr/>
        </p:nvSpPr>
        <p:spPr>
          <a:xfrm>
            <a:off x="5405652" y="1522160"/>
            <a:ext cx="7179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rgbClr val="FF0000"/>
                </a:solidFill>
                <a:latin typeface="Caveat"/>
                <a:ea typeface="Caveat"/>
                <a:cs typeface="Caveat"/>
                <a:sym typeface="Caveat"/>
              </a:rPr>
              <a:t>3-7 day RTO</a:t>
            </a:r>
            <a:endParaRPr b="1" sz="1000">
              <a:solidFill>
                <a:srgbClr val="FF0000"/>
              </a:solidFill>
              <a:latin typeface="Caveat"/>
              <a:ea typeface="Caveat"/>
              <a:cs typeface="Caveat"/>
              <a:sym typeface="Caveat"/>
            </a:endParaRPr>
          </a:p>
        </p:txBody>
      </p:sp>
      <p:grpSp>
        <p:nvGrpSpPr>
          <p:cNvPr id="1935" name="Google Shape;1935;p127"/>
          <p:cNvGrpSpPr/>
          <p:nvPr/>
        </p:nvGrpSpPr>
        <p:grpSpPr>
          <a:xfrm>
            <a:off x="6223842" y="2227474"/>
            <a:ext cx="920700" cy="569400"/>
            <a:chOff x="6223842" y="2227474"/>
            <a:chExt cx="920700" cy="569400"/>
          </a:xfrm>
        </p:grpSpPr>
        <p:sp>
          <p:nvSpPr>
            <p:cNvPr id="1936" name="Google Shape;1936;p127"/>
            <p:cNvSpPr/>
            <p:nvPr/>
          </p:nvSpPr>
          <p:spPr>
            <a:xfrm>
              <a:off x="6223842" y="2227474"/>
              <a:ext cx="591600" cy="569400"/>
            </a:xfrm>
            <a:prstGeom prst="roundRect">
              <a:avLst>
                <a:gd fmla="val 8341"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37" name="Google Shape;1937;p127"/>
            <p:cNvCxnSpPr>
              <a:endCxn id="1936" idx="3"/>
            </p:cNvCxnSpPr>
            <p:nvPr/>
          </p:nvCxnSpPr>
          <p:spPr>
            <a:xfrm rot="10800000">
              <a:off x="6815442" y="2512174"/>
              <a:ext cx="329100" cy="0"/>
            </a:xfrm>
            <a:prstGeom prst="straightConnector1">
              <a:avLst/>
            </a:prstGeom>
            <a:noFill/>
            <a:ln cap="flat" cmpd="sng" w="19050">
              <a:solidFill>
                <a:schemeClr val="dk2"/>
              </a:solidFill>
              <a:prstDash val="solid"/>
              <a:round/>
              <a:headEnd len="med" w="med" type="none"/>
              <a:tailEnd len="med" w="med" type="none"/>
            </a:ln>
          </p:spPr>
        </p:cxnSp>
        <p:grpSp>
          <p:nvGrpSpPr>
            <p:cNvPr id="1938" name="Google Shape;1938;p127"/>
            <p:cNvGrpSpPr/>
            <p:nvPr/>
          </p:nvGrpSpPr>
          <p:grpSpPr>
            <a:xfrm>
              <a:off x="6275414" y="2279605"/>
              <a:ext cx="481853" cy="458632"/>
              <a:chOff x="1318623" y="4097053"/>
              <a:chExt cx="436580" cy="415541"/>
            </a:xfrm>
          </p:grpSpPr>
          <p:sp>
            <p:nvSpPr>
              <p:cNvPr id="1939" name="Google Shape;1939;p127"/>
              <p:cNvSpPr/>
              <p:nvPr/>
            </p:nvSpPr>
            <p:spPr>
              <a:xfrm>
                <a:off x="1432494" y="4097053"/>
                <a:ext cx="193200" cy="1590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0" name="Google Shape;1940;p127"/>
              <p:cNvSpPr/>
              <p:nvPr/>
            </p:nvSpPr>
            <p:spPr>
              <a:xfrm>
                <a:off x="1318623" y="4353594"/>
                <a:ext cx="193200" cy="1590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1" name="Google Shape;1941;p127"/>
              <p:cNvSpPr/>
              <p:nvPr/>
            </p:nvSpPr>
            <p:spPr>
              <a:xfrm>
                <a:off x="1562002" y="4353594"/>
                <a:ext cx="193200" cy="1590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42" name="Google Shape;1942;p127"/>
              <p:cNvCxnSpPr>
                <a:stCxn id="1940" idx="0"/>
                <a:endCxn id="1939" idx="3"/>
              </p:cNvCxnSpPr>
              <p:nvPr/>
            </p:nvCxnSpPr>
            <p:spPr>
              <a:xfrm flipH="1" rot="10800000">
                <a:off x="1415223" y="4256094"/>
                <a:ext cx="114000" cy="97500"/>
              </a:xfrm>
              <a:prstGeom prst="straightConnector1">
                <a:avLst/>
              </a:prstGeom>
              <a:noFill/>
              <a:ln cap="flat" cmpd="sng" w="19050">
                <a:solidFill>
                  <a:schemeClr val="dk2"/>
                </a:solidFill>
                <a:prstDash val="solid"/>
                <a:round/>
                <a:headEnd len="med" w="med" type="none"/>
                <a:tailEnd len="med" w="med" type="none"/>
              </a:ln>
            </p:spPr>
          </p:cxnSp>
          <p:cxnSp>
            <p:nvCxnSpPr>
              <p:cNvPr id="1943" name="Google Shape;1943;p127"/>
              <p:cNvCxnSpPr>
                <a:stCxn id="1941" idx="0"/>
                <a:endCxn id="1939" idx="3"/>
              </p:cNvCxnSpPr>
              <p:nvPr/>
            </p:nvCxnSpPr>
            <p:spPr>
              <a:xfrm rot="10800000">
                <a:off x="1529002" y="4256094"/>
                <a:ext cx="129600" cy="97500"/>
              </a:xfrm>
              <a:prstGeom prst="straightConnector1">
                <a:avLst/>
              </a:prstGeom>
              <a:noFill/>
              <a:ln cap="flat" cmpd="sng" w="19050">
                <a:solidFill>
                  <a:schemeClr val="dk2"/>
                </a:solidFill>
                <a:prstDash val="solid"/>
                <a:round/>
                <a:headEnd len="med" w="med" type="none"/>
                <a:tailEnd len="med" w="med" type="none"/>
              </a:ln>
            </p:spPr>
          </p:cxnSp>
        </p:grpSp>
      </p:grpSp>
      <p:sp>
        <p:nvSpPr>
          <p:cNvPr id="1944" name="Google Shape;1944;p127"/>
          <p:cNvSpPr txBox="1"/>
          <p:nvPr/>
        </p:nvSpPr>
        <p:spPr>
          <a:xfrm>
            <a:off x="4839805" y="2836825"/>
            <a:ext cx="325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500">
                <a:solidFill>
                  <a:srgbClr val="FF0000"/>
                </a:solidFill>
                <a:latin typeface="Caveat"/>
                <a:ea typeface="Caveat"/>
                <a:cs typeface="Caveat"/>
                <a:sym typeface="Caveat"/>
              </a:rPr>
              <a:t>93%</a:t>
            </a:r>
            <a:endParaRPr b="1" sz="1500">
              <a:solidFill>
                <a:srgbClr val="FF0000"/>
              </a:solidFill>
              <a:latin typeface="Caveat"/>
              <a:ea typeface="Caveat"/>
              <a:cs typeface="Caveat"/>
              <a:sym typeface="Caveat"/>
            </a:endParaRPr>
          </a:p>
        </p:txBody>
      </p:sp>
      <p:sp>
        <p:nvSpPr>
          <p:cNvPr id="1945" name="Google Shape;1945;p127"/>
          <p:cNvSpPr txBox="1"/>
          <p:nvPr/>
        </p:nvSpPr>
        <p:spPr>
          <a:xfrm>
            <a:off x="5228914" y="4004879"/>
            <a:ext cx="8553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a:solidFill>
                  <a:srgbClr val="FF0000"/>
                </a:solidFill>
                <a:latin typeface="Caveat"/>
                <a:ea typeface="Caveat"/>
                <a:cs typeface="Caveat"/>
                <a:sym typeface="Caveat"/>
              </a:rPr>
              <a:t>Full Trust</a:t>
            </a:r>
            <a:endParaRPr b="1">
              <a:solidFill>
                <a:srgbClr val="FF0000"/>
              </a:solidFill>
              <a:latin typeface="Caveat"/>
              <a:ea typeface="Caveat"/>
              <a:cs typeface="Caveat"/>
              <a:sym typeface="Caveat"/>
            </a:endParaRPr>
          </a:p>
        </p:txBody>
      </p:sp>
      <p:sp>
        <p:nvSpPr>
          <p:cNvPr id="1946" name="Google Shape;1946;p127"/>
          <p:cNvSpPr txBox="1"/>
          <p:nvPr/>
        </p:nvSpPr>
        <p:spPr>
          <a:xfrm>
            <a:off x="1435054" y="1909378"/>
            <a:ext cx="958200" cy="3693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 sz="1000">
                <a:solidFill>
                  <a:srgbClr val="FF0000"/>
                </a:solidFill>
                <a:latin typeface="Caveat"/>
                <a:ea typeface="Caveat"/>
                <a:cs typeface="Caveat"/>
                <a:sym typeface="Caveat"/>
              </a:rPr>
              <a:t>Shared</a:t>
            </a:r>
            <a:br>
              <a:rPr b="1" lang="en" sz="1000">
                <a:solidFill>
                  <a:srgbClr val="FF0000"/>
                </a:solidFill>
                <a:latin typeface="Caveat"/>
                <a:ea typeface="Caveat"/>
                <a:cs typeface="Caveat"/>
                <a:sym typeface="Caveat"/>
              </a:rPr>
            </a:br>
            <a:r>
              <a:rPr b="1" lang="en" sz="1000">
                <a:solidFill>
                  <a:srgbClr val="FF0000"/>
                </a:solidFill>
                <a:latin typeface="Caveat"/>
                <a:ea typeface="Caveat"/>
                <a:cs typeface="Caveat"/>
                <a:sym typeface="Caveat"/>
              </a:rPr>
              <a:t>Responsibility</a:t>
            </a:r>
            <a:endParaRPr b="1" sz="1000">
              <a:solidFill>
                <a:srgbClr val="FF0000"/>
              </a:solidFill>
              <a:latin typeface="Caveat"/>
              <a:ea typeface="Caveat"/>
              <a:cs typeface="Caveat"/>
              <a:sym typeface="Caveat"/>
            </a:endParaRPr>
          </a:p>
          <a:p>
            <a:pPr indent="0" lvl="0" marL="0" rtl="0" algn="ctr">
              <a:lnSpc>
                <a:spcPct val="80000"/>
              </a:lnSpc>
              <a:spcBef>
                <a:spcPts val="0"/>
              </a:spcBef>
              <a:spcAft>
                <a:spcPts val="0"/>
              </a:spcAft>
              <a:buNone/>
            </a:pPr>
            <a:r>
              <a:rPr b="1" lang="en" sz="1000">
                <a:solidFill>
                  <a:srgbClr val="FF0000"/>
                </a:solidFill>
                <a:latin typeface="Caveat"/>
                <a:ea typeface="Caveat"/>
                <a:cs typeface="Caveat"/>
                <a:sym typeface="Caveat"/>
              </a:rPr>
              <a:t>Model</a:t>
            </a:r>
            <a:endParaRPr b="1" sz="1000">
              <a:solidFill>
                <a:srgbClr val="FF0000"/>
              </a:solidFill>
              <a:latin typeface="Caveat"/>
              <a:ea typeface="Caveat"/>
              <a:cs typeface="Caveat"/>
              <a:sym typeface="Caveat"/>
            </a:endParaRPr>
          </a:p>
        </p:txBody>
      </p:sp>
      <p:grpSp>
        <p:nvGrpSpPr>
          <p:cNvPr id="1947" name="Google Shape;1947;p127"/>
          <p:cNvGrpSpPr/>
          <p:nvPr/>
        </p:nvGrpSpPr>
        <p:grpSpPr>
          <a:xfrm>
            <a:off x="1435316" y="432719"/>
            <a:ext cx="980700" cy="817923"/>
            <a:chOff x="1435316" y="432719"/>
            <a:chExt cx="980700" cy="817923"/>
          </a:xfrm>
        </p:grpSpPr>
        <p:sp>
          <p:nvSpPr>
            <p:cNvPr id="1948" name="Google Shape;1948;p127"/>
            <p:cNvSpPr/>
            <p:nvPr/>
          </p:nvSpPr>
          <p:spPr>
            <a:xfrm>
              <a:off x="1435316" y="432719"/>
              <a:ext cx="980700" cy="530400"/>
            </a:xfrm>
            <a:prstGeom prst="roundRect">
              <a:avLst>
                <a:gd fmla="val 9629"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9" name="Google Shape;1949;p127"/>
            <p:cNvSpPr txBox="1"/>
            <p:nvPr/>
          </p:nvSpPr>
          <p:spPr>
            <a:xfrm>
              <a:off x="1627987" y="700541"/>
              <a:ext cx="5850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chemeClr val="dk1"/>
                  </a:solidFill>
                  <a:latin typeface="Caveat"/>
                  <a:ea typeface="Caveat"/>
                  <a:cs typeface="Caveat"/>
                  <a:sym typeface="Caveat"/>
                </a:rPr>
                <a:t>3rd Party</a:t>
              </a:r>
              <a:endParaRPr b="1" sz="800">
                <a:solidFill>
                  <a:schemeClr val="dk1"/>
                </a:solidFill>
                <a:latin typeface="Caveat"/>
                <a:ea typeface="Caveat"/>
                <a:cs typeface="Caveat"/>
                <a:sym typeface="Caveat"/>
              </a:endParaRPr>
            </a:p>
          </p:txBody>
        </p:sp>
        <p:cxnSp>
          <p:nvCxnSpPr>
            <p:cNvPr id="1950" name="Google Shape;1950;p127"/>
            <p:cNvCxnSpPr>
              <a:stCxn id="1883" idx="0"/>
              <a:endCxn id="1948" idx="2"/>
            </p:cNvCxnSpPr>
            <p:nvPr/>
          </p:nvCxnSpPr>
          <p:spPr>
            <a:xfrm rot="10800000">
              <a:off x="1925636" y="963243"/>
              <a:ext cx="900" cy="287400"/>
            </a:xfrm>
            <a:prstGeom prst="straightConnector1">
              <a:avLst/>
            </a:prstGeom>
            <a:noFill/>
            <a:ln cap="flat" cmpd="sng" w="19050">
              <a:solidFill>
                <a:schemeClr val="dk2"/>
              </a:solidFill>
              <a:prstDash val="solid"/>
              <a:round/>
              <a:headEnd len="med" w="med" type="none"/>
              <a:tailEnd len="med" w="med" type="none"/>
            </a:ln>
          </p:spPr>
        </p:cxnSp>
        <p:pic>
          <p:nvPicPr>
            <p:cNvPr id="1951" name="Google Shape;1951;p127" title="User_Dark.png"/>
            <p:cNvPicPr preferRelativeResize="0"/>
            <p:nvPr/>
          </p:nvPicPr>
          <p:blipFill>
            <a:blip r:embed="rId5">
              <a:alphaModFix/>
            </a:blip>
            <a:stretch>
              <a:fillRect/>
            </a:stretch>
          </p:blipFill>
          <p:spPr>
            <a:xfrm>
              <a:off x="1635567" y="488981"/>
              <a:ext cx="213395" cy="213396"/>
            </a:xfrm>
            <a:prstGeom prst="rect">
              <a:avLst/>
            </a:prstGeom>
            <a:noFill/>
            <a:ln>
              <a:noFill/>
            </a:ln>
          </p:spPr>
        </p:pic>
        <p:pic>
          <p:nvPicPr>
            <p:cNvPr id="1952" name="Google Shape;1952;p127" title="Robot.png"/>
            <p:cNvPicPr preferRelativeResize="0"/>
            <p:nvPr/>
          </p:nvPicPr>
          <p:blipFill>
            <a:blip r:embed="rId6">
              <a:alphaModFix/>
            </a:blip>
            <a:stretch>
              <a:fillRect/>
            </a:stretch>
          </p:blipFill>
          <p:spPr>
            <a:xfrm>
              <a:off x="2004038" y="492674"/>
              <a:ext cx="213396" cy="181908"/>
            </a:xfrm>
            <a:prstGeom prst="rect">
              <a:avLst/>
            </a:prstGeom>
            <a:noFill/>
            <a:ln>
              <a:noFill/>
            </a:ln>
          </p:spPr>
        </p:pic>
      </p:grpSp>
      <p:grpSp>
        <p:nvGrpSpPr>
          <p:cNvPr id="1953" name="Google Shape;1953;p127"/>
          <p:cNvGrpSpPr/>
          <p:nvPr/>
        </p:nvGrpSpPr>
        <p:grpSpPr>
          <a:xfrm>
            <a:off x="2556440" y="2649767"/>
            <a:ext cx="755001" cy="393915"/>
            <a:chOff x="2556440" y="2649767"/>
            <a:chExt cx="755001" cy="393915"/>
          </a:xfrm>
        </p:grpSpPr>
        <p:cxnSp>
          <p:nvCxnSpPr>
            <p:cNvPr id="1954" name="Google Shape;1954;p127"/>
            <p:cNvCxnSpPr/>
            <p:nvPr/>
          </p:nvCxnSpPr>
          <p:spPr>
            <a:xfrm rot="10800000">
              <a:off x="3206428" y="2649767"/>
              <a:ext cx="0" cy="153000"/>
            </a:xfrm>
            <a:prstGeom prst="straightConnector1">
              <a:avLst/>
            </a:prstGeom>
            <a:noFill/>
            <a:ln cap="flat" cmpd="sng" w="9525">
              <a:solidFill>
                <a:schemeClr val="dk2"/>
              </a:solidFill>
              <a:prstDash val="solid"/>
              <a:round/>
              <a:headEnd len="med" w="med" type="none"/>
              <a:tailEnd len="med" w="med" type="triangle"/>
            </a:ln>
          </p:spPr>
        </p:cxnSp>
        <p:pic>
          <p:nvPicPr>
            <p:cNvPr id="1955" name="Google Shape;1955;p127" title="User_Dark.png"/>
            <p:cNvPicPr preferRelativeResize="0"/>
            <p:nvPr/>
          </p:nvPicPr>
          <p:blipFill>
            <a:blip r:embed="rId5">
              <a:alphaModFix/>
            </a:blip>
            <a:stretch>
              <a:fillRect/>
            </a:stretch>
          </p:blipFill>
          <p:spPr>
            <a:xfrm>
              <a:off x="2556440" y="2830286"/>
              <a:ext cx="213395" cy="213396"/>
            </a:xfrm>
            <a:prstGeom prst="rect">
              <a:avLst/>
            </a:prstGeom>
            <a:noFill/>
            <a:ln>
              <a:noFill/>
            </a:ln>
          </p:spPr>
        </p:pic>
        <p:pic>
          <p:nvPicPr>
            <p:cNvPr id="1956" name="Google Shape;1956;p127" title="Robot.png"/>
            <p:cNvPicPr preferRelativeResize="0"/>
            <p:nvPr/>
          </p:nvPicPr>
          <p:blipFill>
            <a:blip r:embed="rId6">
              <a:alphaModFix/>
            </a:blip>
            <a:stretch>
              <a:fillRect/>
            </a:stretch>
          </p:blipFill>
          <p:spPr>
            <a:xfrm>
              <a:off x="3098046" y="2833980"/>
              <a:ext cx="213396" cy="181908"/>
            </a:xfrm>
            <a:prstGeom prst="rect">
              <a:avLst/>
            </a:prstGeom>
            <a:noFill/>
            <a:ln>
              <a:noFill/>
            </a:ln>
          </p:spPr>
        </p:pic>
        <p:cxnSp>
          <p:nvCxnSpPr>
            <p:cNvPr id="1957" name="Google Shape;1957;p127"/>
            <p:cNvCxnSpPr/>
            <p:nvPr/>
          </p:nvCxnSpPr>
          <p:spPr>
            <a:xfrm rot="10800000">
              <a:off x="2663138" y="2649767"/>
              <a:ext cx="0" cy="153000"/>
            </a:xfrm>
            <a:prstGeom prst="straightConnector1">
              <a:avLst/>
            </a:prstGeom>
            <a:noFill/>
            <a:ln cap="flat" cmpd="sng" w="9525">
              <a:solidFill>
                <a:schemeClr val="dk2"/>
              </a:solidFill>
              <a:prstDash val="solid"/>
              <a:round/>
              <a:headEnd len="med" w="med" type="none"/>
              <a:tailEnd len="med" w="med" type="triangle"/>
            </a:ln>
          </p:spPr>
        </p:cxnSp>
      </p:grpSp>
      <p:grpSp>
        <p:nvGrpSpPr>
          <p:cNvPr id="1958" name="Google Shape;1958;p127"/>
          <p:cNvGrpSpPr/>
          <p:nvPr/>
        </p:nvGrpSpPr>
        <p:grpSpPr>
          <a:xfrm>
            <a:off x="1818262" y="1447269"/>
            <a:ext cx="1276575" cy="839847"/>
            <a:chOff x="1818262" y="1447269"/>
            <a:chExt cx="1276575" cy="839847"/>
          </a:xfrm>
        </p:grpSpPr>
        <p:grpSp>
          <p:nvGrpSpPr>
            <p:cNvPr id="1959" name="Google Shape;1959;p127"/>
            <p:cNvGrpSpPr/>
            <p:nvPr/>
          </p:nvGrpSpPr>
          <p:grpSpPr>
            <a:xfrm rot="2700000">
              <a:off x="1849506" y="1478513"/>
              <a:ext cx="150859" cy="150859"/>
              <a:chOff x="2914965" y="257662"/>
              <a:chExt cx="293624" cy="293624"/>
            </a:xfrm>
          </p:grpSpPr>
          <p:sp>
            <p:nvSpPr>
              <p:cNvPr id="1960" name="Google Shape;1960;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1961" name="Google Shape;1961;p127"/>
              <p:cNvGrpSpPr/>
              <p:nvPr/>
            </p:nvGrpSpPr>
            <p:grpSpPr>
              <a:xfrm>
                <a:off x="2914965" y="257662"/>
                <a:ext cx="293624" cy="293624"/>
                <a:chOff x="3112925" y="157000"/>
                <a:chExt cx="239400" cy="239400"/>
              </a:xfrm>
            </p:grpSpPr>
            <p:cxnSp>
              <p:nvCxnSpPr>
                <p:cNvPr id="1962" name="Google Shape;1962;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1963" name="Google Shape;1963;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1964" name="Google Shape;1964;p127"/>
            <p:cNvGrpSpPr/>
            <p:nvPr/>
          </p:nvGrpSpPr>
          <p:grpSpPr>
            <a:xfrm rot="2700315">
              <a:off x="2821096" y="2013345"/>
              <a:ext cx="226787" cy="226787"/>
              <a:chOff x="2914965" y="257662"/>
              <a:chExt cx="293624" cy="293624"/>
            </a:xfrm>
          </p:grpSpPr>
          <p:sp>
            <p:nvSpPr>
              <p:cNvPr id="1965" name="Google Shape;1965;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1966" name="Google Shape;1966;p127"/>
              <p:cNvGrpSpPr/>
              <p:nvPr/>
            </p:nvGrpSpPr>
            <p:grpSpPr>
              <a:xfrm>
                <a:off x="2914965" y="257662"/>
                <a:ext cx="293624" cy="293624"/>
                <a:chOff x="3112925" y="157000"/>
                <a:chExt cx="239400" cy="239400"/>
              </a:xfrm>
            </p:grpSpPr>
            <p:cxnSp>
              <p:nvCxnSpPr>
                <p:cNvPr id="1967" name="Google Shape;1967;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1968" name="Google Shape;1968;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grpSp>
        <p:nvGrpSpPr>
          <p:cNvPr id="1969" name="Google Shape;1969;p127"/>
          <p:cNvGrpSpPr/>
          <p:nvPr/>
        </p:nvGrpSpPr>
        <p:grpSpPr>
          <a:xfrm>
            <a:off x="1976224" y="1356209"/>
            <a:ext cx="2035443" cy="811800"/>
            <a:chOff x="1976224" y="1356209"/>
            <a:chExt cx="2035443" cy="811800"/>
          </a:xfrm>
        </p:grpSpPr>
        <p:cxnSp>
          <p:nvCxnSpPr>
            <p:cNvPr id="1970" name="Google Shape;1970;p127"/>
            <p:cNvCxnSpPr>
              <a:stCxn id="1971" idx="1"/>
              <a:endCxn id="1877" idx="5"/>
            </p:cNvCxnSpPr>
            <p:nvPr/>
          </p:nvCxnSpPr>
          <p:spPr>
            <a:xfrm flipH="1">
              <a:off x="3179824" y="1557509"/>
              <a:ext cx="436200" cy="610500"/>
            </a:xfrm>
            <a:prstGeom prst="curvedConnector3">
              <a:avLst>
                <a:gd fmla="val 49712" name="adj1"/>
              </a:avLst>
            </a:prstGeom>
            <a:noFill/>
            <a:ln cap="flat" cmpd="sng" w="19050">
              <a:solidFill>
                <a:srgbClr val="FF0000"/>
              </a:solidFill>
              <a:prstDash val="solid"/>
              <a:round/>
              <a:headEnd len="med" w="med" type="none"/>
              <a:tailEnd len="med" w="med" type="triangle"/>
            </a:ln>
          </p:spPr>
        </p:cxnSp>
        <p:cxnSp>
          <p:nvCxnSpPr>
            <p:cNvPr id="1972" name="Google Shape;1972;p127"/>
            <p:cNvCxnSpPr>
              <a:stCxn id="1971" idx="1"/>
            </p:cNvCxnSpPr>
            <p:nvPr/>
          </p:nvCxnSpPr>
          <p:spPr>
            <a:xfrm rot="10800000">
              <a:off x="1976224" y="1356209"/>
              <a:ext cx="1639800" cy="201300"/>
            </a:xfrm>
            <a:prstGeom prst="curvedConnector3">
              <a:avLst>
                <a:gd fmla="val 50000" name="adj1"/>
              </a:avLst>
            </a:prstGeom>
            <a:noFill/>
            <a:ln cap="flat" cmpd="sng" w="19050">
              <a:solidFill>
                <a:srgbClr val="FF0000"/>
              </a:solidFill>
              <a:prstDash val="solid"/>
              <a:round/>
              <a:headEnd len="med" w="med" type="none"/>
              <a:tailEnd len="med" w="med" type="triangle"/>
            </a:ln>
          </p:spPr>
        </p:cxnSp>
        <p:pic>
          <p:nvPicPr>
            <p:cNvPr id="1971" name="Google Shape;1971;p127" title="Ransomware_Dark.png"/>
            <p:cNvPicPr preferRelativeResize="0"/>
            <p:nvPr/>
          </p:nvPicPr>
          <p:blipFill>
            <a:blip r:embed="rId7">
              <a:alphaModFix/>
            </a:blip>
            <a:stretch>
              <a:fillRect/>
            </a:stretch>
          </p:blipFill>
          <p:spPr>
            <a:xfrm>
              <a:off x="3616024" y="1359670"/>
              <a:ext cx="395643" cy="395680"/>
            </a:xfrm>
            <a:prstGeom prst="rect">
              <a:avLst/>
            </a:prstGeom>
            <a:noFill/>
            <a:ln>
              <a:noFill/>
            </a:ln>
          </p:spPr>
        </p:pic>
      </p:grpSp>
      <p:sp>
        <p:nvSpPr>
          <p:cNvPr id="1973" name="Google Shape;1973;p127"/>
          <p:cNvSpPr txBox="1"/>
          <p:nvPr/>
        </p:nvSpPr>
        <p:spPr>
          <a:xfrm>
            <a:off x="8273060" y="499528"/>
            <a:ext cx="3870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u="sng">
                <a:solidFill>
                  <a:srgbClr val="FF0000"/>
                </a:solidFill>
                <a:latin typeface="Caveat"/>
                <a:ea typeface="Caveat"/>
                <a:cs typeface="Caveat"/>
                <a:sym typeface="Caveat"/>
              </a:rPr>
              <a:t>(20)</a:t>
            </a:r>
            <a:endParaRPr b="1" u="sng">
              <a:solidFill>
                <a:srgbClr val="FF0000"/>
              </a:solidFill>
              <a:latin typeface="Caveat"/>
              <a:ea typeface="Caveat"/>
              <a:cs typeface="Caveat"/>
              <a:sym typeface="Caveat"/>
            </a:endParaRPr>
          </a:p>
        </p:txBody>
      </p:sp>
      <p:pic>
        <p:nvPicPr>
          <p:cNvPr id="1927" name="Google Shape;1927;p127" title="Ransomware_Dark.png"/>
          <p:cNvPicPr preferRelativeResize="0"/>
          <p:nvPr/>
        </p:nvPicPr>
        <p:blipFill>
          <a:blip r:embed="rId7">
            <a:alphaModFix/>
          </a:blip>
          <a:stretch>
            <a:fillRect/>
          </a:stretch>
        </p:blipFill>
        <p:spPr>
          <a:xfrm>
            <a:off x="8397778" y="1353854"/>
            <a:ext cx="420998" cy="421042"/>
          </a:xfrm>
          <a:prstGeom prst="rect">
            <a:avLst/>
          </a:prstGeom>
          <a:noFill/>
          <a:ln>
            <a:noFill/>
          </a:ln>
        </p:spPr>
      </p:pic>
      <p:grpSp>
        <p:nvGrpSpPr>
          <p:cNvPr id="1974" name="Google Shape;1974;p127"/>
          <p:cNvGrpSpPr/>
          <p:nvPr/>
        </p:nvGrpSpPr>
        <p:grpSpPr>
          <a:xfrm>
            <a:off x="7382617" y="1192930"/>
            <a:ext cx="591600" cy="511500"/>
            <a:chOff x="7382617" y="1192930"/>
            <a:chExt cx="591600" cy="511500"/>
          </a:xfrm>
        </p:grpSpPr>
        <p:sp>
          <p:nvSpPr>
            <p:cNvPr id="1975" name="Google Shape;1975;p127"/>
            <p:cNvSpPr/>
            <p:nvPr/>
          </p:nvSpPr>
          <p:spPr>
            <a:xfrm>
              <a:off x="7382617" y="1192930"/>
              <a:ext cx="591600" cy="5115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6" name="Google Shape;1976;p127"/>
            <p:cNvSpPr txBox="1"/>
            <p:nvPr/>
          </p:nvSpPr>
          <p:spPr>
            <a:xfrm>
              <a:off x="7463381" y="1527501"/>
              <a:ext cx="4131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chemeClr val="dk2"/>
                  </a:solidFill>
                  <a:latin typeface="Caveat"/>
                  <a:ea typeface="Caveat"/>
                  <a:cs typeface="Caveat"/>
                  <a:sym typeface="Caveat"/>
                </a:rPr>
                <a:t>AD</a:t>
              </a:r>
              <a:endParaRPr b="1" sz="800">
                <a:solidFill>
                  <a:schemeClr val="dk2"/>
                </a:solidFill>
                <a:latin typeface="Caveat"/>
                <a:ea typeface="Caveat"/>
                <a:cs typeface="Caveat"/>
                <a:sym typeface="Caveat"/>
              </a:endParaRPr>
            </a:p>
          </p:txBody>
        </p:sp>
        <p:pic>
          <p:nvPicPr>
            <p:cNvPr id="1977" name="Google Shape;1977;p127" title="recycle-fill.png"/>
            <p:cNvPicPr preferRelativeResize="0"/>
            <p:nvPr/>
          </p:nvPicPr>
          <p:blipFill>
            <a:blip r:embed="rId8">
              <a:alphaModFix/>
            </a:blip>
            <a:stretch>
              <a:fillRect/>
            </a:stretch>
          </p:blipFill>
          <p:spPr>
            <a:xfrm>
              <a:off x="7577873" y="1312228"/>
              <a:ext cx="205694" cy="205697"/>
            </a:xfrm>
            <a:prstGeom prst="rect">
              <a:avLst/>
            </a:prstGeom>
            <a:noFill/>
            <a:ln>
              <a:noFill/>
            </a:ln>
          </p:spPr>
        </p:pic>
      </p:grpSp>
      <p:grpSp>
        <p:nvGrpSpPr>
          <p:cNvPr id="1978" name="Google Shape;1978;p127"/>
          <p:cNvGrpSpPr/>
          <p:nvPr/>
        </p:nvGrpSpPr>
        <p:grpSpPr>
          <a:xfrm>
            <a:off x="6217687" y="1149849"/>
            <a:ext cx="1327500" cy="511500"/>
            <a:chOff x="6217687" y="1149849"/>
            <a:chExt cx="1327500" cy="511500"/>
          </a:xfrm>
        </p:grpSpPr>
        <p:sp>
          <p:nvSpPr>
            <p:cNvPr id="1931" name="Google Shape;1931;p127"/>
            <p:cNvSpPr/>
            <p:nvPr/>
          </p:nvSpPr>
          <p:spPr>
            <a:xfrm>
              <a:off x="6217687" y="1149849"/>
              <a:ext cx="583800" cy="511500"/>
            </a:xfrm>
            <a:prstGeom prst="roundRect">
              <a:avLst>
                <a:gd fmla="val 7349"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9" name="Google Shape;1979;p127"/>
            <p:cNvSpPr/>
            <p:nvPr/>
          </p:nvSpPr>
          <p:spPr>
            <a:xfrm>
              <a:off x="6288861" y="1188125"/>
              <a:ext cx="441300" cy="4137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80" name="Google Shape;1980;p127"/>
            <p:cNvCxnSpPr>
              <a:stCxn id="1931" idx="3"/>
            </p:cNvCxnSpPr>
            <p:nvPr/>
          </p:nvCxnSpPr>
          <p:spPr>
            <a:xfrm>
              <a:off x="6801487" y="1405599"/>
              <a:ext cx="743700" cy="0"/>
            </a:xfrm>
            <a:prstGeom prst="straightConnector1">
              <a:avLst/>
            </a:prstGeom>
            <a:noFill/>
            <a:ln cap="flat" cmpd="sng" w="19050">
              <a:solidFill>
                <a:schemeClr val="dk2"/>
              </a:solidFill>
              <a:prstDash val="solid"/>
              <a:round/>
              <a:headEnd len="med" w="med" type="none"/>
              <a:tailEnd len="med" w="med" type="none"/>
            </a:ln>
          </p:spPr>
        </p:cxnSp>
      </p:grpSp>
      <p:grpSp>
        <p:nvGrpSpPr>
          <p:cNvPr id="1981" name="Google Shape;1981;p127"/>
          <p:cNvGrpSpPr/>
          <p:nvPr/>
        </p:nvGrpSpPr>
        <p:grpSpPr>
          <a:xfrm>
            <a:off x="6216719" y="1836082"/>
            <a:ext cx="1164600" cy="246000"/>
            <a:chOff x="6216719" y="1836082"/>
            <a:chExt cx="1164600" cy="246000"/>
          </a:xfrm>
        </p:grpSpPr>
        <p:sp>
          <p:nvSpPr>
            <p:cNvPr id="1982" name="Google Shape;1982;p127"/>
            <p:cNvSpPr/>
            <p:nvPr/>
          </p:nvSpPr>
          <p:spPr>
            <a:xfrm>
              <a:off x="6216719" y="1836082"/>
              <a:ext cx="591600" cy="246000"/>
            </a:xfrm>
            <a:prstGeom prst="roundRect">
              <a:avLst>
                <a:gd fmla="val 15294"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VM</a:t>
              </a:r>
              <a:endParaRPr b="1" sz="1000"/>
            </a:p>
          </p:txBody>
        </p:sp>
        <p:cxnSp>
          <p:nvCxnSpPr>
            <p:cNvPr id="1983" name="Google Shape;1983;p127"/>
            <p:cNvCxnSpPr>
              <a:stCxn id="1982" idx="3"/>
              <a:endCxn id="1905" idx="1"/>
            </p:cNvCxnSpPr>
            <p:nvPr/>
          </p:nvCxnSpPr>
          <p:spPr>
            <a:xfrm>
              <a:off x="6808319" y="1959082"/>
              <a:ext cx="573000" cy="0"/>
            </a:xfrm>
            <a:prstGeom prst="straightConnector1">
              <a:avLst/>
            </a:prstGeom>
            <a:noFill/>
            <a:ln cap="flat" cmpd="sng" w="19050">
              <a:solidFill>
                <a:schemeClr val="dk2"/>
              </a:solidFill>
              <a:prstDash val="solid"/>
              <a:round/>
              <a:headEnd len="med" w="med" type="none"/>
              <a:tailEnd len="med" w="med" type="none"/>
            </a:ln>
          </p:spPr>
        </p:cxnSp>
      </p:grpSp>
      <p:sp>
        <p:nvSpPr>
          <p:cNvPr id="1932" name="Google Shape;1932;p127"/>
          <p:cNvSpPr/>
          <p:nvPr/>
        </p:nvSpPr>
        <p:spPr>
          <a:xfrm>
            <a:off x="5466279" y="1157441"/>
            <a:ext cx="591600" cy="169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chemeClr val="dk2"/>
                </a:solidFill>
                <a:latin typeface="Caveat"/>
                <a:ea typeface="Caveat"/>
                <a:cs typeface="Caveat"/>
                <a:sym typeface="Caveat"/>
              </a:rPr>
              <a:t>Windows</a:t>
            </a:r>
            <a:endParaRPr b="1" sz="700">
              <a:solidFill>
                <a:schemeClr val="dk2"/>
              </a:solidFill>
              <a:latin typeface="Caveat"/>
              <a:ea typeface="Caveat"/>
              <a:cs typeface="Caveat"/>
              <a:sym typeface="Caveat"/>
            </a:endParaRPr>
          </a:p>
        </p:txBody>
      </p:sp>
      <p:sp>
        <p:nvSpPr>
          <p:cNvPr id="1984" name="Google Shape;1984;p127"/>
          <p:cNvSpPr/>
          <p:nvPr/>
        </p:nvSpPr>
        <p:spPr>
          <a:xfrm>
            <a:off x="5466279" y="1326655"/>
            <a:ext cx="591600" cy="169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chemeClr val="dk2"/>
                </a:solidFill>
                <a:latin typeface="Caveat"/>
                <a:ea typeface="Caveat"/>
                <a:cs typeface="Caveat"/>
                <a:sym typeface="Caveat"/>
              </a:rPr>
              <a:t>VM</a:t>
            </a:r>
            <a:endParaRPr b="1" sz="700"/>
          </a:p>
        </p:txBody>
      </p:sp>
      <p:grpSp>
        <p:nvGrpSpPr>
          <p:cNvPr id="1985" name="Google Shape;1985;p127"/>
          <p:cNvGrpSpPr/>
          <p:nvPr/>
        </p:nvGrpSpPr>
        <p:grpSpPr>
          <a:xfrm rot="2700000">
            <a:off x="7627019" y="1730245"/>
            <a:ext cx="119550" cy="119550"/>
            <a:chOff x="2914965" y="257662"/>
            <a:chExt cx="293624" cy="293624"/>
          </a:xfrm>
        </p:grpSpPr>
        <p:sp>
          <p:nvSpPr>
            <p:cNvPr id="1986" name="Google Shape;1986;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1987" name="Google Shape;1987;p127"/>
            <p:cNvGrpSpPr/>
            <p:nvPr/>
          </p:nvGrpSpPr>
          <p:grpSpPr>
            <a:xfrm>
              <a:off x="2914965" y="257662"/>
              <a:ext cx="293624" cy="293624"/>
              <a:chOff x="3112925" y="157000"/>
              <a:chExt cx="239400" cy="239400"/>
            </a:xfrm>
          </p:grpSpPr>
          <p:cxnSp>
            <p:nvCxnSpPr>
              <p:cNvPr id="1988" name="Google Shape;1988;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1989" name="Google Shape;1989;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1990" name="Google Shape;1990;p127"/>
          <p:cNvGrpSpPr/>
          <p:nvPr/>
        </p:nvGrpSpPr>
        <p:grpSpPr>
          <a:xfrm rot="2700000">
            <a:off x="8582038" y="487251"/>
            <a:ext cx="162071" cy="162071"/>
            <a:chOff x="2914965" y="257662"/>
            <a:chExt cx="293624" cy="293624"/>
          </a:xfrm>
        </p:grpSpPr>
        <p:sp>
          <p:nvSpPr>
            <p:cNvPr id="1991" name="Google Shape;1991;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1992" name="Google Shape;1992;p127"/>
            <p:cNvGrpSpPr/>
            <p:nvPr/>
          </p:nvGrpSpPr>
          <p:grpSpPr>
            <a:xfrm>
              <a:off x="2914965" y="257662"/>
              <a:ext cx="293624" cy="293624"/>
              <a:chOff x="3112925" y="157000"/>
              <a:chExt cx="239400" cy="239400"/>
            </a:xfrm>
          </p:grpSpPr>
          <p:cxnSp>
            <p:nvCxnSpPr>
              <p:cNvPr id="1993" name="Google Shape;1993;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1994" name="Google Shape;1994;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1995" name="Google Shape;1995;p127"/>
          <p:cNvGrpSpPr/>
          <p:nvPr/>
        </p:nvGrpSpPr>
        <p:grpSpPr>
          <a:xfrm rot="2700000">
            <a:off x="7627019" y="1899094"/>
            <a:ext cx="119550" cy="119550"/>
            <a:chOff x="2914965" y="257662"/>
            <a:chExt cx="293624" cy="293624"/>
          </a:xfrm>
        </p:grpSpPr>
        <p:sp>
          <p:nvSpPr>
            <p:cNvPr id="1996" name="Google Shape;1996;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1997" name="Google Shape;1997;p127"/>
            <p:cNvGrpSpPr/>
            <p:nvPr/>
          </p:nvGrpSpPr>
          <p:grpSpPr>
            <a:xfrm>
              <a:off x="2914965" y="257662"/>
              <a:ext cx="293624" cy="293624"/>
              <a:chOff x="3112925" y="157000"/>
              <a:chExt cx="239400" cy="239400"/>
            </a:xfrm>
          </p:grpSpPr>
          <p:cxnSp>
            <p:nvCxnSpPr>
              <p:cNvPr id="1998" name="Google Shape;1998;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1999" name="Google Shape;1999;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00" name="Google Shape;2000;p127"/>
          <p:cNvGrpSpPr/>
          <p:nvPr/>
        </p:nvGrpSpPr>
        <p:grpSpPr>
          <a:xfrm rot="2700000">
            <a:off x="7627019" y="1438652"/>
            <a:ext cx="119550" cy="119550"/>
            <a:chOff x="2914965" y="257662"/>
            <a:chExt cx="293624" cy="293624"/>
          </a:xfrm>
        </p:grpSpPr>
        <p:sp>
          <p:nvSpPr>
            <p:cNvPr id="2001" name="Google Shape;2001;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02" name="Google Shape;2002;p127"/>
            <p:cNvGrpSpPr/>
            <p:nvPr/>
          </p:nvGrpSpPr>
          <p:grpSpPr>
            <a:xfrm>
              <a:off x="2914965" y="257662"/>
              <a:ext cx="293624" cy="293624"/>
              <a:chOff x="3112925" y="157000"/>
              <a:chExt cx="239400" cy="239400"/>
            </a:xfrm>
          </p:grpSpPr>
          <p:cxnSp>
            <p:nvCxnSpPr>
              <p:cNvPr id="2003" name="Google Shape;2003;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04" name="Google Shape;2004;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05" name="Google Shape;2005;p127"/>
          <p:cNvGrpSpPr/>
          <p:nvPr/>
        </p:nvGrpSpPr>
        <p:grpSpPr>
          <a:xfrm>
            <a:off x="4835211" y="2530712"/>
            <a:ext cx="515433" cy="1482875"/>
            <a:chOff x="4835211" y="2530712"/>
            <a:chExt cx="515433" cy="1482875"/>
          </a:xfrm>
        </p:grpSpPr>
        <p:pic>
          <p:nvPicPr>
            <p:cNvPr id="2006" name="Google Shape;2006;p127" title="Ransomware_Dark.png"/>
            <p:cNvPicPr preferRelativeResize="0"/>
            <p:nvPr/>
          </p:nvPicPr>
          <p:blipFill>
            <a:blip r:embed="rId7">
              <a:alphaModFix/>
            </a:blip>
            <a:stretch>
              <a:fillRect/>
            </a:stretch>
          </p:blipFill>
          <p:spPr>
            <a:xfrm>
              <a:off x="4835211" y="3080691"/>
              <a:ext cx="317439" cy="317463"/>
            </a:xfrm>
            <a:prstGeom prst="rect">
              <a:avLst/>
            </a:prstGeom>
            <a:noFill/>
            <a:ln>
              <a:noFill/>
            </a:ln>
          </p:spPr>
        </p:pic>
        <p:sp>
          <p:nvSpPr>
            <p:cNvPr id="2007" name="Google Shape;2007;p127"/>
            <p:cNvSpPr/>
            <p:nvPr/>
          </p:nvSpPr>
          <p:spPr>
            <a:xfrm>
              <a:off x="5181628" y="2530712"/>
              <a:ext cx="169016" cy="1482875"/>
            </a:xfrm>
            <a:custGeom>
              <a:rect b="b" l="l" r="r" t="t"/>
              <a:pathLst>
                <a:path extrusionOk="0" h="58891" w="36663">
                  <a:moveTo>
                    <a:pt x="36663" y="0"/>
                  </a:moveTo>
                  <a:lnTo>
                    <a:pt x="0" y="50"/>
                  </a:lnTo>
                  <a:lnTo>
                    <a:pt x="0" y="58891"/>
                  </a:lnTo>
                  <a:lnTo>
                    <a:pt x="36420" y="58891"/>
                  </a:lnTo>
                </a:path>
              </a:pathLst>
            </a:custGeom>
            <a:noFill/>
            <a:ln cap="flat" cmpd="sng" w="19050">
              <a:solidFill>
                <a:srgbClr val="FE0009"/>
              </a:solidFill>
              <a:prstDash val="solid"/>
              <a:round/>
              <a:headEnd len="med" w="med" type="none"/>
              <a:tailEnd len="med" w="med" type="none"/>
            </a:ln>
          </p:spPr>
        </p:sp>
      </p:grpSp>
      <p:cxnSp>
        <p:nvCxnSpPr>
          <p:cNvPr id="2008" name="Google Shape;2008;p127"/>
          <p:cNvCxnSpPr>
            <a:stCxn id="1936" idx="0"/>
            <a:endCxn id="1871" idx="0"/>
          </p:cNvCxnSpPr>
          <p:nvPr/>
        </p:nvCxnSpPr>
        <p:spPr>
          <a:xfrm rot="5400000">
            <a:off x="5906742" y="1986574"/>
            <a:ext cx="372000" cy="853800"/>
          </a:xfrm>
          <a:prstGeom prst="curvedConnector3">
            <a:avLst>
              <a:gd fmla="val -15386" name="adj1"/>
            </a:avLst>
          </a:prstGeom>
          <a:noFill/>
          <a:ln cap="flat" cmpd="sng" w="19050">
            <a:solidFill>
              <a:srgbClr val="FF0000"/>
            </a:solidFill>
            <a:prstDash val="solid"/>
            <a:round/>
            <a:headEnd len="med" w="med" type="none"/>
            <a:tailEnd len="med" w="med" type="triangle"/>
          </a:ln>
        </p:spPr>
      </p:cxnSp>
      <p:grpSp>
        <p:nvGrpSpPr>
          <p:cNvPr id="2009" name="Google Shape;2009;p127"/>
          <p:cNvGrpSpPr/>
          <p:nvPr/>
        </p:nvGrpSpPr>
        <p:grpSpPr>
          <a:xfrm>
            <a:off x="5995232" y="2650548"/>
            <a:ext cx="169069" cy="1238531"/>
            <a:chOff x="5995232" y="2650548"/>
            <a:chExt cx="169069" cy="1238531"/>
          </a:xfrm>
        </p:grpSpPr>
        <p:grpSp>
          <p:nvGrpSpPr>
            <p:cNvPr id="2010" name="Google Shape;2010;p127"/>
            <p:cNvGrpSpPr/>
            <p:nvPr/>
          </p:nvGrpSpPr>
          <p:grpSpPr>
            <a:xfrm rot="2700000">
              <a:off x="6019992" y="2675307"/>
              <a:ext cx="119550" cy="119550"/>
              <a:chOff x="2914965" y="257662"/>
              <a:chExt cx="293624" cy="293624"/>
            </a:xfrm>
          </p:grpSpPr>
          <p:sp>
            <p:nvSpPr>
              <p:cNvPr id="2011" name="Google Shape;2011;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12" name="Google Shape;2012;p127"/>
              <p:cNvGrpSpPr/>
              <p:nvPr/>
            </p:nvGrpSpPr>
            <p:grpSpPr>
              <a:xfrm>
                <a:off x="2914965" y="257662"/>
                <a:ext cx="293624" cy="293624"/>
                <a:chOff x="3112925" y="157000"/>
                <a:chExt cx="239400" cy="239400"/>
              </a:xfrm>
            </p:grpSpPr>
            <p:cxnSp>
              <p:nvCxnSpPr>
                <p:cNvPr id="2013" name="Google Shape;2013;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14" name="Google Shape;2014;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15" name="Google Shape;2015;p127"/>
            <p:cNvGrpSpPr/>
            <p:nvPr/>
          </p:nvGrpSpPr>
          <p:grpSpPr>
            <a:xfrm rot="2700000">
              <a:off x="6019992" y="2945936"/>
              <a:ext cx="119550" cy="119550"/>
              <a:chOff x="2914965" y="257662"/>
              <a:chExt cx="293624" cy="293624"/>
            </a:xfrm>
          </p:grpSpPr>
          <p:sp>
            <p:nvSpPr>
              <p:cNvPr id="2016" name="Google Shape;2016;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17" name="Google Shape;2017;p127"/>
              <p:cNvGrpSpPr/>
              <p:nvPr/>
            </p:nvGrpSpPr>
            <p:grpSpPr>
              <a:xfrm>
                <a:off x="2914965" y="257662"/>
                <a:ext cx="293624" cy="293624"/>
                <a:chOff x="3112925" y="157000"/>
                <a:chExt cx="239400" cy="239400"/>
              </a:xfrm>
            </p:grpSpPr>
            <p:cxnSp>
              <p:nvCxnSpPr>
                <p:cNvPr id="2018" name="Google Shape;2018;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19" name="Google Shape;2019;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20" name="Google Shape;2020;p127"/>
            <p:cNvGrpSpPr/>
            <p:nvPr/>
          </p:nvGrpSpPr>
          <p:grpSpPr>
            <a:xfrm rot="2700000">
              <a:off x="6019992" y="3216760"/>
              <a:ext cx="119550" cy="119550"/>
              <a:chOff x="2914965" y="257662"/>
              <a:chExt cx="293624" cy="293624"/>
            </a:xfrm>
          </p:grpSpPr>
          <p:sp>
            <p:nvSpPr>
              <p:cNvPr id="2021" name="Google Shape;2021;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22" name="Google Shape;2022;p127"/>
              <p:cNvGrpSpPr/>
              <p:nvPr/>
            </p:nvGrpSpPr>
            <p:grpSpPr>
              <a:xfrm>
                <a:off x="2914965" y="257662"/>
                <a:ext cx="293624" cy="293624"/>
                <a:chOff x="3112925" y="157000"/>
                <a:chExt cx="239400" cy="239400"/>
              </a:xfrm>
            </p:grpSpPr>
            <p:cxnSp>
              <p:nvCxnSpPr>
                <p:cNvPr id="2023" name="Google Shape;2023;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24" name="Google Shape;2024;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25" name="Google Shape;2025;p127"/>
            <p:cNvGrpSpPr/>
            <p:nvPr/>
          </p:nvGrpSpPr>
          <p:grpSpPr>
            <a:xfrm rot="2700000">
              <a:off x="6019992" y="3744770"/>
              <a:ext cx="119550" cy="119550"/>
              <a:chOff x="2914965" y="257662"/>
              <a:chExt cx="293624" cy="293624"/>
            </a:xfrm>
          </p:grpSpPr>
          <p:sp>
            <p:nvSpPr>
              <p:cNvPr id="2026" name="Google Shape;2026;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27" name="Google Shape;2027;p127"/>
              <p:cNvGrpSpPr/>
              <p:nvPr/>
            </p:nvGrpSpPr>
            <p:grpSpPr>
              <a:xfrm>
                <a:off x="2914965" y="257662"/>
                <a:ext cx="293624" cy="293624"/>
                <a:chOff x="3112925" y="157000"/>
                <a:chExt cx="239400" cy="239400"/>
              </a:xfrm>
            </p:grpSpPr>
            <p:cxnSp>
              <p:nvCxnSpPr>
                <p:cNvPr id="2028" name="Google Shape;2028;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29" name="Google Shape;2029;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cxnSp>
        <p:nvCxnSpPr>
          <p:cNvPr id="2030" name="Google Shape;2030;p127"/>
          <p:cNvCxnSpPr/>
          <p:nvPr/>
        </p:nvCxnSpPr>
        <p:spPr>
          <a:xfrm>
            <a:off x="4637150" y="371475"/>
            <a:ext cx="0" cy="4202700"/>
          </a:xfrm>
          <a:prstGeom prst="straightConnector1">
            <a:avLst/>
          </a:prstGeom>
          <a:noFill/>
          <a:ln cap="flat" cmpd="sng" w="9525">
            <a:solidFill>
              <a:schemeClr val="dk2"/>
            </a:solidFill>
            <a:prstDash val="dash"/>
            <a:round/>
            <a:headEnd len="med" w="med" type="none"/>
            <a:tailEnd len="med" w="med" type="none"/>
          </a:ln>
        </p:spPr>
      </p:cxnSp>
      <p:grpSp>
        <p:nvGrpSpPr>
          <p:cNvPr id="2031" name="Google Shape;2031;p127"/>
          <p:cNvGrpSpPr/>
          <p:nvPr/>
        </p:nvGrpSpPr>
        <p:grpSpPr>
          <a:xfrm>
            <a:off x="853822" y="497613"/>
            <a:ext cx="3531660" cy="2652413"/>
            <a:chOff x="853822" y="497613"/>
            <a:chExt cx="3531660" cy="2652413"/>
          </a:xfrm>
        </p:grpSpPr>
        <p:grpSp>
          <p:nvGrpSpPr>
            <p:cNvPr id="2032" name="Google Shape;2032;p127"/>
            <p:cNvGrpSpPr/>
            <p:nvPr/>
          </p:nvGrpSpPr>
          <p:grpSpPr>
            <a:xfrm rot="2700000">
              <a:off x="3705165" y="2464470"/>
              <a:ext cx="287725" cy="287725"/>
              <a:chOff x="2914965" y="257662"/>
              <a:chExt cx="293624" cy="293624"/>
            </a:xfrm>
          </p:grpSpPr>
          <p:sp>
            <p:nvSpPr>
              <p:cNvPr id="2033" name="Google Shape;2033;p127"/>
              <p:cNvSpPr/>
              <p:nvPr/>
            </p:nvSpPr>
            <p:spPr>
              <a:xfrm>
                <a:off x="2918300" y="261025"/>
                <a:ext cx="286800" cy="286800"/>
              </a:xfrm>
              <a:prstGeom prst="ellipse">
                <a:avLst/>
              </a:prstGeom>
              <a:no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34" name="Google Shape;2034;p127"/>
              <p:cNvGrpSpPr/>
              <p:nvPr/>
            </p:nvGrpSpPr>
            <p:grpSpPr>
              <a:xfrm>
                <a:off x="2914965" y="257662"/>
                <a:ext cx="293624" cy="293624"/>
                <a:chOff x="3112925" y="157000"/>
                <a:chExt cx="239400" cy="239400"/>
              </a:xfrm>
            </p:grpSpPr>
            <p:cxnSp>
              <p:nvCxnSpPr>
                <p:cNvPr id="2035" name="Google Shape;2035;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36" name="Google Shape;2036;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37" name="Google Shape;2037;p127"/>
            <p:cNvGrpSpPr/>
            <p:nvPr/>
          </p:nvGrpSpPr>
          <p:grpSpPr>
            <a:xfrm rot="2700000">
              <a:off x="4038167" y="2464470"/>
              <a:ext cx="287725" cy="287725"/>
              <a:chOff x="2914965" y="257662"/>
              <a:chExt cx="293624" cy="293624"/>
            </a:xfrm>
          </p:grpSpPr>
          <p:sp>
            <p:nvSpPr>
              <p:cNvPr id="2038" name="Google Shape;2038;p127"/>
              <p:cNvSpPr/>
              <p:nvPr/>
            </p:nvSpPr>
            <p:spPr>
              <a:xfrm>
                <a:off x="2918300" y="261025"/>
                <a:ext cx="286800" cy="286800"/>
              </a:xfrm>
              <a:prstGeom prst="ellipse">
                <a:avLst/>
              </a:prstGeom>
              <a:no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39" name="Google Shape;2039;p127"/>
              <p:cNvGrpSpPr/>
              <p:nvPr/>
            </p:nvGrpSpPr>
            <p:grpSpPr>
              <a:xfrm>
                <a:off x="2914965" y="257662"/>
                <a:ext cx="293624" cy="293624"/>
                <a:chOff x="3112925" y="157000"/>
                <a:chExt cx="239400" cy="239400"/>
              </a:xfrm>
            </p:grpSpPr>
            <p:cxnSp>
              <p:nvCxnSpPr>
                <p:cNvPr id="2040" name="Google Shape;2040;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41" name="Google Shape;2041;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42" name="Google Shape;2042;p127"/>
            <p:cNvGrpSpPr/>
            <p:nvPr/>
          </p:nvGrpSpPr>
          <p:grpSpPr>
            <a:xfrm rot="2700315">
              <a:off x="1811515" y="855431"/>
              <a:ext cx="226787" cy="226787"/>
              <a:chOff x="2914965" y="257662"/>
              <a:chExt cx="293624" cy="293624"/>
            </a:xfrm>
          </p:grpSpPr>
          <p:sp>
            <p:nvSpPr>
              <p:cNvPr id="2043" name="Google Shape;2043;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44" name="Google Shape;2044;p127"/>
              <p:cNvGrpSpPr/>
              <p:nvPr/>
            </p:nvGrpSpPr>
            <p:grpSpPr>
              <a:xfrm>
                <a:off x="2914965" y="257662"/>
                <a:ext cx="293624" cy="293624"/>
                <a:chOff x="3112925" y="157000"/>
                <a:chExt cx="239400" cy="239400"/>
              </a:xfrm>
            </p:grpSpPr>
            <p:cxnSp>
              <p:nvCxnSpPr>
                <p:cNvPr id="2045" name="Google Shape;2045;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46" name="Google Shape;2046;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47" name="Google Shape;2047;p127"/>
            <p:cNvGrpSpPr/>
            <p:nvPr/>
          </p:nvGrpSpPr>
          <p:grpSpPr>
            <a:xfrm rot="2700315">
              <a:off x="1095359" y="855431"/>
              <a:ext cx="226787" cy="226787"/>
              <a:chOff x="2914965" y="257662"/>
              <a:chExt cx="293624" cy="293624"/>
            </a:xfrm>
          </p:grpSpPr>
          <p:sp>
            <p:nvSpPr>
              <p:cNvPr id="2048" name="Google Shape;2048;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49" name="Google Shape;2049;p127"/>
              <p:cNvGrpSpPr/>
              <p:nvPr/>
            </p:nvGrpSpPr>
            <p:grpSpPr>
              <a:xfrm>
                <a:off x="2914965" y="257662"/>
                <a:ext cx="293624" cy="293624"/>
                <a:chOff x="3112925" y="157000"/>
                <a:chExt cx="239400" cy="239400"/>
              </a:xfrm>
            </p:grpSpPr>
            <p:cxnSp>
              <p:nvCxnSpPr>
                <p:cNvPr id="2050" name="Google Shape;2050;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51" name="Google Shape;2051;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52" name="Google Shape;2052;p127"/>
            <p:cNvGrpSpPr/>
            <p:nvPr/>
          </p:nvGrpSpPr>
          <p:grpSpPr>
            <a:xfrm rot="2700315">
              <a:off x="900776" y="1401820"/>
              <a:ext cx="226787" cy="226787"/>
              <a:chOff x="2914965" y="257662"/>
              <a:chExt cx="293624" cy="293624"/>
            </a:xfrm>
          </p:grpSpPr>
          <p:sp>
            <p:nvSpPr>
              <p:cNvPr id="2053" name="Google Shape;2053;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54" name="Google Shape;2054;p127"/>
              <p:cNvGrpSpPr/>
              <p:nvPr/>
            </p:nvGrpSpPr>
            <p:grpSpPr>
              <a:xfrm>
                <a:off x="2914965" y="257662"/>
                <a:ext cx="293624" cy="293624"/>
                <a:chOff x="3112925" y="157000"/>
                <a:chExt cx="239400" cy="239400"/>
              </a:xfrm>
            </p:grpSpPr>
            <p:cxnSp>
              <p:nvCxnSpPr>
                <p:cNvPr id="2055" name="Google Shape;2055;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56" name="Google Shape;2056;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57" name="Google Shape;2057;p127"/>
            <p:cNvGrpSpPr/>
            <p:nvPr/>
          </p:nvGrpSpPr>
          <p:grpSpPr>
            <a:xfrm rot="2700315">
              <a:off x="1291118" y="1861120"/>
              <a:ext cx="226787" cy="226787"/>
              <a:chOff x="2914965" y="257662"/>
              <a:chExt cx="293624" cy="293624"/>
            </a:xfrm>
          </p:grpSpPr>
          <p:sp>
            <p:nvSpPr>
              <p:cNvPr id="2058" name="Google Shape;2058;p127"/>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59" name="Google Shape;2059;p127"/>
              <p:cNvGrpSpPr/>
              <p:nvPr/>
            </p:nvGrpSpPr>
            <p:grpSpPr>
              <a:xfrm>
                <a:off x="2914965" y="257662"/>
                <a:ext cx="293624" cy="293624"/>
                <a:chOff x="3112925" y="157000"/>
                <a:chExt cx="239400" cy="239400"/>
              </a:xfrm>
            </p:grpSpPr>
            <p:cxnSp>
              <p:nvCxnSpPr>
                <p:cNvPr id="2060" name="Google Shape;2060;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61" name="Google Shape;2061;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62" name="Google Shape;2062;p127"/>
            <p:cNvGrpSpPr/>
            <p:nvPr/>
          </p:nvGrpSpPr>
          <p:grpSpPr>
            <a:xfrm rot="2700000">
              <a:off x="2633762" y="627712"/>
              <a:ext cx="628176" cy="628176"/>
              <a:chOff x="2898083" y="240775"/>
              <a:chExt cx="327475" cy="327475"/>
            </a:xfrm>
          </p:grpSpPr>
          <p:sp>
            <p:nvSpPr>
              <p:cNvPr id="2063" name="Google Shape;2063;p127"/>
              <p:cNvSpPr/>
              <p:nvPr/>
            </p:nvSpPr>
            <p:spPr>
              <a:xfrm>
                <a:off x="2899954" y="242673"/>
                <a:ext cx="323400" cy="323400"/>
              </a:xfrm>
              <a:prstGeom prst="ellipse">
                <a:avLst/>
              </a:prstGeom>
              <a:no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64" name="Google Shape;2064;p127"/>
              <p:cNvGrpSpPr/>
              <p:nvPr/>
            </p:nvGrpSpPr>
            <p:grpSpPr>
              <a:xfrm>
                <a:off x="2898083" y="240775"/>
                <a:ext cx="327475" cy="327475"/>
                <a:chOff x="3099161" y="143232"/>
                <a:chExt cx="267000" cy="267000"/>
              </a:xfrm>
            </p:grpSpPr>
            <p:cxnSp>
              <p:nvCxnSpPr>
                <p:cNvPr id="2065" name="Google Shape;2065;p127"/>
                <p:cNvCxnSpPr/>
                <p:nvPr/>
              </p:nvCxnSpPr>
              <p:spPr>
                <a:xfrm>
                  <a:off x="3099161" y="276698"/>
                  <a:ext cx="267000" cy="0"/>
                </a:xfrm>
                <a:prstGeom prst="straightConnector1">
                  <a:avLst/>
                </a:prstGeom>
                <a:noFill/>
                <a:ln cap="flat" cmpd="sng" w="19050">
                  <a:solidFill>
                    <a:srgbClr val="FE0009"/>
                  </a:solidFill>
                  <a:prstDash val="solid"/>
                  <a:round/>
                  <a:headEnd len="med" w="med" type="none"/>
                  <a:tailEnd len="med" w="med" type="none"/>
                </a:ln>
              </p:spPr>
            </p:cxnSp>
            <p:cxnSp>
              <p:nvCxnSpPr>
                <p:cNvPr id="2066" name="Google Shape;2066;p127"/>
                <p:cNvCxnSpPr/>
                <p:nvPr/>
              </p:nvCxnSpPr>
              <p:spPr>
                <a:xfrm rot="5400000">
                  <a:off x="3099127" y="276732"/>
                  <a:ext cx="2670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67" name="Google Shape;2067;p127"/>
            <p:cNvGrpSpPr/>
            <p:nvPr/>
          </p:nvGrpSpPr>
          <p:grpSpPr>
            <a:xfrm rot="2700000">
              <a:off x="2519352" y="2802711"/>
              <a:ext cx="287725" cy="287725"/>
              <a:chOff x="2914965" y="257662"/>
              <a:chExt cx="293624" cy="293624"/>
            </a:xfrm>
          </p:grpSpPr>
          <p:sp>
            <p:nvSpPr>
              <p:cNvPr id="2068" name="Google Shape;2068;p127"/>
              <p:cNvSpPr/>
              <p:nvPr/>
            </p:nvSpPr>
            <p:spPr>
              <a:xfrm>
                <a:off x="2918300" y="261025"/>
                <a:ext cx="286800" cy="286800"/>
              </a:xfrm>
              <a:prstGeom prst="ellipse">
                <a:avLst/>
              </a:prstGeom>
              <a:no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69" name="Google Shape;2069;p127"/>
              <p:cNvGrpSpPr/>
              <p:nvPr/>
            </p:nvGrpSpPr>
            <p:grpSpPr>
              <a:xfrm>
                <a:off x="2914965" y="257662"/>
                <a:ext cx="293624" cy="293624"/>
                <a:chOff x="3112925" y="157000"/>
                <a:chExt cx="239400" cy="239400"/>
              </a:xfrm>
            </p:grpSpPr>
            <p:cxnSp>
              <p:nvCxnSpPr>
                <p:cNvPr id="2070" name="Google Shape;2070;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71" name="Google Shape;2071;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072" name="Google Shape;2072;p127"/>
            <p:cNvGrpSpPr/>
            <p:nvPr/>
          </p:nvGrpSpPr>
          <p:grpSpPr>
            <a:xfrm rot="2700000">
              <a:off x="3063483" y="2802711"/>
              <a:ext cx="287725" cy="287725"/>
              <a:chOff x="2914965" y="257662"/>
              <a:chExt cx="293624" cy="293624"/>
            </a:xfrm>
          </p:grpSpPr>
          <p:sp>
            <p:nvSpPr>
              <p:cNvPr id="2073" name="Google Shape;2073;p127"/>
              <p:cNvSpPr/>
              <p:nvPr/>
            </p:nvSpPr>
            <p:spPr>
              <a:xfrm>
                <a:off x="2918300" y="261025"/>
                <a:ext cx="286800" cy="286800"/>
              </a:xfrm>
              <a:prstGeom prst="ellipse">
                <a:avLst/>
              </a:prstGeom>
              <a:no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074" name="Google Shape;2074;p127"/>
              <p:cNvGrpSpPr/>
              <p:nvPr/>
            </p:nvGrpSpPr>
            <p:grpSpPr>
              <a:xfrm>
                <a:off x="2914965" y="257662"/>
                <a:ext cx="293624" cy="293624"/>
                <a:chOff x="3112925" y="157000"/>
                <a:chExt cx="239400" cy="239400"/>
              </a:xfrm>
            </p:grpSpPr>
            <p:cxnSp>
              <p:nvCxnSpPr>
                <p:cNvPr id="2075" name="Google Shape;2075;p127"/>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076" name="Google Shape;2076;p127"/>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6"/>
                                        </p:tgtEl>
                                        <p:attrNameLst>
                                          <p:attrName>style.visibility</p:attrName>
                                        </p:attrNameLst>
                                      </p:cBhvr>
                                      <p:to>
                                        <p:strVal val="visible"/>
                                      </p:to>
                                    </p:set>
                                    <p:animEffect filter="fade" transition="in">
                                      <p:cBhvr>
                                        <p:cTn dur="1000"/>
                                        <p:tgtEl>
                                          <p:spTgt spid="18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2"/>
                                        </p:tgtEl>
                                        <p:attrNameLst>
                                          <p:attrName>style.visibility</p:attrName>
                                        </p:attrNameLst>
                                      </p:cBhvr>
                                      <p:to>
                                        <p:strVal val="visible"/>
                                      </p:to>
                                    </p:set>
                                    <p:animEffect filter="fade" transition="in">
                                      <p:cBhvr>
                                        <p:cTn dur="1000"/>
                                        <p:tgtEl>
                                          <p:spTgt spid="1882"/>
                                        </p:tgtEl>
                                      </p:cBhvr>
                                    </p:animEffect>
                                  </p:childTnLst>
                                </p:cTn>
                              </p:par>
                              <p:par>
                                <p:cTn fill="hold" nodeType="withEffect" presetClass="entr" presetID="10" presetSubtype="0">
                                  <p:stCondLst>
                                    <p:cond delay="0"/>
                                  </p:stCondLst>
                                  <p:childTnLst>
                                    <p:set>
                                      <p:cBhvr>
                                        <p:cTn dur="1" fill="hold">
                                          <p:stCondLst>
                                            <p:cond delay="0"/>
                                          </p:stCondLst>
                                        </p:cTn>
                                        <p:tgtEl>
                                          <p:spTgt spid="1885"/>
                                        </p:tgtEl>
                                        <p:attrNameLst>
                                          <p:attrName>style.visibility</p:attrName>
                                        </p:attrNameLst>
                                      </p:cBhvr>
                                      <p:to>
                                        <p:strVal val="visible"/>
                                      </p:to>
                                    </p:set>
                                    <p:animEffect filter="fade" transition="in">
                                      <p:cBhvr>
                                        <p:cTn dur="1000"/>
                                        <p:tgtEl>
                                          <p:spTgt spid="18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3"/>
                                        </p:tgtEl>
                                        <p:attrNameLst>
                                          <p:attrName>style.visibility</p:attrName>
                                        </p:attrNameLst>
                                      </p:cBhvr>
                                      <p:to>
                                        <p:strVal val="visible"/>
                                      </p:to>
                                    </p:set>
                                    <p:animEffect filter="fade" transition="in">
                                      <p:cBhvr>
                                        <p:cTn dur="1000"/>
                                        <p:tgtEl>
                                          <p:spTgt spid="19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0"/>
                                        </p:tgtEl>
                                        <p:attrNameLst>
                                          <p:attrName>style.visibility</p:attrName>
                                        </p:attrNameLst>
                                      </p:cBhvr>
                                      <p:to>
                                        <p:strVal val="visible"/>
                                      </p:to>
                                    </p:set>
                                    <p:animEffect filter="fade" transition="in">
                                      <p:cBhvr>
                                        <p:cTn dur="1000"/>
                                        <p:tgtEl>
                                          <p:spTgt spid="1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9"/>
                                        </p:tgtEl>
                                        <p:attrNameLst>
                                          <p:attrName>style.visibility</p:attrName>
                                        </p:attrNameLst>
                                      </p:cBhvr>
                                      <p:to>
                                        <p:strVal val="visible"/>
                                      </p:to>
                                    </p:set>
                                    <p:animEffect filter="fade" transition="in">
                                      <p:cBhvr>
                                        <p:cTn dur="1000"/>
                                        <p:tgtEl>
                                          <p:spTgt spid="1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7"/>
                                        </p:tgtEl>
                                        <p:attrNameLst>
                                          <p:attrName>style.visibility</p:attrName>
                                        </p:attrNameLst>
                                      </p:cBhvr>
                                      <p:to>
                                        <p:strVal val="visible"/>
                                      </p:to>
                                    </p:set>
                                    <p:animEffect filter="fade" transition="in">
                                      <p:cBhvr>
                                        <p:cTn dur="1000"/>
                                        <p:tgtEl>
                                          <p:spTgt spid="18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6"/>
                                        </p:tgtEl>
                                        <p:attrNameLst>
                                          <p:attrName>style.visibility</p:attrName>
                                        </p:attrNameLst>
                                      </p:cBhvr>
                                      <p:to>
                                        <p:strVal val="visible"/>
                                      </p:to>
                                    </p:set>
                                    <p:animEffect filter="fade" transition="in">
                                      <p:cBhvr>
                                        <p:cTn dur="1000"/>
                                        <p:tgtEl>
                                          <p:spTgt spid="18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1"/>
                                        </p:tgtEl>
                                        <p:attrNameLst>
                                          <p:attrName>style.visibility</p:attrName>
                                        </p:attrNameLst>
                                      </p:cBhvr>
                                      <p:to>
                                        <p:strVal val="visible"/>
                                      </p:to>
                                    </p:set>
                                    <p:animEffect filter="fade" transition="in">
                                      <p:cBhvr>
                                        <p:cTn dur="1000"/>
                                        <p:tgtEl>
                                          <p:spTgt spid="18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6"/>
                                        </p:tgtEl>
                                        <p:attrNameLst>
                                          <p:attrName>style.visibility</p:attrName>
                                        </p:attrNameLst>
                                      </p:cBhvr>
                                      <p:to>
                                        <p:strVal val="visible"/>
                                      </p:to>
                                    </p:set>
                                    <p:animEffect filter="fade" transition="in">
                                      <p:cBhvr>
                                        <p:cTn dur="1000"/>
                                        <p:tgtEl>
                                          <p:spTgt spid="18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7"/>
                                        </p:tgtEl>
                                        <p:attrNameLst>
                                          <p:attrName>style.visibility</p:attrName>
                                        </p:attrNameLst>
                                      </p:cBhvr>
                                      <p:to>
                                        <p:strVal val="visible"/>
                                      </p:to>
                                    </p:set>
                                    <p:animEffect filter="fade" transition="in">
                                      <p:cBhvr>
                                        <p:cTn dur="1000"/>
                                        <p:tgtEl>
                                          <p:spTgt spid="19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9"/>
                                        </p:tgtEl>
                                        <p:attrNameLst>
                                          <p:attrName>style.visibility</p:attrName>
                                        </p:attrNameLst>
                                      </p:cBhvr>
                                      <p:to>
                                        <p:strVal val="visible"/>
                                      </p:to>
                                    </p:set>
                                    <p:animEffect filter="fade" transition="in">
                                      <p:cBhvr>
                                        <p:cTn dur="1000"/>
                                        <p:tgtEl>
                                          <p:spTgt spid="19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8"/>
                                        </p:tgtEl>
                                        <p:attrNameLst>
                                          <p:attrName>style.visibility</p:attrName>
                                        </p:attrNameLst>
                                      </p:cBhvr>
                                      <p:to>
                                        <p:strVal val="visible"/>
                                      </p:to>
                                    </p:set>
                                    <p:animEffect filter="fade" transition="in">
                                      <p:cBhvr>
                                        <p:cTn dur="1000"/>
                                        <p:tgtEl>
                                          <p:spTgt spid="19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1"/>
                                        </p:tgtEl>
                                        <p:attrNameLst>
                                          <p:attrName>style.visibility</p:attrName>
                                        </p:attrNameLst>
                                      </p:cBhvr>
                                      <p:to>
                                        <p:strVal val="visible"/>
                                      </p:to>
                                    </p:set>
                                    <p:animEffect filter="fade" transition="in">
                                      <p:cBhvr>
                                        <p:cTn dur="1000"/>
                                        <p:tgtEl>
                                          <p:spTgt spid="20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2"/>
                                        </p:tgtEl>
                                        <p:attrNameLst>
                                          <p:attrName>style.visibility</p:attrName>
                                        </p:attrNameLst>
                                      </p:cBhvr>
                                      <p:to>
                                        <p:strVal val="visible"/>
                                      </p:to>
                                    </p:set>
                                    <p:animEffect filter="fade" transition="in">
                                      <p:cBhvr>
                                        <p:cTn dur="1000"/>
                                        <p:tgtEl>
                                          <p:spTgt spid="19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3"/>
                                        </p:tgtEl>
                                        <p:attrNameLst>
                                          <p:attrName>style.visibility</p:attrName>
                                        </p:attrNameLst>
                                      </p:cBhvr>
                                      <p:to>
                                        <p:strVal val="visible"/>
                                      </p:to>
                                    </p:set>
                                    <p:animEffect filter="fade" transition="in">
                                      <p:cBhvr>
                                        <p:cTn dur="1000"/>
                                        <p:tgtEl>
                                          <p:spTgt spid="1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6"/>
                                        </p:tgtEl>
                                        <p:attrNameLst>
                                          <p:attrName>style.visibility</p:attrName>
                                        </p:attrNameLst>
                                      </p:cBhvr>
                                      <p:to>
                                        <p:strVal val="visible"/>
                                      </p:to>
                                    </p:set>
                                    <p:animEffect filter="fade" transition="in">
                                      <p:cBhvr>
                                        <p:cTn dur="1000"/>
                                        <p:tgtEl>
                                          <p:spTgt spid="19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9"/>
                                        </p:tgtEl>
                                        <p:attrNameLst>
                                          <p:attrName>style.visibility</p:attrName>
                                        </p:attrNameLst>
                                      </p:cBhvr>
                                      <p:to>
                                        <p:strVal val="visible"/>
                                      </p:to>
                                    </p:set>
                                    <p:animEffect filter="fade" transition="in">
                                      <p:cBhvr>
                                        <p:cTn dur="1000"/>
                                        <p:tgtEl>
                                          <p:spTgt spid="1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2"/>
                                        </p:tgtEl>
                                        <p:attrNameLst>
                                          <p:attrName>style.visibility</p:attrName>
                                        </p:attrNameLst>
                                      </p:cBhvr>
                                      <p:to>
                                        <p:strVal val="visible"/>
                                      </p:to>
                                    </p:set>
                                    <p:animEffect filter="fade" transition="in">
                                      <p:cBhvr>
                                        <p:cTn dur="1000"/>
                                        <p:tgtEl>
                                          <p:spTgt spid="19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6"/>
                                        </p:tgtEl>
                                        <p:attrNameLst>
                                          <p:attrName>style.visibility</p:attrName>
                                        </p:attrNameLst>
                                      </p:cBhvr>
                                      <p:to>
                                        <p:strVal val="visible"/>
                                      </p:to>
                                    </p:set>
                                    <p:animEffect filter="fade" transition="in">
                                      <p:cBhvr>
                                        <p:cTn dur="1000"/>
                                        <p:tgtEl>
                                          <p:spTgt spid="19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5"/>
                                        </p:tgtEl>
                                        <p:attrNameLst>
                                          <p:attrName>style.visibility</p:attrName>
                                        </p:attrNameLst>
                                      </p:cBhvr>
                                      <p:to>
                                        <p:strVal val="visible"/>
                                      </p:to>
                                    </p:set>
                                    <p:animEffect filter="fade" transition="in">
                                      <p:cBhvr>
                                        <p:cTn dur="1000"/>
                                        <p:tgtEl>
                                          <p:spTgt spid="1925"/>
                                        </p:tgtEl>
                                      </p:cBhvr>
                                    </p:animEffect>
                                  </p:childTnLst>
                                </p:cTn>
                              </p:par>
                              <p:par>
                                <p:cTn fill="hold" nodeType="withEffect" presetClass="entr" presetID="10" presetSubtype="0">
                                  <p:stCondLst>
                                    <p:cond delay="0"/>
                                  </p:stCondLst>
                                  <p:childTnLst>
                                    <p:set>
                                      <p:cBhvr>
                                        <p:cTn dur="1" fill="hold">
                                          <p:stCondLst>
                                            <p:cond delay="0"/>
                                          </p:stCondLst>
                                        </p:cTn>
                                        <p:tgtEl>
                                          <p:spTgt spid="1974"/>
                                        </p:tgtEl>
                                        <p:attrNameLst>
                                          <p:attrName>style.visibility</p:attrName>
                                        </p:attrNameLst>
                                      </p:cBhvr>
                                      <p:to>
                                        <p:strVal val="visible"/>
                                      </p:to>
                                    </p:set>
                                    <p:animEffect filter="fade" transition="in">
                                      <p:cBhvr>
                                        <p:cTn dur="1000"/>
                                        <p:tgtEl>
                                          <p:spTgt spid="19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4"/>
                                        </p:tgtEl>
                                        <p:attrNameLst>
                                          <p:attrName>style.visibility</p:attrName>
                                        </p:attrNameLst>
                                      </p:cBhvr>
                                      <p:to>
                                        <p:strVal val="visible"/>
                                      </p:to>
                                    </p:set>
                                    <p:animEffect filter="fade" transition="in">
                                      <p:cBhvr>
                                        <p:cTn dur="1000"/>
                                        <p:tgtEl>
                                          <p:spTgt spid="1904"/>
                                        </p:tgtEl>
                                      </p:cBhvr>
                                    </p:animEffect>
                                  </p:childTnLst>
                                </p:cTn>
                              </p:par>
                              <p:par>
                                <p:cTn fill="hold" nodeType="withEffect" presetClass="entr" presetID="10" presetSubtype="0">
                                  <p:stCondLst>
                                    <p:cond delay="0"/>
                                  </p:stCondLst>
                                  <p:childTnLst>
                                    <p:set>
                                      <p:cBhvr>
                                        <p:cTn dur="1" fill="hold">
                                          <p:stCondLst>
                                            <p:cond delay="0"/>
                                          </p:stCondLst>
                                        </p:cTn>
                                        <p:tgtEl>
                                          <p:spTgt spid="1905"/>
                                        </p:tgtEl>
                                        <p:attrNameLst>
                                          <p:attrName>style.visibility</p:attrName>
                                        </p:attrNameLst>
                                      </p:cBhvr>
                                      <p:to>
                                        <p:strVal val="visible"/>
                                      </p:to>
                                    </p:set>
                                    <p:animEffect filter="fade" transition="in">
                                      <p:cBhvr>
                                        <p:cTn dur="1000"/>
                                        <p:tgtEl>
                                          <p:spTgt spid="1905"/>
                                        </p:tgtEl>
                                      </p:cBhvr>
                                    </p:animEffect>
                                  </p:childTnLst>
                                </p:cTn>
                              </p:par>
                              <p:par>
                                <p:cTn fill="hold" nodeType="withEffect" presetClass="entr" presetID="10" presetSubtype="0">
                                  <p:stCondLst>
                                    <p:cond delay="0"/>
                                  </p:stCondLst>
                                  <p:childTnLst>
                                    <p:set>
                                      <p:cBhvr>
                                        <p:cTn dur="1" fill="hold">
                                          <p:stCondLst>
                                            <p:cond delay="0"/>
                                          </p:stCondLst>
                                        </p:cTn>
                                        <p:tgtEl>
                                          <p:spTgt spid="1903"/>
                                        </p:tgtEl>
                                        <p:attrNameLst>
                                          <p:attrName>style.visibility</p:attrName>
                                        </p:attrNameLst>
                                      </p:cBhvr>
                                      <p:to>
                                        <p:strVal val="visible"/>
                                      </p:to>
                                    </p:set>
                                    <p:animEffect filter="fade" transition="in">
                                      <p:cBhvr>
                                        <p:cTn dur="1000"/>
                                        <p:tgtEl>
                                          <p:spTgt spid="19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gtEl>
                                        <p:attrNameLst>
                                          <p:attrName>style.visibility</p:attrName>
                                        </p:attrNameLst>
                                      </p:cBhvr>
                                      <p:to>
                                        <p:strVal val="visible"/>
                                      </p:to>
                                    </p:set>
                                    <p:animEffect filter="fade" transition="in">
                                      <p:cBhvr>
                                        <p:cTn dur="1000"/>
                                        <p:tgtEl>
                                          <p:spTgt spid="19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8"/>
                                        </p:tgtEl>
                                        <p:attrNameLst>
                                          <p:attrName>style.visibility</p:attrName>
                                        </p:attrNameLst>
                                      </p:cBhvr>
                                      <p:to>
                                        <p:strVal val="visible"/>
                                      </p:to>
                                    </p:set>
                                    <p:animEffect filter="fade" transition="in">
                                      <p:cBhvr>
                                        <p:cTn dur="1000"/>
                                        <p:tgtEl>
                                          <p:spTgt spid="19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3"/>
                                        </p:tgtEl>
                                        <p:attrNameLst>
                                          <p:attrName>style.visibility</p:attrName>
                                        </p:attrNameLst>
                                      </p:cBhvr>
                                      <p:to>
                                        <p:strVal val="visible"/>
                                      </p:to>
                                    </p:set>
                                    <p:animEffect filter="fade" transition="in">
                                      <p:cBhvr>
                                        <p:cTn dur="1000"/>
                                        <p:tgtEl>
                                          <p:spTgt spid="1973"/>
                                        </p:tgtEl>
                                      </p:cBhvr>
                                    </p:animEffect>
                                  </p:childTnLst>
                                </p:cTn>
                              </p:par>
                              <p:par>
                                <p:cTn fill="hold" nodeType="withEffect" presetClass="entr" presetID="10" presetSubtype="0">
                                  <p:stCondLst>
                                    <p:cond delay="0"/>
                                  </p:stCondLst>
                                  <p:childTnLst>
                                    <p:set>
                                      <p:cBhvr>
                                        <p:cTn dur="1" fill="hold">
                                          <p:stCondLst>
                                            <p:cond delay="0"/>
                                          </p:stCondLst>
                                        </p:cTn>
                                        <p:tgtEl>
                                          <p:spTgt spid="1927"/>
                                        </p:tgtEl>
                                        <p:attrNameLst>
                                          <p:attrName>style.visibility</p:attrName>
                                        </p:attrNameLst>
                                      </p:cBhvr>
                                      <p:to>
                                        <p:strVal val="visible"/>
                                      </p:to>
                                    </p:set>
                                    <p:animEffect filter="fade" transition="in">
                                      <p:cBhvr>
                                        <p:cTn dur="1000"/>
                                        <p:tgtEl>
                                          <p:spTgt spid="19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0"/>
                                        </p:tgtEl>
                                        <p:attrNameLst>
                                          <p:attrName>style.visibility</p:attrName>
                                        </p:attrNameLst>
                                      </p:cBhvr>
                                      <p:to>
                                        <p:strVal val="visible"/>
                                      </p:to>
                                    </p:set>
                                    <p:animEffect filter="fade" transition="in">
                                      <p:cBhvr>
                                        <p:cTn dur="1000"/>
                                        <p:tgtEl>
                                          <p:spTgt spid="19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6"/>
                                        </p:tgtEl>
                                        <p:attrNameLst>
                                          <p:attrName>style.visibility</p:attrName>
                                        </p:attrNameLst>
                                      </p:cBhvr>
                                      <p:to>
                                        <p:strVal val="visible"/>
                                      </p:to>
                                    </p:set>
                                    <p:animEffect filter="fade" transition="in">
                                      <p:cBhvr>
                                        <p:cTn dur="1000"/>
                                        <p:tgtEl>
                                          <p:spTgt spid="19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8"/>
                                        </p:tgtEl>
                                        <p:attrNameLst>
                                          <p:attrName>style.visibility</p:attrName>
                                        </p:attrNameLst>
                                      </p:cBhvr>
                                      <p:to>
                                        <p:strVal val="visible"/>
                                      </p:to>
                                    </p:set>
                                    <p:animEffect filter="fade" transition="in">
                                      <p:cBhvr>
                                        <p:cTn dur="1000"/>
                                        <p:tgtEl>
                                          <p:spTgt spid="19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gtEl>
                                        <p:attrNameLst>
                                          <p:attrName>style.visibility</p:attrName>
                                        </p:attrNameLst>
                                      </p:cBhvr>
                                      <p:to>
                                        <p:strVal val="visible"/>
                                      </p:to>
                                    </p:set>
                                    <p:animEffect filter="fade" transition="in">
                                      <p:cBhvr>
                                        <p:cTn dur="1000"/>
                                        <p:tgtEl>
                                          <p:spTgt spid="19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95"/>
                                        </p:tgtEl>
                                        <p:attrNameLst>
                                          <p:attrName>style.visibility</p:attrName>
                                        </p:attrNameLst>
                                      </p:cBhvr>
                                      <p:to>
                                        <p:strVal val="visible"/>
                                      </p:to>
                                    </p:set>
                                    <p:animEffect filter="fade" transition="in">
                                      <p:cBhvr>
                                        <p:cTn dur="1000"/>
                                        <p:tgtEl>
                                          <p:spTgt spid="199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00"/>
                                        </p:tgtEl>
                                        <p:attrNameLst>
                                          <p:attrName>style.visibility</p:attrName>
                                        </p:attrNameLst>
                                      </p:cBhvr>
                                      <p:to>
                                        <p:strVal val="visible"/>
                                      </p:to>
                                    </p:set>
                                    <p:animEffect filter="fade" transition="in">
                                      <p:cBhvr>
                                        <p:cTn dur="1000"/>
                                        <p:tgtEl>
                                          <p:spTgt spid="20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1000"/>
                                        <p:tgtEl>
                                          <p:spTgt spid="19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2"/>
                                        </p:tgtEl>
                                        <p:attrNameLst>
                                          <p:attrName>style.visibility</p:attrName>
                                        </p:attrNameLst>
                                      </p:cBhvr>
                                      <p:to>
                                        <p:strVal val="visible"/>
                                      </p:to>
                                    </p:set>
                                    <p:animEffect filter="fade" transition="in">
                                      <p:cBhvr>
                                        <p:cTn dur="1000"/>
                                        <p:tgtEl>
                                          <p:spTgt spid="19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84"/>
                                        </p:tgtEl>
                                        <p:attrNameLst>
                                          <p:attrName>style.visibility</p:attrName>
                                        </p:attrNameLst>
                                      </p:cBhvr>
                                      <p:to>
                                        <p:strVal val="visible"/>
                                      </p:to>
                                    </p:set>
                                    <p:animEffect filter="fade" transition="in">
                                      <p:cBhvr>
                                        <p:cTn dur="1000"/>
                                        <p:tgtEl>
                                          <p:spTgt spid="19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0"/>
                                        </p:tgtEl>
                                        <p:attrNameLst>
                                          <p:attrName>style.visibility</p:attrName>
                                        </p:attrNameLst>
                                      </p:cBhvr>
                                      <p:to>
                                        <p:strVal val="visible"/>
                                      </p:to>
                                    </p:set>
                                    <p:animEffect filter="fade" transition="in">
                                      <p:cBhvr>
                                        <p:cTn dur="1000"/>
                                        <p:tgtEl>
                                          <p:spTgt spid="1930"/>
                                        </p:tgtEl>
                                      </p:cBhvr>
                                    </p:animEffect>
                                  </p:childTnLst>
                                </p:cTn>
                              </p:par>
                              <p:par>
                                <p:cTn fill="hold" nodeType="withEffect" presetClass="entr" presetID="10" presetSubtype="0">
                                  <p:stCondLst>
                                    <p:cond delay="0"/>
                                  </p:stCondLst>
                                  <p:childTnLst>
                                    <p:set>
                                      <p:cBhvr>
                                        <p:cTn dur="1" fill="hold">
                                          <p:stCondLst>
                                            <p:cond delay="0"/>
                                          </p:stCondLst>
                                        </p:cTn>
                                        <p:tgtEl>
                                          <p:spTgt spid="1933"/>
                                        </p:tgtEl>
                                        <p:attrNameLst>
                                          <p:attrName>style.visibility</p:attrName>
                                        </p:attrNameLst>
                                      </p:cBhvr>
                                      <p:to>
                                        <p:strVal val="visible"/>
                                      </p:to>
                                    </p:set>
                                    <p:animEffect filter="fade" transition="in">
                                      <p:cBhvr>
                                        <p:cTn dur="1000"/>
                                        <p:tgtEl>
                                          <p:spTgt spid="19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gtEl>
                                        <p:attrNameLst>
                                          <p:attrName>style.visibility</p:attrName>
                                        </p:attrNameLst>
                                      </p:cBhvr>
                                      <p:to>
                                        <p:strVal val="visible"/>
                                      </p:to>
                                    </p:set>
                                    <p:animEffect filter="fade" transition="in">
                                      <p:cBhvr>
                                        <p:cTn dur="1000"/>
                                        <p:tgtEl>
                                          <p:spTgt spid="19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6"/>
                                        </p:tgtEl>
                                        <p:attrNameLst>
                                          <p:attrName>style.visibility</p:attrName>
                                        </p:attrNameLst>
                                      </p:cBhvr>
                                      <p:to>
                                        <p:strVal val="visible"/>
                                      </p:to>
                                    </p:set>
                                    <p:animEffect filter="fade" transition="in">
                                      <p:cBhvr>
                                        <p:cTn dur="1000"/>
                                        <p:tgtEl>
                                          <p:spTgt spid="1906"/>
                                        </p:tgtEl>
                                      </p:cBhvr>
                                    </p:animEffect>
                                  </p:childTnLst>
                                </p:cTn>
                              </p:par>
                              <p:par>
                                <p:cTn fill="hold" nodeType="withEffect" presetClass="entr" presetID="10" presetSubtype="0">
                                  <p:stCondLst>
                                    <p:cond delay="0"/>
                                  </p:stCondLst>
                                  <p:childTnLst>
                                    <p:set>
                                      <p:cBhvr>
                                        <p:cTn dur="1" fill="hold">
                                          <p:stCondLst>
                                            <p:cond delay="0"/>
                                          </p:stCondLst>
                                        </p:cTn>
                                        <p:tgtEl>
                                          <p:spTgt spid="1902"/>
                                        </p:tgtEl>
                                        <p:attrNameLst>
                                          <p:attrName>style.visibility</p:attrName>
                                        </p:attrNameLst>
                                      </p:cBhvr>
                                      <p:to>
                                        <p:strVal val="visible"/>
                                      </p:to>
                                    </p:set>
                                    <p:animEffect filter="fade" transition="in">
                                      <p:cBhvr>
                                        <p:cTn dur="1000"/>
                                        <p:tgtEl>
                                          <p:spTgt spid="19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5"/>
                                        </p:tgtEl>
                                        <p:attrNameLst>
                                          <p:attrName>style.visibility</p:attrName>
                                        </p:attrNameLst>
                                      </p:cBhvr>
                                      <p:to>
                                        <p:strVal val="visible"/>
                                      </p:to>
                                    </p:set>
                                    <p:animEffect filter="fade" transition="in">
                                      <p:cBhvr>
                                        <p:cTn dur="1000"/>
                                        <p:tgtEl>
                                          <p:spTgt spid="19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8"/>
                                        </p:tgtEl>
                                        <p:attrNameLst>
                                          <p:attrName>style.visibility</p:attrName>
                                        </p:attrNameLst>
                                      </p:cBhvr>
                                      <p:to>
                                        <p:strVal val="visible"/>
                                      </p:to>
                                    </p:set>
                                    <p:animEffect filter="fade" transition="in">
                                      <p:cBhvr>
                                        <p:cTn dur="1000"/>
                                        <p:tgtEl>
                                          <p:spTgt spid="20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1"/>
                                        </p:tgtEl>
                                        <p:attrNameLst>
                                          <p:attrName>style.visibility</p:attrName>
                                        </p:attrNameLst>
                                      </p:cBhvr>
                                      <p:to>
                                        <p:strVal val="visible"/>
                                      </p:to>
                                    </p:set>
                                    <p:animEffect filter="fade" transition="in">
                                      <p:cBhvr>
                                        <p:cTn dur="1000"/>
                                        <p:tgtEl>
                                          <p:spTgt spid="18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72"/>
                                        </p:tgtEl>
                                        <p:attrNameLst>
                                          <p:attrName>style.visibility</p:attrName>
                                        </p:attrNameLst>
                                      </p:cBhvr>
                                      <p:to>
                                        <p:strVal val="visible"/>
                                      </p:to>
                                    </p:set>
                                    <p:animEffect filter="fade" transition="in">
                                      <p:cBhvr>
                                        <p:cTn dur="1000"/>
                                        <p:tgtEl>
                                          <p:spTgt spid="187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73"/>
                                        </p:tgtEl>
                                        <p:attrNameLst>
                                          <p:attrName>style.visibility</p:attrName>
                                        </p:attrNameLst>
                                      </p:cBhvr>
                                      <p:to>
                                        <p:strVal val="visible"/>
                                      </p:to>
                                    </p:set>
                                    <p:animEffect filter="fade" transition="in">
                                      <p:cBhvr>
                                        <p:cTn dur="1000"/>
                                        <p:tgtEl>
                                          <p:spTgt spid="187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63"/>
                                        </p:tgtEl>
                                        <p:attrNameLst>
                                          <p:attrName>style.visibility</p:attrName>
                                        </p:attrNameLst>
                                      </p:cBhvr>
                                      <p:to>
                                        <p:strVal val="visible"/>
                                      </p:to>
                                    </p:set>
                                    <p:animEffect filter="fade" transition="in">
                                      <p:cBhvr>
                                        <p:cTn dur="1000"/>
                                        <p:tgtEl>
                                          <p:spTgt spid="186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874"/>
                                        </p:tgtEl>
                                        <p:attrNameLst>
                                          <p:attrName>style.visibility</p:attrName>
                                        </p:attrNameLst>
                                      </p:cBhvr>
                                      <p:to>
                                        <p:strVal val="visible"/>
                                      </p:to>
                                    </p:set>
                                    <p:animEffect filter="fade" transition="in">
                                      <p:cBhvr>
                                        <p:cTn dur="1000"/>
                                        <p:tgtEl>
                                          <p:spTgt spid="1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5"/>
                                        </p:tgtEl>
                                        <p:attrNameLst>
                                          <p:attrName>style.visibility</p:attrName>
                                        </p:attrNameLst>
                                      </p:cBhvr>
                                      <p:to>
                                        <p:strVal val="visible"/>
                                      </p:to>
                                    </p:set>
                                    <p:animEffect filter="fade" transition="in">
                                      <p:cBhvr>
                                        <p:cTn dur="1000"/>
                                        <p:tgtEl>
                                          <p:spTgt spid="20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4"/>
                                        </p:tgtEl>
                                        <p:attrNameLst>
                                          <p:attrName>style.visibility</p:attrName>
                                        </p:attrNameLst>
                                      </p:cBhvr>
                                      <p:to>
                                        <p:strVal val="visible"/>
                                      </p:to>
                                    </p:set>
                                    <p:animEffect filter="fade" transition="in">
                                      <p:cBhvr>
                                        <p:cTn dur="1000"/>
                                        <p:tgtEl>
                                          <p:spTgt spid="1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9"/>
                                        </p:tgtEl>
                                        <p:attrNameLst>
                                          <p:attrName>style.visibility</p:attrName>
                                        </p:attrNameLst>
                                      </p:cBhvr>
                                      <p:to>
                                        <p:strVal val="visible"/>
                                      </p:to>
                                    </p:set>
                                    <p:animEffect filter="fade" transition="in">
                                      <p:cBhvr>
                                        <p:cTn dur="1000"/>
                                        <p:tgtEl>
                                          <p:spTgt spid="20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4"/>
                                        </p:tgtEl>
                                        <p:attrNameLst>
                                          <p:attrName>style.visibility</p:attrName>
                                        </p:attrNameLst>
                                      </p:cBhvr>
                                      <p:to>
                                        <p:strVal val="visible"/>
                                      </p:to>
                                    </p:set>
                                    <p:animEffect filter="fade" transition="in">
                                      <p:cBhvr>
                                        <p:cTn dur="1000"/>
                                        <p:tgtEl>
                                          <p:spTgt spid="18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5"/>
                                        </p:tgtEl>
                                        <p:attrNameLst>
                                          <p:attrName>style.visibility</p:attrName>
                                        </p:attrNameLst>
                                      </p:cBhvr>
                                      <p:to>
                                        <p:strVal val="visible"/>
                                      </p:to>
                                    </p:set>
                                    <p:animEffect filter="fade" transition="in">
                                      <p:cBhvr>
                                        <p:cTn dur="1"/>
                                        <p:tgtEl>
                                          <p:spTgt spid="1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080" name="Shape 2080"/>
        <p:cNvGrpSpPr/>
        <p:nvPr/>
      </p:nvGrpSpPr>
      <p:grpSpPr>
        <a:xfrm>
          <a:off x="0" y="0"/>
          <a:ext cx="0" cy="0"/>
          <a:chOff x="0" y="0"/>
          <a:chExt cx="0" cy="0"/>
        </a:xfrm>
      </p:grpSpPr>
      <p:sp>
        <p:nvSpPr>
          <p:cNvPr id="2081" name="Google Shape;2081;p128"/>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p>
            <a:pPr indent="0" lvl="0" marL="0" rtl="0" algn="ctr">
              <a:spcBef>
                <a:spcPts val="0"/>
              </a:spcBef>
              <a:spcAft>
                <a:spcPts val="0"/>
              </a:spcAft>
              <a:buNone/>
            </a:pPr>
            <a:fld id="{00000000-1234-1234-1234-123412341234}" type="slidenum">
              <a:rPr lang="en"/>
              <a:t>‹#›</a:t>
            </a:fld>
            <a:endParaRPr/>
          </a:p>
        </p:txBody>
      </p:sp>
      <p:grpSp>
        <p:nvGrpSpPr>
          <p:cNvPr id="2082" name="Google Shape;2082;p128"/>
          <p:cNvGrpSpPr/>
          <p:nvPr/>
        </p:nvGrpSpPr>
        <p:grpSpPr>
          <a:xfrm>
            <a:off x="6622212" y="1098555"/>
            <a:ext cx="1287792" cy="1040040"/>
            <a:chOff x="6622212" y="1098555"/>
            <a:chExt cx="1287792" cy="1040040"/>
          </a:xfrm>
        </p:grpSpPr>
        <p:sp>
          <p:nvSpPr>
            <p:cNvPr id="2083" name="Google Shape;2083;p128"/>
            <p:cNvSpPr/>
            <p:nvPr/>
          </p:nvSpPr>
          <p:spPr>
            <a:xfrm>
              <a:off x="6622212" y="1098555"/>
              <a:ext cx="1287792" cy="1040040"/>
            </a:xfrm>
            <a:prstGeom prst="cloud">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4" name="Google Shape;2084;p128"/>
            <p:cNvSpPr txBox="1"/>
            <p:nvPr/>
          </p:nvSpPr>
          <p:spPr>
            <a:xfrm>
              <a:off x="6852535" y="1434027"/>
              <a:ext cx="810000" cy="36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RSC-G</a:t>
              </a:r>
              <a:endParaRPr b="1">
                <a:solidFill>
                  <a:schemeClr val="accent3"/>
                </a:solidFill>
                <a:latin typeface="Caveat"/>
                <a:ea typeface="Caveat"/>
                <a:cs typeface="Caveat"/>
                <a:sym typeface="Caveat"/>
              </a:endParaRPr>
            </a:p>
          </p:txBody>
        </p:sp>
      </p:grpSp>
      <p:grpSp>
        <p:nvGrpSpPr>
          <p:cNvPr id="2085" name="Google Shape;2085;p128"/>
          <p:cNvGrpSpPr/>
          <p:nvPr/>
        </p:nvGrpSpPr>
        <p:grpSpPr>
          <a:xfrm>
            <a:off x="7451303" y="477925"/>
            <a:ext cx="564300" cy="607200"/>
            <a:chOff x="7451303" y="516025"/>
            <a:chExt cx="564300" cy="607200"/>
          </a:xfrm>
        </p:grpSpPr>
        <p:sp>
          <p:nvSpPr>
            <p:cNvPr id="2086" name="Google Shape;2086;p128"/>
            <p:cNvSpPr txBox="1"/>
            <p:nvPr/>
          </p:nvSpPr>
          <p:spPr>
            <a:xfrm>
              <a:off x="7706603" y="516025"/>
              <a:ext cx="309000" cy="369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AD</a:t>
              </a:r>
              <a:endParaRPr b="1">
                <a:solidFill>
                  <a:schemeClr val="accent3"/>
                </a:solidFill>
                <a:latin typeface="Caveat"/>
                <a:ea typeface="Caveat"/>
                <a:cs typeface="Caveat"/>
                <a:sym typeface="Caveat"/>
              </a:endParaRPr>
            </a:p>
          </p:txBody>
        </p:sp>
        <p:cxnSp>
          <p:nvCxnSpPr>
            <p:cNvPr id="2087" name="Google Shape;2087;p128"/>
            <p:cNvCxnSpPr>
              <a:stCxn id="2086" idx="1"/>
            </p:cNvCxnSpPr>
            <p:nvPr/>
          </p:nvCxnSpPr>
          <p:spPr>
            <a:xfrm flipH="1">
              <a:off x="7451303" y="700525"/>
              <a:ext cx="255300" cy="422700"/>
            </a:xfrm>
            <a:prstGeom prst="curvedConnector2">
              <a:avLst/>
            </a:prstGeom>
            <a:noFill/>
            <a:ln cap="flat" cmpd="sng" w="19050">
              <a:solidFill>
                <a:schemeClr val="accent3"/>
              </a:solidFill>
              <a:prstDash val="solid"/>
              <a:round/>
              <a:headEnd len="med" w="med" type="none"/>
              <a:tailEnd len="med" w="med" type="triangle"/>
            </a:ln>
          </p:spPr>
        </p:cxnSp>
      </p:grpSp>
      <p:grpSp>
        <p:nvGrpSpPr>
          <p:cNvPr id="2088" name="Google Shape;2088;p128"/>
          <p:cNvGrpSpPr/>
          <p:nvPr/>
        </p:nvGrpSpPr>
        <p:grpSpPr>
          <a:xfrm>
            <a:off x="7918464" y="1108948"/>
            <a:ext cx="825253" cy="369000"/>
            <a:chOff x="7889889" y="1118473"/>
            <a:chExt cx="825253" cy="369000"/>
          </a:xfrm>
        </p:grpSpPr>
        <p:sp>
          <p:nvSpPr>
            <p:cNvPr id="2089" name="Google Shape;2089;p128"/>
            <p:cNvSpPr txBox="1"/>
            <p:nvPr/>
          </p:nvSpPr>
          <p:spPr>
            <a:xfrm>
              <a:off x="8106742" y="1118473"/>
              <a:ext cx="608400" cy="369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Entra</a:t>
              </a:r>
              <a:endParaRPr b="1">
                <a:solidFill>
                  <a:schemeClr val="accent3"/>
                </a:solidFill>
                <a:latin typeface="Caveat"/>
                <a:ea typeface="Caveat"/>
                <a:cs typeface="Caveat"/>
                <a:sym typeface="Caveat"/>
              </a:endParaRPr>
            </a:p>
          </p:txBody>
        </p:sp>
        <p:cxnSp>
          <p:nvCxnSpPr>
            <p:cNvPr id="2090" name="Google Shape;2090;p128"/>
            <p:cNvCxnSpPr/>
            <p:nvPr/>
          </p:nvCxnSpPr>
          <p:spPr>
            <a:xfrm flipH="1">
              <a:off x="7889889" y="1309887"/>
              <a:ext cx="309000" cy="72600"/>
            </a:xfrm>
            <a:prstGeom prst="curvedConnector3">
              <a:avLst>
                <a:gd fmla="val 50000" name="adj1"/>
              </a:avLst>
            </a:prstGeom>
            <a:noFill/>
            <a:ln cap="flat" cmpd="sng" w="19050">
              <a:solidFill>
                <a:schemeClr val="accent3"/>
              </a:solidFill>
              <a:prstDash val="solid"/>
              <a:round/>
              <a:headEnd len="med" w="med" type="none"/>
              <a:tailEnd len="med" w="med" type="triangle"/>
            </a:ln>
          </p:spPr>
        </p:cxnSp>
      </p:grpSp>
      <p:grpSp>
        <p:nvGrpSpPr>
          <p:cNvPr id="2091" name="Google Shape;2091;p128"/>
          <p:cNvGrpSpPr/>
          <p:nvPr/>
        </p:nvGrpSpPr>
        <p:grpSpPr>
          <a:xfrm>
            <a:off x="7798320" y="1638001"/>
            <a:ext cx="819524" cy="603900"/>
            <a:chOff x="7760220" y="1638001"/>
            <a:chExt cx="819524" cy="603900"/>
          </a:xfrm>
        </p:grpSpPr>
        <p:sp>
          <p:nvSpPr>
            <p:cNvPr id="2092" name="Google Shape;2092;p128"/>
            <p:cNvSpPr txBox="1"/>
            <p:nvPr/>
          </p:nvSpPr>
          <p:spPr>
            <a:xfrm>
              <a:off x="7971345" y="1638001"/>
              <a:ext cx="608400" cy="60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M365</a:t>
              </a:r>
              <a:endParaRPr b="1">
                <a:solidFill>
                  <a:schemeClr val="accent3"/>
                </a:solidFill>
                <a:latin typeface="Caveat"/>
                <a:ea typeface="Caveat"/>
                <a:cs typeface="Caveat"/>
                <a:sym typeface="Caveat"/>
              </a:endParaRPr>
            </a:p>
            <a:p>
              <a:pPr indent="0" lvl="0" marL="0" rtl="0" algn="ctr">
                <a:spcBef>
                  <a:spcPts val="0"/>
                </a:spcBef>
                <a:spcAft>
                  <a:spcPts val="0"/>
                </a:spcAft>
                <a:buNone/>
              </a:pPr>
              <a:r>
                <a:rPr b="1" lang="en">
                  <a:solidFill>
                    <a:schemeClr val="accent3"/>
                  </a:solidFill>
                  <a:latin typeface="Caveat"/>
                  <a:ea typeface="Caveat"/>
                  <a:cs typeface="Caveat"/>
                  <a:sym typeface="Caveat"/>
                </a:rPr>
                <a:t>SFDC</a:t>
              </a:r>
              <a:endParaRPr b="1">
                <a:solidFill>
                  <a:schemeClr val="accent3"/>
                </a:solidFill>
                <a:latin typeface="Caveat"/>
                <a:ea typeface="Caveat"/>
                <a:cs typeface="Caveat"/>
                <a:sym typeface="Caveat"/>
              </a:endParaRPr>
            </a:p>
            <a:p>
              <a:pPr indent="0" lvl="0" marL="0" rtl="0" algn="ctr">
                <a:spcBef>
                  <a:spcPts val="0"/>
                </a:spcBef>
                <a:spcAft>
                  <a:spcPts val="0"/>
                </a:spcAft>
                <a:buNone/>
              </a:pPr>
              <a:r>
                <a:rPr b="1" lang="en">
                  <a:solidFill>
                    <a:schemeClr val="accent3"/>
                  </a:solidFill>
                  <a:latin typeface="Caveat"/>
                  <a:ea typeface="Caveat"/>
                  <a:cs typeface="Caveat"/>
                  <a:sym typeface="Caveat"/>
                </a:rPr>
                <a:t>…</a:t>
              </a:r>
              <a:endParaRPr b="1">
                <a:solidFill>
                  <a:schemeClr val="accent3"/>
                </a:solidFill>
                <a:latin typeface="Caveat"/>
                <a:ea typeface="Caveat"/>
                <a:cs typeface="Caveat"/>
                <a:sym typeface="Caveat"/>
              </a:endParaRPr>
            </a:p>
          </p:txBody>
        </p:sp>
        <p:cxnSp>
          <p:nvCxnSpPr>
            <p:cNvPr id="2093" name="Google Shape;2093;p128"/>
            <p:cNvCxnSpPr/>
            <p:nvPr/>
          </p:nvCxnSpPr>
          <p:spPr>
            <a:xfrm rot="10800000">
              <a:off x="7760220" y="1844732"/>
              <a:ext cx="306300" cy="114000"/>
            </a:xfrm>
            <a:prstGeom prst="curvedConnector3">
              <a:avLst>
                <a:gd fmla="val 50000" name="adj1"/>
              </a:avLst>
            </a:prstGeom>
            <a:noFill/>
            <a:ln cap="flat" cmpd="sng" w="19050">
              <a:solidFill>
                <a:schemeClr val="accent3"/>
              </a:solidFill>
              <a:prstDash val="solid"/>
              <a:round/>
              <a:headEnd len="med" w="med" type="none"/>
              <a:tailEnd len="med" w="med" type="triangle"/>
            </a:ln>
          </p:spPr>
        </p:cxnSp>
      </p:grpSp>
      <p:grpSp>
        <p:nvGrpSpPr>
          <p:cNvPr id="2094" name="Google Shape;2094;p128"/>
          <p:cNvGrpSpPr/>
          <p:nvPr/>
        </p:nvGrpSpPr>
        <p:grpSpPr>
          <a:xfrm>
            <a:off x="7301465" y="2075511"/>
            <a:ext cx="608400" cy="680680"/>
            <a:chOff x="7301465" y="2046936"/>
            <a:chExt cx="608400" cy="680680"/>
          </a:xfrm>
        </p:grpSpPr>
        <p:sp>
          <p:nvSpPr>
            <p:cNvPr id="2095" name="Google Shape;2095;p128"/>
            <p:cNvSpPr txBox="1"/>
            <p:nvPr/>
          </p:nvSpPr>
          <p:spPr>
            <a:xfrm>
              <a:off x="7301465" y="2241915"/>
              <a:ext cx="608400" cy="48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Azure</a:t>
              </a:r>
              <a:endParaRPr b="1">
                <a:solidFill>
                  <a:schemeClr val="accent3"/>
                </a:solidFill>
                <a:latin typeface="Caveat"/>
                <a:ea typeface="Caveat"/>
                <a:cs typeface="Caveat"/>
                <a:sym typeface="Caveat"/>
              </a:endParaRPr>
            </a:p>
            <a:p>
              <a:pPr indent="0" lvl="0" marL="0" rtl="0" algn="ctr">
                <a:spcBef>
                  <a:spcPts val="0"/>
                </a:spcBef>
                <a:spcAft>
                  <a:spcPts val="0"/>
                </a:spcAft>
                <a:buNone/>
              </a:pPr>
              <a:r>
                <a:rPr b="1" lang="en">
                  <a:solidFill>
                    <a:schemeClr val="accent3"/>
                  </a:solidFill>
                  <a:latin typeface="Caveat"/>
                  <a:ea typeface="Caveat"/>
                  <a:cs typeface="Caveat"/>
                  <a:sym typeface="Caveat"/>
                </a:rPr>
                <a:t>AWS</a:t>
              </a:r>
              <a:endParaRPr b="1">
                <a:solidFill>
                  <a:schemeClr val="accent3"/>
                </a:solidFill>
                <a:latin typeface="Caveat"/>
                <a:ea typeface="Caveat"/>
                <a:cs typeface="Caveat"/>
                <a:sym typeface="Caveat"/>
              </a:endParaRPr>
            </a:p>
          </p:txBody>
        </p:sp>
        <p:cxnSp>
          <p:nvCxnSpPr>
            <p:cNvPr id="2096" name="Google Shape;2096;p128"/>
            <p:cNvCxnSpPr/>
            <p:nvPr/>
          </p:nvCxnSpPr>
          <p:spPr>
            <a:xfrm flipH="1" rot="5400000">
              <a:off x="7409825" y="2127336"/>
              <a:ext cx="290700" cy="129900"/>
            </a:xfrm>
            <a:prstGeom prst="curvedConnector3">
              <a:avLst>
                <a:gd fmla="val 50000" name="adj1"/>
              </a:avLst>
            </a:prstGeom>
            <a:noFill/>
            <a:ln cap="flat" cmpd="sng" w="19050">
              <a:solidFill>
                <a:schemeClr val="accent3"/>
              </a:solidFill>
              <a:prstDash val="solid"/>
              <a:round/>
              <a:headEnd len="med" w="med" type="none"/>
              <a:tailEnd len="med" w="med" type="triangle"/>
            </a:ln>
          </p:spPr>
        </p:cxnSp>
      </p:grpSp>
      <p:grpSp>
        <p:nvGrpSpPr>
          <p:cNvPr id="2097" name="Google Shape;2097;p128"/>
          <p:cNvGrpSpPr/>
          <p:nvPr/>
        </p:nvGrpSpPr>
        <p:grpSpPr>
          <a:xfrm>
            <a:off x="5973054" y="2014317"/>
            <a:ext cx="826085" cy="603900"/>
            <a:chOff x="6049254" y="2014317"/>
            <a:chExt cx="826085" cy="603900"/>
          </a:xfrm>
        </p:grpSpPr>
        <p:sp>
          <p:nvSpPr>
            <p:cNvPr id="2098" name="Google Shape;2098;p128"/>
            <p:cNvSpPr txBox="1"/>
            <p:nvPr/>
          </p:nvSpPr>
          <p:spPr>
            <a:xfrm>
              <a:off x="6049254" y="2014317"/>
              <a:ext cx="699000" cy="60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VMs</a:t>
              </a:r>
              <a:endParaRPr b="1">
                <a:solidFill>
                  <a:schemeClr val="accent3"/>
                </a:solidFill>
                <a:latin typeface="Caveat"/>
                <a:ea typeface="Caveat"/>
                <a:cs typeface="Caveat"/>
                <a:sym typeface="Caveat"/>
              </a:endParaRPr>
            </a:p>
            <a:p>
              <a:pPr indent="0" lvl="0" marL="0" rtl="0" algn="ctr">
                <a:spcBef>
                  <a:spcPts val="0"/>
                </a:spcBef>
                <a:spcAft>
                  <a:spcPts val="0"/>
                </a:spcAft>
                <a:buNone/>
              </a:pPr>
              <a:r>
                <a:rPr b="1" lang="en">
                  <a:solidFill>
                    <a:schemeClr val="accent3"/>
                  </a:solidFill>
                  <a:latin typeface="Caveat"/>
                  <a:ea typeface="Caveat"/>
                  <a:cs typeface="Caveat"/>
                  <a:sym typeface="Caveat"/>
                </a:rPr>
                <a:t>DBs</a:t>
              </a:r>
              <a:endParaRPr b="1">
                <a:solidFill>
                  <a:schemeClr val="accent3"/>
                </a:solidFill>
                <a:latin typeface="Caveat"/>
                <a:ea typeface="Caveat"/>
                <a:cs typeface="Caveat"/>
                <a:sym typeface="Caveat"/>
              </a:endParaRPr>
            </a:p>
            <a:p>
              <a:pPr indent="0" lvl="0" marL="0" rtl="0" algn="ctr">
                <a:spcBef>
                  <a:spcPts val="0"/>
                </a:spcBef>
                <a:spcAft>
                  <a:spcPts val="0"/>
                </a:spcAft>
                <a:buNone/>
              </a:pPr>
              <a:r>
                <a:rPr b="1" lang="en">
                  <a:solidFill>
                    <a:schemeClr val="accent3"/>
                  </a:solidFill>
                  <a:latin typeface="Caveat"/>
                  <a:ea typeface="Caveat"/>
                  <a:cs typeface="Caveat"/>
                  <a:sym typeface="Caveat"/>
                </a:rPr>
                <a:t>Servers</a:t>
              </a:r>
              <a:endParaRPr b="1">
                <a:solidFill>
                  <a:schemeClr val="accent3"/>
                </a:solidFill>
                <a:latin typeface="Caveat"/>
                <a:ea typeface="Caveat"/>
                <a:cs typeface="Caveat"/>
                <a:sym typeface="Caveat"/>
              </a:endParaRPr>
            </a:p>
          </p:txBody>
        </p:sp>
        <p:cxnSp>
          <p:nvCxnSpPr>
            <p:cNvPr id="2099" name="Google Shape;2099;p128"/>
            <p:cNvCxnSpPr/>
            <p:nvPr/>
          </p:nvCxnSpPr>
          <p:spPr>
            <a:xfrm flipH="1" rot="10800000">
              <a:off x="6613139" y="2036771"/>
              <a:ext cx="262200" cy="233400"/>
            </a:xfrm>
            <a:prstGeom prst="curvedConnector3">
              <a:avLst>
                <a:gd fmla="val 50000" name="adj1"/>
              </a:avLst>
            </a:prstGeom>
            <a:noFill/>
            <a:ln cap="flat" cmpd="sng" w="19050">
              <a:solidFill>
                <a:schemeClr val="accent3"/>
              </a:solidFill>
              <a:prstDash val="solid"/>
              <a:round/>
              <a:headEnd len="med" w="med" type="none"/>
              <a:tailEnd len="med" w="med" type="triangle"/>
            </a:ln>
          </p:spPr>
        </p:cxnSp>
      </p:grpSp>
      <p:grpSp>
        <p:nvGrpSpPr>
          <p:cNvPr id="2100" name="Google Shape;2100;p128"/>
          <p:cNvGrpSpPr/>
          <p:nvPr/>
        </p:nvGrpSpPr>
        <p:grpSpPr>
          <a:xfrm>
            <a:off x="6159389" y="869200"/>
            <a:ext cx="725100" cy="402900"/>
            <a:chOff x="6178439" y="916825"/>
            <a:chExt cx="725100" cy="402900"/>
          </a:xfrm>
        </p:grpSpPr>
        <p:sp>
          <p:nvSpPr>
            <p:cNvPr id="2101" name="Google Shape;2101;p128"/>
            <p:cNvSpPr txBox="1"/>
            <p:nvPr/>
          </p:nvSpPr>
          <p:spPr>
            <a:xfrm>
              <a:off x="6178439" y="916825"/>
              <a:ext cx="350100" cy="402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a:t>
              </a:r>
              <a:endParaRPr b="1">
                <a:solidFill>
                  <a:schemeClr val="accent3"/>
                </a:solidFill>
                <a:latin typeface="Caveat"/>
                <a:ea typeface="Caveat"/>
                <a:cs typeface="Caveat"/>
                <a:sym typeface="Caveat"/>
              </a:endParaRPr>
            </a:p>
            <a:p>
              <a:pPr indent="0" lvl="0" marL="0" rtl="0" algn="ctr">
                <a:spcBef>
                  <a:spcPts val="0"/>
                </a:spcBef>
                <a:spcAft>
                  <a:spcPts val="0"/>
                </a:spcAft>
                <a:buNone/>
              </a:pPr>
              <a:r>
                <a:rPr b="1" lang="en">
                  <a:solidFill>
                    <a:schemeClr val="accent3"/>
                  </a:solidFill>
                  <a:latin typeface="Caveat"/>
                  <a:ea typeface="Caveat"/>
                  <a:cs typeface="Caveat"/>
                  <a:sym typeface="Caveat"/>
                </a:rPr>
                <a:t>#</a:t>
              </a:r>
              <a:endParaRPr b="1">
                <a:solidFill>
                  <a:schemeClr val="accent3"/>
                </a:solidFill>
                <a:latin typeface="Caveat"/>
                <a:ea typeface="Caveat"/>
                <a:cs typeface="Caveat"/>
                <a:sym typeface="Caveat"/>
              </a:endParaRPr>
            </a:p>
          </p:txBody>
        </p:sp>
        <p:cxnSp>
          <p:nvCxnSpPr>
            <p:cNvPr id="2102" name="Google Shape;2102;p128"/>
            <p:cNvCxnSpPr>
              <a:stCxn id="2101" idx="3"/>
            </p:cNvCxnSpPr>
            <p:nvPr/>
          </p:nvCxnSpPr>
          <p:spPr>
            <a:xfrm>
              <a:off x="6528539" y="1118275"/>
              <a:ext cx="375000" cy="70200"/>
            </a:xfrm>
            <a:prstGeom prst="curvedConnector3">
              <a:avLst>
                <a:gd fmla="val 70747" name="adj1"/>
              </a:avLst>
            </a:prstGeom>
            <a:noFill/>
            <a:ln cap="flat" cmpd="sng" w="19050">
              <a:solidFill>
                <a:schemeClr val="accent3"/>
              </a:solidFill>
              <a:prstDash val="solid"/>
              <a:round/>
              <a:headEnd len="med" w="med" type="none"/>
              <a:tailEnd len="med" w="med" type="triangle"/>
            </a:ln>
          </p:spPr>
        </p:cxnSp>
      </p:grpSp>
      <p:grpSp>
        <p:nvGrpSpPr>
          <p:cNvPr id="2103" name="Google Shape;2103;p128"/>
          <p:cNvGrpSpPr/>
          <p:nvPr/>
        </p:nvGrpSpPr>
        <p:grpSpPr>
          <a:xfrm>
            <a:off x="3312500" y="822088"/>
            <a:ext cx="2183700" cy="1185900"/>
            <a:chOff x="3312500" y="822088"/>
            <a:chExt cx="2183700" cy="1185900"/>
          </a:xfrm>
        </p:grpSpPr>
        <p:sp>
          <p:nvSpPr>
            <p:cNvPr id="2104" name="Google Shape;2104;p128"/>
            <p:cNvSpPr/>
            <p:nvPr/>
          </p:nvSpPr>
          <p:spPr>
            <a:xfrm>
              <a:off x="3312500" y="822088"/>
              <a:ext cx="2183700" cy="1185900"/>
            </a:xfrm>
            <a:prstGeom prst="roundRect">
              <a:avLst>
                <a:gd fmla="val 0"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2105" name="Google Shape;2105;p128"/>
            <p:cNvSpPr txBox="1"/>
            <p:nvPr/>
          </p:nvSpPr>
          <p:spPr>
            <a:xfrm>
              <a:off x="3339062" y="841526"/>
              <a:ext cx="2002500" cy="8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50">
                  <a:solidFill>
                    <a:schemeClr val="accent3"/>
                  </a:solidFill>
                  <a:latin typeface="Caveat"/>
                  <a:ea typeface="Caveat"/>
                  <a:cs typeface="Caveat"/>
                  <a:sym typeface="Caveat"/>
                </a:rPr>
                <a:t>- Hardened Linux</a:t>
              </a:r>
              <a:endParaRPr b="1" sz="1250">
                <a:solidFill>
                  <a:schemeClr val="accent3"/>
                </a:solidFill>
                <a:latin typeface="Caveat"/>
                <a:ea typeface="Caveat"/>
                <a:cs typeface="Caveat"/>
                <a:sym typeface="Caveat"/>
              </a:endParaRPr>
            </a:p>
            <a:p>
              <a:pPr indent="0" lvl="0" marL="0" rtl="0" algn="l">
                <a:spcBef>
                  <a:spcPts val="0"/>
                </a:spcBef>
                <a:spcAft>
                  <a:spcPts val="0"/>
                </a:spcAft>
                <a:buNone/>
              </a:pPr>
              <a:r>
                <a:rPr b="1" lang="en" sz="1250">
                  <a:solidFill>
                    <a:schemeClr val="accent3"/>
                  </a:solidFill>
                  <a:latin typeface="Caveat"/>
                  <a:ea typeface="Caveat"/>
                  <a:cs typeface="Caveat"/>
                  <a:sym typeface="Caveat"/>
                </a:rPr>
                <a:t>- Logically Air-gapped</a:t>
              </a:r>
              <a:endParaRPr b="1" sz="1250">
                <a:solidFill>
                  <a:schemeClr val="accent3"/>
                </a:solidFill>
                <a:latin typeface="Caveat"/>
                <a:ea typeface="Caveat"/>
                <a:cs typeface="Caveat"/>
                <a:sym typeface="Caveat"/>
              </a:endParaRPr>
            </a:p>
            <a:p>
              <a:pPr indent="0" lvl="0" marL="0" rtl="0" algn="l">
                <a:spcBef>
                  <a:spcPts val="0"/>
                </a:spcBef>
                <a:spcAft>
                  <a:spcPts val="0"/>
                </a:spcAft>
                <a:buNone/>
              </a:pPr>
              <a:r>
                <a:rPr b="1" lang="en" sz="1250">
                  <a:solidFill>
                    <a:schemeClr val="accent3"/>
                  </a:solidFill>
                  <a:latin typeface="Caveat"/>
                  <a:ea typeface="Caveat"/>
                  <a:cs typeface="Caveat"/>
                  <a:sym typeface="Caveat"/>
                </a:rPr>
                <a:t>- Natively Immutable</a:t>
              </a:r>
              <a:endParaRPr b="1" sz="1250">
                <a:solidFill>
                  <a:schemeClr val="accent3"/>
                </a:solidFill>
                <a:latin typeface="Caveat"/>
                <a:ea typeface="Caveat"/>
                <a:cs typeface="Caveat"/>
                <a:sym typeface="Caveat"/>
              </a:endParaRPr>
            </a:p>
            <a:p>
              <a:pPr indent="0" lvl="0" marL="0" rtl="0" algn="l">
                <a:spcBef>
                  <a:spcPts val="0"/>
                </a:spcBef>
                <a:spcAft>
                  <a:spcPts val="0"/>
                </a:spcAft>
                <a:buNone/>
              </a:pPr>
              <a:r>
                <a:rPr b="1" lang="en" sz="1250">
                  <a:solidFill>
                    <a:schemeClr val="accent3"/>
                  </a:solidFill>
                  <a:latin typeface="Caveat"/>
                  <a:ea typeface="Caveat"/>
                  <a:cs typeface="Caveat"/>
                  <a:sym typeface="Caveat"/>
                </a:rPr>
                <a:t>- MFA/TOTP/QAuth/MClock</a:t>
              </a:r>
              <a:endParaRPr b="1" sz="1250">
                <a:solidFill>
                  <a:schemeClr val="accent3"/>
                </a:solidFill>
                <a:latin typeface="Caveat"/>
                <a:ea typeface="Caveat"/>
                <a:cs typeface="Caveat"/>
                <a:sym typeface="Caveat"/>
              </a:endParaRPr>
            </a:p>
          </p:txBody>
        </p:sp>
      </p:grpSp>
      <p:sp>
        <p:nvSpPr>
          <p:cNvPr id="2106" name="Google Shape;2106;p128"/>
          <p:cNvSpPr txBox="1"/>
          <p:nvPr/>
        </p:nvSpPr>
        <p:spPr>
          <a:xfrm>
            <a:off x="4146838" y="2027906"/>
            <a:ext cx="8382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600">
                <a:solidFill>
                  <a:schemeClr val="accent3"/>
                </a:solidFill>
                <a:latin typeface="Caveat"/>
                <a:ea typeface="Caveat"/>
                <a:cs typeface="Caveat"/>
                <a:sym typeface="Caveat"/>
              </a:rPr>
              <a:t>Zero Trust</a:t>
            </a:r>
            <a:endParaRPr b="1" sz="1600">
              <a:solidFill>
                <a:schemeClr val="accent3"/>
              </a:solidFill>
              <a:latin typeface="Caveat"/>
              <a:ea typeface="Caveat"/>
              <a:cs typeface="Caveat"/>
              <a:sym typeface="Caveat"/>
            </a:endParaRPr>
          </a:p>
        </p:txBody>
      </p:sp>
      <p:grpSp>
        <p:nvGrpSpPr>
          <p:cNvPr id="2107" name="Google Shape;2107;p128"/>
          <p:cNvGrpSpPr/>
          <p:nvPr/>
        </p:nvGrpSpPr>
        <p:grpSpPr>
          <a:xfrm>
            <a:off x="412232" y="512475"/>
            <a:ext cx="2837357" cy="2024331"/>
            <a:chOff x="412232" y="512475"/>
            <a:chExt cx="2837357" cy="2024331"/>
          </a:xfrm>
        </p:grpSpPr>
        <p:grpSp>
          <p:nvGrpSpPr>
            <p:cNvPr id="2108" name="Google Shape;2108;p128"/>
            <p:cNvGrpSpPr/>
            <p:nvPr/>
          </p:nvGrpSpPr>
          <p:grpSpPr>
            <a:xfrm>
              <a:off x="412232" y="512475"/>
              <a:ext cx="1715766" cy="2024331"/>
              <a:chOff x="412232" y="512475"/>
              <a:chExt cx="1715766" cy="2024331"/>
            </a:xfrm>
          </p:grpSpPr>
          <p:cxnSp>
            <p:nvCxnSpPr>
              <p:cNvPr id="2109" name="Google Shape;2109;p128"/>
              <p:cNvCxnSpPr/>
              <p:nvPr/>
            </p:nvCxnSpPr>
            <p:spPr>
              <a:xfrm>
                <a:off x="1430714" y="1594127"/>
                <a:ext cx="1500" cy="333900"/>
              </a:xfrm>
              <a:prstGeom prst="straightConnector1">
                <a:avLst/>
              </a:prstGeom>
              <a:noFill/>
              <a:ln cap="flat" cmpd="sng" w="19050">
                <a:solidFill>
                  <a:srgbClr val="FF0000"/>
                </a:solidFill>
                <a:prstDash val="solid"/>
                <a:round/>
                <a:headEnd len="med" w="med" type="none"/>
                <a:tailEnd len="med" w="med" type="none"/>
              </a:ln>
            </p:spPr>
          </p:cxnSp>
          <p:sp>
            <p:nvSpPr>
              <p:cNvPr id="2110" name="Google Shape;2110;p128"/>
              <p:cNvSpPr/>
              <p:nvPr/>
            </p:nvSpPr>
            <p:spPr>
              <a:xfrm>
                <a:off x="921330" y="596976"/>
                <a:ext cx="1020600" cy="332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Software</a:t>
                </a:r>
                <a:endParaRPr b="1" sz="1000">
                  <a:solidFill>
                    <a:schemeClr val="dk2"/>
                  </a:solidFill>
                  <a:latin typeface="Caveat"/>
                  <a:ea typeface="Caveat"/>
                  <a:cs typeface="Caveat"/>
                  <a:sym typeface="Caveat"/>
                </a:endParaRPr>
              </a:p>
            </p:txBody>
          </p:sp>
          <p:sp>
            <p:nvSpPr>
              <p:cNvPr id="2111" name="Google Shape;2111;p128"/>
              <p:cNvSpPr/>
              <p:nvPr/>
            </p:nvSpPr>
            <p:spPr>
              <a:xfrm>
                <a:off x="921330" y="929560"/>
                <a:ext cx="1020600" cy="332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Windows</a:t>
                </a:r>
                <a:endParaRPr b="1" sz="1000">
                  <a:solidFill>
                    <a:schemeClr val="dk2"/>
                  </a:solidFill>
                  <a:latin typeface="Caveat"/>
                  <a:ea typeface="Caveat"/>
                  <a:cs typeface="Caveat"/>
                  <a:sym typeface="Caveat"/>
                </a:endParaRPr>
              </a:p>
            </p:txBody>
          </p:sp>
          <p:sp>
            <p:nvSpPr>
              <p:cNvPr id="2112" name="Google Shape;2112;p128"/>
              <p:cNvSpPr/>
              <p:nvPr/>
            </p:nvSpPr>
            <p:spPr>
              <a:xfrm>
                <a:off x="921330" y="1261832"/>
                <a:ext cx="1020600" cy="332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VM</a:t>
                </a:r>
                <a:endParaRPr b="1" sz="1000"/>
              </a:p>
            </p:txBody>
          </p:sp>
          <p:sp>
            <p:nvSpPr>
              <p:cNvPr id="2113" name="Google Shape;2113;p128"/>
              <p:cNvSpPr/>
              <p:nvPr/>
            </p:nvSpPr>
            <p:spPr>
              <a:xfrm>
                <a:off x="921330" y="1916270"/>
                <a:ext cx="1020600" cy="332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Storage</a:t>
                </a:r>
                <a:endParaRPr b="1" sz="1000">
                  <a:solidFill>
                    <a:schemeClr val="dk2"/>
                  </a:solidFill>
                  <a:latin typeface="Caveat"/>
                  <a:ea typeface="Caveat"/>
                  <a:cs typeface="Caveat"/>
                  <a:sym typeface="Caveat"/>
                </a:endParaRPr>
              </a:p>
            </p:txBody>
          </p:sp>
          <p:sp>
            <p:nvSpPr>
              <p:cNvPr id="2114" name="Google Shape;2114;p128"/>
              <p:cNvSpPr txBox="1"/>
              <p:nvPr/>
            </p:nvSpPr>
            <p:spPr>
              <a:xfrm>
                <a:off x="458100" y="915304"/>
                <a:ext cx="3990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600">
                    <a:solidFill>
                      <a:srgbClr val="FF0000"/>
                    </a:solidFill>
                    <a:latin typeface="Caveat"/>
                    <a:ea typeface="Caveat"/>
                    <a:cs typeface="Caveat"/>
                    <a:sym typeface="Caveat"/>
                  </a:rPr>
                  <a:t>93%</a:t>
                </a:r>
                <a:endParaRPr b="1" sz="1600">
                  <a:solidFill>
                    <a:srgbClr val="FF0000"/>
                  </a:solidFill>
                  <a:latin typeface="Caveat"/>
                  <a:ea typeface="Caveat"/>
                  <a:cs typeface="Caveat"/>
                  <a:sym typeface="Caveat"/>
                </a:endParaRPr>
              </a:p>
            </p:txBody>
          </p:sp>
          <p:sp>
            <p:nvSpPr>
              <p:cNvPr id="2115" name="Google Shape;2115;p128"/>
              <p:cNvSpPr txBox="1"/>
              <p:nvPr/>
            </p:nvSpPr>
            <p:spPr>
              <a:xfrm rot="-1706">
                <a:off x="1523498" y="1634189"/>
                <a:ext cx="6045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rgbClr val="FF0000"/>
                    </a:solidFill>
                    <a:latin typeface="Caveat"/>
                    <a:ea typeface="Caveat"/>
                    <a:cs typeface="Caveat"/>
                    <a:sym typeface="Caveat"/>
                  </a:rPr>
                  <a:t>open</a:t>
                </a:r>
                <a:endParaRPr b="1" sz="1200">
                  <a:solidFill>
                    <a:srgbClr val="FF0000"/>
                  </a:solidFill>
                  <a:latin typeface="Caveat"/>
                  <a:ea typeface="Caveat"/>
                  <a:cs typeface="Caveat"/>
                  <a:sym typeface="Caveat"/>
                </a:endParaRPr>
              </a:p>
            </p:txBody>
          </p:sp>
          <p:sp>
            <p:nvSpPr>
              <p:cNvPr id="2116" name="Google Shape;2116;p128"/>
              <p:cNvSpPr txBox="1"/>
              <p:nvPr/>
            </p:nvSpPr>
            <p:spPr>
              <a:xfrm>
                <a:off x="895340" y="2321406"/>
                <a:ext cx="10497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a:solidFill>
                      <a:srgbClr val="FF0000"/>
                    </a:solidFill>
                    <a:latin typeface="Caveat"/>
                    <a:ea typeface="Caveat"/>
                    <a:cs typeface="Caveat"/>
                    <a:sym typeface="Caveat"/>
                  </a:rPr>
                  <a:t>Full Trust</a:t>
                </a:r>
                <a:endParaRPr b="1">
                  <a:solidFill>
                    <a:srgbClr val="FF0000"/>
                  </a:solidFill>
                  <a:latin typeface="Caveat"/>
                  <a:ea typeface="Caveat"/>
                  <a:cs typeface="Caveat"/>
                  <a:sym typeface="Caveat"/>
                </a:endParaRPr>
              </a:p>
            </p:txBody>
          </p:sp>
          <p:pic>
            <p:nvPicPr>
              <p:cNvPr id="2117" name="Google Shape;2117;p128" title="Ransomware_Dark.png"/>
              <p:cNvPicPr preferRelativeResize="0"/>
              <p:nvPr/>
            </p:nvPicPr>
            <p:blipFill>
              <a:blip r:embed="rId3">
                <a:alphaModFix/>
              </a:blip>
              <a:stretch>
                <a:fillRect/>
              </a:stretch>
            </p:blipFill>
            <p:spPr>
              <a:xfrm>
                <a:off x="412232" y="1187347"/>
                <a:ext cx="389526" cy="389554"/>
              </a:xfrm>
              <a:prstGeom prst="rect">
                <a:avLst/>
              </a:prstGeom>
              <a:noFill/>
              <a:ln>
                <a:noFill/>
              </a:ln>
            </p:spPr>
          </p:pic>
          <p:sp>
            <p:nvSpPr>
              <p:cNvPr id="2118" name="Google Shape;2118;p128"/>
              <p:cNvSpPr/>
              <p:nvPr/>
            </p:nvSpPr>
            <p:spPr>
              <a:xfrm>
                <a:off x="837316" y="512475"/>
                <a:ext cx="207329" cy="1819732"/>
              </a:xfrm>
              <a:custGeom>
                <a:rect b="b" l="l" r="r" t="t"/>
                <a:pathLst>
                  <a:path extrusionOk="0" h="58891" w="36663">
                    <a:moveTo>
                      <a:pt x="36663" y="0"/>
                    </a:moveTo>
                    <a:lnTo>
                      <a:pt x="0" y="50"/>
                    </a:lnTo>
                    <a:lnTo>
                      <a:pt x="0" y="58891"/>
                    </a:lnTo>
                    <a:lnTo>
                      <a:pt x="36420" y="58891"/>
                    </a:lnTo>
                  </a:path>
                </a:pathLst>
              </a:custGeom>
              <a:noFill/>
              <a:ln cap="flat" cmpd="sng" w="19050">
                <a:solidFill>
                  <a:srgbClr val="FE0009"/>
                </a:solidFill>
                <a:prstDash val="solid"/>
                <a:round/>
                <a:headEnd len="med" w="med" type="none"/>
                <a:tailEnd len="med" w="med" type="none"/>
              </a:ln>
            </p:spPr>
          </p:sp>
          <p:grpSp>
            <p:nvGrpSpPr>
              <p:cNvPr id="2119" name="Google Shape;2119;p128"/>
              <p:cNvGrpSpPr/>
              <p:nvPr/>
            </p:nvGrpSpPr>
            <p:grpSpPr>
              <a:xfrm rot="2700000">
                <a:off x="1865869" y="689650"/>
                <a:ext cx="146665" cy="146665"/>
                <a:chOff x="2914965" y="257662"/>
                <a:chExt cx="293624" cy="293624"/>
              </a:xfrm>
            </p:grpSpPr>
            <p:sp>
              <p:nvSpPr>
                <p:cNvPr id="2120" name="Google Shape;2120;p128"/>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121" name="Google Shape;2121;p128"/>
                <p:cNvGrpSpPr/>
                <p:nvPr/>
              </p:nvGrpSpPr>
              <p:grpSpPr>
                <a:xfrm>
                  <a:off x="2914965" y="257662"/>
                  <a:ext cx="293624" cy="293624"/>
                  <a:chOff x="3112925" y="157000"/>
                  <a:chExt cx="239400" cy="239400"/>
                </a:xfrm>
              </p:grpSpPr>
              <p:cxnSp>
                <p:nvCxnSpPr>
                  <p:cNvPr id="2122" name="Google Shape;2122;p128"/>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123" name="Google Shape;2123;p128"/>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124" name="Google Shape;2124;p128"/>
              <p:cNvGrpSpPr/>
              <p:nvPr/>
            </p:nvGrpSpPr>
            <p:grpSpPr>
              <a:xfrm rot="2700000">
                <a:off x="1865869" y="1021735"/>
                <a:ext cx="146665" cy="146665"/>
                <a:chOff x="2914965" y="257662"/>
                <a:chExt cx="293624" cy="293624"/>
              </a:xfrm>
            </p:grpSpPr>
            <p:sp>
              <p:nvSpPr>
                <p:cNvPr id="2125" name="Google Shape;2125;p128"/>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126" name="Google Shape;2126;p128"/>
                <p:cNvGrpSpPr/>
                <p:nvPr/>
              </p:nvGrpSpPr>
              <p:grpSpPr>
                <a:xfrm>
                  <a:off x="2914965" y="257662"/>
                  <a:ext cx="293624" cy="293624"/>
                  <a:chOff x="3112925" y="157000"/>
                  <a:chExt cx="239400" cy="239400"/>
                </a:xfrm>
              </p:grpSpPr>
              <p:cxnSp>
                <p:nvCxnSpPr>
                  <p:cNvPr id="2127" name="Google Shape;2127;p128"/>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128" name="Google Shape;2128;p128"/>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129" name="Google Shape;2129;p128"/>
              <p:cNvGrpSpPr/>
              <p:nvPr/>
            </p:nvGrpSpPr>
            <p:grpSpPr>
              <a:xfrm rot="2700000">
                <a:off x="1865869" y="1354060"/>
                <a:ext cx="146665" cy="146665"/>
                <a:chOff x="2914965" y="257662"/>
                <a:chExt cx="293624" cy="293624"/>
              </a:xfrm>
            </p:grpSpPr>
            <p:sp>
              <p:nvSpPr>
                <p:cNvPr id="2130" name="Google Shape;2130;p128"/>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131" name="Google Shape;2131;p128"/>
                <p:cNvGrpSpPr/>
                <p:nvPr/>
              </p:nvGrpSpPr>
              <p:grpSpPr>
                <a:xfrm>
                  <a:off x="2914965" y="257662"/>
                  <a:ext cx="293624" cy="293624"/>
                  <a:chOff x="3112925" y="157000"/>
                  <a:chExt cx="239400" cy="239400"/>
                </a:xfrm>
              </p:grpSpPr>
              <p:cxnSp>
                <p:nvCxnSpPr>
                  <p:cNvPr id="2132" name="Google Shape;2132;p128"/>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133" name="Google Shape;2133;p128"/>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nvGrpSpPr>
              <p:cNvPr id="2134" name="Google Shape;2134;p128"/>
              <p:cNvGrpSpPr/>
              <p:nvPr/>
            </p:nvGrpSpPr>
            <p:grpSpPr>
              <a:xfrm rot="2700000">
                <a:off x="1865869" y="2001974"/>
                <a:ext cx="146665" cy="146665"/>
                <a:chOff x="2914965" y="257662"/>
                <a:chExt cx="293624" cy="293624"/>
              </a:xfrm>
            </p:grpSpPr>
            <p:sp>
              <p:nvSpPr>
                <p:cNvPr id="2135" name="Google Shape;2135;p128"/>
                <p:cNvSpPr/>
                <p:nvPr/>
              </p:nvSpPr>
              <p:spPr>
                <a:xfrm>
                  <a:off x="2918300" y="261025"/>
                  <a:ext cx="286800" cy="286800"/>
                </a:xfrm>
                <a:prstGeom prst="ellipse">
                  <a:avLst/>
                </a:prstGeom>
                <a:solidFill>
                  <a:schemeClr val="lt1"/>
                </a:solidFill>
                <a:ln cap="flat" cmpd="sng" w="19050">
                  <a:solidFill>
                    <a:srgbClr val="FE0009"/>
                  </a:solidFill>
                  <a:prstDash val="solid"/>
                  <a:round/>
                  <a:headEnd len="sm" w="sm" type="none"/>
                  <a:tailEnd len="sm" w="sm" type="none"/>
                </a:ln>
              </p:spPr>
              <p:txBody>
                <a:bodyPr anchorCtr="0" anchor="ctr" bIns="27425" lIns="0" spcFirstLastPara="1" rIns="27425" wrap="square" tIns="0">
                  <a:noAutofit/>
                </a:bodyPr>
                <a:lstStyle/>
                <a:p>
                  <a:pPr indent="0" lvl="0" marL="0" rtl="0" algn="ctr">
                    <a:spcBef>
                      <a:spcPts val="0"/>
                    </a:spcBef>
                    <a:spcAft>
                      <a:spcPts val="0"/>
                    </a:spcAft>
                    <a:buNone/>
                  </a:pPr>
                  <a:r>
                    <a:t/>
                  </a:r>
                  <a:endParaRPr b="1" sz="2200">
                    <a:solidFill>
                      <a:srgbClr val="FE0009"/>
                    </a:solidFill>
                    <a:latin typeface="Caveat"/>
                    <a:ea typeface="Caveat"/>
                    <a:cs typeface="Caveat"/>
                    <a:sym typeface="Caveat"/>
                  </a:endParaRPr>
                </a:p>
              </p:txBody>
            </p:sp>
            <p:grpSp>
              <p:nvGrpSpPr>
                <p:cNvPr id="2136" name="Google Shape;2136;p128"/>
                <p:cNvGrpSpPr/>
                <p:nvPr/>
              </p:nvGrpSpPr>
              <p:grpSpPr>
                <a:xfrm>
                  <a:off x="2914965" y="257662"/>
                  <a:ext cx="293624" cy="293624"/>
                  <a:chOff x="3112925" y="157000"/>
                  <a:chExt cx="239400" cy="239400"/>
                </a:xfrm>
              </p:grpSpPr>
              <p:cxnSp>
                <p:nvCxnSpPr>
                  <p:cNvPr id="2137" name="Google Shape;2137;p128"/>
                  <p:cNvCxnSpPr/>
                  <p:nvPr/>
                </p:nvCxnSpPr>
                <p:spPr>
                  <a:xfrm>
                    <a:off x="3112925" y="276700"/>
                    <a:ext cx="239400" cy="0"/>
                  </a:xfrm>
                  <a:prstGeom prst="straightConnector1">
                    <a:avLst/>
                  </a:prstGeom>
                  <a:noFill/>
                  <a:ln cap="flat" cmpd="sng" w="19050">
                    <a:solidFill>
                      <a:srgbClr val="FE0009"/>
                    </a:solidFill>
                    <a:prstDash val="solid"/>
                    <a:round/>
                    <a:headEnd len="med" w="med" type="none"/>
                    <a:tailEnd len="med" w="med" type="none"/>
                  </a:ln>
                </p:spPr>
              </p:cxnSp>
              <p:cxnSp>
                <p:nvCxnSpPr>
                  <p:cNvPr id="2138" name="Google Shape;2138;p128"/>
                  <p:cNvCxnSpPr/>
                  <p:nvPr/>
                </p:nvCxnSpPr>
                <p:spPr>
                  <a:xfrm rot="5400000">
                    <a:off x="3112925" y="276700"/>
                    <a:ext cx="239400" cy="0"/>
                  </a:xfrm>
                  <a:prstGeom prst="straightConnector1">
                    <a:avLst/>
                  </a:prstGeom>
                  <a:noFill/>
                  <a:ln cap="flat" cmpd="sng" w="19050">
                    <a:solidFill>
                      <a:srgbClr val="FE0009"/>
                    </a:solidFill>
                    <a:prstDash val="solid"/>
                    <a:round/>
                    <a:headEnd len="med" w="med" type="none"/>
                    <a:tailEnd len="med" w="med" type="none"/>
                  </a:ln>
                </p:spPr>
              </p:cxnSp>
            </p:grpSp>
          </p:grpSp>
        </p:grpSp>
        <p:grpSp>
          <p:nvGrpSpPr>
            <p:cNvPr id="2139" name="Google Shape;2139;p128"/>
            <p:cNvGrpSpPr/>
            <p:nvPr/>
          </p:nvGrpSpPr>
          <p:grpSpPr>
            <a:xfrm>
              <a:off x="2072796" y="597006"/>
              <a:ext cx="1176793" cy="1651484"/>
              <a:chOff x="4748700" y="726613"/>
              <a:chExt cx="890700" cy="1185900"/>
            </a:xfrm>
          </p:grpSpPr>
          <p:cxnSp>
            <p:nvCxnSpPr>
              <p:cNvPr id="2140" name="Google Shape;2140;p128"/>
              <p:cNvCxnSpPr/>
              <p:nvPr/>
            </p:nvCxnSpPr>
            <p:spPr>
              <a:xfrm>
                <a:off x="4772700" y="726613"/>
                <a:ext cx="866700" cy="589500"/>
              </a:xfrm>
              <a:prstGeom prst="straightConnector1">
                <a:avLst/>
              </a:prstGeom>
              <a:noFill/>
              <a:ln cap="flat" cmpd="sng" w="19050">
                <a:solidFill>
                  <a:schemeClr val="accent3"/>
                </a:solidFill>
                <a:prstDash val="solid"/>
                <a:round/>
                <a:headEnd len="med" w="med" type="none"/>
                <a:tailEnd len="med" w="med" type="none"/>
              </a:ln>
            </p:spPr>
          </p:cxnSp>
          <p:cxnSp>
            <p:nvCxnSpPr>
              <p:cNvPr id="2141" name="Google Shape;2141;p128"/>
              <p:cNvCxnSpPr/>
              <p:nvPr/>
            </p:nvCxnSpPr>
            <p:spPr>
              <a:xfrm flipH="1" rot="10800000">
                <a:off x="4748700" y="1316113"/>
                <a:ext cx="890700" cy="596400"/>
              </a:xfrm>
              <a:prstGeom prst="straightConnector1">
                <a:avLst/>
              </a:prstGeom>
              <a:noFill/>
              <a:ln cap="flat" cmpd="sng" w="19050">
                <a:solidFill>
                  <a:schemeClr val="accent3"/>
                </a:solidFill>
                <a:prstDash val="solid"/>
                <a:round/>
                <a:headEnd len="med" w="med" type="none"/>
                <a:tailEnd len="med" w="med" type="none"/>
              </a:ln>
            </p:spPr>
          </p:cxnSp>
        </p:grpSp>
      </p:grpSp>
      <p:sp>
        <p:nvSpPr>
          <p:cNvPr id="2142" name="Google Shape;2142;p128"/>
          <p:cNvSpPr txBox="1"/>
          <p:nvPr/>
        </p:nvSpPr>
        <p:spPr>
          <a:xfrm>
            <a:off x="3339162" y="1679483"/>
            <a:ext cx="2002500" cy="2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50">
                <a:solidFill>
                  <a:schemeClr val="accent3"/>
                </a:solidFill>
                <a:latin typeface="Caveat"/>
                <a:ea typeface="Caveat"/>
                <a:cs typeface="Caveat"/>
                <a:sym typeface="Caveat"/>
              </a:rPr>
              <a:t>- Cyber Services</a:t>
            </a:r>
            <a:endParaRPr b="1" sz="1250">
              <a:solidFill>
                <a:schemeClr val="accent3"/>
              </a:solidFill>
              <a:latin typeface="Caveat"/>
              <a:ea typeface="Caveat"/>
              <a:cs typeface="Caveat"/>
              <a:sym typeface="Caveat"/>
            </a:endParaRPr>
          </a:p>
        </p:txBody>
      </p:sp>
      <p:grpSp>
        <p:nvGrpSpPr>
          <p:cNvPr id="2143" name="Google Shape;2143;p128"/>
          <p:cNvGrpSpPr/>
          <p:nvPr/>
        </p:nvGrpSpPr>
        <p:grpSpPr>
          <a:xfrm>
            <a:off x="3040946" y="1824831"/>
            <a:ext cx="450000" cy="450300"/>
            <a:chOff x="6593596" y="1371429"/>
            <a:chExt cx="450000" cy="450300"/>
          </a:xfrm>
        </p:grpSpPr>
        <p:sp>
          <p:nvSpPr>
            <p:cNvPr id="2144" name="Google Shape;2144;p128"/>
            <p:cNvSpPr/>
            <p:nvPr/>
          </p:nvSpPr>
          <p:spPr>
            <a:xfrm>
              <a:off x="6723725" y="1477075"/>
              <a:ext cx="234300" cy="243000"/>
            </a:xfrm>
            <a:prstGeom prst="ellipse">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accent3"/>
                </a:solidFill>
              </a:endParaRPr>
            </a:p>
          </p:txBody>
        </p:sp>
        <p:sp>
          <p:nvSpPr>
            <p:cNvPr id="2145" name="Google Shape;2145;p128"/>
            <p:cNvSpPr txBox="1"/>
            <p:nvPr/>
          </p:nvSpPr>
          <p:spPr>
            <a:xfrm rot="-873371">
              <a:off x="6634177" y="1411832"/>
              <a:ext cx="368839" cy="36949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accent3"/>
                  </a:solidFill>
                  <a:latin typeface="Caveat"/>
                  <a:ea typeface="Caveat"/>
                  <a:cs typeface="Caveat"/>
                  <a:sym typeface="Caveat"/>
                </a:rPr>
                <a:t>FE</a:t>
              </a:r>
              <a:endParaRPr b="1" sz="1200">
                <a:solidFill>
                  <a:schemeClr val="accent3"/>
                </a:solidFill>
                <a:latin typeface="Caveat"/>
                <a:ea typeface="Caveat"/>
                <a:cs typeface="Caveat"/>
                <a:sym typeface="Caveat"/>
              </a:endParaRPr>
            </a:p>
          </p:txBody>
        </p:sp>
      </p:grpSp>
      <p:grpSp>
        <p:nvGrpSpPr>
          <p:cNvPr id="2146" name="Google Shape;2146;p128"/>
          <p:cNvGrpSpPr/>
          <p:nvPr/>
        </p:nvGrpSpPr>
        <p:grpSpPr>
          <a:xfrm>
            <a:off x="2966205" y="1537724"/>
            <a:ext cx="476400" cy="457200"/>
            <a:chOff x="6582115" y="1363686"/>
            <a:chExt cx="476400" cy="457200"/>
          </a:xfrm>
        </p:grpSpPr>
        <p:sp>
          <p:nvSpPr>
            <p:cNvPr id="2147" name="Google Shape;2147;p128"/>
            <p:cNvSpPr/>
            <p:nvPr/>
          </p:nvSpPr>
          <p:spPr>
            <a:xfrm>
              <a:off x="6723725" y="1477075"/>
              <a:ext cx="234300" cy="243000"/>
            </a:xfrm>
            <a:prstGeom prst="ellipse">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accent3"/>
                </a:solidFill>
              </a:endParaRPr>
            </a:p>
          </p:txBody>
        </p:sp>
        <p:sp>
          <p:nvSpPr>
            <p:cNvPr id="2148" name="Google Shape;2148;p128"/>
            <p:cNvSpPr txBox="1"/>
            <p:nvPr/>
          </p:nvSpPr>
          <p:spPr>
            <a:xfrm rot="-873747">
              <a:off x="6622252" y="1407539"/>
              <a:ext cx="396126" cy="36949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accent3"/>
                  </a:solidFill>
                  <a:latin typeface="Caveat"/>
                  <a:ea typeface="Caveat"/>
                  <a:cs typeface="Caveat"/>
                  <a:sym typeface="Caveat"/>
                </a:rPr>
                <a:t>EE</a:t>
              </a:r>
              <a:endParaRPr b="1" sz="1200">
                <a:solidFill>
                  <a:schemeClr val="accent3"/>
                </a:solidFill>
                <a:latin typeface="Caveat"/>
                <a:ea typeface="Caveat"/>
                <a:cs typeface="Caveat"/>
                <a:sym typeface="Caveat"/>
              </a:endParaRPr>
            </a:p>
          </p:txBody>
        </p:sp>
      </p:grpSp>
      <p:sp>
        <p:nvSpPr>
          <p:cNvPr id="2149" name="Google Shape;2149;p128"/>
          <p:cNvSpPr/>
          <p:nvPr/>
        </p:nvSpPr>
        <p:spPr>
          <a:xfrm>
            <a:off x="3312275" y="516035"/>
            <a:ext cx="2183700" cy="307800"/>
          </a:xfrm>
          <a:prstGeom prst="roundRect">
            <a:avLst>
              <a:gd fmla="val 0"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3"/>
                </a:solidFill>
                <a:latin typeface="Caveat"/>
                <a:ea typeface="Caveat"/>
                <a:cs typeface="Caveat"/>
                <a:sym typeface="Caveat"/>
              </a:rPr>
              <a:t>Identity Recovery</a:t>
            </a:r>
            <a:endParaRPr b="1">
              <a:solidFill>
                <a:schemeClr val="accent3"/>
              </a:solidFill>
              <a:latin typeface="Caveat"/>
              <a:ea typeface="Caveat"/>
              <a:cs typeface="Caveat"/>
              <a:sym typeface="Caveat"/>
            </a:endParaRPr>
          </a:p>
        </p:txBody>
      </p:sp>
      <p:grpSp>
        <p:nvGrpSpPr>
          <p:cNvPr id="2150" name="Google Shape;2150;p128"/>
          <p:cNvGrpSpPr/>
          <p:nvPr/>
        </p:nvGrpSpPr>
        <p:grpSpPr>
          <a:xfrm>
            <a:off x="2765550" y="2320575"/>
            <a:ext cx="2652975" cy="554100"/>
            <a:chOff x="2765550" y="2320575"/>
            <a:chExt cx="2652975" cy="554100"/>
          </a:xfrm>
        </p:grpSpPr>
        <p:sp>
          <p:nvSpPr>
            <p:cNvPr id="2151" name="Google Shape;2151;p128"/>
            <p:cNvSpPr txBox="1"/>
            <p:nvPr/>
          </p:nvSpPr>
          <p:spPr>
            <a:xfrm>
              <a:off x="2765550" y="2505939"/>
              <a:ext cx="962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accent3"/>
                  </a:solidFill>
                  <a:latin typeface="Caveat"/>
                  <a:ea typeface="Caveat"/>
                  <a:cs typeface="Caveat"/>
                  <a:sym typeface="Caveat"/>
                </a:rPr>
                <a:t>1. Orchestrate</a:t>
              </a:r>
              <a:endParaRPr b="1" sz="1200">
                <a:solidFill>
                  <a:schemeClr val="accent3"/>
                </a:solidFill>
                <a:latin typeface="Caveat"/>
                <a:ea typeface="Caveat"/>
                <a:cs typeface="Caveat"/>
                <a:sym typeface="Caveat"/>
              </a:endParaRPr>
            </a:p>
          </p:txBody>
        </p:sp>
        <p:sp>
          <p:nvSpPr>
            <p:cNvPr id="2152" name="Google Shape;2152;p128"/>
            <p:cNvSpPr/>
            <p:nvPr/>
          </p:nvSpPr>
          <p:spPr>
            <a:xfrm>
              <a:off x="3768950" y="2320575"/>
              <a:ext cx="581100" cy="554100"/>
            </a:xfrm>
            <a:prstGeom prst="roundRect">
              <a:avLst>
                <a:gd fmla="val 7252"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153" name="Google Shape;2153;p128"/>
            <p:cNvGrpSpPr/>
            <p:nvPr/>
          </p:nvGrpSpPr>
          <p:grpSpPr>
            <a:xfrm>
              <a:off x="3854083" y="2386012"/>
              <a:ext cx="427187" cy="406284"/>
              <a:chOff x="3836350" y="2369112"/>
              <a:chExt cx="462875" cy="440225"/>
            </a:xfrm>
          </p:grpSpPr>
          <p:sp>
            <p:nvSpPr>
              <p:cNvPr id="2154" name="Google Shape;2154;p128"/>
              <p:cNvSpPr/>
              <p:nvPr/>
            </p:nvSpPr>
            <p:spPr>
              <a:xfrm>
                <a:off x="3957050" y="2369112"/>
                <a:ext cx="204900" cy="168300"/>
              </a:xfrm>
              <a:prstGeom prst="triangle">
                <a:avLst>
                  <a:gd fmla="val 50000"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5" name="Google Shape;2155;p128"/>
              <p:cNvSpPr/>
              <p:nvPr/>
            </p:nvSpPr>
            <p:spPr>
              <a:xfrm>
                <a:off x="3836350" y="2641037"/>
                <a:ext cx="204900" cy="168300"/>
              </a:xfrm>
              <a:prstGeom prst="triangle">
                <a:avLst>
                  <a:gd fmla="val 50000"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6" name="Google Shape;2156;p128"/>
              <p:cNvSpPr/>
              <p:nvPr/>
            </p:nvSpPr>
            <p:spPr>
              <a:xfrm>
                <a:off x="4094325" y="2641037"/>
                <a:ext cx="204900" cy="168300"/>
              </a:xfrm>
              <a:prstGeom prst="triangle">
                <a:avLst>
                  <a:gd fmla="val 50000"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157" name="Google Shape;2157;p128"/>
              <p:cNvCxnSpPr>
                <a:stCxn id="2155" idx="0"/>
                <a:endCxn id="2154" idx="3"/>
              </p:cNvCxnSpPr>
              <p:nvPr/>
            </p:nvCxnSpPr>
            <p:spPr>
              <a:xfrm flipH="1" rot="10800000">
                <a:off x="3938800" y="2537537"/>
                <a:ext cx="120600" cy="103500"/>
              </a:xfrm>
              <a:prstGeom prst="straightConnector1">
                <a:avLst/>
              </a:prstGeom>
              <a:noFill/>
              <a:ln cap="flat" cmpd="sng" w="19050">
                <a:solidFill>
                  <a:schemeClr val="accent3"/>
                </a:solidFill>
                <a:prstDash val="solid"/>
                <a:round/>
                <a:headEnd len="med" w="med" type="none"/>
                <a:tailEnd len="med" w="med" type="none"/>
              </a:ln>
            </p:spPr>
          </p:cxnSp>
          <p:cxnSp>
            <p:nvCxnSpPr>
              <p:cNvPr id="2158" name="Google Shape;2158;p128"/>
              <p:cNvCxnSpPr>
                <a:stCxn id="2156" idx="0"/>
                <a:endCxn id="2154" idx="3"/>
              </p:cNvCxnSpPr>
              <p:nvPr/>
            </p:nvCxnSpPr>
            <p:spPr>
              <a:xfrm rot="10800000">
                <a:off x="4059375" y="2537537"/>
                <a:ext cx="137400" cy="103500"/>
              </a:xfrm>
              <a:prstGeom prst="straightConnector1">
                <a:avLst/>
              </a:prstGeom>
              <a:noFill/>
              <a:ln cap="flat" cmpd="sng" w="19050">
                <a:solidFill>
                  <a:schemeClr val="accent3"/>
                </a:solidFill>
                <a:prstDash val="solid"/>
                <a:round/>
                <a:headEnd len="med" w="med" type="none"/>
                <a:tailEnd len="med" w="med" type="none"/>
              </a:ln>
            </p:spPr>
          </p:cxnSp>
        </p:grpSp>
        <p:sp>
          <p:nvSpPr>
            <p:cNvPr id="2159" name="Google Shape;2159;p128"/>
            <p:cNvSpPr/>
            <p:nvPr/>
          </p:nvSpPr>
          <p:spPr>
            <a:xfrm>
              <a:off x="4825725" y="2320575"/>
              <a:ext cx="581100" cy="554100"/>
            </a:xfrm>
            <a:prstGeom prst="roundRect">
              <a:avLst>
                <a:gd fmla="val 3926"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0" name="Google Shape;2160;p128"/>
            <p:cNvSpPr txBox="1"/>
            <p:nvPr/>
          </p:nvSpPr>
          <p:spPr>
            <a:xfrm>
              <a:off x="4814025" y="2477625"/>
              <a:ext cx="604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a:solidFill>
                    <a:schemeClr val="accent3"/>
                  </a:solidFill>
                  <a:latin typeface="Caveat"/>
                  <a:ea typeface="Caveat"/>
                  <a:cs typeface="Caveat"/>
                  <a:sym typeface="Caveat"/>
                </a:rPr>
                <a:t>data</a:t>
              </a:r>
              <a:endParaRPr b="1">
                <a:solidFill>
                  <a:schemeClr val="accent3"/>
                </a:solidFill>
                <a:latin typeface="Caveat"/>
                <a:ea typeface="Caveat"/>
                <a:cs typeface="Caveat"/>
                <a:sym typeface="Caveat"/>
              </a:endParaRPr>
            </a:p>
          </p:txBody>
        </p:sp>
        <p:cxnSp>
          <p:nvCxnSpPr>
            <p:cNvPr id="2161" name="Google Shape;2161;p128"/>
            <p:cNvCxnSpPr>
              <a:stCxn id="2152" idx="3"/>
              <a:endCxn id="2159" idx="1"/>
            </p:cNvCxnSpPr>
            <p:nvPr/>
          </p:nvCxnSpPr>
          <p:spPr>
            <a:xfrm>
              <a:off x="4350050" y="2597625"/>
              <a:ext cx="475800" cy="0"/>
            </a:xfrm>
            <a:prstGeom prst="straightConnector1">
              <a:avLst/>
            </a:prstGeom>
            <a:noFill/>
            <a:ln cap="flat" cmpd="sng" w="19050">
              <a:solidFill>
                <a:schemeClr val="accent3"/>
              </a:solidFill>
              <a:prstDash val="solid"/>
              <a:round/>
              <a:headEnd len="med" w="med" type="none"/>
              <a:tailEnd len="med" w="med" type="none"/>
            </a:ln>
          </p:spPr>
        </p:cxnSp>
      </p:grpSp>
      <p:sp>
        <p:nvSpPr>
          <p:cNvPr id="2162" name="Google Shape;2162;p128"/>
          <p:cNvSpPr txBox="1"/>
          <p:nvPr/>
        </p:nvSpPr>
        <p:spPr>
          <a:xfrm>
            <a:off x="2765550" y="3327102"/>
            <a:ext cx="941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accent3"/>
                </a:solidFill>
                <a:latin typeface="Caveat"/>
                <a:ea typeface="Caveat"/>
                <a:cs typeface="Caveat"/>
                <a:sym typeface="Caveat"/>
              </a:rPr>
              <a:t>3. Entra</a:t>
            </a:r>
            <a:endParaRPr b="1" sz="1200">
              <a:solidFill>
                <a:schemeClr val="accent3"/>
              </a:solidFill>
              <a:latin typeface="Caveat"/>
              <a:ea typeface="Caveat"/>
              <a:cs typeface="Caveat"/>
              <a:sym typeface="Caveat"/>
            </a:endParaRPr>
          </a:p>
        </p:txBody>
      </p:sp>
      <p:grpSp>
        <p:nvGrpSpPr>
          <p:cNvPr id="2163" name="Google Shape;2163;p128"/>
          <p:cNvGrpSpPr/>
          <p:nvPr/>
        </p:nvGrpSpPr>
        <p:grpSpPr>
          <a:xfrm>
            <a:off x="3385164" y="3921586"/>
            <a:ext cx="539424" cy="526403"/>
            <a:chOff x="3385164" y="3921586"/>
            <a:chExt cx="539424" cy="526403"/>
          </a:xfrm>
        </p:grpSpPr>
        <p:sp>
          <p:nvSpPr>
            <p:cNvPr id="2164" name="Google Shape;2164;p128"/>
            <p:cNvSpPr/>
            <p:nvPr/>
          </p:nvSpPr>
          <p:spPr>
            <a:xfrm>
              <a:off x="3395988" y="3921586"/>
              <a:ext cx="528600" cy="4572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5" name="Google Shape;2165;p128"/>
            <p:cNvSpPr txBox="1"/>
            <p:nvPr/>
          </p:nvSpPr>
          <p:spPr>
            <a:xfrm>
              <a:off x="3385164" y="4078689"/>
              <a:ext cx="528600" cy="369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dk1"/>
                  </a:solidFill>
                  <a:latin typeface="Caveat"/>
                  <a:ea typeface="Caveat"/>
                  <a:cs typeface="Caveat"/>
                  <a:sym typeface="Caveat"/>
                </a:rPr>
                <a:t>Entra</a:t>
              </a:r>
              <a:endParaRPr b="1" sz="1000">
                <a:solidFill>
                  <a:schemeClr val="dk1"/>
                </a:solidFill>
                <a:latin typeface="Caveat"/>
                <a:ea typeface="Caveat"/>
                <a:cs typeface="Caveat"/>
                <a:sym typeface="Caveat"/>
              </a:endParaRPr>
            </a:p>
          </p:txBody>
        </p:sp>
      </p:grpSp>
      <p:grpSp>
        <p:nvGrpSpPr>
          <p:cNvPr id="2166" name="Google Shape;2166;p128"/>
          <p:cNvGrpSpPr/>
          <p:nvPr/>
        </p:nvGrpSpPr>
        <p:grpSpPr>
          <a:xfrm>
            <a:off x="3792398" y="3872514"/>
            <a:ext cx="1018800" cy="554100"/>
            <a:chOff x="3792398" y="3872514"/>
            <a:chExt cx="1018800" cy="554100"/>
          </a:xfrm>
        </p:grpSpPr>
        <p:sp>
          <p:nvSpPr>
            <p:cNvPr id="2167" name="Google Shape;2167;p128"/>
            <p:cNvSpPr/>
            <p:nvPr/>
          </p:nvSpPr>
          <p:spPr>
            <a:xfrm>
              <a:off x="4067498" y="3872514"/>
              <a:ext cx="528600" cy="554100"/>
            </a:xfrm>
            <a:prstGeom prst="roundRect">
              <a:avLst>
                <a:gd fmla="val 9582"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8" name="Google Shape;2168;p128"/>
            <p:cNvSpPr txBox="1"/>
            <p:nvPr/>
          </p:nvSpPr>
          <p:spPr>
            <a:xfrm>
              <a:off x="4118185" y="3918714"/>
              <a:ext cx="4272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E.A.</a:t>
              </a:r>
              <a:br>
                <a:rPr b="1" lang="en" sz="1000">
                  <a:solidFill>
                    <a:schemeClr val="dk2"/>
                  </a:solidFill>
                  <a:latin typeface="Caveat"/>
                  <a:ea typeface="Caveat"/>
                  <a:cs typeface="Caveat"/>
                  <a:sym typeface="Caveat"/>
                </a:rPr>
              </a:br>
              <a:r>
                <a:rPr b="1" lang="en" sz="1000">
                  <a:solidFill>
                    <a:schemeClr val="dk2"/>
                  </a:solidFill>
                  <a:latin typeface="Caveat"/>
                  <a:ea typeface="Caveat"/>
                  <a:cs typeface="Caveat"/>
                  <a:sym typeface="Caveat"/>
                </a:rPr>
                <a:t>A.R.</a:t>
              </a:r>
              <a:endParaRPr b="1" sz="1000">
                <a:solidFill>
                  <a:schemeClr val="dk2"/>
                </a:solidFill>
                <a:latin typeface="Caveat"/>
                <a:ea typeface="Caveat"/>
                <a:cs typeface="Caveat"/>
                <a:sym typeface="Caveat"/>
              </a:endParaRPr>
            </a:p>
            <a:p>
              <a:pPr indent="0" lvl="0" marL="0" rtl="0" algn="ctr">
                <a:spcBef>
                  <a:spcPts val="0"/>
                </a:spcBef>
                <a:spcAft>
                  <a:spcPts val="0"/>
                </a:spcAft>
                <a:buNone/>
              </a:pPr>
              <a:r>
                <a:rPr b="1" lang="en" sz="1000">
                  <a:solidFill>
                    <a:schemeClr val="dk2"/>
                  </a:solidFill>
                  <a:latin typeface="Caveat"/>
                  <a:ea typeface="Caveat"/>
                  <a:cs typeface="Caveat"/>
                  <a:sym typeface="Caveat"/>
                </a:rPr>
                <a:t>CAR</a:t>
              </a:r>
              <a:endParaRPr b="1" sz="1000">
                <a:solidFill>
                  <a:schemeClr val="dk2"/>
                </a:solidFill>
                <a:latin typeface="Caveat"/>
                <a:ea typeface="Caveat"/>
                <a:cs typeface="Caveat"/>
                <a:sym typeface="Caveat"/>
              </a:endParaRPr>
            </a:p>
          </p:txBody>
        </p:sp>
        <p:cxnSp>
          <p:nvCxnSpPr>
            <p:cNvPr id="2169" name="Google Shape;2169;p128"/>
            <p:cNvCxnSpPr>
              <a:stCxn id="2167" idx="1"/>
              <a:endCxn id="2164" idx="5"/>
            </p:cNvCxnSpPr>
            <p:nvPr/>
          </p:nvCxnSpPr>
          <p:spPr>
            <a:xfrm flipH="1">
              <a:off x="3792398" y="4149564"/>
              <a:ext cx="275100" cy="600"/>
            </a:xfrm>
            <a:prstGeom prst="straightConnector1">
              <a:avLst/>
            </a:prstGeom>
            <a:noFill/>
            <a:ln cap="flat" cmpd="sng" w="19050">
              <a:solidFill>
                <a:schemeClr val="dk2"/>
              </a:solidFill>
              <a:prstDash val="solid"/>
              <a:round/>
              <a:headEnd len="med" w="med" type="none"/>
              <a:tailEnd len="med" w="med" type="none"/>
            </a:ln>
          </p:spPr>
        </p:cxnSp>
        <p:cxnSp>
          <p:nvCxnSpPr>
            <p:cNvPr id="2170" name="Google Shape;2170;p128"/>
            <p:cNvCxnSpPr>
              <a:stCxn id="2167" idx="3"/>
              <a:endCxn id="2171" idx="2"/>
            </p:cNvCxnSpPr>
            <p:nvPr/>
          </p:nvCxnSpPr>
          <p:spPr>
            <a:xfrm flipH="1" rot="10800000">
              <a:off x="4596098" y="4147464"/>
              <a:ext cx="215100" cy="2100"/>
            </a:xfrm>
            <a:prstGeom prst="straightConnector1">
              <a:avLst/>
            </a:prstGeom>
            <a:noFill/>
            <a:ln cap="flat" cmpd="sng" w="19050">
              <a:solidFill>
                <a:schemeClr val="dk2"/>
              </a:solidFill>
              <a:prstDash val="solid"/>
              <a:round/>
              <a:headEnd len="med" w="med" type="none"/>
              <a:tailEnd len="med" w="med" type="none"/>
            </a:ln>
          </p:spPr>
        </p:cxnSp>
      </p:grpSp>
      <p:grpSp>
        <p:nvGrpSpPr>
          <p:cNvPr id="2172" name="Google Shape;2172;p128"/>
          <p:cNvGrpSpPr/>
          <p:nvPr/>
        </p:nvGrpSpPr>
        <p:grpSpPr>
          <a:xfrm>
            <a:off x="2726244" y="3921586"/>
            <a:ext cx="801774" cy="526403"/>
            <a:chOff x="2726244" y="3921586"/>
            <a:chExt cx="801774" cy="526403"/>
          </a:xfrm>
        </p:grpSpPr>
        <p:sp>
          <p:nvSpPr>
            <p:cNvPr id="2173" name="Google Shape;2173;p128"/>
            <p:cNvSpPr/>
            <p:nvPr/>
          </p:nvSpPr>
          <p:spPr>
            <a:xfrm>
              <a:off x="2737068" y="3921586"/>
              <a:ext cx="528600" cy="4572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4" name="Google Shape;2174;p128"/>
            <p:cNvSpPr txBox="1"/>
            <p:nvPr/>
          </p:nvSpPr>
          <p:spPr>
            <a:xfrm>
              <a:off x="2726244" y="4078689"/>
              <a:ext cx="528600" cy="369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dk1"/>
                  </a:solidFill>
                  <a:latin typeface="Caveat"/>
                  <a:ea typeface="Caveat"/>
                  <a:cs typeface="Caveat"/>
                  <a:sym typeface="Caveat"/>
                </a:rPr>
                <a:t>AD</a:t>
              </a:r>
              <a:endParaRPr b="1" sz="1000">
                <a:solidFill>
                  <a:schemeClr val="dk1"/>
                </a:solidFill>
                <a:latin typeface="Caveat"/>
                <a:ea typeface="Caveat"/>
                <a:cs typeface="Caveat"/>
                <a:sym typeface="Caveat"/>
              </a:endParaRPr>
            </a:p>
          </p:txBody>
        </p:sp>
        <p:cxnSp>
          <p:nvCxnSpPr>
            <p:cNvPr id="2175" name="Google Shape;2175;p128"/>
            <p:cNvCxnSpPr>
              <a:stCxn id="2173" idx="5"/>
              <a:endCxn id="2164" idx="1"/>
            </p:cNvCxnSpPr>
            <p:nvPr/>
          </p:nvCxnSpPr>
          <p:spPr>
            <a:xfrm>
              <a:off x="3133518" y="4150186"/>
              <a:ext cx="394500" cy="0"/>
            </a:xfrm>
            <a:prstGeom prst="straightConnector1">
              <a:avLst/>
            </a:prstGeom>
            <a:noFill/>
            <a:ln cap="flat" cmpd="sng" w="19050">
              <a:solidFill>
                <a:schemeClr val="dk2"/>
              </a:solidFill>
              <a:prstDash val="solid"/>
              <a:round/>
              <a:headEnd len="med" w="med" type="triangle"/>
              <a:tailEnd len="med" w="med" type="triangle"/>
            </a:ln>
          </p:spPr>
        </p:cxnSp>
      </p:grpSp>
      <p:sp>
        <p:nvSpPr>
          <p:cNvPr id="2176" name="Google Shape;2176;p128"/>
          <p:cNvSpPr txBox="1"/>
          <p:nvPr/>
        </p:nvSpPr>
        <p:spPr>
          <a:xfrm>
            <a:off x="2765550" y="3602881"/>
            <a:ext cx="1274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accent3"/>
                </a:solidFill>
                <a:latin typeface="Caveat"/>
                <a:ea typeface="Caveat"/>
                <a:cs typeface="Caveat"/>
                <a:sym typeface="Caveat"/>
              </a:rPr>
              <a:t>4. Hybrid Recovery</a:t>
            </a:r>
            <a:endParaRPr b="1" sz="1200">
              <a:solidFill>
                <a:schemeClr val="accent3"/>
              </a:solidFill>
              <a:latin typeface="Caveat"/>
              <a:ea typeface="Caveat"/>
              <a:cs typeface="Caveat"/>
              <a:sym typeface="Caveat"/>
            </a:endParaRPr>
          </a:p>
        </p:txBody>
      </p:sp>
      <p:grpSp>
        <p:nvGrpSpPr>
          <p:cNvPr id="2177" name="Google Shape;2177;p128"/>
          <p:cNvGrpSpPr/>
          <p:nvPr/>
        </p:nvGrpSpPr>
        <p:grpSpPr>
          <a:xfrm>
            <a:off x="2765550" y="2960975"/>
            <a:ext cx="2540176" cy="345900"/>
            <a:chOff x="2765550" y="2960975"/>
            <a:chExt cx="2540176" cy="345900"/>
          </a:xfrm>
        </p:grpSpPr>
        <p:sp>
          <p:nvSpPr>
            <p:cNvPr id="2178" name="Google Shape;2178;p128"/>
            <p:cNvSpPr txBox="1"/>
            <p:nvPr/>
          </p:nvSpPr>
          <p:spPr>
            <a:xfrm>
              <a:off x="2765550" y="3035315"/>
              <a:ext cx="941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accent3"/>
                  </a:solidFill>
                  <a:latin typeface="Caveat"/>
                  <a:ea typeface="Caveat"/>
                  <a:cs typeface="Caveat"/>
                  <a:sym typeface="Caveat"/>
                </a:rPr>
                <a:t>2. Compare</a:t>
              </a:r>
              <a:endParaRPr b="1" sz="1200">
                <a:solidFill>
                  <a:schemeClr val="accent3"/>
                </a:solidFill>
                <a:latin typeface="Caveat"/>
                <a:ea typeface="Caveat"/>
                <a:cs typeface="Caveat"/>
                <a:sym typeface="Caveat"/>
              </a:endParaRPr>
            </a:p>
          </p:txBody>
        </p:sp>
        <p:sp>
          <p:nvSpPr>
            <p:cNvPr id="2179" name="Google Shape;2179;p128"/>
            <p:cNvSpPr txBox="1"/>
            <p:nvPr/>
          </p:nvSpPr>
          <p:spPr>
            <a:xfrm>
              <a:off x="4415152" y="2966259"/>
              <a:ext cx="350100" cy="261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700">
                  <a:solidFill>
                    <a:schemeClr val="accent3"/>
                  </a:solidFill>
                  <a:latin typeface="Caveat"/>
                  <a:ea typeface="Caveat"/>
                  <a:cs typeface="Caveat"/>
                  <a:sym typeface="Caveat"/>
                </a:rPr>
                <a:t>vs</a:t>
              </a:r>
              <a:endParaRPr b="1" sz="1700">
                <a:solidFill>
                  <a:schemeClr val="accent3"/>
                </a:solidFill>
                <a:latin typeface="Caveat"/>
                <a:ea typeface="Caveat"/>
                <a:cs typeface="Caveat"/>
                <a:sym typeface="Caveat"/>
              </a:endParaRPr>
            </a:p>
          </p:txBody>
        </p:sp>
        <p:grpSp>
          <p:nvGrpSpPr>
            <p:cNvPr id="2180" name="Google Shape;2180;p128"/>
            <p:cNvGrpSpPr/>
            <p:nvPr/>
          </p:nvGrpSpPr>
          <p:grpSpPr>
            <a:xfrm>
              <a:off x="3870038" y="2960975"/>
              <a:ext cx="378915" cy="345900"/>
              <a:chOff x="4005438" y="3192650"/>
              <a:chExt cx="378915" cy="345900"/>
            </a:xfrm>
          </p:grpSpPr>
          <p:pic>
            <p:nvPicPr>
              <p:cNvPr id="2181" name="Google Shape;2181;p128" title="User_Dark.png"/>
              <p:cNvPicPr preferRelativeResize="0"/>
              <p:nvPr/>
            </p:nvPicPr>
            <p:blipFill>
              <a:blip r:embed="rId4">
                <a:alphaModFix/>
              </a:blip>
              <a:stretch>
                <a:fillRect/>
              </a:stretch>
            </p:blipFill>
            <p:spPr>
              <a:xfrm>
                <a:off x="4005438" y="3192650"/>
                <a:ext cx="345900" cy="345900"/>
              </a:xfrm>
              <a:prstGeom prst="rect">
                <a:avLst/>
              </a:prstGeom>
              <a:noFill/>
              <a:ln>
                <a:noFill/>
              </a:ln>
            </p:spPr>
          </p:pic>
          <p:grpSp>
            <p:nvGrpSpPr>
              <p:cNvPr id="2182" name="Google Shape;2182;p128"/>
              <p:cNvGrpSpPr/>
              <p:nvPr/>
            </p:nvGrpSpPr>
            <p:grpSpPr>
              <a:xfrm>
                <a:off x="4265251" y="3287853"/>
                <a:ext cx="119101" cy="119101"/>
                <a:chOff x="3112925" y="157000"/>
                <a:chExt cx="239400" cy="239400"/>
              </a:xfrm>
            </p:grpSpPr>
            <p:cxnSp>
              <p:nvCxnSpPr>
                <p:cNvPr id="2183" name="Google Shape;2183;p128"/>
                <p:cNvCxnSpPr/>
                <p:nvPr/>
              </p:nvCxnSpPr>
              <p:spPr>
                <a:xfrm>
                  <a:off x="3112925" y="276700"/>
                  <a:ext cx="239400" cy="0"/>
                </a:xfrm>
                <a:prstGeom prst="straightConnector1">
                  <a:avLst/>
                </a:prstGeom>
                <a:noFill/>
                <a:ln cap="flat" cmpd="sng" w="19050">
                  <a:solidFill>
                    <a:schemeClr val="dk2"/>
                  </a:solidFill>
                  <a:prstDash val="solid"/>
                  <a:round/>
                  <a:headEnd len="med" w="med" type="none"/>
                  <a:tailEnd len="med" w="med" type="none"/>
                </a:ln>
              </p:spPr>
            </p:cxnSp>
            <p:cxnSp>
              <p:nvCxnSpPr>
                <p:cNvPr id="2184" name="Google Shape;2184;p128"/>
                <p:cNvCxnSpPr/>
                <p:nvPr/>
              </p:nvCxnSpPr>
              <p:spPr>
                <a:xfrm rot="5400000">
                  <a:off x="3112925" y="276700"/>
                  <a:ext cx="239400"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2185" name="Google Shape;2185;p128"/>
            <p:cNvGrpSpPr/>
            <p:nvPr/>
          </p:nvGrpSpPr>
          <p:grpSpPr>
            <a:xfrm>
              <a:off x="4926813" y="2960975"/>
              <a:ext cx="378913" cy="345900"/>
              <a:chOff x="4005438" y="3192650"/>
              <a:chExt cx="378913" cy="345900"/>
            </a:xfrm>
          </p:grpSpPr>
          <p:pic>
            <p:nvPicPr>
              <p:cNvPr id="2186" name="Google Shape;2186;p128" title="User_Dark.png"/>
              <p:cNvPicPr preferRelativeResize="0"/>
              <p:nvPr/>
            </p:nvPicPr>
            <p:blipFill>
              <a:blip r:embed="rId4">
                <a:alphaModFix/>
              </a:blip>
              <a:stretch>
                <a:fillRect/>
              </a:stretch>
            </p:blipFill>
            <p:spPr>
              <a:xfrm>
                <a:off x="4005438" y="3192650"/>
                <a:ext cx="345900" cy="345900"/>
              </a:xfrm>
              <a:prstGeom prst="rect">
                <a:avLst/>
              </a:prstGeom>
              <a:noFill/>
              <a:ln>
                <a:noFill/>
              </a:ln>
            </p:spPr>
          </p:pic>
          <p:cxnSp>
            <p:nvCxnSpPr>
              <p:cNvPr id="2187" name="Google Shape;2187;p128"/>
              <p:cNvCxnSpPr/>
              <p:nvPr/>
            </p:nvCxnSpPr>
            <p:spPr>
              <a:xfrm>
                <a:off x="4265251" y="3347404"/>
                <a:ext cx="119100"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2188" name="Google Shape;2188;p128"/>
          <p:cNvGrpSpPr/>
          <p:nvPr/>
        </p:nvGrpSpPr>
        <p:grpSpPr>
          <a:xfrm>
            <a:off x="4807634" y="3657003"/>
            <a:ext cx="1176768" cy="980640"/>
            <a:chOff x="4807634" y="3657003"/>
            <a:chExt cx="1176768" cy="980640"/>
          </a:xfrm>
        </p:grpSpPr>
        <p:sp>
          <p:nvSpPr>
            <p:cNvPr id="2171" name="Google Shape;2171;p128"/>
            <p:cNvSpPr/>
            <p:nvPr/>
          </p:nvSpPr>
          <p:spPr>
            <a:xfrm>
              <a:off x="4807634" y="3657003"/>
              <a:ext cx="1176768" cy="980640"/>
            </a:xfrm>
            <a:prstGeom prst="cloud">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9" name="Google Shape;2189;p128"/>
            <p:cNvSpPr txBox="1"/>
            <p:nvPr/>
          </p:nvSpPr>
          <p:spPr>
            <a:xfrm>
              <a:off x="4887367" y="3872503"/>
              <a:ext cx="457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Azure</a:t>
              </a:r>
              <a:endParaRPr b="1" sz="1000">
                <a:solidFill>
                  <a:schemeClr val="dk2"/>
                </a:solidFill>
                <a:latin typeface="Caveat"/>
                <a:ea typeface="Caveat"/>
                <a:cs typeface="Caveat"/>
                <a:sym typeface="Caveat"/>
              </a:endParaRPr>
            </a:p>
          </p:txBody>
        </p:sp>
        <p:sp>
          <p:nvSpPr>
            <p:cNvPr id="2190" name="Google Shape;2190;p128"/>
            <p:cNvSpPr txBox="1"/>
            <p:nvPr/>
          </p:nvSpPr>
          <p:spPr>
            <a:xfrm>
              <a:off x="5341954" y="3784825"/>
              <a:ext cx="457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AWS</a:t>
              </a:r>
              <a:endParaRPr b="1" sz="1000">
                <a:solidFill>
                  <a:schemeClr val="dk2"/>
                </a:solidFill>
                <a:latin typeface="Caveat"/>
                <a:ea typeface="Caveat"/>
                <a:cs typeface="Caveat"/>
                <a:sym typeface="Caveat"/>
              </a:endParaRPr>
            </a:p>
          </p:txBody>
        </p:sp>
        <p:sp>
          <p:nvSpPr>
            <p:cNvPr id="2191" name="Google Shape;2191;p128"/>
            <p:cNvSpPr txBox="1"/>
            <p:nvPr/>
          </p:nvSpPr>
          <p:spPr>
            <a:xfrm>
              <a:off x="4887379" y="4186378"/>
              <a:ext cx="457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M365</a:t>
              </a:r>
              <a:endParaRPr b="1" sz="1000">
                <a:solidFill>
                  <a:schemeClr val="dk2"/>
                </a:solidFill>
                <a:latin typeface="Caveat"/>
                <a:ea typeface="Caveat"/>
                <a:cs typeface="Caveat"/>
                <a:sym typeface="Caveat"/>
              </a:endParaRPr>
            </a:p>
          </p:txBody>
        </p:sp>
        <p:sp>
          <p:nvSpPr>
            <p:cNvPr id="2192" name="Google Shape;2192;p128"/>
            <p:cNvSpPr txBox="1"/>
            <p:nvPr/>
          </p:nvSpPr>
          <p:spPr>
            <a:xfrm>
              <a:off x="5228454" y="4010178"/>
              <a:ext cx="457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3rd Party</a:t>
              </a:r>
              <a:endParaRPr b="1" sz="1000">
                <a:solidFill>
                  <a:schemeClr val="dk2"/>
                </a:solidFill>
                <a:latin typeface="Caveat"/>
                <a:ea typeface="Caveat"/>
                <a:cs typeface="Caveat"/>
                <a:sym typeface="Caveat"/>
              </a:endParaRPr>
            </a:p>
          </p:txBody>
        </p:sp>
        <p:sp>
          <p:nvSpPr>
            <p:cNvPr id="2193" name="Google Shape;2193;p128"/>
            <p:cNvSpPr txBox="1"/>
            <p:nvPr/>
          </p:nvSpPr>
          <p:spPr>
            <a:xfrm>
              <a:off x="5266329" y="4261000"/>
              <a:ext cx="457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000">
                  <a:solidFill>
                    <a:schemeClr val="dk2"/>
                  </a:solidFill>
                  <a:latin typeface="Caveat"/>
                  <a:ea typeface="Caveat"/>
                  <a:cs typeface="Caveat"/>
                  <a:sym typeface="Caveat"/>
                </a:rPr>
                <a:t>SFDC</a:t>
              </a:r>
              <a:endParaRPr b="1" sz="1000">
                <a:solidFill>
                  <a:schemeClr val="dk2"/>
                </a:solidFill>
                <a:latin typeface="Caveat"/>
                <a:ea typeface="Caveat"/>
                <a:cs typeface="Caveat"/>
                <a:sym typeface="Caveat"/>
              </a:endParaRPr>
            </a:p>
          </p:txBody>
        </p:sp>
      </p:grpSp>
      <p:grpSp>
        <p:nvGrpSpPr>
          <p:cNvPr id="2194" name="Google Shape;2194;p128"/>
          <p:cNvGrpSpPr/>
          <p:nvPr/>
        </p:nvGrpSpPr>
        <p:grpSpPr>
          <a:xfrm>
            <a:off x="6094866" y="2727468"/>
            <a:ext cx="2059700" cy="1640767"/>
            <a:chOff x="6056766" y="2874943"/>
            <a:chExt cx="2059700" cy="1640767"/>
          </a:xfrm>
        </p:grpSpPr>
        <p:sp>
          <p:nvSpPr>
            <p:cNvPr id="2195" name="Google Shape;2195;p128"/>
            <p:cNvSpPr txBox="1"/>
            <p:nvPr/>
          </p:nvSpPr>
          <p:spPr>
            <a:xfrm rot="683682">
              <a:off x="6368554" y="3209617"/>
              <a:ext cx="1670323" cy="95441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00B46E"/>
                  </a:solidFill>
                  <a:latin typeface="Caveat"/>
                  <a:ea typeface="Caveat"/>
                  <a:cs typeface="Caveat"/>
                  <a:sym typeface="Caveat"/>
                </a:rPr>
                <a:t>Value: 100x Cyber RTO</a:t>
              </a:r>
              <a:endParaRPr b="1" sz="2500">
                <a:solidFill>
                  <a:srgbClr val="00B46E"/>
                </a:solidFill>
                <a:latin typeface="Caveat"/>
                <a:ea typeface="Caveat"/>
                <a:cs typeface="Caveat"/>
                <a:sym typeface="Caveat"/>
              </a:endParaRPr>
            </a:p>
          </p:txBody>
        </p:sp>
        <p:sp>
          <p:nvSpPr>
            <p:cNvPr id="2196" name="Google Shape;2196;p128"/>
            <p:cNvSpPr/>
            <p:nvPr/>
          </p:nvSpPr>
          <p:spPr>
            <a:xfrm rot="-9900366">
              <a:off x="6186847" y="3078610"/>
              <a:ext cx="1736963" cy="1233432"/>
            </a:xfrm>
            <a:custGeom>
              <a:rect b="b" l="l" r="r" t="t"/>
              <a:pathLst>
                <a:path extrusionOk="0" h="30244" w="92608">
                  <a:moveTo>
                    <a:pt x="37246" y="2655"/>
                  </a:moveTo>
                  <a:cubicBezTo>
                    <a:pt x="26724" y="903"/>
                    <a:pt x="14858" y="31"/>
                    <a:pt x="5317" y="4801"/>
                  </a:cubicBezTo>
                  <a:cubicBezTo>
                    <a:pt x="14" y="7452"/>
                    <a:pt x="-1615" y="17416"/>
                    <a:pt x="1829" y="22242"/>
                  </a:cubicBezTo>
                  <a:cubicBezTo>
                    <a:pt x="5970" y="28045"/>
                    <a:pt x="14851" y="28859"/>
                    <a:pt x="21952" y="29486"/>
                  </a:cubicBezTo>
                  <a:cubicBezTo>
                    <a:pt x="34782" y="30618"/>
                    <a:pt x="47795" y="30436"/>
                    <a:pt x="60589" y="28949"/>
                  </a:cubicBezTo>
                  <a:cubicBezTo>
                    <a:pt x="68726" y="28003"/>
                    <a:pt x="77005" y="27094"/>
                    <a:pt x="84737" y="24388"/>
                  </a:cubicBezTo>
                  <a:cubicBezTo>
                    <a:pt x="87304" y="23490"/>
                    <a:pt x="91199" y="23237"/>
                    <a:pt x="91981" y="20632"/>
                  </a:cubicBezTo>
                  <a:cubicBezTo>
                    <a:pt x="98870" y="-2329"/>
                    <a:pt x="46136" y="-1818"/>
                    <a:pt x="22489" y="2118"/>
                  </a:cubicBezTo>
                </a:path>
              </a:pathLst>
            </a:custGeom>
            <a:noFill/>
            <a:ln cap="flat" cmpd="sng" w="19050">
              <a:solidFill>
                <a:srgbClr val="00B46E"/>
              </a:solidFill>
              <a:prstDash val="solid"/>
              <a:round/>
              <a:headEnd len="med" w="med" type="none"/>
              <a:tailEnd len="med" w="med" type="none"/>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7"/>
                                        </p:tgtEl>
                                        <p:attrNameLst>
                                          <p:attrName>style.visibility</p:attrName>
                                        </p:attrNameLst>
                                      </p:cBhvr>
                                      <p:to>
                                        <p:strVal val="visible"/>
                                      </p:to>
                                    </p:set>
                                    <p:animEffect filter="fade" transition="in">
                                      <p:cBhvr>
                                        <p:cTn dur="1000"/>
                                        <p:tgtEl>
                                          <p:spTgt spid="2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3"/>
                                        </p:tgtEl>
                                        <p:attrNameLst>
                                          <p:attrName>style.visibility</p:attrName>
                                        </p:attrNameLst>
                                      </p:cBhvr>
                                      <p:to>
                                        <p:strVal val="visible"/>
                                      </p:to>
                                    </p:set>
                                    <p:animEffect filter="fade" transition="in">
                                      <p:cBhvr>
                                        <p:cTn dur="1000"/>
                                        <p:tgtEl>
                                          <p:spTgt spid="2103"/>
                                        </p:tgtEl>
                                      </p:cBhvr>
                                    </p:animEffect>
                                  </p:childTnLst>
                                </p:cTn>
                              </p:par>
                              <p:par>
                                <p:cTn fill="hold" nodeType="withEffect" presetClass="entr" presetID="10" presetSubtype="0">
                                  <p:stCondLst>
                                    <p:cond delay="0"/>
                                  </p:stCondLst>
                                  <p:childTnLst>
                                    <p:set>
                                      <p:cBhvr>
                                        <p:cTn dur="1" fill="hold">
                                          <p:stCondLst>
                                            <p:cond delay="0"/>
                                          </p:stCondLst>
                                        </p:cTn>
                                        <p:tgtEl>
                                          <p:spTgt spid="2106"/>
                                        </p:tgtEl>
                                        <p:attrNameLst>
                                          <p:attrName>style.visibility</p:attrName>
                                        </p:attrNameLst>
                                      </p:cBhvr>
                                      <p:to>
                                        <p:strVal val="visible"/>
                                      </p:to>
                                    </p:set>
                                    <p:animEffect filter="fade" transition="in">
                                      <p:cBhvr>
                                        <p:cTn dur="1000"/>
                                        <p:tgtEl>
                                          <p:spTgt spid="2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3"/>
                                        </p:tgtEl>
                                        <p:attrNameLst>
                                          <p:attrName>style.visibility</p:attrName>
                                        </p:attrNameLst>
                                      </p:cBhvr>
                                      <p:to>
                                        <p:strVal val="visible"/>
                                      </p:to>
                                    </p:set>
                                    <p:animEffect filter="fade" transition="in">
                                      <p:cBhvr>
                                        <p:cTn dur="1000"/>
                                        <p:tgtEl>
                                          <p:spTgt spid="2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6"/>
                                        </p:tgtEl>
                                        <p:attrNameLst>
                                          <p:attrName>style.visibility</p:attrName>
                                        </p:attrNameLst>
                                      </p:cBhvr>
                                      <p:to>
                                        <p:strVal val="visible"/>
                                      </p:to>
                                    </p:set>
                                    <p:animEffect filter="fade" transition="in">
                                      <p:cBhvr>
                                        <p:cTn dur="1000"/>
                                        <p:tgtEl>
                                          <p:spTgt spid="2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2"/>
                                        </p:tgtEl>
                                        <p:attrNameLst>
                                          <p:attrName>style.visibility</p:attrName>
                                        </p:attrNameLst>
                                      </p:cBhvr>
                                      <p:to>
                                        <p:strVal val="visible"/>
                                      </p:to>
                                    </p:set>
                                    <p:animEffect filter="fade" transition="in">
                                      <p:cBhvr>
                                        <p:cTn dur="1000"/>
                                        <p:tgtEl>
                                          <p:spTgt spid="2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gtEl>
                                        <p:attrNameLst>
                                          <p:attrName>style.visibility</p:attrName>
                                        </p:attrNameLst>
                                      </p:cBhvr>
                                      <p:to>
                                        <p:strVal val="visible"/>
                                      </p:to>
                                    </p:set>
                                    <p:animEffect filter="fade" transition="in">
                                      <p:cBhvr>
                                        <p:cTn dur="1000"/>
                                        <p:tgtEl>
                                          <p:spTgt spid="2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0"/>
                                        </p:tgtEl>
                                        <p:attrNameLst>
                                          <p:attrName>style.visibility</p:attrName>
                                        </p:attrNameLst>
                                      </p:cBhvr>
                                      <p:to>
                                        <p:strVal val="visible"/>
                                      </p:to>
                                    </p:set>
                                    <p:animEffect filter="fade" transition="in">
                                      <p:cBhvr>
                                        <p:cTn dur="1000"/>
                                        <p:tgtEl>
                                          <p:spTgt spid="2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7"/>
                                        </p:tgtEl>
                                        <p:attrNameLst>
                                          <p:attrName>style.visibility</p:attrName>
                                        </p:attrNameLst>
                                      </p:cBhvr>
                                      <p:to>
                                        <p:strVal val="visible"/>
                                      </p:to>
                                    </p:set>
                                    <p:animEffect filter="fade" transition="in">
                                      <p:cBhvr>
                                        <p:cTn dur="1000"/>
                                        <p:tgtEl>
                                          <p:spTgt spid="2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2"/>
                                        </p:tgtEl>
                                        <p:attrNameLst>
                                          <p:attrName>style.visibility</p:attrName>
                                        </p:attrNameLst>
                                      </p:cBhvr>
                                      <p:to>
                                        <p:strVal val="visible"/>
                                      </p:to>
                                    </p:set>
                                    <p:animEffect filter="fade" transition="in">
                                      <p:cBhvr>
                                        <p:cTn dur="1000"/>
                                        <p:tgtEl>
                                          <p:spTgt spid="2162"/>
                                        </p:tgtEl>
                                      </p:cBhvr>
                                    </p:animEffect>
                                  </p:childTnLst>
                                </p:cTn>
                              </p:par>
                              <p:par>
                                <p:cTn fill="hold" nodeType="withEffect" presetClass="entr" presetID="10" presetSubtype="0">
                                  <p:stCondLst>
                                    <p:cond delay="0"/>
                                  </p:stCondLst>
                                  <p:childTnLst>
                                    <p:set>
                                      <p:cBhvr>
                                        <p:cTn dur="1" fill="hold">
                                          <p:stCondLst>
                                            <p:cond delay="0"/>
                                          </p:stCondLst>
                                        </p:cTn>
                                        <p:tgtEl>
                                          <p:spTgt spid="2163"/>
                                        </p:tgtEl>
                                        <p:attrNameLst>
                                          <p:attrName>style.visibility</p:attrName>
                                        </p:attrNameLst>
                                      </p:cBhvr>
                                      <p:to>
                                        <p:strVal val="visible"/>
                                      </p:to>
                                    </p:set>
                                    <p:animEffect filter="fade" transition="in">
                                      <p:cBhvr>
                                        <p:cTn dur="1000"/>
                                        <p:tgtEl>
                                          <p:spTgt spid="2163"/>
                                        </p:tgtEl>
                                      </p:cBhvr>
                                    </p:animEffect>
                                  </p:childTnLst>
                                </p:cTn>
                              </p:par>
                              <p:par>
                                <p:cTn fill="hold" nodeType="withEffect" presetClass="entr" presetID="10" presetSubtype="0">
                                  <p:stCondLst>
                                    <p:cond delay="0"/>
                                  </p:stCondLst>
                                  <p:childTnLst>
                                    <p:set>
                                      <p:cBhvr>
                                        <p:cTn dur="1" fill="hold">
                                          <p:stCondLst>
                                            <p:cond delay="0"/>
                                          </p:stCondLst>
                                        </p:cTn>
                                        <p:tgtEl>
                                          <p:spTgt spid="2188"/>
                                        </p:tgtEl>
                                        <p:attrNameLst>
                                          <p:attrName>style.visibility</p:attrName>
                                        </p:attrNameLst>
                                      </p:cBhvr>
                                      <p:to>
                                        <p:strVal val="visible"/>
                                      </p:to>
                                    </p:set>
                                    <p:animEffect filter="fade" transition="in">
                                      <p:cBhvr>
                                        <p:cTn dur="1000"/>
                                        <p:tgtEl>
                                          <p:spTgt spid="2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6"/>
                                        </p:tgtEl>
                                        <p:attrNameLst>
                                          <p:attrName>style.visibility</p:attrName>
                                        </p:attrNameLst>
                                      </p:cBhvr>
                                      <p:to>
                                        <p:strVal val="visible"/>
                                      </p:to>
                                    </p:set>
                                    <p:animEffect filter="fade" transition="in">
                                      <p:cBhvr>
                                        <p:cTn dur="1000"/>
                                        <p:tgtEl>
                                          <p:spTgt spid="2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gtEl>
                                        <p:attrNameLst>
                                          <p:attrName>style.visibility</p:attrName>
                                        </p:attrNameLst>
                                      </p:cBhvr>
                                      <p:to>
                                        <p:strVal val="visible"/>
                                      </p:to>
                                    </p:set>
                                    <p:animEffect filter="fade" transition="in">
                                      <p:cBhvr>
                                        <p:cTn dur="1000"/>
                                        <p:tgtEl>
                                          <p:spTgt spid="2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6"/>
                                        </p:tgtEl>
                                        <p:attrNameLst>
                                          <p:attrName>style.visibility</p:attrName>
                                        </p:attrNameLst>
                                      </p:cBhvr>
                                      <p:to>
                                        <p:strVal val="visible"/>
                                      </p:to>
                                    </p:set>
                                    <p:animEffect filter="fade" transition="in">
                                      <p:cBhvr>
                                        <p:cTn dur="1000"/>
                                        <p:tgtEl>
                                          <p:spTgt spid="2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4"/>
                                        </p:tgtEl>
                                        <p:attrNameLst>
                                          <p:attrName>style.visibility</p:attrName>
                                        </p:attrNameLst>
                                      </p:cBhvr>
                                      <p:to>
                                        <p:strVal val="visible"/>
                                      </p:to>
                                    </p:set>
                                    <p:animEffect filter="fade" transition="in">
                                      <p:cBhvr>
                                        <p:cTn dur="1000"/>
                                        <p:tgtEl>
                                          <p:spTgt spid="2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2"/>
                                        </p:tgtEl>
                                        <p:attrNameLst>
                                          <p:attrName>style.visibility</p:attrName>
                                        </p:attrNameLst>
                                      </p:cBhvr>
                                      <p:to>
                                        <p:strVal val="visible"/>
                                      </p:to>
                                    </p:set>
                                    <p:animEffect filter="fade" transition="in">
                                      <p:cBhvr>
                                        <p:cTn dur="1000"/>
                                        <p:tgtEl>
                                          <p:spTgt spid="20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5"/>
                                        </p:tgtEl>
                                        <p:attrNameLst>
                                          <p:attrName>style.visibility</p:attrName>
                                        </p:attrNameLst>
                                      </p:cBhvr>
                                      <p:to>
                                        <p:strVal val="visible"/>
                                      </p:to>
                                    </p:set>
                                    <p:animEffect filter="fade" transition="in">
                                      <p:cBhvr>
                                        <p:cTn dur="1000"/>
                                        <p:tgtEl>
                                          <p:spTgt spid="20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88"/>
                                        </p:tgtEl>
                                        <p:attrNameLst>
                                          <p:attrName>style.visibility</p:attrName>
                                        </p:attrNameLst>
                                      </p:cBhvr>
                                      <p:to>
                                        <p:strVal val="visible"/>
                                      </p:to>
                                    </p:set>
                                    <p:animEffect filter="fade" transition="in">
                                      <p:cBhvr>
                                        <p:cTn dur="1000"/>
                                        <p:tgtEl>
                                          <p:spTgt spid="208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91"/>
                                        </p:tgtEl>
                                        <p:attrNameLst>
                                          <p:attrName>style.visibility</p:attrName>
                                        </p:attrNameLst>
                                      </p:cBhvr>
                                      <p:to>
                                        <p:strVal val="visible"/>
                                      </p:to>
                                    </p:set>
                                    <p:animEffect filter="fade" transition="in">
                                      <p:cBhvr>
                                        <p:cTn dur="1000"/>
                                        <p:tgtEl>
                                          <p:spTgt spid="209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094"/>
                                        </p:tgtEl>
                                        <p:attrNameLst>
                                          <p:attrName>style.visibility</p:attrName>
                                        </p:attrNameLst>
                                      </p:cBhvr>
                                      <p:to>
                                        <p:strVal val="visible"/>
                                      </p:to>
                                    </p:set>
                                    <p:animEffect filter="fade" transition="in">
                                      <p:cBhvr>
                                        <p:cTn dur="1000"/>
                                        <p:tgtEl>
                                          <p:spTgt spid="209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097"/>
                                        </p:tgtEl>
                                        <p:attrNameLst>
                                          <p:attrName>style.visibility</p:attrName>
                                        </p:attrNameLst>
                                      </p:cBhvr>
                                      <p:to>
                                        <p:strVal val="visible"/>
                                      </p:to>
                                    </p:set>
                                    <p:animEffect filter="fade" transition="in">
                                      <p:cBhvr>
                                        <p:cTn dur="1000"/>
                                        <p:tgtEl>
                                          <p:spTgt spid="2097"/>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100"/>
                                        </p:tgtEl>
                                        <p:attrNameLst>
                                          <p:attrName>style.visibility</p:attrName>
                                        </p:attrNameLst>
                                      </p:cBhvr>
                                      <p:to>
                                        <p:strVal val="visible"/>
                                      </p:to>
                                    </p:set>
                                    <p:animEffect filter="fade" transition="in">
                                      <p:cBhvr>
                                        <p:cTn dur="1000"/>
                                        <p:tgtEl>
                                          <p:spTgt spid="2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200" name="Shape 2200"/>
        <p:cNvGrpSpPr/>
        <p:nvPr/>
      </p:nvGrpSpPr>
      <p:grpSpPr>
        <a:xfrm>
          <a:off x="0" y="0"/>
          <a:ext cx="0" cy="0"/>
          <a:chOff x="0" y="0"/>
          <a:chExt cx="0" cy="0"/>
        </a:xfrm>
      </p:grpSpPr>
      <p:pic>
        <p:nvPicPr>
          <p:cNvPr id="2201" name="Google Shape;2201;p129" title="RUB_Slide 10.png"/>
          <p:cNvPicPr preferRelativeResize="0"/>
          <p:nvPr/>
        </p:nvPicPr>
        <p:blipFill rotWithShape="1">
          <a:blip r:embed="rId3">
            <a:alphaModFix/>
          </a:blip>
          <a:srcRect b="0" l="0" r="0" t="0"/>
          <a:stretch/>
        </p:blipFill>
        <p:spPr>
          <a:xfrm>
            <a:off x="0" y="0"/>
            <a:ext cx="9144003" cy="5143510"/>
          </a:xfrm>
          <a:prstGeom prst="rect">
            <a:avLst/>
          </a:prstGeom>
          <a:noFill/>
          <a:ln>
            <a:noFill/>
          </a:ln>
        </p:spPr>
      </p:pic>
      <p:pic>
        <p:nvPicPr>
          <p:cNvPr id="2202" name="Google Shape;2202;p129" title="Screenshot 2025-04-28 at 3.31.01 PM.png"/>
          <p:cNvPicPr preferRelativeResize="0"/>
          <p:nvPr/>
        </p:nvPicPr>
        <p:blipFill>
          <a:blip r:embed="rId4">
            <a:alphaModFix/>
          </a:blip>
          <a:stretch>
            <a:fillRect/>
          </a:stretch>
        </p:blipFill>
        <p:spPr>
          <a:xfrm>
            <a:off x="3754975" y="247450"/>
            <a:ext cx="4242900" cy="2886000"/>
          </a:xfrm>
          <a:prstGeom prst="roundRect">
            <a:avLst>
              <a:gd fmla="val 1801" name="adj"/>
            </a:avLst>
          </a:prstGeom>
          <a:noFill/>
          <a:ln>
            <a:noFill/>
          </a:ln>
          <a:effectLst>
            <a:outerShdw blurRad="200025" rotWithShape="0" algn="bl" dir="1800000" dist="19050">
              <a:srgbClr val="000000">
                <a:alpha val="30000"/>
              </a:srgbClr>
            </a:outerShdw>
          </a:effectLst>
        </p:spPr>
      </p:pic>
      <p:sp>
        <p:nvSpPr>
          <p:cNvPr id="2203" name="Google Shape;2203;p129"/>
          <p:cNvSpPr txBox="1"/>
          <p:nvPr>
            <p:ph idx="12" type="sldNum"/>
          </p:nvPr>
        </p:nvSpPr>
        <p:spPr>
          <a:xfrm>
            <a:off x="8772525" y="4835125"/>
            <a:ext cx="371400" cy="308400"/>
          </a:xfrm>
          <a:prstGeom prst="rect">
            <a:avLst/>
          </a:prstGeom>
          <a:noFill/>
          <a:ln>
            <a:noFill/>
          </a:ln>
        </p:spPr>
        <p:txBody>
          <a:bodyPr anchorCtr="0" anchor="ctr" bIns="34275" lIns="0" spcFirstLastPara="1" rIns="0" wrap="square" tIns="34275">
            <a:noAutofit/>
          </a:bodyPr>
          <a:lstStyle/>
          <a:p>
            <a:pPr indent="0" lvl="0" marL="0" rtl="0" algn="ctr">
              <a:spcBef>
                <a:spcPts val="0"/>
              </a:spcBef>
              <a:spcAft>
                <a:spcPts val="0"/>
              </a:spcAft>
              <a:buClr>
                <a:srgbClr val="000000"/>
              </a:buClr>
              <a:buSzPts val="600"/>
              <a:buFont typeface="Arial"/>
              <a:buNone/>
            </a:pPr>
            <a:fld id="{00000000-1234-1234-1234-123412341234}" type="slidenum">
              <a:rPr lang="en"/>
              <a:t>‹#›</a:t>
            </a:fld>
            <a:endParaRPr/>
          </a:p>
        </p:txBody>
      </p:sp>
      <p:sp>
        <p:nvSpPr>
          <p:cNvPr id="2204" name="Google Shape;2204;p129"/>
          <p:cNvSpPr txBox="1"/>
          <p:nvPr>
            <p:ph idx="4294967295" type="title"/>
          </p:nvPr>
        </p:nvSpPr>
        <p:spPr>
          <a:xfrm>
            <a:off x="371475" y="1662650"/>
            <a:ext cx="3804600" cy="137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200">
                <a:solidFill>
                  <a:schemeClr val="lt1"/>
                </a:solidFill>
              </a:rPr>
              <a:t>Microsoft AD Forest Recovery </a:t>
            </a:r>
            <a:endParaRPr sz="3200">
              <a:solidFill>
                <a:schemeClr val="lt1"/>
              </a:solidFill>
            </a:endParaRPr>
          </a:p>
          <a:p>
            <a:pPr indent="0" lvl="0" marL="0" rtl="0" algn="l">
              <a:spcBef>
                <a:spcPts val="0"/>
              </a:spcBef>
              <a:spcAft>
                <a:spcPts val="0"/>
              </a:spcAft>
              <a:buNone/>
            </a:pPr>
            <a:r>
              <a:rPr lang="en" sz="3200">
                <a:solidFill>
                  <a:schemeClr val="lt1"/>
                </a:solidFill>
              </a:rPr>
              <a:t>is cumbersome</a:t>
            </a:r>
            <a:endParaRPr sz="3200">
              <a:solidFill>
                <a:schemeClr val="lt1"/>
              </a:solidFill>
            </a:endParaRPr>
          </a:p>
        </p:txBody>
      </p:sp>
      <p:sp>
        <p:nvSpPr>
          <p:cNvPr id="2205" name="Google Shape;2205;p129"/>
          <p:cNvSpPr txBox="1"/>
          <p:nvPr>
            <p:ph idx="4294967295" type="body"/>
          </p:nvPr>
        </p:nvSpPr>
        <p:spPr>
          <a:xfrm>
            <a:off x="371475" y="3133450"/>
            <a:ext cx="2871300" cy="471600"/>
          </a:xfrm>
          <a:prstGeom prst="rect">
            <a:avLst/>
          </a:prstGeom>
        </p:spPr>
        <p:txBody>
          <a:bodyPr anchorCtr="0" anchor="t" bIns="0" lIns="0" spcFirstLastPara="1" rIns="0" wrap="square" tIns="0">
            <a:noAutofit/>
          </a:bodyPr>
          <a:lstStyle/>
          <a:p>
            <a:pPr indent="0" lvl="0" marL="0" rtl="0" algn="l">
              <a:spcBef>
                <a:spcPts val="0"/>
              </a:spcBef>
              <a:spcAft>
                <a:spcPts val="500"/>
              </a:spcAft>
              <a:buNone/>
            </a:pPr>
            <a:r>
              <a:rPr b="1" lang="en" sz="1500">
                <a:solidFill>
                  <a:srgbClr val="FB3A73"/>
                </a:solidFill>
              </a:rPr>
              <a:t>RECOMMENDED 20+ STEPS FOR EACH DOMAIN</a:t>
            </a:r>
            <a:endParaRPr b="1" sz="1500">
              <a:solidFill>
                <a:srgbClr val="FB3A73"/>
              </a:solidFill>
            </a:endParaRPr>
          </a:p>
        </p:txBody>
      </p:sp>
      <p:pic>
        <p:nvPicPr>
          <p:cNvPr id="2206" name="Google Shape;2206;p129" title="Screenshot 2025-04-28 at 3.34.15 PM.png"/>
          <p:cNvPicPr preferRelativeResize="0"/>
          <p:nvPr/>
        </p:nvPicPr>
        <p:blipFill>
          <a:blip r:embed="rId5">
            <a:alphaModFix/>
          </a:blip>
          <a:stretch>
            <a:fillRect/>
          </a:stretch>
        </p:blipFill>
        <p:spPr>
          <a:xfrm>
            <a:off x="3944375" y="1713925"/>
            <a:ext cx="3124500" cy="2562000"/>
          </a:xfrm>
          <a:prstGeom prst="roundRect">
            <a:avLst>
              <a:gd fmla="val 3381" name="adj"/>
            </a:avLst>
          </a:prstGeom>
          <a:noFill/>
          <a:ln>
            <a:noFill/>
          </a:ln>
          <a:effectLst>
            <a:outerShdw blurRad="200025" rotWithShape="0" algn="bl" dir="1800000" dist="19050">
              <a:srgbClr val="000000">
                <a:alpha val="30000"/>
              </a:srgbClr>
            </a:outerShdw>
          </a:effectLst>
        </p:spPr>
      </p:pic>
      <p:pic>
        <p:nvPicPr>
          <p:cNvPr id="2207" name="Google Shape;2207;p129"/>
          <p:cNvPicPr preferRelativeResize="0"/>
          <p:nvPr/>
        </p:nvPicPr>
        <p:blipFill>
          <a:blip r:embed="rId6">
            <a:alphaModFix/>
          </a:blip>
          <a:stretch>
            <a:fillRect/>
          </a:stretch>
        </p:blipFill>
        <p:spPr>
          <a:xfrm>
            <a:off x="6041100" y="450025"/>
            <a:ext cx="2790300" cy="3623400"/>
          </a:xfrm>
          <a:prstGeom prst="roundRect">
            <a:avLst>
              <a:gd fmla="val 2877" name="adj"/>
            </a:avLst>
          </a:prstGeom>
          <a:noFill/>
          <a:ln>
            <a:noFill/>
          </a:ln>
          <a:effectLst>
            <a:outerShdw blurRad="200025" rotWithShape="0" algn="bl" dir="1800000" dist="19050">
              <a:srgbClr val="000000">
                <a:alpha val="30000"/>
              </a:srgbClr>
            </a:outerShdw>
          </a:effectLst>
        </p:spPr>
      </p:pic>
      <p:pic>
        <p:nvPicPr>
          <p:cNvPr id="2208" name="Google Shape;2208;p129" title="Screenshot 2025-04-28 at 3.35.07 PM.png"/>
          <p:cNvPicPr preferRelativeResize="0"/>
          <p:nvPr/>
        </p:nvPicPr>
        <p:blipFill>
          <a:blip r:embed="rId7">
            <a:alphaModFix/>
          </a:blip>
          <a:stretch>
            <a:fillRect/>
          </a:stretch>
        </p:blipFill>
        <p:spPr>
          <a:xfrm>
            <a:off x="5518577" y="2737350"/>
            <a:ext cx="3474900" cy="1668000"/>
          </a:xfrm>
          <a:prstGeom prst="roundRect">
            <a:avLst>
              <a:gd fmla="val 4688" name="adj"/>
            </a:avLst>
          </a:prstGeom>
          <a:noFill/>
          <a:ln>
            <a:noFill/>
          </a:ln>
          <a:effectLst>
            <a:outerShdw blurRad="200025" rotWithShape="0" algn="bl" dir="1800000" dist="19050">
              <a:srgbClr val="000000">
                <a:alpha val="30000"/>
              </a:srgbClr>
            </a:outerShdw>
          </a:effectLst>
        </p:spPr>
      </p:pic>
      <p:pic>
        <p:nvPicPr>
          <p:cNvPr id="2209" name="Google Shape;2209;p129" title="Screenshot 2025-04-28 at 3.36.01 PM.png"/>
          <p:cNvPicPr preferRelativeResize="0"/>
          <p:nvPr/>
        </p:nvPicPr>
        <p:blipFill>
          <a:blip r:embed="rId8">
            <a:alphaModFix/>
          </a:blip>
          <a:stretch>
            <a:fillRect/>
          </a:stretch>
        </p:blipFill>
        <p:spPr>
          <a:xfrm>
            <a:off x="3486875" y="2981397"/>
            <a:ext cx="3434100" cy="1849200"/>
          </a:xfrm>
          <a:prstGeom prst="roundRect">
            <a:avLst>
              <a:gd fmla="val 3091" name="adj"/>
            </a:avLst>
          </a:prstGeom>
          <a:noFill/>
          <a:ln>
            <a:noFill/>
          </a:ln>
          <a:effectLst>
            <a:outerShdw blurRad="200025" rotWithShape="0" algn="bl" dir="1800000" dist="19050">
              <a:srgbClr val="000000">
                <a:alpha val="30000"/>
              </a:srgbClr>
            </a:outerShdw>
          </a:effectLst>
        </p:spPr>
      </p:pic>
      <p:pic>
        <p:nvPicPr>
          <p:cNvPr id="2210" name="Google Shape;2210;p129" title="Screenshot 2025-04-28 at 3.36.42 PM.png"/>
          <p:cNvPicPr preferRelativeResize="0"/>
          <p:nvPr/>
        </p:nvPicPr>
        <p:blipFill>
          <a:blip r:embed="rId9">
            <a:alphaModFix/>
          </a:blip>
          <a:stretch>
            <a:fillRect/>
          </a:stretch>
        </p:blipFill>
        <p:spPr>
          <a:xfrm>
            <a:off x="4936449" y="2930980"/>
            <a:ext cx="3307500" cy="2028600"/>
          </a:xfrm>
          <a:prstGeom prst="roundRect">
            <a:avLst>
              <a:gd fmla="val 3649" name="adj"/>
            </a:avLst>
          </a:prstGeom>
          <a:noFill/>
          <a:ln>
            <a:noFill/>
          </a:ln>
          <a:effectLst>
            <a:outerShdw blurRad="200025" rotWithShape="0" algn="bl" dir="1800000" dist="19050">
              <a:srgbClr val="000000">
                <a:alpha val="30000"/>
              </a:srgbClr>
            </a:outerShdw>
          </a:effectLst>
        </p:spPr>
      </p:pic>
      <p:pic>
        <p:nvPicPr>
          <p:cNvPr id="2211" name="Google Shape;2211;p129" title="Screenshot 2025-04-28 at 3.32.48 PM.png"/>
          <p:cNvPicPr preferRelativeResize="0"/>
          <p:nvPr/>
        </p:nvPicPr>
        <p:blipFill>
          <a:blip r:embed="rId10">
            <a:alphaModFix/>
          </a:blip>
          <a:stretch>
            <a:fillRect/>
          </a:stretch>
        </p:blipFill>
        <p:spPr>
          <a:xfrm>
            <a:off x="5242879" y="946900"/>
            <a:ext cx="3750600" cy="1487100"/>
          </a:xfrm>
          <a:prstGeom prst="roundRect">
            <a:avLst>
              <a:gd fmla="val 3700" name="adj"/>
            </a:avLst>
          </a:prstGeom>
          <a:noFill/>
          <a:ln>
            <a:noFill/>
          </a:ln>
          <a:effectLst>
            <a:outerShdw blurRad="200025" rotWithShape="0" algn="bl" dir="1800000" dist="19050">
              <a:srgbClr val="000000">
                <a:alpha val="30000"/>
              </a:srgbClr>
            </a:outerShdw>
          </a:effectLst>
        </p:spPr>
      </p:pic>
      <p:pic>
        <p:nvPicPr>
          <p:cNvPr id="2212" name="Google Shape;2212;p129" title="Screenshot 2025-04-28 at 3.37.49 PM.png"/>
          <p:cNvPicPr preferRelativeResize="0"/>
          <p:nvPr/>
        </p:nvPicPr>
        <p:blipFill>
          <a:blip r:embed="rId11">
            <a:alphaModFix/>
          </a:blip>
          <a:stretch>
            <a:fillRect/>
          </a:stretch>
        </p:blipFill>
        <p:spPr>
          <a:xfrm>
            <a:off x="1901595" y="157725"/>
            <a:ext cx="2998500" cy="1086300"/>
          </a:xfrm>
          <a:prstGeom prst="roundRect">
            <a:avLst>
              <a:gd fmla="val 6032" name="adj"/>
            </a:avLst>
          </a:prstGeom>
          <a:noFill/>
          <a:ln>
            <a:noFill/>
          </a:ln>
          <a:effectLst>
            <a:outerShdw blurRad="200025" rotWithShape="0" algn="bl" dir="1800000" dist="19050">
              <a:srgbClr val="000000">
                <a:alpha val="30000"/>
              </a:srgbClr>
            </a:outerShdw>
          </a:effectLst>
        </p:spPr>
      </p:pic>
      <p:pic>
        <p:nvPicPr>
          <p:cNvPr id="2213" name="Google Shape;2213;p129" title="Screenshot 2025-04-28 at 3.38.40 PM.png"/>
          <p:cNvPicPr preferRelativeResize="0"/>
          <p:nvPr/>
        </p:nvPicPr>
        <p:blipFill>
          <a:blip r:embed="rId12">
            <a:alphaModFix/>
          </a:blip>
          <a:stretch>
            <a:fillRect/>
          </a:stretch>
        </p:blipFill>
        <p:spPr>
          <a:xfrm>
            <a:off x="1628463" y="3840803"/>
            <a:ext cx="2954400" cy="1086300"/>
          </a:xfrm>
          <a:prstGeom prst="roundRect">
            <a:avLst>
              <a:gd fmla="val 5582" name="adj"/>
            </a:avLst>
          </a:prstGeom>
          <a:noFill/>
          <a:ln>
            <a:noFill/>
          </a:ln>
          <a:effectLst>
            <a:outerShdw blurRad="200025" rotWithShape="0" algn="bl" dir="1800000" dist="19050">
              <a:srgbClr val="000000">
                <a:alpha val="30000"/>
              </a:srgbClr>
            </a:outerShdw>
          </a:effectLst>
        </p:spPr>
      </p:pic>
      <p:pic>
        <p:nvPicPr>
          <p:cNvPr id="2214" name="Google Shape;2214;p129" title="Screenshot 2025-04-28 at 3.40.22 PM.png"/>
          <p:cNvPicPr preferRelativeResize="0"/>
          <p:nvPr/>
        </p:nvPicPr>
        <p:blipFill>
          <a:blip r:embed="rId13">
            <a:alphaModFix/>
          </a:blip>
          <a:stretch>
            <a:fillRect/>
          </a:stretch>
        </p:blipFill>
        <p:spPr>
          <a:xfrm>
            <a:off x="6253925" y="2377675"/>
            <a:ext cx="2343000" cy="2318400"/>
          </a:xfrm>
          <a:prstGeom prst="roundRect">
            <a:avLst>
              <a:gd fmla="val 2834" name="adj"/>
            </a:avLst>
          </a:prstGeom>
          <a:noFill/>
          <a:ln>
            <a:noFill/>
          </a:ln>
          <a:effectLst>
            <a:outerShdw blurRad="200025" rotWithShape="0" algn="bl" dir="1800000" dist="19050">
              <a:srgbClr val="000000">
                <a:alpha val="30000"/>
              </a:srgbClr>
            </a:outerShdw>
          </a:effectLst>
        </p:spPr>
      </p:pic>
      <p:pic>
        <p:nvPicPr>
          <p:cNvPr id="2215" name="Google Shape;2215;p129" title="Screenshot 2025-04-28 at 3.41.11 PM.png"/>
          <p:cNvPicPr preferRelativeResize="0"/>
          <p:nvPr/>
        </p:nvPicPr>
        <p:blipFill>
          <a:blip r:embed="rId14">
            <a:alphaModFix/>
          </a:blip>
          <a:stretch>
            <a:fillRect/>
          </a:stretch>
        </p:blipFill>
        <p:spPr>
          <a:xfrm>
            <a:off x="4040787" y="2075475"/>
            <a:ext cx="2646600" cy="1086300"/>
          </a:xfrm>
          <a:prstGeom prst="roundRect">
            <a:avLst>
              <a:gd fmla="val 5290" name="adj"/>
            </a:avLst>
          </a:prstGeom>
          <a:noFill/>
          <a:ln>
            <a:noFill/>
          </a:ln>
          <a:effectLst>
            <a:outerShdw blurRad="200025" rotWithShape="0" algn="bl" dir="1800000" dist="19050">
              <a:srgbClr val="000000">
                <a:alpha val="30000"/>
              </a:srgbClr>
            </a:outerShdw>
          </a:effectLst>
        </p:spPr>
      </p:pic>
      <p:pic>
        <p:nvPicPr>
          <p:cNvPr id="2216" name="Google Shape;2216;p129" title="Screenshot 2025-04-28 at 3.41.57 PM.png"/>
          <p:cNvPicPr preferRelativeResize="0"/>
          <p:nvPr/>
        </p:nvPicPr>
        <p:blipFill>
          <a:blip r:embed="rId15">
            <a:alphaModFix/>
          </a:blip>
          <a:stretch>
            <a:fillRect/>
          </a:stretch>
        </p:blipFill>
        <p:spPr>
          <a:xfrm>
            <a:off x="3157329" y="371487"/>
            <a:ext cx="3096600" cy="1537800"/>
          </a:xfrm>
          <a:prstGeom prst="roundRect">
            <a:avLst>
              <a:gd fmla="val 5836" name="adj"/>
            </a:avLst>
          </a:prstGeom>
          <a:noFill/>
          <a:ln>
            <a:noFill/>
          </a:ln>
          <a:effectLst>
            <a:outerShdw blurRad="200025" rotWithShape="0" algn="bl" dir="1800000" dist="19050">
              <a:srgbClr val="000000">
                <a:alpha val="30000"/>
              </a:srgbClr>
            </a:outerShdw>
          </a:effectLst>
        </p:spPr>
      </p:pic>
      <p:pic>
        <p:nvPicPr>
          <p:cNvPr id="2217" name="Google Shape;2217;p129" title="Screenshot 2025-04-28 at 3.42.47 PM.png"/>
          <p:cNvPicPr preferRelativeResize="0"/>
          <p:nvPr/>
        </p:nvPicPr>
        <p:blipFill>
          <a:blip r:embed="rId16">
            <a:alphaModFix/>
          </a:blip>
          <a:stretch>
            <a:fillRect/>
          </a:stretch>
        </p:blipFill>
        <p:spPr>
          <a:xfrm>
            <a:off x="3091700" y="3460375"/>
            <a:ext cx="2343000" cy="1151400"/>
          </a:xfrm>
          <a:prstGeom prst="roundRect">
            <a:avLst>
              <a:gd fmla="val 3912" name="adj"/>
            </a:avLst>
          </a:prstGeom>
          <a:noFill/>
          <a:ln>
            <a:noFill/>
          </a:ln>
          <a:effectLst>
            <a:outerShdw blurRad="200025" rotWithShape="0" algn="bl" dir="1800000" dist="19050">
              <a:srgbClr val="000000">
                <a:alpha val="30000"/>
              </a:srgbClr>
            </a:outerShdw>
          </a:effectLst>
        </p:spPr>
      </p:pic>
      <p:pic>
        <p:nvPicPr>
          <p:cNvPr id="2218" name="Google Shape;2218;p129" title="Screenshot 2025-04-28 at 3.43.32 PM.png"/>
          <p:cNvPicPr preferRelativeResize="0"/>
          <p:nvPr/>
        </p:nvPicPr>
        <p:blipFill>
          <a:blip r:embed="rId17">
            <a:alphaModFix/>
          </a:blip>
          <a:stretch>
            <a:fillRect/>
          </a:stretch>
        </p:blipFill>
        <p:spPr>
          <a:xfrm>
            <a:off x="6851025" y="2289959"/>
            <a:ext cx="1921500" cy="1880100"/>
          </a:xfrm>
          <a:prstGeom prst="roundRect">
            <a:avLst>
              <a:gd fmla="val 5772" name="adj"/>
            </a:avLst>
          </a:prstGeom>
          <a:noFill/>
          <a:ln>
            <a:noFill/>
          </a:ln>
          <a:effectLst>
            <a:outerShdw blurRad="200025" rotWithShape="0" algn="bl" dir="1800000" dist="19050">
              <a:srgbClr val="000000">
                <a:alpha val="30000"/>
              </a:srgbClr>
            </a:outerShdw>
          </a:effectLst>
        </p:spPr>
      </p:pic>
      <p:pic>
        <p:nvPicPr>
          <p:cNvPr id="2219" name="Google Shape;2219;p129" title="Screenshot 2025-04-28 at 3.44.18 PM.png"/>
          <p:cNvPicPr preferRelativeResize="0"/>
          <p:nvPr/>
        </p:nvPicPr>
        <p:blipFill>
          <a:blip r:embed="rId18">
            <a:alphaModFix/>
          </a:blip>
          <a:stretch>
            <a:fillRect/>
          </a:stretch>
        </p:blipFill>
        <p:spPr>
          <a:xfrm>
            <a:off x="4810425" y="1232501"/>
            <a:ext cx="1564500" cy="2562000"/>
          </a:xfrm>
          <a:prstGeom prst="roundRect">
            <a:avLst>
              <a:gd fmla="val 6226" name="adj"/>
            </a:avLst>
          </a:prstGeom>
          <a:noFill/>
          <a:ln>
            <a:noFill/>
          </a:ln>
          <a:effectLst>
            <a:outerShdw blurRad="200025" rotWithShape="0" algn="bl" dir="1800000" dist="19050">
              <a:srgbClr val="000000">
                <a:alpha val="3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2"/>
                                        </p:tgtEl>
                                        <p:attrNameLst>
                                          <p:attrName>style.visibility</p:attrName>
                                        </p:attrNameLst>
                                      </p:cBhvr>
                                      <p:to>
                                        <p:strVal val="visible"/>
                                      </p:to>
                                    </p:set>
                                    <p:animEffect filter="fade" transition="in">
                                      <p:cBhvr>
                                        <p:cTn dur="500"/>
                                        <p:tgtEl>
                                          <p:spTgt spid="220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06"/>
                                        </p:tgtEl>
                                        <p:attrNameLst>
                                          <p:attrName>style.visibility</p:attrName>
                                        </p:attrNameLst>
                                      </p:cBhvr>
                                      <p:to>
                                        <p:strVal val="visible"/>
                                      </p:to>
                                    </p:set>
                                    <p:animEffect filter="fade" transition="in">
                                      <p:cBhvr>
                                        <p:cTn dur="500"/>
                                        <p:tgtEl>
                                          <p:spTgt spid="22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08"/>
                                        </p:tgtEl>
                                        <p:attrNameLst>
                                          <p:attrName>style.visibility</p:attrName>
                                        </p:attrNameLst>
                                      </p:cBhvr>
                                      <p:to>
                                        <p:strVal val="visible"/>
                                      </p:to>
                                    </p:set>
                                    <p:animEffect filter="fade" transition="in">
                                      <p:cBhvr>
                                        <p:cTn dur="500"/>
                                        <p:tgtEl>
                                          <p:spTgt spid="220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209"/>
                                        </p:tgtEl>
                                        <p:attrNameLst>
                                          <p:attrName>style.visibility</p:attrName>
                                        </p:attrNameLst>
                                      </p:cBhvr>
                                      <p:to>
                                        <p:strVal val="visible"/>
                                      </p:to>
                                    </p:set>
                                    <p:animEffect filter="fade" transition="in">
                                      <p:cBhvr>
                                        <p:cTn dur="500"/>
                                        <p:tgtEl>
                                          <p:spTgt spid="220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210"/>
                                        </p:tgtEl>
                                        <p:attrNameLst>
                                          <p:attrName>style.visibility</p:attrName>
                                        </p:attrNameLst>
                                      </p:cBhvr>
                                      <p:to>
                                        <p:strVal val="visible"/>
                                      </p:to>
                                    </p:set>
                                    <p:animEffect filter="fade" transition="in">
                                      <p:cBhvr>
                                        <p:cTn dur="500"/>
                                        <p:tgtEl>
                                          <p:spTgt spid="2210"/>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213"/>
                                        </p:tgtEl>
                                        <p:attrNameLst>
                                          <p:attrName>style.visibility</p:attrName>
                                        </p:attrNameLst>
                                      </p:cBhvr>
                                      <p:to>
                                        <p:strVal val="visible"/>
                                      </p:to>
                                    </p:set>
                                    <p:animEffect filter="fade" transition="in">
                                      <p:cBhvr>
                                        <p:cTn dur="500"/>
                                        <p:tgtEl>
                                          <p:spTgt spid="221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212"/>
                                        </p:tgtEl>
                                        <p:attrNameLst>
                                          <p:attrName>style.visibility</p:attrName>
                                        </p:attrNameLst>
                                      </p:cBhvr>
                                      <p:to>
                                        <p:strVal val="visible"/>
                                      </p:to>
                                    </p:set>
                                    <p:animEffect filter="fade" transition="in">
                                      <p:cBhvr>
                                        <p:cTn dur="500"/>
                                        <p:tgtEl>
                                          <p:spTgt spid="2212"/>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207"/>
                                        </p:tgtEl>
                                        <p:attrNameLst>
                                          <p:attrName>style.visibility</p:attrName>
                                        </p:attrNameLst>
                                      </p:cBhvr>
                                      <p:to>
                                        <p:strVal val="visible"/>
                                      </p:to>
                                    </p:set>
                                    <p:animEffect filter="fade" transition="in">
                                      <p:cBhvr>
                                        <p:cTn dur="500"/>
                                        <p:tgtEl>
                                          <p:spTgt spid="220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211"/>
                                        </p:tgtEl>
                                        <p:attrNameLst>
                                          <p:attrName>style.visibility</p:attrName>
                                        </p:attrNameLst>
                                      </p:cBhvr>
                                      <p:to>
                                        <p:strVal val="visible"/>
                                      </p:to>
                                    </p:set>
                                    <p:animEffect filter="fade" transition="in">
                                      <p:cBhvr>
                                        <p:cTn dur="500"/>
                                        <p:tgtEl>
                                          <p:spTgt spid="2211"/>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214"/>
                                        </p:tgtEl>
                                        <p:attrNameLst>
                                          <p:attrName>style.visibility</p:attrName>
                                        </p:attrNameLst>
                                      </p:cBhvr>
                                      <p:to>
                                        <p:strVal val="visible"/>
                                      </p:to>
                                    </p:set>
                                    <p:animEffect filter="fade" transition="in">
                                      <p:cBhvr>
                                        <p:cTn dur="500"/>
                                        <p:tgtEl>
                                          <p:spTgt spid="2214"/>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215"/>
                                        </p:tgtEl>
                                        <p:attrNameLst>
                                          <p:attrName>style.visibility</p:attrName>
                                        </p:attrNameLst>
                                      </p:cBhvr>
                                      <p:to>
                                        <p:strVal val="visible"/>
                                      </p:to>
                                    </p:set>
                                    <p:animEffect filter="fade" transition="in">
                                      <p:cBhvr>
                                        <p:cTn dur="500"/>
                                        <p:tgtEl>
                                          <p:spTgt spid="2215"/>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2216"/>
                                        </p:tgtEl>
                                        <p:attrNameLst>
                                          <p:attrName>style.visibility</p:attrName>
                                        </p:attrNameLst>
                                      </p:cBhvr>
                                      <p:to>
                                        <p:strVal val="visible"/>
                                      </p:to>
                                    </p:set>
                                    <p:animEffect filter="fade" transition="in">
                                      <p:cBhvr>
                                        <p:cTn dur="500"/>
                                        <p:tgtEl>
                                          <p:spTgt spid="2216"/>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217"/>
                                        </p:tgtEl>
                                        <p:attrNameLst>
                                          <p:attrName>style.visibility</p:attrName>
                                        </p:attrNameLst>
                                      </p:cBhvr>
                                      <p:to>
                                        <p:strVal val="visible"/>
                                      </p:to>
                                    </p:set>
                                    <p:animEffect filter="fade" transition="in">
                                      <p:cBhvr>
                                        <p:cTn dur="500"/>
                                        <p:tgtEl>
                                          <p:spTgt spid="2217"/>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2218"/>
                                        </p:tgtEl>
                                        <p:attrNameLst>
                                          <p:attrName>style.visibility</p:attrName>
                                        </p:attrNameLst>
                                      </p:cBhvr>
                                      <p:to>
                                        <p:strVal val="visible"/>
                                      </p:to>
                                    </p:set>
                                    <p:animEffect filter="fade" transition="in">
                                      <p:cBhvr>
                                        <p:cTn dur="500"/>
                                        <p:tgtEl>
                                          <p:spTgt spid="221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219"/>
                                        </p:tgtEl>
                                        <p:attrNameLst>
                                          <p:attrName>style.visibility</p:attrName>
                                        </p:attrNameLst>
                                      </p:cBhvr>
                                      <p:to>
                                        <p:strVal val="visible"/>
                                      </p:to>
                                    </p:set>
                                    <p:animEffect filter="fade" transition="in">
                                      <p:cBhvr>
                                        <p:cTn dur="300"/>
                                        <p:tgtEl>
                                          <p:spTgt spid="2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223" name="Shape 2223"/>
        <p:cNvGrpSpPr/>
        <p:nvPr/>
      </p:nvGrpSpPr>
      <p:grpSpPr>
        <a:xfrm>
          <a:off x="0" y="0"/>
          <a:ext cx="0" cy="0"/>
          <a:chOff x="0" y="0"/>
          <a:chExt cx="0" cy="0"/>
        </a:xfrm>
      </p:grpSpPr>
      <p:pic>
        <p:nvPicPr>
          <p:cNvPr id="2224" name="Google Shape;2224;p130"/>
          <p:cNvPicPr preferRelativeResize="0"/>
          <p:nvPr/>
        </p:nvPicPr>
        <p:blipFill rotWithShape="1">
          <a:blip r:embed="rId3">
            <a:alphaModFix/>
          </a:blip>
          <a:srcRect b="0" l="725" r="0" t="1166"/>
          <a:stretch/>
        </p:blipFill>
        <p:spPr>
          <a:xfrm>
            <a:off x="454238" y="2391690"/>
            <a:ext cx="2592000" cy="2369100"/>
          </a:xfrm>
          <a:prstGeom prst="roundRect">
            <a:avLst>
              <a:gd fmla="val 2238" name="adj"/>
            </a:avLst>
          </a:prstGeom>
          <a:noFill/>
          <a:ln>
            <a:noFill/>
          </a:ln>
        </p:spPr>
      </p:pic>
      <p:pic>
        <p:nvPicPr>
          <p:cNvPr id="2225" name="Google Shape;2225;p130"/>
          <p:cNvPicPr preferRelativeResize="0"/>
          <p:nvPr/>
        </p:nvPicPr>
        <p:blipFill rotWithShape="1">
          <a:blip r:embed="rId4">
            <a:alphaModFix/>
          </a:blip>
          <a:srcRect b="11676" l="0" r="0" t="0"/>
          <a:stretch/>
        </p:blipFill>
        <p:spPr>
          <a:xfrm>
            <a:off x="6112575" y="2391685"/>
            <a:ext cx="2611200" cy="2369100"/>
          </a:xfrm>
          <a:prstGeom prst="roundRect">
            <a:avLst>
              <a:gd fmla="val 2095" name="adj"/>
            </a:avLst>
          </a:prstGeom>
          <a:noFill/>
          <a:ln>
            <a:noFill/>
          </a:ln>
        </p:spPr>
      </p:pic>
      <p:pic>
        <p:nvPicPr>
          <p:cNvPr id="2226" name="Google Shape;2226;p130"/>
          <p:cNvPicPr preferRelativeResize="0"/>
          <p:nvPr/>
        </p:nvPicPr>
        <p:blipFill rotWithShape="1">
          <a:blip r:embed="rId5">
            <a:alphaModFix/>
          </a:blip>
          <a:srcRect b="731" l="0" r="0" t="553"/>
          <a:stretch/>
        </p:blipFill>
        <p:spPr>
          <a:xfrm>
            <a:off x="3278600" y="2391690"/>
            <a:ext cx="2611200" cy="2369100"/>
          </a:xfrm>
          <a:prstGeom prst="roundRect">
            <a:avLst>
              <a:gd fmla="val 2066" name="adj"/>
            </a:avLst>
          </a:prstGeom>
          <a:noFill/>
          <a:ln>
            <a:noFill/>
          </a:ln>
        </p:spPr>
      </p:pic>
      <p:pic>
        <p:nvPicPr>
          <p:cNvPr id="2227" name="Google Shape;2227;p130" title="Shapes 3 c.png"/>
          <p:cNvPicPr preferRelativeResize="0"/>
          <p:nvPr/>
        </p:nvPicPr>
        <p:blipFill rotWithShape="1">
          <a:blip r:embed="rId6">
            <a:alphaModFix/>
          </a:blip>
          <a:srcRect b="0" l="0" r="0" t="0"/>
          <a:stretch/>
        </p:blipFill>
        <p:spPr>
          <a:xfrm>
            <a:off x="264775" y="1173001"/>
            <a:ext cx="8614451" cy="3760390"/>
          </a:xfrm>
          <a:prstGeom prst="rect">
            <a:avLst/>
          </a:prstGeom>
          <a:noFill/>
          <a:ln>
            <a:noFill/>
          </a:ln>
        </p:spPr>
      </p:pic>
      <p:sp>
        <p:nvSpPr>
          <p:cNvPr id="2228" name="Google Shape;2228;p130"/>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 Better Way - Rubrik Identity Recovery</a:t>
            </a:r>
            <a:endParaRPr/>
          </a:p>
        </p:txBody>
      </p:sp>
      <p:sp>
        <p:nvSpPr>
          <p:cNvPr id="2229" name="Google Shape;2229;p130"/>
          <p:cNvSpPr txBox="1"/>
          <p:nvPr>
            <p:ph idx="1" type="subTitle"/>
          </p:nvPr>
        </p:nvSpPr>
        <p:spPr>
          <a:xfrm>
            <a:off x="362625" y="842675"/>
            <a:ext cx="8409900" cy="246300"/>
          </a:xfrm>
          <a:prstGeom prst="rect">
            <a:avLst/>
          </a:prstGeom>
        </p:spPr>
        <p:txBody>
          <a:bodyPr anchorCtr="0" anchor="t" bIns="0" lIns="0" spcFirstLastPara="1" rIns="0" wrap="square" tIns="0">
            <a:spAutoFit/>
          </a:bodyPr>
          <a:lstStyle/>
          <a:p>
            <a:pPr indent="0" lvl="0" marL="0" rtl="0" algn="l">
              <a:spcBef>
                <a:spcPts val="0"/>
              </a:spcBef>
              <a:spcAft>
                <a:spcPts val="500"/>
              </a:spcAft>
              <a:buNone/>
            </a:pPr>
            <a:r>
              <a:rPr lang="en"/>
              <a:t>Quickly and confidently recover a clean copy of Identity</a:t>
            </a:r>
            <a:endParaRPr/>
          </a:p>
        </p:txBody>
      </p:sp>
      <p:sp>
        <p:nvSpPr>
          <p:cNvPr id="2230" name="Google Shape;2230;p130"/>
          <p:cNvSpPr txBox="1"/>
          <p:nvPr/>
        </p:nvSpPr>
        <p:spPr>
          <a:xfrm>
            <a:off x="6716974" y="1342750"/>
            <a:ext cx="1839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rPr>
              <a:t>Hybrid recovery solution that includes Entra with enterprise apps, app registrations and conditional access policies</a:t>
            </a:r>
            <a:endParaRPr b="1" sz="1000">
              <a:solidFill>
                <a:schemeClr val="lt1"/>
              </a:solidFill>
            </a:endParaRPr>
          </a:p>
        </p:txBody>
      </p:sp>
      <p:pic>
        <p:nvPicPr>
          <p:cNvPr id="2231" name="Google Shape;2231;p130" title="Name=Name22.png"/>
          <p:cNvPicPr preferRelativeResize="0"/>
          <p:nvPr/>
        </p:nvPicPr>
        <p:blipFill rotWithShape="1">
          <a:blip r:embed="rId7">
            <a:alphaModFix/>
          </a:blip>
          <a:srcRect b="0" l="0" r="0" t="0"/>
          <a:stretch/>
        </p:blipFill>
        <p:spPr>
          <a:xfrm>
            <a:off x="6063525" y="1320893"/>
            <a:ext cx="757250" cy="757225"/>
          </a:xfrm>
          <a:prstGeom prst="rect">
            <a:avLst/>
          </a:prstGeom>
          <a:noFill/>
          <a:ln>
            <a:noFill/>
          </a:ln>
        </p:spPr>
      </p:pic>
      <p:sp>
        <p:nvSpPr>
          <p:cNvPr id="2232" name="Google Shape;2232;p130"/>
          <p:cNvSpPr txBox="1"/>
          <p:nvPr/>
        </p:nvSpPr>
        <p:spPr>
          <a:xfrm>
            <a:off x="3901008" y="1342754"/>
            <a:ext cx="1839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rPr>
              <a:t>Easily locate and recover accidentally deleted AD objects/ attributes through simple search</a:t>
            </a:r>
            <a:endParaRPr b="1" sz="1000">
              <a:solidFill>
                <a:schemeClr val="lt1"/>
              </a:solidFill>
            </a:endParaRPr>
          </a:p>
        </p:txBody>
      </p:sp>
      <p:pic>
        <p:nvPicPr>
          <p:cNvPr id="2233" name="Google Shape;2233;p130" title="Name=Name21.png"/>
          <p:cNvPicPr preferRelativeResize="0"/>
          <p:nvPr/>
        </p:nvPicPr>
        <p:blipFill rotWithShape="1">
          <a:blip r:embed="rId8">
            <a:alphaModFix/>
          </a:blip>
          <a:srcRect b="0" l="0" r="0" t="0"/>
          <a:stretch/>
        </p:blipFill>
        <p:spPr>
          <a:xfrm>
            <a:off x="3247562" y="1320893"/>
            <a:ext cx="757250" cy="757225"/>
          </a:xfrm>
          <a:prstGeom prst="rect">
            <a:avLst/>
          </a:prstGeom>
          <a:noFill/>
          <a:ln>
            <a:noFill/>
          </a:ln>
        </p:spPr>
      </p:pic>
      <p:sp>
        <p:nvSpPr>
          <p:cNvPr id="2234" name="Google Shape;2234;p130"/>
          <p:cNvSpPr txBox="1"/>
          <p:nvPr/>
        </p:nvSpPr>
        <p:spPr>
          <a:xfrm>
            <a:off x="1060610" y="1342754"/>
            <a:ext cx="183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rPr>
              <a:t>Restore AD Forest with </a:t>
            </a:r>
            <a:br>
              <a:rPr b="1" lang="en" sz="1000">
                <a:solidFill>
                  <a:schemeClr val="lt1"/>
                </a:solidFill>
              </a:rPr>
            </a:br>
            <a:r>
              <a:rPr b="1" lang="en" sz="1000">
                <a:solidFill>
                  <a:schemeClr val="lt1"/>
                </a:solidFill>
              </a:rPr>
              <a:t>a simple workflow and shorter RTO</a:t>
            </a:r>
            <a:endParaRPr b="1" sz="1000">
              <a:solidFill>
                <a:schemeClr val="lt1"/>
              </a:solidFill>
            </a:endParaRPr>
          </a:p>
        </p:txBody>
      </p:sp>
      <p:pic>
        <p:nvPicPr>
          <p:cNvPr id="2235" name="Google Shape;2235;p130" title="Name=Name20.png"/>
          <p:cNvPicPr preferRelativeResize="0"/>
          <p:nvPr/>
        </p:nvPicPr>
        <p:blipFill rotWithShape="1">
          <a:blip r:embed="rId9">
            <a:alphaModFix/>
          </a:blip>
          <a:srcRect b="0" l="0" r="0" t="0"/>
          <a:stretch/>
        </p:blipFill>
        <p:spPr>
          <a:xfrm>
            <a:off x="407164" y="1320893"/>
            <a:ext cx="757250" cy="757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239" name="Shape 2239"/>
        <p:cNvGrpSpPr/>
        <p:nvPr/>
      </p:nvGrpSpPr>
      <p:grpSpPr>
        <a:xfrm>
          <a:off x="0" y="0"/>
          <a:ext cx="0" cy="0"/>
          <a:chOff x="0" y="0"/>
          <a:chExt cx="0" cy="0"/>
        </a:xfrm>
      </p:grpSpPr>
      <p:pic>
        <p:nvPicPr>
          <p:cNvPr id="2240" name="Google Shape;2240;p131" title="Group 64618.png"/>
          <p:cNvPicPr preferRelativeResize="0"/>
          <p:nvPr/>
        </p:nvPicPr>
        <p:blipFill rotWithShape="1">
          <a:blip r:embed="rId3">
            <a:alphaModFix/>
          </a:blip>
          <a:srcRect b="0" l="0" r="0" t="0"/>
          <a:stretch/>
        </p:blipFill>
        <p:spPr>
          <a:xfrm>
            <a:off x="264775" y="1153759"/>
            <a:ext cx="8614451" cy="3777224"/>
          </a:xfrm>
          <a:prstGeom prst="rect">
            <a:avLst/>
          </a:prstGeom>
          <a:noFill/>
          <a:ln>
            <a:noFill/>
          </a:ln>
        </p:spPr>
      </p:pic>
      <p:sp>
        <p:nvSpPr>
          <p:cNvPr id="2241" name="Google Shape;2241;p131"/>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Rubrik Identity Resilience</a:t>
            </a:r>
            <a:endParaRPr/>
          </a:p>
        </p:txBody>
      </p:sp>
      <p:sp>
        <p:nvSpPr>
          <p:cNvPr id="2242" name="Google Shape;2242;p131"/>
          <p:cNvSpPr txBox="1"/>
          <p:nvPr>
            <p:ph idx="1" type="subTitle"/>
          </p:nvPr>
        </p:nvSpPr>
        <p:spPr>
          <a:xfrm>
            <a:off x="362625" y="842675"/>
            <a:ext cx="8409900" cy="246300"/>
          </a:xfrm>
          <a:prstGeom prst="rect">
            <a:avLst/>
          </a:prstGeom>
        </p:spPr>
        <p:txBody>
          <a:bodyPr anchorCtr="0" anchor="t" bIns="0" lIns="0" spcFirstLastPara="1" rIns="0" wrap="square" tIns="0">
            <a:spAutoFit/>
          </a:bodyPr>
          <a:lstStyle/>
          <a:p>
            <a:pPr indent="0" lvl="0" marL="0" rtl="0" algn="l">
              <a:spcBef>
                <a:spcPts val="0"/>
              </a:spcBef>
              <a:spcAft>
                <a:spcPts val="500"/>
              </a:spcAft>
              <a:buNone/>
            </a:pPr>
            <a:r>
              <a:rPr lang="en"/>
              <a:t>Capabilities Overview: AD &amp; Entra for Human &amp; Non-Human Identities</a:t>
            </a:r>
            <a:endParaRPr/>
          </a:p>
        </p:txBody>
      </p:sp>
      <p:pic>
        <p:nvPicPr>
          <p:cNvPr id="2243" name="Google Shape;2243;p131" title="Name=Name21.png"/>
          <p:cNvPicPr preferRelativeResize="0"/>
          <p:nvPr/>
        </p:nvPicPr>
        <p:blipFill rotWithShape="1">
          <a:blip r:embed="rId4">
            <a:alphaModFix/>
          </a:blip>
          <a:srcRect b="0" l="0" r="0" t="0"/>
          <a:stretch/>
        </p:blipFill>
        <p:spPr>
          <a:xfrm>
            <a:off x="443700" y="1321475"/>
            <a:ext cx="1098830" cy="1098800"/>
          </a:xfrm>
          <a:prstGeom prst="rect">
            <a:avLst/>
          </a:prstGeom>
          <a:noFill/>
          <a:ln>
            <a:noFill/>
          </a:ln>
        </p:spPr>
      </p:pic>
      <p:sp>
        <p:nvSpPr>
          <p:cNvPr id="2244" name="Google Shape;2244;p131"/>
          <p:cNvSpPr txBox="1"/>
          <p:nvPr/>
        </p:nvSpPr>
        <p:spPr>
          <a:xfrm>
            <a:off x="622471" y="2451542"/>
            <a:ext cx="23442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en" sz="1300" u="none" cap="none" strike="noStrike">
                <a:solidFill>
                  <a:srgbClr val="FFFFFF"/>
                </a:solidFill>
                <a:latin typeface="Arial"/>
                <a:ea typeface="Arial"/>
                <a:cs typeface="Arial"/>
                <a:sym typeface="Arial"/>
              </a:rPr>
              <a:t>across users, non-human identities, </a:t>
            </a:r>
            <a:r>
              <a:rPr b="1" lang="en" sz="1300">
                <a:solidFill>
                  <a:srgbClr val="FFFFFF"/>
                </a:solidFill>
              </a:rPr>
              <a:t>&amp;</a:t>
            </a:r>
            <a:r>
              <a:rPr b="1" i="0" lang="en" sz="1300" u="none" cap="none" strike="noStrike">
                <a:solidFill>
                  <a:srgbClr val="FFFFFF"/>
                </a:solidFill>
                <a:latin typeface="Arial"/>
                <a:ea typeface="Arial"/>
                <a:cs typeface="Arial"/>
                <a:sym typeface="Arial"/>
              </a:rPr>
              <a:t> configurations</a:t>
            </a:r>
            <a:endParaRPr b="1" i="0" sz="1300" u="none" cap="none" strike="noStrike">
              <a:solidFill>
                <a:srgbClr val="FFFFFF"/>
              </a:solidFill>
              <a:latin typeface="Arial"/>
              <a:ea typeface="Arial"/>
              <a:cs typeface="Arial"/>
              <a:sym typeface="Arial"/>
            </a:endParaRPr>
          </a:p>
        </p:txBody>
      </p:sp>
      <p:sp>
        <p:nvSpPr>
          <p:cNvPr id="2245" name="Google Shape;2245;p131"/>
          <p:cNvSpPr txBox="1"/>
          <p:nvPr/>
        </p:nvSpPr>
        <p:spPr>
          <a:xfrm>
            <a:off x="637125" y="3038389"/>
            <a:ext cx="2264100" cy="777600"/>
          </a:xfrm>
          <a:prstGeom prst="rect">
            <a:avLst/>
          </a:prstGeom>
          <a:noFill/>
          <a:ln>
            <a:noFill/>
          </a:ln>
        </p:spPr>
        <p:txBody>
          <a:bodyPr anchorCtr="0" anchor="t" bIns="34275" lIns="0" spcFirstLastPara="1" rIns="0" wrap="square" tIns="34275">
            <a:noAutofit/>
          </a:bodyPr>
          <a:lstStyle/>
          <a:p>
            <a:pPr indent="-213359" lvl="0" marL="228600" marR="0" rtl="0" algn="l">
              <a:lnSpc>
                <a:spcPct val="150000"/>
              </a:lnSpc>
              <a:spcBef>
                <a:spcPts val="0"/>
              </a:spcBef>
              <a:spcAft>
                <a:spcPts val="0"/>
              </a:spcAft>
              <a:buClr>
                <a:schemeClr val="accent1"/>
              </a:buClr>
              <a:buSzPts val="1200"/>
              <a:buChar char="•"/>
            </a:pPr>
            <a:r>
              <a:rPr b="1" i="0" lang="en" sz="1200" u="none" cap="none" strike="noStrike">
                <a:solidFill>
                  <a:schemeClr val="lt1"/>
                </a:solidFill>
              </a:rPr>
              <a:t>Inventory</a:t>
            </a:r>
            <a:endParaRPr b="1" i="0" sz="1200" u="none" cap="none" strike="noStrike">
              <a:solidFill>
                <a:schemeClr val="lt1"/>
              </a:solidFill>
            </a:endParaRPr>
          </a:p>
          <a:p>
            <a:pPr indent="-213359" lvl="0" marL="228600" marR="0" rtl="0" algn="l">
              <a:lnSpc>
                <a:spcPct val="150000"/>
              </a:lnSpc>
              <a:spcBef>
                <a:spcPts val="0"/>
              </a:spcBef>
              <a:spcAft>
                <a:spcPts val="0"/>
              </a:spcAft>
              <a:buClr>
                <a:schemeClr val="accent1"/>
              </a:buClr>
              <a:buSzPts val="1200"/>
              <a:buChar char="•"/>
            </a:pPr>
            <a:r>
              <a:rPr b="1" i="0" lang="en" sz="1200" u="none" cap="none" strike="noStrike">
                <a:solidFill>
                  <a:schemeClr val="lt1"/>
                </a:solidFill>
              </a:rPr>
              <a:t>Exposure</a:t>
            </a:r>
            <a:endParaRPr b="1" i="0" sz="1200" u="none" cap="none" strike="noStrike">
              <a:solidFill>
                <a:schemeClr val="lt1"/>
              </a:solidFill>
            </a:endParaRPr>
          </a:p>
          <a:p>
            <a:pPr indent="-213359" lvl="0" marL="228600" marR="0" rtl="0" algn="l">
              <a:lnSpc>
                <a:spcPct val="150000"/>
              </a:lnSpc>
              <a:spcBef>
                <a:spcPts val="0"/>
              </a:spcBef>
              <a:spcAft>
                <a:spcPts val="500"/>
              </a:spcAft>
              <a:buClr>
                <a:schemeClr val="accent1"/>
              </a:buClr>
              <a:buSzPts val="1200"/>
              <a:buChar char="•"/>
            </a:pPr>
            <a:r>
              <a:rPr b="1" i="0" lang="en" sz="1200" u="none" cap="none" strike="noStrike">
                <a:solidFill>
                  <a:schemeClr val="lt1"/>
                </a:solidFill>
              </a:rPr>
              <a:t>Misconfigurations</a:t>
            </a:r>
            <a:endParaRPr b="1" i="0" sz="1200" u="none" cap="none" strike="noStrike">
              <a:solidFill>
                <a:schemeClr val="lt1"/>
              </a:solidFill>
            </a:endParaRPr>
          </a:p>
        </p:txBody>
      </p:sp>
      <p:sp>
        <p:nvSpPr>
          <p:cNvPr id="2246" name="Google Shape;2246;p131"/>
          <p:cNvSpPr txBox="1"/>
          <p:nvPr/>
        </p:nvSpPr>
        <p:spPr>
          <a:xfrm>
            <a:off x="1528321" y="1759855"/>
            <a:ext cx="15201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500"/>
              </a:spcAft>
              <a:buClr>
                <a:schemeClr val="dk1"/>
              </a:buClr>
              <a:buSzPts val="1100"/>
              <a:buFont typeface="Arial"/>
              <a:buNone/>
            </a:pPr>
            <a:r>
              <a:rPr b="1" lang="en" sz="1600">
                <a:solidFill>
                  <a:schemeClr val="lt1"/>
                </a:solidFill>
              </a:rPr>
              <a:t>Visibility</a:t>
            </a:r>
            <a:endParaRPr b="1" sz="1600">
              <a:solidFill>
                <a:schemeClr val="lt1"/>
              </a:solidFill>
            </a:endParaRPr>
          </a:p>
        </p:txBody>
      </p:sp>
      <p:sp>
        <p:nvSpPr>
          <p:cNvPr id="2247" name="Google Shape;2247;p131"/>
          <p:cNvSpPr/>
          <p:nvPr/>
        </p:nvSpPr>
        <p:spPr>
          <a:xfrm>
            <a:off x="1535900" y="4460642"/>
            <a:ext cx="6072300" cy="246300"/>
          </a:xfrm>
          <a:prstGeom prst="roundRect">
            <a:avLst>
              <a:gd fmla="val 23494"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200" u="none" cap="none" strike="noStrike">
                <a:solidFill>
                  <a:schemeClr val="accent1"/>
                </a:solidFill>
                <a:latin typeface="Arial"/>
                <a:ea typeface="Arial"/>
                <a:cs typeface="Arial"/>
                <a:sym typeface="Arial"/>
              </a:rPr>
              <a:t>No other vendor brings all three together — across hybrid IDPs — in one platform.</a:t>
            </a:r>
            <a:endParaRPr b="1" i="0" sz="1200" u="none" cap="none" strike="noStrike">
              <a:solidFill>
                <a:schemeClr val="accent1"/>
              </a:solidFill>
              <a:latin typeface="Arial"/>
              <a:ea typeface="Arial"/>
              <a:cs typeface="Arial"/>
              <a:sym typeface="Arial"/>
            </a:endParaRPr>
          </a:p>
        </p:txBody>
      </p:sp>
      <p:pic>
        <p:nvPicPr>
          <p:cNvPr id="2248" name="Google Shape;2248;p131" title="Name=Name24.png"/>
          <p:cNvPicPr preferRelativeResize="0"/>
          <p:nvPr/>
        </p:nvPicPr>
        <p:blipFill rotWithShape="1">
          <a:blip r:embed="rId5">
            <a:alphaModFix/>
          </a:blip>
          <a:srcRect b="0" l="0" r="0" t="0"/>
          <a:stretch/>
        </p:blipFill>
        <p:spPr>
          <a:xfrm>
            <a:off x="3260382" y="1321475"/>
            <a:ext cx="1098830" cy="1098800"/>
          </a:xfrm>
          <a:prstGeom prst="rect">
            <a:avLst/>
          </a:prstGeom>
          <a:noFill/>
          <a:ln>
            <a:noFill/>
          </a:ln>
        </p:spPr>
      </p:pic>
      <p:sp>
        <p:nvSpPr>
          <p:cNvPr id="2249" name="Google Shape;2249;p131"/>
          <p:cNvSpPr txBox="1"/>
          <p:nvPr/>
        </p:nvSpPr>
        <p:spPr>
          <a:xfrm>
            <a:off x="3451518" y="2451552"/>
            <a:ext cx="22641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1300">
                <a:solidFill>
                  <a:srgbClr val="FFFFFF"/>
                </a:solidFill>
              </a:rPr>
              <a:t>by identifying and </a:t>
            </a:r>
            <a:br>
              <a:rPr b="1" lang="en" sz="1300">
                <a:solidFill>
                  <a:srgbClr val="FFFFFF"/>
                </a:solidFill>
              </a:rPr>
            </a:br>
            <a:r>
              <a:rPr b="1" lang="en" sz="1300">
                <a:solidFill>
                  <a:srgbClr val="FFFFFF"/>
                </a:solidFill>
              </a:rPr>
              <a:t>remediating exposures</a:t>
            </a:r>
            <a:endParaRPr b="1" sz="1300">
              <a:solidFill>
                <a:srgbClr val="FFFFFF"/>
              </a:solidFill>
            </a:endParaRPr>
          </a:p>
        </p:txBody>
      </p:sp>
      <p:sp>
        <p:nvSpPr>
          <p:cNvPr id="2250" name="Google Shape;2250;p131"/>
          <p:cNvSpPr txBox="1"/>
          <p:nvPr/>
        </p:nvSpPr>
        <p:spPr>
          <a:xfrm>
            <a:off x="3466175" y="3038389"/>
            <a:ext cx="2264100" cy="777600"/>
          </a:xfrm>
          <a:prstGeom prst="rect">
            <a:avLst/>
          </a:prstGeom>
          <a:noFill/>
          <a:ln>
            <a:noFill/>
          </a:ln>
        </p:spPr>
        <p:txBody>
          <a:bodyPr anchorCtr="0" anchor="t" bIns="34275" lIns="0" spcFirstLastPara="1" rIns="0" wrap="square" tIns="34275">
            <a:noAutofit/>
          </a:bodyPr>
          <a:lstStyle/>
          <a:p>
            <a:pPr indent="-213359" lvl="0" marL="228600" marR="0" rtl="0" algn="l">
              <a:lnSpc>
                <a:spcPct val="150000"/>
              </a:lnSpc>
              <a:spcBef>
                <a:spcPts val="0"/>
              </a:spcBef>
              <a:spcAft>
                <a:spcPts val="0"/>
              </a:spcAft>
              <a:buClr>
                <a:schemeClr val="accent1"/>
              </a:buClr>
              <a:buSzPts val="1200"/>
              <a:buChar char="•"/>
            </a:pPr>
            <a:r>
              <a:rPr b="1" lang="en" sz="1200">
                <a:solidFill>
                  <a:schemeClr val="lt1"/>
                </a:solidFill>
              </a:rPr>
              <a:t>Privilege Escalation</a:t>
            </a:r>
            <a:endParaRPr b="1" sz="1200">
              <a:solidFill>
                <a:schemeClr val="lt1"/>
              </a:solidFill>
            </a:endParaRPr>
          </a:p>
          <a:p>
            <a:pPr indent="-213359" lvl="0" marL="228600" marR="0" rtl="0" algn="l">
              <a:lnSpc>
                <a:spcPct val="150000"/>
              </a:lnSpc>
              <a:spcBef>
                <a:spcPts val="0"/>
              </a:spcBef>
              <a:spcAft>
                <a:spcPts val="0"/>
              </a:spcAft>
              <a:buClr>
                <a:schemeClr val="accent1"/>
              </a:buClr>
              <a:buSzPts val="1200"/>
              <a:buChar char="•"/>
            </a:pPr>
            <a:r>
              <a:rPr b="1" lang="en" sz="1200">
                <a:solidFill>
                  <a:schemeClr val="lt1"/>
                </a:solidFill>
              </a:rPr>
              <a:t>GPO Monitoring </a:t>
            </a:r>
            <a:endParaRPr b="1" sz="1200">
              <a:solidFill>
                <a:schemeClr val="lt1"/>
              </a:solidFill>
            </a:endParaRPr>
          </a:p>
          <a:p>
            <a:pPr indent="-213359" lvl="0" marL="228600" marR="0" rtl="0" algn="l">
              <a:lnSpc>
                <a:spcPct val="150000"/>
              </a:lnSpc>
              <a:spcBef>
                <a:spcPts val="0"/>
              </a:spcBef>
              <a:spcAft>
                <a:spcPts val="0"/>
              </a:spcAft>
              <a:buClr>
                <a:schemeClr val="accent1"/>
              </a:buClr>
              <a:buSzPts val="1200"/>
              <a:buChar char="•"/>
            </a:pPr>
            <a:r>
              <a:rPr b="1" lang="en" sz="1200">
                <a:solidFill>
                  <a:schemeClr val="lt1"/>
                </a:solidFill>
              </a:rPr>
              <a:t>Data Access Control</a:t>
            </a:r>
            <a:endParaRPr b="1" sz="1200">
              <a:solidFill>
                <a:schemeClr val="lt1"/>
              </a:solidFill>
            </a:endParaRPr>
          </a:p>
        </p:txBody>
      </p:sp>
      <p:sp>
        <p:nvSpPr>
          <p:cNvPr id="2251" name="Google Shape;2251;p131"/>
          <p:cNvSpPr txBox="1"/>
          <p:nvPr/>
        </p:nvSpPr>
        <p:spPr>
          <a:xfrm>
            <a:off x="4357371" y="1639151"/>
            <a:ext cx="15201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500"/>
              </a:spcAft>
              <a:buClr>
                <a:schemeClr val="dk1"/>
              </a:buClr>
              <a:buSzPts val="1100"/>
              <a:buFont typeface="Arial"/>
              <a:buNone/>
            </a:pPr>
            <a:r>
              <a:rPr b="1" lang="en" sz="1600">
                <a:solidFill>
                  <a:schemeClr val="lt1"/>
                </a:solidFill>
              </a:rPr>
              <a:t>Monitoring &amp; Remediation</a:t>
            </a:r>
            <a:endParaRPr b="1" sz="1600">
              <a:solidFill>
                <a:schemeClr val="lt1"/>
              </a:solidFill>
            </a:endParaRPr>
          </a:p>
        </p:txBody>
      </p:sp>
      <p:pic>
        <p:nvPicPr>
          <p:cNvPr id="2252" name="Google Shape;2252;p131" title="Name=Name23.png"/>
          <p:cNvPicPr preferRelativeResize="0"/>
          <p:nvPr/>
        </p:nvPicPr>
        <p:blipFill rotWithShape="1">
          <a:blip r:embed="rId6">
            <a:alphaModFix/>
          </a:blip>
          <a:srcRect b="0" l="0" r="0" t="0"/>
          <a:stretch/>
        </p:blipFill>
        <p:spPr>
          <a:xfrm>
            <a:off x="6079993" y="1321475"/>
            <a:ext cx="1098830" cy="1098800"/>
          </a:xfrm>
          <a:prstGeom prst="rect">
            <a:avLst/>
          </a:prstGeom>
          <a:noFill/>
          <a:ln>
            <a:noFill/>
          </a:ln>
        </p:spPr>
      </p:pic>
      <p:sp>
        <p:nvSpPr>
          <p:cNvPr id="2253" name="Google Shape;2253;p131"/>
          <p:cNvSpPr txBox="1"/>
          <p:nvPr/>
        </p:nvSpPr>
        <p:spPr>
          <a:xfrm>
            <a:off x="6280568" y="2451552"/>
            <a:ext cx="22641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1300">
                <a:solidFill>
                  <a:srgbClr val="FFFFFF"/>
                </a:solidFill>
              </a:rPr>
              <a:t>fast, orchestrated, </a:t>
            </a:r>
            <a:endParaRPr b="1" sz="1300">
              <a:solidFill>
                <a:srgbClr val="FFFFFF"/>
              </a:solidFill>
            </a:endParaRPr>
          </a:p>
          <a:p>
            <a:pPr indent="0" lvl="0" marL="0" rtl="0" algn="l">
              <a:spcBef>
                <a:spcPts val="0"/>
              </a:spcBef>
              <a:spcAft>
                <a:spcPts val="0"/>
              </a:spcAft>
              <a:buClr>
                <a:schemeClr val="dk1"/>
              </a:buClr>
              <a:buSzPts val="1100"/>
              <a:buFont typeface="Arial"/>
              <a:buNone/>
            </a:pPr>
            <a:r>
              <a:rPr b="1" lang="en" sz="1300">
                <a:solidFill>
                  <a:srgbClr val="FFFFFF"/>
                </a:solidFill>
              </a:rPr>
              <a:t>and hybrid</a:t>
            </a:r>
            <a:endParaRPr b="1" sz="1300">
              <a:solidFill>
                <a:srgbClr val="FFFFFF"/>
              </a:solidFill>
            </a:endParaRPr>
          </a:p>
        </p:txBody>
      </p:sp>
      <p:sp>
        <p:nvSpPr>
          <p:cNvPr id="2254" name="Google Shape;2254;p131"/>
          <p:cNvSpPr txBox="1"/>
          <p:nvPr/>
        </p:nvSpPr>
        <p:spPr>
          <a:xfrm>
            <a:off x="6295225" y="3038389"/>
            <a:ext cx="2264100" cy="777600"/>
          </a:xfrm>
          <a:prstGeom prst="rect">
            <a:avLst/>
          </a:prstGeom>
          <a:noFill/>
          <a:ln>
            <a:noFill/>
          </a:ln>
        </p:spPr>
        <p:txBody>
          <a:bodyPr anchorCtr="0" anchor="t" bIns="34275" lIns="0" spcFirstLastPara="1" rIns="0" wrap="square" tIns="34275">
            <a:noAutofit/>
          </a:bodyPr>
          <a:lstStyle/>
          <a:p>
            <a:pPr indent="-213359" lvl="0" marL="228600" marR="0" rtl="0" algn="l">
              <a:lnSpc>
                <a:spcPct val="150000"/>
              </a:lnSpc>
              <a:spcBef>
                <a:spcPts val="0"/>
              </a:spcBef>
              <a:spcAft>
                <a:spcPts val="0"/>
              </a:spcAft>
              <a:buClr>
                <a:schemeClr val="accent1"/>
              </a:buClr>
              <a:buSzPts val="1200"/>
              <a:buChar char="•"/>
            </a:pPr>
            <a:r>
              <a:rPr b="1" lang="en" sz="1200">
                <a:solidFill>
                  <a:schemeClr val="lt1"/>
                </a:solidFill>
              </a:rPr>
              <a:t>AD Forest</a:t>
            </a:r>
            <a:endParaRPr b="1" sz="1200">
              <a:solidFill>
                <a:schemeClr val="lt1"/>
              </a:solidFill>
            </a:endParaRPr>
          </a:p>
          <a:p>
            <a:pPr indent="-213359" lvl="0" marL="228600" marR="0" rtl="0" algn="l">
              <a:lnSpc>
                <a:spcPct val="150000"/>
              </a:lnSpc>
              <a:spcBef>
                <a:spcPts val="0"/>
              </a:spcBef>
              <a:spcAft>
                <a:spcPts val="0"/>
              </a:spcAft>
              <a:buClr>
                <a:schemeClr val="accent1"/>
              </a:buClr>
              <a:buSzPts val="1200"/>
              <a:buChar char="•"/>
            </a:pPr>
            <a:r>
              <a:rPr b="1" lang="en" sz="1200">
                <a:solidFill>
                  <a:schemeClr val="lt1"/>
                </a:solidFill>
              </a:rPr>
              <a:t>Entra ID</a:t>
            </a:r>
            <a:endParaRPr b="1" sz="1200">
              <a:solidFill>
                <a:schemeClr val="lt1"/>
              </a:solidFill>
            </a:endParaRPr>
          </a:p>
          <a:p>
            <a:pPr indent="-213359" lvl="0" marL="228600" marR="0" rtl="0" algn="l">
              <a:lnSpc>
                <a:spcPct val="150000"/>
              </a:lnSpc>
              <a:spcBef>
                <a:spcPts val="0"/>
              </a:spcBef>
              <a:spcAft>
                <a:spcPts val="0"/>
              </a:spcAft>
              <a:buClr>
                <a:schemeClr val="accent1"/>
              </a:buClr>
              <a:buSzPts val="1200"/>
              <a:buChar char="•"/>
            </a:pPr>
            <a:r>
              <a:rPr b="1" lang="en" sz="1200">
                <a:solidFill>
                  <a:schemeClr val="lt1"/>
                </a:solidFill>
              </a:rPr>
              <a:t>Hybrid Orchestration</a:t>
            </a:r>
            <a:endParaRPr b="1" sz="1200">
              <a:solidFill>
                <a:schemeClr val="lt1"/>
              </a:solidFill>
            </a:endParaRPr>
          </a:p>
        </p:txBody>
      </p:sp>
      <p:sp>
        <p:nvSpPr>
          <p:cNvPr id="2255" name="Google Shape;2255;p131"/>
          <p:cNvSpPr txBox="1"/>
          <p:nvPr/>
        </p:nvSpPr>
        <p:spPr>
          <a:xfrm>
            <a:off x="7186421" y="1759855"/>
            <a:ext cx="15201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500"/>
              </a:spcAft>
              <a:buClr>
                <a:schemeClr val="dk1"/>
              </a:buClr>
              <a:buSzPts val="1100"/>
              <a:buFont typeface="Arial"/>
              <a:buNone/>
            </a:pPr>
            <a:r>
              <a:rPr b="1" lang="en" sz="1600">
                <a:solidFill>
                  <a:schemeClr val="lt1"/>
                </a:solidFill>
              </a:rPr>
              <a:t>Recovery</a:t>
            </a:r>
            <a:endParaRPr b="1" sz="16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259" name="Shape 2259"/>
        <p:cNvGrpSpPr/>
        <p:nvPr/>
      </p:nvGrpSpPr>
      <p:grpSpPr>
        <a:xfrm>
          <a:off x="0" y="0"/>
          <a:ext cx="0" cy="0"/>
          <a:chOff x="0" y="0"/>
          <a:chExt cx="0" cy="0"/>
        </a:xfrm>
      </p:grpSpPr>
      <p:grpSp>
        <p:nvGrpSpPr>
          <p:cNvPr id="2260" name="Google Shape;2260;p132"/>
          <p:cNvGrpSpPr/>
          <p:nvPr/>
        </p:nvGrpSpPr>
        <p:grpSpPr>
          <a:xfrm>
            <a:off x="-4425" y="0"/>
            <a:ext cx="9144003" cy="5143501"/>
            <a:chOff x="-4425" y="0"/>
            <a:chExt cx="9144003" cy="5143501"/>
          </a:xfrm>
        </p:grpSpPr>
        <p:pic>
          <p:nvPicPr>
            <p:cNvPr id="2261" name="Google Shape;2261;p132" title="RUB_Slide 14.png"/>
            <p:cNvPicPr preferRelativeResize="0"/>
            <p:nvPr/>
          </p:nvPicPr>
          <p:blipFill>
            <a:blip r:embed="rId3">
              <a:alphaModFix/>
            </a:blip>
            <a:stretch>
              <a:fillRect/>
            </a:stretch>
          </p:blipFill>
          <p:spPr>
            <a:xfrm>
              <a:off x="-4425" y="0"/>
              <a:ext cx="9144003" cy="5143501"/>
            </a:xfrm>
            <a:prstGeom prst="rect">
              <a:avLst/>
            </a:prstGeom>
            <a:noFill/>
            <a:ln>
              <a:noFill/>
            </a:ln>
          </p:spPr>
        </p:pic>
        <p:pic>
          <p:nvPicPr>
            <p:cNvPr id="2262" name="Google Shape;2262;p132" title="Blur.png"/>
            <p:cNvPicPr preferRelativeResize="0"/>
            <p:nvPr/>
          </p:nvPicPr>
          <p:blipFill>
            <a:blip r:embed="rId4">
              <a:alphaModFix/>
            </a:blip>
            <a:stretch>
              <a:fillRect/>
            </a:stretch>
          </p:blipFill>
          <p:spPr>
            <a:xfrm rot="5400000">
              <a:off x="-1408163" y="2300604"/>
              <a:ext cx="4167501" cy="1351175"/>
            </a:xfrm>
            <a:prstGeom prst="rect">
              <a:avLst/>
            </a:prstGeom>
            <a:noFill/>
            <a:ln>
              <a:noFill/>
            </a:ln>
          </p:spPr>
        </p:pic>
        <p:pic>
          <p:nvPicPr>
            <p:cNvPr id="2263" name="Google Shape;2263;p132"/>
            <p:cNvPicPr preferRelativeResize="0"/>
            <p:nvPr/>
          </p:nvPicPr>
          <p:blipFill rotWithShape="1">
            <a:blip r:embed="rId5">
              <a:alphaModFix/>
            </a:blip>
            <a:srcRect b="0" l="0" r="0" t="0"/>
            <a:stretch/>
          </p:blipFill>
          <p:spPr>
            <a:xfrm>
              <a:off x="8842489" y="76630"/>
              <a:ext cx="219941" cy="219941"/>
            </a:xfrm>
            <a:prstGeom prst="rect">
              <a:avLst/>
            </a:prstGeom>
            <a:noFill/>
            <a:ln>
              <a:noFill/>
            </a:ln>
          </p:spPr>
        </p:pic>
        <p:grpSp>
          <p:nvGrpSpPr>
            <p:cNvPr id="2264" name="Google Shape;2264;p132"/>
            <p:cNvGrpSpPr/>
            <p:nvPr/>
          </p:nvGrpSpPr>
          <p:grpSpPr>
            <a:xfrm>
              <a:off x="371687" y="4923286"/>
              <a:ext cx="461284" cy="132067"/>
              <a:chOff x="233900" y="1767025"/>
              <a:chExt cx="7118575" cy="2038075"/>
            </a:xfrm>
          </p:grpSpPr>
          <p:sp>
            <p:nvSpPr>
              <p:cNvPr id="2265" name="Google Shape;2265;p132"/>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132"/>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132"/>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132"/>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32"/>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132"/>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132"/>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132"/>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132"/>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32"/>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132"/>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132"/>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132"/>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132"/>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132"/>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132"/>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132"/>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32"/>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132"/>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132"/>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132"/>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132"/>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32"/>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88" name="Google Shape;2288;p132"/>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Proactive Risk Management </a:t>
            </a:r>
            <a:endParaRPr/>
          </a:p>
        </p:txBody>
      </p:sp>
      <p:sp>
        <p:nvSpPr>
          <p:cNvPr id="2289" name="Google Shape;2289;p132"/>
          <p:cNvSpPr txBox="1"/>
          <p:nvPr>
            <p:ph idx="1" type="subTitle"/>
          </p:nvPr>
        </p:nvSpPr>
        <p:spPr>
          <a:xfrm>
            <a:off x="362625" y="842675"/>
            <a:ext cx="8409900" cy="246300"/>
          </a:xfrm>
          <a:prstGeom prst="rect">
            <a:avLst/>
          </a:prstGeom>
        </p:spPr>
        <p:txBody>
          <a:bodyPr anchorCtr="0" anchor="t" bIns="0" lIns="0" spcFirstLastPara="1" rIns="0" wrap="square" tIns="0">
            <a:spAutoFit/>
          </a:bodyPr>
          <a:lstStyle/>
          <a:p>
            <a:pPr indent="0" lvl="0" marL="0" rtl="0" algn="l">
              <a:spcBef>
                <a:spcPts val="0"/>
              </a:spcBef>
              <a:spcAft>
                <a:spcPts val="500"/>
              </a:spcAft>
              <a:buNone/>
            </a:pPr>
            <a:r>
              <a:rPr lang="en"/>
              <a:t>Alerts, IOEs and Remediation Workflows</a:t>
            </a:r>
            <a:endParaRPr/>
          </a:p>
        </p:txBody>
      </p:sp>
      <p:sp>
        <p:nvSpPr>
          <p:cNvPr id="2290" name="Google Shape;2290;p132"/>
          <p:cNvSpPr txBox="1"/>
          <p:nvPr/>
        </p:nvSpPr>
        <p:spPr>
          <a:xfrm>
            <a:off x="1029375" y="1555075"/>
            <a:ext cx="3375000" cy="2961300"/>
          </a:xfrm>
          <a:prstGeom prst="rect">
            <a:avLst/>
          </a:prstGeom>
          <a:noFill/>
          <a:ln>
            <a:noFill/>
          </a:ln>
        </p:spPr>
        <p:txBody>
          <a:bodyPr anchorCtr="0" anchor="t" bIns="34275" lIns="0" spcFirstLastPara="1" rIns="0" wrap="square" tIns="34275">
            <a:noAutofit/>
          </a:bodyPr>
          <a:lstStyle/>
          <a:p>
            <a:pPr indent="0" lvl="0" marL="0" marR="0" rtl="0" algn="l">
              <a:lnSpc>
                <a:spcPct val="115000"/>
              </a:lnSpc>
              <a:spcBef>
                <a:spcPts val="500"/>
              </a:spcBef>
              <a:spcAft>
                <a:spcPts val="0"/>
              </a:spcAft>
              <a:buNone/>
            </a:pPr>
            <a:r>
              <a:rPr b="1" i="0" lang="en" sz="1100" u="none" cap="none" strike="noStrike">
                <a:solidFill>
                  <a:schemeClr val="accent1"/>
                </a:solidFill>
                <a:latin typeface="Arial"/>
                <a:ea typeface="Arial"/>
                <a:cs typeface="Arial"/>
                <a:sym typeface="Arial"/>
              </a:rPr>
              <a:t>R</a:t>
            </a:r>
            <a:r>
              <a:rPr b="1" i="0" lang="en" sz="1100" u="none" cap="none" strike="noStrike">
                <a:solidFill>
                  <a:schemeClr val="accent1"/>
                </a:solidFill>
                <a:latin typeface="Arial"/>
                <a:ea typeface="Arial"/>
                <a:cs typeface="Arial"/>
                <a:sym typeface="Arial"/>
              </a:rPr>
              <a:t>eal-time alerts</a:t>
            </a:r>
            <a:r>
              <a:rPr b="0" i="0" lang="en" sz="1100" u="none" cap="none" strike="noStrike">
                <a:solidFill>
                  <a:schemeClr val="lt1"/>
                </a:solidFill>
                <a:latin typeface="Arial"/>
                <a:ea typeface="Arial"/>
                <a:cs typeface="Arial"/>
                <a:sym typeface="Arial"/>
              </a:rPr>
              <a:t> – detect privilege escalations, </a:t>
            </a:r>
            <a:br>
              <a:rPr b="0" i="0" lang="en" sz="1100" u="none" cap="none" strike="noStrike">
                <a:solidFill>
                  <a:schemeClr val="lt1"/>
                </a:solidFill>
                <a:latin typeface="Arial"/>
                <a:ea typeface="Arial"/>
                <a:cs typeface="Arial"/>
                <a:sym typeface="Arial"/>
              </a:rPr>
            </a:br>
            <a:r>
              <a:rPr b="0" i="0" lang="en" sz="1100" u="none" cap="none" strike="noStrike">
                <a:solidFill>
                  <a:schemeClr val="lt1"/>
                </a:solidFill>
                <a:latin typeface="Arial"/>
                <a:ea typeface="Arial"/>
                <a:cs typeface="Arial"/>
                <a:sym typeface="Arial"/>
              </a:rPr>
              <a:t>group membership changes, and identity anomalies. </a:t>
            </a:r>
            <a:endParaRPr b="0" i="0" sz="1100" u="none" cap="none" strike="noStrike">
              <a:solidFill>
                <a:schemeClr val="lt1"/>
              </a:solidFill>
              <a:latin typeface="Arial"/>
              <a:ea typeface="Arial"/>
              <a:cs typeface="Arial"/>
              <a:sym typeface="Arial"/>
            </a:endParaRPr>
          </a:p>
          <a:p>
            <a:pPr indent="0" lvl="0" marL="0" marR="0" rtl="0" algn="l">
              <a:lnSpc>
                <a:spcPct val="115000"/>
              </a:lnSpc>
              <a:spcBef>
                <a:spcPts val="500"/>
              </a:spcBef>
              <a:spcAft>
                <a:spcPts val="0"/>
              </a:spcAft>
              <a:buNone/>
            </a:pPr>
            <a:br>
              <a:rPr b="1" lang="en" sz="1100">
                <a:solidFill>
                  <a:schemeClr val="accent1"/>
                </a:solidFill>
              </a:rPr>
            </a:br>
            <a:r>
              <a:rPr b="1" i="0" lang="en" sz="1100" u="none" cap="none" strike="noStrike">
                <a:solidFill>
                  <a:schemeClr val="accent1"/>
                </a:solidFill>
                <a:latin typeface="Arial"/>
                <a:ea typeface="Arial"/>
                <a:cs typeface="Arial"/>
                <a:sym typeface="Arial"/>
              </a:rPr>
              <a:t>Indicators of Exposure (IOEs)</a:t>
            </a:r>
            <a:r>
              <a:rPr b="0" i="0" lang="en" sz="1100" u="none" cap="none" strike="noStrike">
                <a:solidFill>
                  <a:schemeClr val="accent1"/>
                </a:solidFill>
                <a:latin typeface="Arial"/>
                <a:ea typeface="Arial"/>
                <a:cs typeface="Arial"/>
                <a:sym typeface="Arial"/>
              </a:rPr>
              <a:t> </a:t>
            </a:r>
            <a:r>
              <a:rPr b="0" i="0" lang="en" sz="1100" u="none" cap="none" strike="noStrike">
                <a:solidFill>
                  <a:schemeClr val="lt1"/>
                </a:solidFill>
                <a:latin typeface="Arial"/>
                <a:ea typeface="Arial"/>
                <a:cs typeface="Arial"/>
                <a:sym typeface="Arial"/>
              </a:rPr>
              <a:t>– a growing number of AD &amp; Entra ID security risks mapped to the </a:t>
            </a:r>
            <a:br>
              <a:rPr b="0" i="0" lang="en" sz="1100" u="none" cap="none" strike="noStrike">
                <a:solidFill>
                  <a:schemeClr val="lt1"/>
                </a:solidFill>
                <a:latin typeface="Arial"/>
                <a:ea typeface="Arial"/>
                <a:cs typeface="Arial"/>
                <a:sym typeface="Arial"/>
              </a:rPr>
            </a:br>
            <a:r>
              <a:rPr b="0" i="0" lang="en" sz="1100" u="none" cap="none" strike="noStrike">
                <a:solidFill>
                  <a:schemeClr val="lt1"/>
                </a:solidFill>
                <a:latin typeface="Arial"/>
                <a:ea typeface="Arial"/>
                <a:cs typeface="Arial"/>
                <a:sym typeface="Arial"/>
              </a:rPr>
              <a:t>MITRE ATT&amp;CK framework</a:t>
            </a:r>
            <a:endParaRPr b="0" i="0" sz="1100" u="none" cap="none" strike="noStrike">
              <a:solidFill>
                <a:schemeClr val="lt1"/>
              </a:solidFill>
              <a:latin typeface="Arial"/>
              <a:ea typeface="Arial"/>
              <a:cs typeface="Arial"/>
              <a:sym typeface="Arial"/>
            </a:endParaRPr>
          </a:p>
          <a:p>
            <a:pPr indent="0" lvl="0" marL="0" marR="0" rtl="0" algn="l">
              <a:lnSpc>
                <a:spcPct val="115000"/>
              </a:lnSpc>
              <a:spcBef>
                <a:spcPts val="500"/>
              </a:spcBef>
              <a:spcAft>
                <a:spcPts val="0"/>
              </a:spcAft>
              <a:buNone/>
            </a:pPr>
            <a:br>
              <a:rPr b="1" lang="en" sz="1100">
                <a:solidFill>
                  <a:schemeClr val="accent1"/>
                </a:solidFill>
              </a:rPr>
            </a:br>
            <a:r>
              <a:rPr b="1" i="0" lang="en" sz="1100" u="none" cap="none" strike="noStrike">
                <a:solidFill>
                  <a:schemeClr val="accent1"/>
                </a:solidFill>
                <a:latin typeface="Arial"/>
                <a:ea typeface="Arial"/>
                <a:cs typeface="Arial"/>
                <a:sym typeface="Arial"/>
              </a:rPr>
              <a:t>Remediation workflows</a:t>
            </a:r>
            <a:r>
              <a:rPr b="0" i="0" lang="en" sz="1100" u="none" cap="none" strike="noStrike">
                <a:solidFill>
                  <a:schemeClr val="lt1"/>
                </a:solidFill>
                <a:latin typeface="Arial"/>
                <a:ea typeface="Arial"/>
                <a:cs typeface="Arial"/>
                <a:sym typeface="Arial"/>
              </a:rPr>
              <a:t> – both manual and automated remediation options to disable, rotate or remove risky identities and stale permissions</a:t>
            </a:r>
            <a:endParaRPr b="0" i="0" sz="1100" u="none" cap="none" strike="noStrike">
              <a:solidFill>
                <a:schemeClr val="lt1"/>
              </a:solidFill>
              <a:latin typeface="Arial"/>
              <a:ea typeface="Arial"/>
              <a:cs typeface="Arial"/>
              <a:sym typeface="Arial"/>
            </a:endParaRPr>
          </a:p>
          <a:p>
            <a:pPr indent="0" lvl="0" marL="0" marR="0" rtl="0" algn="l">
              <a:lnSpc>
                <a:spcPct val="115000"/>
              </a:lnSpc>
              <a:spcBef>
                <a:spcPts val="500"/>
              </a:spcBef>
              <a:spcAft>
                <a:spcPts val="500"/>
              </a:spcAft>
              <a:buNone/>
            </a:pPr>
            <a:br>
              <a:rPr b="1" lang="en" sz="1100">
                <a:solidFill>
                  <a:schemeClr val="accent1"/>
                </a:solidFill>
              </a:rPr>
            </a:br>
            <a:r>
              <a:rPr b="1" i="0" lang="en" sz="1100" u="none" cap="none" strike="noStrike">
                <a:solidFill>
                  <a:schemeClr val="accent1"/>
                </a:solidFill>
                <a:latin typeface="Arial"/>
                <a:ea typeface="Arial"/>
                <a:cs typeface="Arial"/>
                <a:sym typeface="Arial"/>
              </a:rPr>
              <a:t>Centralized Risk Dashboard</a:t>
            </a:r>
            <a:r>
              <a:rPr b="0" i="0" lang="en" sz="1100" u="none" cap="none" strike="noStrike">
                <a:solidFill>
                  <a:schemeClr val="lt1"/>
                </a:solidFill>
                <a:latin typeface="Arial"/>
                <a:ea typeface="Arial"/>
                <a:cs typeface="Arial"/>
                <a:sym typeface="Arial"/>
              </a:rPr>
              <a:t> – track policy violations, </a:t>
            </a:r>
            <a:br>
              <a:rPr b="0" i="0" lang="en" sz="1100" u="none" cap="none" strike="noStrike">
                <a:solidFill>
                  <a:schemeClr val="lt1"/>
                </a:solidFill>
                <a:latin typeface="Arial"/>
                <a:ea typeface="Arial"/>
                <a:cs typeface="Arial"/>
                <a:sym typeface="Arial"/>
              </a:rPr>
            </a:br>
            <a:r>
              <a:rPr b="0" i="0" lang="en" sz="1100" u="none" cap="none" strike="noStrike">
                <a:solidFill>
                  <a:schemeClr val="lt1"/>
                </a:solidFill>
                <a:latin typeface="Arial"/>
                <a:ea typeface="Arial"/>
                <a:cs typeface="Arial"/>
                <a:sym typeface="Arial"/>
              </a:rPr>
              <a:t>attack paths and exposure trends over time.  </a:t>
            </a:r>
            <a:endParaRPr b="0" i="0" sz="1100" u="none" cap="none" strike="noStrike">
              <a:solidFill>
                <a:schemeClr val="lt1"/>
              </a:solidFill>
              <a:latin typeface="Arial"/>
              <a:ea typeface="Arial"/>
              <a:cs typeface="Arial"/>
              <a:sym typeface="Arial"/>
            </a:endParaRPr>
          </a:p>
        </p:txBody>
      </p:sp>
      <p:sp>
        <p:nvSpPr>
          <p:cNvPr id="2291" name="Google Shape;2291;p132"/>
          <p:cNvSpPr/>
          <p:nvPr/>
        </p:nvSpPr>
        <p:spPr>
          <a:xfrm rot="-5400000">
            <a:off x="5218650" y="630775"/>
            <a:ext cx="3441900" cy="4408800"/>
          </a:xfrm>
          <a:prstGeom prst="round2SameRect">
            <a:avLst>
              <a:gd fmla="val 2918" name="adj1"/>
              <a:gd fmla="val 0" name="adj2"/>
            </a:avLst>
          </a:prstGeom>
          <a:solidFill>
            <a:schemeClr val="accent1"/>
          </a:solidFill>
          <a:ln>
            <a:noFill/>
          </a:ln>
          <a:effectLst>
            <a:outerShdw blurRad="200025" rotWithShape="0" algn="bl" dir="5400000" dist="114300">
              <a:srgbClr val="000000">
                <a:alpha val="5019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2" name="Google Shape;2292;p132"/>
          <p:cNvPicPr preferRelativeResize="0"/>
          <p:nvPr/>
        </p:nvPicPr>
        <p:blipFill rotWithShape="1">
          <a:blip r:embed="rId6">
            <a:alphaModFix/>
          </a:blip>
          <a:srcRect b="0" l="0" r="20395" t="0"/>
          <a:stretch/>
        </p:blipFill>
        <p:spPr>
          <a:xfrm>
            <a:off x="4759500" y="1159800"/>
            <a:ext cx="4384425" cy="3132475"/>
          </a:xfrm>
          <a:prstGeom prst="rect">
            <a:avLst/>
          </a:prstGeom>
          <a:noFill/>
          <a:ln>
            <a:noFill/>
          </a:ln>
        </p:spPr>
      </p:pic>
      <p:pic>
        <p:nvPicPr>
          <p:cNvPr id="2293" name="Google Shape;2293;p132" title="shutterstock_2536007937edit.png"/>
          <p:cNvPicPr preferRelativeResize="0"/>
          <p:nvPr/>
        </p:nvPicPr>
        <p:blipFill rotWithShape="1">
          <a:blip r:embed="rId7">
            <a:alphaModFix/>
          </a:blip>
          <a:srcRect b="0" l="0" r="9124" t="0"/>
          <a:stretch/>
        </p:blipFill>
        <p:spPr>
          <a:xfrm>
            <a:off x="4710750" y="1088975"/>
            <a:ext cx="4433249" cy="3511201"/>
          </a:xfrm>
          <a:prstGeom prst="rect">
            <a:avLst/>
          </a:prstGeom>
          <a:noFill/>
          <a:ln>
            <a:noFill/>
          </a:ln>
        </p:spPr>
      </p:pic>
      <p:pic>
        <p:nvPicPr>
          <p:cNvPr id="2294" name="Google Shape;2294;p132" title="Name=Name93.png"/>
          <p:cNvPicPr preferRelativeResize="0"/>
          <p:nvPr/>
        </p:nvPicPr>
        <p:blipFill rotWithShape="1">
          <a:blip r:embed="rId8">
            <a:alphaModFix/>
          </a:blip>
          <a:srcRect b="0" l="0" r="0" t="0"/>
          <a:stretch/>
        </p:blipFill>
        <p:spPr>
          <a:xfrm>
            <a:off x="268235" y="1417538"/>
            <a:ext cx="717875" cy="717850"/>
          </a:xfrm>
          <a:prstGeom prst="rect">
            <a:avLst/>
          </a:prstGeom>
          <a:noFill/>
          <a:ln>
            <a:noFill/>
          </a:ln>
        </p:spPr>
      </p:pic>
      <p:pic>
        <p:nvPicPr>
          <p:cNvPr id="2295" name="Google Shape;2295;p132" title="Name=Name64.png"/>
          <p:cNvPicPr preferRelativeResize="0"/>
          <p:nvPr/>
        </p:nvPicPr>
        <p:blipFill rotWithShape="1">
          <a:blip r:embed="rId9">
            <a:alphaModFix/>
          </a:blip>
          <a:srcRect b="0" l="0" r="0" t="0"/>
          <a:stretch/>
        </p:blipFill>
        <p:spPr>
          <a:xfrm>
            <a:off x="268235" y="2143743"/>
            <a:ext cx="717875" cy="717850"/>
          </a:xfrm>
          <a:prstGeom prst="rect">
            <a:avLst/>
          </a:prstGeom>
          <a:noFill/>
          <a:ln>
            <a:noFill/>
          </a:ln>
        </p:spPr>
      </p:pic>
      <p:pic>
        <p:nvPicPr>
          <p:cNvPr id="2296" name="Google Shape;2296;p132" title="Name=New.png"/>
          <p:cNvPicPr preferRelativeResize="0"/>
          <p:nvPr/>
        </p:nvPicPr>
        <p:blipFill rotWithShape="1">
          <a:blip r:embed="rId10">
            <a:alphaModFix/>
          </a:blip>
          <a:srcRect b="0" l="0" r="0" t="0"/>
          <a:stretch/>
        </p:blipFill>
        <p:spPr>
          <a:xfrm>
            <a:off x="268235" y="2982127"/>
            <a:ext cx="717875" cy="717850"/>
          </a:xfrm>
          <a:prstGeom prst="rect">
            <a:avLst/>
          </a:prstGeom>
          <a:noFill/>
          <a:ln>
            <a:noFill/>
          </a:ln>
        </p:spPr>
      </p:pic>
      <p:pic>
        <p:nvPicPr>
          <p:cNvPr id="2297" name="Google Shape;2297;p132" title="Name=Name65.png"/>
          <p:cNvPicPr preferRelativeResize="0"/>
          <p:nvPr/>
        </p:nvPicPr>
        <p:blipFill rotWithShape="1">
          <a:blip r:embed="rId11">
            <a:alphaModFix/>
          </a:blip>
          <a:srcRect b="0" l="0" r="0" t="0"/>
          <a:stretch/>
        </p:blipFill>
        <p:spPr>
          <a:xfrm>
            <a:off x="268235" y="3713584"/>
            <a:ext cx="717875" cy="717850"/>
          </a:xfrm>
          <a:prstGeom prst="rect">
            <a:avLst/>
          </a:prstGeom>
          <a:noFill/>
          <a:ln>
            <a:noFill/>
          </a:ln>
        </p:spPr>
      </p:pic>
      <p:pic>
        <p:nvPicPr>
          <p:cNvPr id="2298" name="Google Shape;2298;p132" title="Blur.png"/>
          <p:cNvPicPr preferRelativeResize="0"/>
          <p:nvPr/>
        </p:nvPicPr>
        <p:blipFill rotWithShape="1">
          <a:blip r:embed="rId4">
            <a:alphaModFix/>
          </a:blip>
          <a:srcRect b="0" l="0" r="47742" t="0"/>
          <a:stretch/>
        </p:blipFill>
        <p:spPr>
          <a:xfrm>
            <a:off x="5750725" y="2126201"/>
            <a:ext cx="3393275" cy="210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302" name="Shape 2302"/>
        <p:cNvGrpSpPr/>
        <p:nvPr/>
      </p:nvGrpSpPr>
      <p:grpSpPr>
        <a:xfrm>
          <a:off x="0" y="0"/>
          <a:ext cx="0" cy="0"/>
          <a:chOff x="0" y="0"/>
          <a:chExt cx="0" cy="0"/>
        </a:xfrm>
      </p:grpSpPr>
      <p:grpSp>
        <p:nvGrpSpPr>
          <p:cNvPr id="2303" name="Google Shape;2303;p133"/>
          <p:cNvGrpSpPr/>
          <p:nvPr/>
        </p:nvGrpSpPr>
        <p:grpSpPr>
          <a:xfrm>
            <a:off x="-4425" y="0"/>
            <a:ext cx="9144003" cy="5143501"/>
            <a:chOff x="-4425" y="0"/>
            <a:chExt cx="9144003" cy="5143501"/>
          </a:xfrm>
        </p:grpSpPr>
        <p:pic>
          <p:nvPicPr>
            <p:cNvPr id="2304" name="Google Shape;2304;p133" title="RUB_Slide 14.png"/>
            <p:cNvPicPr preferRelativeResize="0"/>
            <p:nvPr/>
          </p:nvPicPr>
          <p:blipFill>
            <a:blip r:embed="rId3">
              <a:alphaModFix/>
            </a:blip>
            <a:stretch>
              <a:fillRect/>
            </a:stretch>
          </p:blipFill>
          <p:spPr>
            <a:xfrm>
              <a:off x="-4425" y="0"/>
              <a:ext cx="9144003" cy="5143501"/>
            </a:xfrm>
            <a:prstGeom prst="rect">
              <a:avLst/>
            </a:prstGeom>
            <a:noFill/>
            <a:ln>
              <a:noFill/>
            </a:ln>
          </p:spPr>
        </p:pic>
        <p:pic>
          <p:nvPicPr>
            <p:cNvPr id="2305" name="Google Shape;2305;p133" title="Blur.png"/>
            <p:cNvPicPr preferRelativeResize="0"/>
            <p:nvPr/>
          </p:nvPicPr>
          <p:blipFill>
            <a:blip r:embed="rId4">
              <a:alphaModFix/>
            </a:blip>
            <a:stretch>
              <a:fillRect/>
            </a:stretch>
          </p:blipFill>
          <p:spPr>
            <a:xfrm rot="5400000">
              <a:off x="-1408163" y="2300604"/>
              <a:ext cx="4167501" cy="1351175"/>
            </a:xfrm>
            <a:prstGeom prst="rect">
              <a:avLst/>
            </a:prstGeom>
            <a:noFill/>
            <a:ln>
              <a:noFill/>
            </a:ln>
          </p:spPr>
        </p:pic>
        <p:pic>
          <p:nvPicPr>
            <p:cNvPr id="2306" name="Google Shape;2306;p133"/>
            <p:cNvPicPr preferRelativeResize="0"/>
            <p:nvPr/>
          </p:nvPicPr>
          <p:blipFill rotWithShape="1">
            <a:blip r:embed="rId5">
              <a:alphaModFix/>
            </a:blip>
            <a:srcRect b="0" l="0" r="0" t="0"/>
            <a:stretch/>
          </p:blipFill>
          <p:spPr>
            <a:xfrm>
              <a:off x="8842489" y="76630"/>
              <a:ext cx="219941" cy="219941"/>
            </a:xfrm>
            <a:prstGeom prst="rect">
              <a:avLst/>
            </a:prstGeom>
            <a:noFill/>
            <a:ln>
              <a:noFill/>
            </a:ln>
          </p:spPr>
        </p:pic>
        <p:grpSp>
          <p:nvGrpSpPr>
            <p:cNvPr id="2307" name="Google Shape;2307;p133"/>
            <p:cNvGrpSpPr/>
            <p:nvPr/>
          </p:nvGrpSpPr>
          <p:grpSpPr>
            <a:xfrm>
              <a:off x="371687" y="4923286"/>
              <a:ext cx="461284" cy="132067"/>
              <a:chOff x="233900" y="1767025"/>
              <a:chExt cx="7118575" cy="2038075"/>
            </a:xfrm>
          </p:grpSpPr>
          <p:sp>
            <p:nvSpPr>
              <p:cNvPr id="2308" name="Google Shape;2308;p133"/>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133"/>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133"/>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133"/>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33"/>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133"/>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133"/>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133"/>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133"/>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133"/>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133"/>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133"/>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133"/>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133"/>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133"/>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133"/>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133"/>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133"/>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133"/>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133"/>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133"/>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133"/>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133"/>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31" name="Google Shape;2331;p133"/>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Seamless Identity Recovery</a:t>
            </a:r>
            <a:endParaRPr/>
          </a:p>
        </p:txBody>
      </p:sp>
      <p:sp>
        <p:nvSpPr>
          <p:cNvPr id="2332" name="Google Shape;2332;p133"/>
          <p:cNvSpPr txBox="1"/>
          <p:nvPr>
            <p:ph idx="1" type="subTitle"/>
          </p:nvPr>
        </p:nvSpPr>
        <p:spPr>
          <a:xfrm>
            <a:off x="362625" y="842675"/>
            <a:ext cx="8409900" cy="246300"/>
          </a:xfrm>
          <a:prstGeom prst="rect">
            <a:avLst/>
          </a:prstGeom>
        </p:spPr>
        <p:txBody>
          <a:bodyPr anchorCtr="0" anchor="t" bIns="0" lIns="0" spcFirstLastPara="1" rIns="0" wrap="square" tIns="0">
            <a:spAutoFit/>
          </a:bodyPr>
          <a:lstStyle/>
          <a:p>
            <a:pPr indent="0" lvl="0" marL="0" rtl="0" algn="l">
              <a:spcBef>
                <a:spcPts val="0"/>
              </a:spcBef>
              <a:spcAft>
                <a:spcPts val="500"/>
              </a:spcAft>
              <a:buNone/>
            </a:pPr>
            <a:r>
              <a:rPr lang="en"/>
              <a:t>Across AD &amp; Entra ID</a:t>
            </a:r>
            <a:endParaRPr/>
          </a:p>
        </p:txBody>
      </p:sp>
      <p:sp>
        <p:nvSpPr>
          <p:cNvPr id="2333" name="Google Shape;2333;p133"/>
          <p:cNvSpPr txBox="1"/>
          <p:nvPr/>
        </p:nvSpPr>
        <p:spPr>
          <a:xfrm>
            <a:off x="1029375" y="1965650"/>
            <a:ext cx="3262500" cy="2042100"/>
          </a:xfrm>
          <a:prstGeom prst="rect">
            <a:avLst/>
          </a:prstGeom>
          <a:noFill/>
          <a:ln>
            <a:noFill/>
          </a:ln>
        </p:spPr>
        <p:txBody>
          <a:bodyPr anchorCtr="0" anchor="t" bIns="34275" lIns="0" spcFirstLastPara="1" rIns="0" wrap="square" tIns="34275">
            <a:noAutofit/>
          </a:bodyPr>
          <a:lstStyle/>
          <a:p>
            <a:pPr indent="0" lvl="0" marL="0" marR="0" rtl="0" algn="l">
              <a:lnSpc>
                <a:spcPct val="115000"/>
              </a:lnSpc>
              <a:spcBef>
                <a:spcPts val="500"/>
              </a:spcBef>
              <a:spcAft>
                <a:spcPts val="0"/>
              </a:spcAft>
              <a:buNone/>
            </a:pPr>
            <a:r>
              <a:rPr b="1" lang="en" sz="1100">
                <a:solidFill>
                  <a:schemeClr val="accent1"/>
                </a:solidFill>
              </a:rPr>
              <a:t>Reduce downtime</a:t>
            </a:r>
            <a:r>
              <a:rPr lang="en" sz="1100">
                <a:solidFill>
                  <a:schemeClr val="lt1"/>
                </a:solidFill>
              </a:rPr>
              <a:t> – Simplify complex AD Forest recovery with few clicks using immutable backups</a:t>
            </a:r>
            <a:br>
              <a:rPr lang="en" sz="1100">
                <a:solidFill>
                  <a:schemeClr val="lt1"/>
                </a:solidFill>
              </a:rPr>
            </a:br>
            <a:br>
              <a:rPr lang="en" sz="1100">
                <a:solidFill>
                  <a:schemeClr val="lt1"/>
                </a:solidFill>
              </a:rPr>
            </a:br>
            <a:br>
              <a:rPr lang="en" sz="1100">
                <a:solidFill>
                  <a:schemeClr val="lt1"/>
                </a:solidFill>
              </a:rPr>
            </a:br>
            <a:r>
              <a:rPr b="1" lang="en" sz="1100">
                <a:solidFill>
                  <a:schemeClr val="accent1"/>
                </a:solidFill>
              </a:rPr>
              <a:t>Reduce malware reintroduction</a:t>
            </a:r>
            <a:r>
              <a:rPr lang="en" sz="1100">
                <a:solidFill>
                  <a:schemeClr val="lt1"/>
                </a:solidFill>
              </a:rPr>
              <a:t> – Clean Room recovery of AD to new Windows environment</a:t>
            </a:r>
            <a:br>
              <a:rPr lang="en" sz="1100">
                <a:solidFill>
                  <a:schemeClr val="lt1"/>
                </a:solidFill>
              </a:rPr>
            </a:br>
            <a:br>
              <a:rPr lang="en" sz="1100">
                <a:solidFill>
                  <a:schemeClr val="lt1"/>
                </a:solidFill>
              </a:rPr>
            </a:br>
            <a:br>
              <a:rPr lang="en" sz="1100">
                <a:solidFill>
                  <a:schemeClr val="lt1"/>
                </a:solidFill>
              </a:rPr>
            </a:br>
            <a:r>
              <a:rPr b="1" lang="en" sz="1100">
                <a:solidFill>
                  <a:schemeClr val="accent1"/>
                </a:solidFill>
              </a:rPr>
              <a:t>Secure AD Forest </a:t>
            </a:r>
            <a:r>
              <a:rPr lang="en" sz="1100">
                <a:solidFill>
                  <a:schemeClr val="lt1"/>
                </a:solidFill>
              </a:rPr>
              <a:t>– Automate MSFT recommended security best practices</a:t>
            </a:r>
            <a:endParaRPr sz="1100">
              <a:solidFill>
                <a:schemeClr val="lt1"/>
              </a:solidFill>
            </a:endParaRPr>
          </a:p>
          <a:p>
            <a:pPr indent="0" lvl="0" marL="0" marR="0" rtl="0" algn="l">
              <a:lnSpc>
                <a:spcPct val="115000"/>
              </a:lnSpc>
              <a:spcBef>
                <a:spcPts val="500"/>
              </a:spcBef>
              <a:spcAft>
                <a:spcPts val="0"/>
              </a:spcAft>
              <a:buNone/>
            </a:pPr>
            <a:r>
              <a:t/>
            </a:r>
            <a:endParaRPr sz="1100">
              <a:solidFill>
                <a:schemeClr val="lt1"/>
              </a:solidFill>
            </a:endParaRPr>
          </a:p>
        </p:txBody>
      </p:sp>
      <p:pic>
        <p:nvPicPr>
          <p:cNvPr id="2334" name="Google Shape;2334;p133" title="Name=Name62.png"/>
          <p:cNvPicPr preferRelativeResize="0"/>
          <p:nvPr/>
        </p:nvPicPr>
        <p:blipFill rotWithShape="1">
          <a:blip r:embed="rId6">
            <a:alphaModFix/>
          </a:blip>
          <a:srcRect b="0" l="0" r="0" t="0"/>
          <a:stretch/>
        </p:blipFill>
        <p:spPr>
          <a:xfrm>
            <a:off x="268235" y="1838604"/>
            <a:ext cx="717875" cy="717850"/>
          </a:xfrm>
          <a:prstGeom prst="rect">
            <a:avLst/>
          </a:prstGeom>
          <a:noFill/>
          <a:ln>
            <a:noFill/>
          </a:ln>
        </p:spPr>
      </p:pic>
      <p:pic>
        <p:nvPicPr>
          <p:cNvPr id="2335" name="Google Shape;2335;p133" title="Name=Name67.png"/>
          <p:cNvPicPr preferRelativeResize="0"/>
          <p:nvPr/>
        </p:nvPicPr>
        <p:blipFill rotWithShape="1">
          <a:blip r:embed="rId7">
            <a:alphaModFix/>
          </a:blip>
          <a:srcRect b="0" l="0" r="0" t="0"/>
          <a:stretch/>
        </p:blipFill>
        <p:spPr>
          <a:xfrm>
            <a:off x="268235" y="2602871"/>
            <a:ext cx="717875" cy="717850"/>
          </a:xfrm>
          <a:prstGeom prst="rect">
            <a:avLst/>
          </a:prstGeom>
          <a:noFill/>
          <a:ln>
            <a:noFill/>
          </a:ln>
        </p:spPr>
      </p:pic>
      <p:pic>
        <p:nvPicPr>
          <p:cNvPr id="2336" name="Google Shape;2336;p133" title="Name=Name66.png"/>
          <p:cNvPicPr preferRelativeResize="0"/>
          <p:nvPr/>
        </p:nvPicPr>
        <p:blipFill rotWithShape="1">
          <a:blip r:embed="rId8">
            <a:alphaModFix/>
          </a:blip>
          <a:srcRect b="0" l="0" r="0" t="0"/>
          <a:stretch/>
        </p:blipFill>
        <p:spPr>
          <a:xfrm>
            <a:off x="268235" y="3367126"/>
            <a:ext cx="717875" cy="717850"/>
          </a:xfrm>
          <a:prstGeom prst="rect">
            <a:avLst/>
          </a:prstGeom>
          <a:noFill/>
          <a:ln>
            <a:noFill/>
          </a:ln>
        </p:spPr>
      </p:pic>
      <p:sp>
        <p:nvSpPr>
          <p:cNvPr id="2337" name="Google Shape;2337;p133"/>
          <p:cNvSpPr/>
          <p:nvPr/>
        </p:nvSpPr>
        <p:spPr>
          <a:xfrm rot="-5400000">
            <a:off x="5218650" y="630775"/>
            <a:ext cx="3441900" cy="4408800"/>
          </a:xfrm>
          <a:prstGeom prst="round2SameRect">
            <a:avLst>
              <a:gd fmla="val 2918" name="adj1"/>
              <a:gd fmla="val 0" name="adj2"/>
            </a:avLst>
          </a:prstGeom>
          <a:solidFill>
            <a:schemeClr val="accent1"/>
          </a:solidFill>
          <a:ln>
            <a:noFill/>
          </a:ln>
          <a:effectLst>
            <a:outerShdw blurRad="200025" rotWithShape="0" algn="bl" dir="5400000" dist="114300">
              <a:srgbClr val="000000">
                <a:alpha val="5019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38" name="Google Shape;2338;p133"/>
          <p:cNvGrpSpPr/>
          <p:nvPr/>
        </p:nvGrpSpPr>
        <p:grpSpPr>
          <a:xfrm>
            <a:off x="4710750" y="1088975"/>
            <a:ext cx="4433249" cy="3511201"/>
            <a:chOff x="4710750" y="1088975"/>
            <a:chExt cx="4433249" cy="3511201"/>
          </a:xfrm>
        </p:grpSpPr>
        <p:pic>
          <p:nvPicPr>
            <p:cNvPr id="2339" name="Google Shape;2339;p133"/>
            <p:cNvPicPr preferRelativeResize="0"/>
            <p:nvPr/>
          </p:nvPicPr>
          <p:blipFill rotWithShape="1">
            <a:blip r:embed="rId9">
              <a:alphaModFix/>
            </a:blip>
            <a:srcRect b="0" l="0" r="24625" t="0"/>
            <a:stretch/>
          </p:blipFill>
          <p:spPr>
            <a:xfrm>
              <a:off x="4759501" y="1152217"/>
              <a:ext cx="4384425" cy="3272047"/>
            </a:xfrm>
            <a:prstGeom prst="rect">
              <a:avLst/>
            </a:prstGeom>
            <a:noFill/>
            <a:ln>
              <a:noFill/>
            </a:ln>
          </p:spPr>
        </p:pic>
        <p:pic>
          <p:nvPicPr>
            <p:cNvPr id="2340" name="Google Shape;2340;p133" title="shutterstock_2536007937edit.png"/>
            <p:cNvPicPr preferRelativeResize="0"/>
            <p:nvPr/>
          </p:nvPicPr>
          <p:blipFill rotWithShape="1">
            <a:blip r:embed="rId10">
              <a:alphaModFix/>
            </a:blip>
            <a:srcRect b="0" l="0" r="9124" t="0"/>
            <a:stretch/>
          </p:blipFill>
          <p:spPr>
            <a:xfrm>
              <a:off x="4710750" y="1088975"/>
              <a:ext cx="4433249" cy="3511201"/>
            </a:xfrm>
            <a:prstGeom prst="rect">
              <a:avLst/>
            </a:prstGeom>
            <a:noFill/>
            <a:ln>
              <a:noFill/>
            </a:ln>
          </p:spPr>
        </p:pic>
      </p:grpSp>
      <p:pic>
        <p:nvPicPr>
          <p:cNvPr id="2341" name="Google Shape;2341;p133" title="Blur.png"/>
          <p:cNvPicPr preferRelativeResize="0"/>
          <p:nvPr/>
        </p:nvPicPr>
        <p:blipFill rotWithShape="1">
          <a:blip r:embed="rId4">
            <a:alphaModFix/>
          </a:blip>
          <a:srcRect b="0" l="0" r="47742" t="0"/>
          <a:stretch/>
        </p:blipFill>
        <p:spPr>
          <a:xfrm>
            <a:off x="5750725" y="2126201"/>
            <a:ext cx="3393275" cy="210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345" name="Shape 2345"/>
        <p:cNvGrpSpPr/>
        <p:nvPr/>
      </p:nvGrpSpPr>
      <p:grpSpPr>
        <a:xfrm>
          <a:off x="0" y="0"/>
          <a:ext cx="0" cy="0"/>
          <a:chOff x="0" y="0"/>
          <a:chExt cx="0" cy="0"/>
        </a:xfrm>
      </p:grpSpPr>
      <p:pic>
        <p:nvPicPr>
          <p:cNvPr id="2346" name="Google Shape;2346;p134" title="Group 74013.png"/>
          <p:cNvPicPr preferRelativeResize="0"/>
          <p:nvPr/>
        </p:nvPicPr>
        <p:blipFill>
          <a:blip r:embed="rId3">
            <a:alphaModFix/>
          </a:blip>
          <a:stretch>
            <a:fillRect/>
          </a:stretch>
        </p:blipFill>
        <p:spPr>
          <a:xfrm>
            <a:off x="2926601" y="1580809"/>
            <a:ext cx="5785277" cy="2463265"/>
          </a:xfrm>
          <a:prstGeom prst="rect">
            <a:avLst/>
          </a:prstGeom>
          <a:noFill/>
          <a:ln>
            <a:noFill/>
          </a:ln>
        </p:spPr>
      </p:pic>
      <p:pic>
        <p:nvPicPr>
          <p:cNvPr id="2347" name="Google Shape;2347;p134" title="Pill Large 1.png"/>
          <p:cNvPicPr preferRelativeResize="0"/>
          <p:nvPr/>
        </p:nvPicPr>
        <p:blipFill rotWithShape="1">
          <a:blip r:embed="rId4">
            <a:alphaModFix/>
          </a:blip>
          <a:srcRect b="0" l="0" r="0" t="0"/>
          <a:stretch/>
        </p:blipFill>
        <p:spPr>
          <a:xfrm>
            <a:off x="233150" y="2861600"/>
            <a:ext cx="2631801" cy="758625"/>
          </a:xfrm>
          <a:prstGeom prst="rect">
            <a:avLst/>
          </a:prstGeom>
          <a:noFill/>
          <a:ln>
            <a:noFill/>
          </a:ln>
        </p:spPr>
      </p:pic>
      <p:pic>
        <p:nvPicPr>
          <p:cNvPr id="2348" name="Google Shape;2348;p134" title="Pill Large 2.png"/>
          <p:cNvPicPr preferRelativeResize="0"/>
          <p:nvPr/>
        </p:nvPicPr>
        <p:blipFill rotWithShape="1">
          <a:blip r:embed="rId5">
            <a:alphaModFix/>
          </a:blip>
          <a:srcRect b="0" l="0" r="0" t="0"/>
          <a:stretch/>
        </p:blipFill>
        <p:spPr>
          <a:xfrm>
            <a:off x="233150" y="2102975"/>
            <a:ext cx="2631801" cy="758625"/>
          </a:xfrm>
          <a:prstGeom prst="rect">
            <a:avLst/>
          </a:prstGeom>
          <a:noFill/>
          <a:ln>
            <a:noFill/>
          </a:ln>
        </p:spPr>
      </p:pic>
      <p:sp>
        <p:nvSpPr>
          <p:cNvPr id="2349" name="Google Shape;2349;p134"/>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Rubrik: The New Standard for Identity Resilience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50" name="Google Shape;2350;p134"/>
          <p:cNvSpPr txBox="1"/>
          <p:nvPr>
            <p:ph idx="1" type="subTitle"/>
          </p:nvPr>
        </p:nvSpPr>
        <p:spPr>
          <a:xfrm>
            <a:off x="362625" y="842675"/>
            <a:ext cx="8409900" cy="246300"/>
          </a:xfrm>
          <a:prstGeom prst="rect">
            <a:avLst/>
          </a:prstGeom>
        </p:spPr>
        <p:txBody>
          <a:bodyPr anchorCtr="0" anchor="t" bIns="0" lIns="0" spcFirstLastPara="1" rIns="0" wrap="square" tIns="0">
            <a:spAutoFit/>
          </a:bodyPr>
          <a:lstStyle/>
          <a:p>
            <a:pPr indent="0" lvl="0" marL="0" rtl="0" algn="l">
              <a:spcBef>
                <a:spcPts val="0"/>
              </a:spcBef>
              <a:spcAft>
                <a:spcPts val="500"/>
              </a:spcAft>
              <a:buNone/>
            </a:pPr>
            <a:r>
              <a:rPr lang="en"/>
              <a:t>One platform for identity. Resilient by design.</a:t>
            </a:r>
            <a:endParaRPr/>
          </a:p>
        </p:txBody>
      </p:sp>
      <p:sp>
        <p:nvSpPr>
          <p:cNvPr id="2351" name="Google Shape;2351;p134"/>
          <p:cNvSpPr/>
          <p:nvPr/>
        </p:nvSpPr>
        <p:spPr>
          <a:xfrm>
            <a:off x="536850" y="2309038"/>
            <a:ext cx="2024400" cy="346500"/>
          </a:xfrm>
          <a:prstGeom prst="roundRect">
            <a:avLst>
              <a:gd fmla="val 7342" name="adj"/>
            </a:avLst>
          </a:prstGeom>
          <a:noFill/>
          <a:ln>
            <a:noFill/>
          </a:ln>
        </p:spPr>
        <p:txBody>
          <a:bodyPr anchorCtr="0" anchor="t" bIns="64000" lIns="64000" spcFirstLastPara="1" rIns="64000" wrap="square" tIns="6400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Arial"/>
                <a:ea typeface="Arial"/>
                <a:cs typeface="Arial"/>
                <a:sym typeface="Arial"/>
              </a:rPr>
              <a:t> Identity Exposure</a:t>
            </a:r>
            <a:endParaRPr b="0" i="0" sz="1000" u="none" cap="none" strike="noStrike">
              <a:solidFill>
                <a:schemeClr val="accent1"/>
              </a:solidFill>
              <a:latin typeface="Arial"/>
              <a:ea typeface="Arial"/>
              <a:cs typeface="Arial"/>
              <a:sym typeface="Arial"/>
            </a:endParaRPr>
          </a:p>
        </p:txBody>
      </p:sp>
      <p:sp>
        <p:nvSpPr>
          <p:cNvPr id="2352" name="Google Shape;2352;p134"/>
          <p:cNvSpPr txBox="1"/>
          <p:nvPr>
            <p:ph idx="1" type="subTitle"/>
          </p:nvPr>
        </p:nvSpPr>
        <p:spPr>
          <a:xfrm>
            <a:off x="362625" y="1308875"/>
            <a:ext cx="61518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b="0" lang="en" sz="1300">
                <a:solidFill>
                  <a:schemeClr val="lt1"/>
                </a:solidFill>
              </a:rPr>
              <a:t>Resilience is in our DNA. Rubrik weaves together visibility, risk, and recovery to protect every identity — human and non-human, whether in the cloud or on-prem.</a:t>
            </a:r>
            <a:endParaRPr/>
          </a:p>
        </p:txBody>
      </p:sp>
      <p:sp>
        <p:nvSpPr>
          <p:cNvPr id="2353" name="Google Shape;2353;p134"/>
          <p:cNvSpPr/>
          <p:nvPr/>
        </p:nvSpPr>
        <p:spPr>
          <a:xfrm>
            <a:off x="536850" y="3067663"/>
            <a:ext cx="2024400" cy="346500"/>
          </a:xfrm>
          <a:prstGeom prst="roundRect">
            <a:avLst>
              <a:gd fmla="val 7342" name="adj"/>
            </a:avLst>
          </a:prstGeom>
          <a:noFill/>
          <a:ln>
            <a:noFill/>
          </a:ln>
        </p:spPr>
        <p:txBody>
          <a:bodyPr anchorCtr="0" anchor="t" bIns="64000" lIns="64000" spcFirstLastPara="1" rIns="64000" wrap="square" tIns="6400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accent3"/>
                </a:solidFill>
                <a:latin typeface="Arial"/>
                <a:ea typeface="Arial"/>
                <a:cs typeface="Arial"/>
                <a:sym typeface="Arial"/>
              </a:rPr>
              <a:t>Rubrik Identity Resilience</a:t>
            </a:r>
            <a:endParaRPr b="1" i="0" sz="1200" u="none" cap="none" strike="noStrike">
              <a:solidFill>
                <a:schemeClr val="accent3"/>
              </a:solidFill>
              <a:latin typeface="Arial"/>
              <a:ea typeface="Arial"/>
              <a:cs typeface="Arial"/>
              <a:sym typeface="Arial"/>
            </a:endParaRPr>
          </a:p>
        </p:txBody>
      </p:sp>
      <p:grpSp>
        <p:nvGrpSpPr>
          <p:cNvPr id="2354" name="Google Shape;2354;p134"/>
          <p:cNvGrpSpPr/>
          <p:nvPr/>
        </p:nvGrpSpPr>
        <p:grpSpPr>
          <a:xfrm>
            <a:off x="2303549" y="2610650"/>
            <a:ext cx="1623300" cy="1787380"/>
            <a:chOff x="2303549" y="2610650"/>
            <a:chExt cx="1623300" cy="1787380"/>
          </a:xfrm>
        </p:grpSpPr>
        <p:sp>
          <p:nvSpPr>
            <p:cNvPr id="2355" name="Google Shape;2355;p134"/>
            <p:cNvSpPr/>
            <p:nvPr/>
          </p:nvSpPr>
          <p:spPr>
            <a:xfrm>
              <a:off x="2303549" y="3973530"/>
              <a:ext cx="1623300" cy="424500"/>
            </a:xfrm>
            <a:prstGeom prst="roundRect">
              <a:avLst>
                <a:gd fmla="val 3569"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User &amp; Data</a:t>
              </a:r>
              <a:endParaRPr b="1"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Context</a:t>
              </a:r>
              <a:endParaRPr b="1" i="0" sz="1200" u="none" cap="none" strike="noStrike">
                <a:solidFill>
                  <a:schemeClr val="lt1"/>
                </a:solidFill>
                <a:latin typeface="Arial"/>
                <a:ea typeface="Arial"/>
                <a:cs typeface="Arial"/>
                <a:sym typeface="Arial"/>
              </a:endParaRPr>
            </a:p>
          </p:txBody>
        </p:sp>
        <p:cxnSp>
          <p:nvCxnSpPr>
            <p:cNvPr id="2356" name="Google Shape;2356;p134"/>
            <p:cNvCxnSpPr>
              <a:stCxn id="2355" idx="0"/>
            </p:cNvCxnSpPr>
            <p:nvPr/>
          </p:nvCxnSpPr>
          <p:spPr>
            <a:xfrm rot="10800000">
              <a:off x="3115199" y="3278130"/>
              <a:ext cx="0" cy="695400"/>
            </a:xfrm>
            <a:prstGeom prst="straightConnector1">
              <a:avLst/>
            </a:prstGeom>
            <a:noFill/>
            <a:ln cap="flat" cmpd="sng" w="9525">
              <a:solidFill>
                <a:schemeClr val="lt1"/>
              </a:solidFill>
              <a:prstDash val="solid"/>
              <a:round/>
              <a:headEnd len="sm" w="sm" type="none"/>
              <a:tailEnd len="med" w="med" type="oval"/>
            </a:ln>
          </p:spPr>
        </p:cxnSp>
        <p:pic>
          <p:nvPicPr>
            <p:cNvPr id="2357" name="Google Shape;2357;p134" title="Name=Name59.png"/>
            <p:cNvPicPr preferRelativeResize="0"/>
            <p:nvPr/>
          </p:nvPicPr>
          <p:blipFill rotWithShape="1">
            <a:blip r:embed="rId6">
              <a:alphaModFix/>
            </a:blip>
            <a:srcRect b="0" l="0" r="0" t="0"/>
            <a:stretch/>
          </p:blipFill>
          <p:spPr>
            <a:xfrm>
              <a:off x="2817514" y="2610650"/>
              <a:ext cx="591675" cy="591650"/>
            </a:xfrm>
            <a:prstGeom prst="rect">
              <a:avLst/>
            </a:prstGeom>
            <a:noFill/>
            <a:ln>
              <a:noFill/>
            </a:ln>
          </p:spPr>
        </p:pic>
      </p:grpSp>
      <p:grpSp>
        <p:nvGrpSpPr>
          <p:cNvPr id="2358" name="Google Shape;2358;p134"/>
          <p:cNvGrpSpPr/>
          <p:nvPr/>
        </p:nvGrpSpPr>
        <p:grpSpPr>
          <a:xfrm>
            <a:off x="3560538" y="2610650"/>
            <a:ext cx="1623300" cy="1787380"/>
            <a:chOff x="3560538" y="2610650"/>
            <a:chExt cx="1623300" cy="1787380"/>
          </a:xfrm>
        </p:grpSpPr>
        <p:sp>
          <p:nvSpPr>
            <p:cNvPr id="2359" name="Google Shape;2359;p134"/>
            <p:cNvSpPr/>
            <p:nvPr/>
          </p:nvSpPr>
          <p:spPr>
            <a:xfrm>
              <a:off x="3560538" y="3973530"/>
              <a:ext cx="1623300" cy="424500"/>
            </a:xfrm>
            <a:prstGeom prst="roundRect">
              <a:avLst>
                <a:gd fmla="val 3569"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Indicators of Exposure</a:t>
              </a:r>
              <a:endParaRPr b="1" i="0" sz="1200" u="none" cap="none" strike="noStrike">
                <a:solidFill>
                  <a:schemeClr val="lt1"/>
                </a:solidFill>
                <a:latin typeface="Arial"/>
                <a:ea typeface="Arial"/>
                <a:cs typeface="Arial"/>
                <a:sym typeface="Arial"/>
              </a:endParaRPr>
            </a:p>
          </p:txBody>
        </p:sp>
        <p:cxnSp>
          <p:nvCxnSpPr>
            <p:cNvPr id="2360" name="Google Shape;2360;p134"/>
            <p:cNvCxnSpPr/>
            <p:nvPr/>
          </p:nvCxnSpPr>
          <p:spPr>
            <a:xfrm rot="10800000">
              <a:off x="4369267" y="3278130"/>
              <a:ext cx="0" cy="695400"/>
            </a:xfrm>
            <a:prstGeom prst="straightConnector1">
              <a:avLst/>
            </a:prstGeom>
            <a:noFill/>
            <a:ln cap="flat" cmpd="sng" w="9525">
              <a:solidFill>
                <a:schemeClr val="lt1"/>
              </a:solidFill>
              <a:prstDash val="solid"/>
              <a:round/>
              <a:headEnd len="sm" w="sm" type="none"/>
              <a:tailEnd len="med" w="med" type="oval"/>
            </a:ln>
          </p:spPr>
        </p:cxnSp>
        <p:pic>
          <p:nvPicPr>
            <p:cNvPr id="2361" name="Google Shape;2361;p134" title="Name=Name60.png"/>
            <p:cNvPicPr preferRelativeResize="0"/>
            <p:nvPr/>
          </p:nvPicPr>
          <p:blipFill rotWithShape="1">
            <a:blip r:embed="rId7">
              <a:alphaModFix/>
            </a:blip>
            <a:srcRect b="0" l="0" r="0" t="0"/>
            <a:stretch/>
          </p:blipFill>
          <p:spPr>
            <a:xfrm>
              <a:off x="4076349" y="2610650"/>
              <a:ext cx="591675" cy="591650"/>
            </a:xfrm>
            <a:prstGeom prst="rect">
              <a:avLst/>
            </a:prstGeom>
            <a:noFill/>
            <a:ln>
              <a:noFill/>
            </a:ln>
          </p:spPr>
        </p:pic>
      </p:grpSp>
      <p:grpSp>
        <p:nvGrpSpPr>
          <p:cNvPr id="2362" name="Google Shape;2362;p134"/>
          <p:cNvGrpSpPr/>
          <p:nvPr/>
        </p:nvGrpSpPr>
        <p:grpSpPr>
          <a:xfrm>
            <a:off x="5001133" y="2610650"/>
            <a:ext cx="1623300" cy="1787380"/>
            <a:chOff x="5001133" y="2610650"/>
            <a:chExt cx="1623300" cy="1787380"/>
          </a:xfrm>
        </p:grpSpPr>
        <p:sp>
          <p:nvSpPr>
            <p:cNvPr id="2363" name="Google Shape;2363;p134"/>
            <p:cNvSpPr/>
            <p:nvPr/>
          </p:nvSpPr>
          <p:spPr>
            <a:xfrm>
              <a:off x="5001133" y="3973530"/>
              <a:ext cx="1623300" cy="424500"/>
            </a:xfrm>
            <a:prstGeom prst="roundRect">
              <a:avLst>
                <a:gd fmla="val 3569"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Privilege</a:t>
              </a:r>
              <a:br>
                <a:rPr b="1" i="0" lang="en" sz="1200" u="none" cap="none" strike="noStrike">
                  <a:solidFill>
                    <a:schemeClr val="lt1"/>
                  </a:solidFill>
                  <a:latin typeface="Arial"/>
                  <a:ea typeface="Arial"/>
                  <a:cs typeface="Arial"/>
                  <a:sym typeface="Arial"/>
                </a:rPr>
              </a:br>
              <a:r>
                <a:rPr b="1" i="0" lang="en" sz="1200" u="none" cap="none" strike="noStrike">
                  <a:solidFill>
                    <a:schemeClr val="lt1"/>
                  </a:solidFill>
                  <a:latin typeface="Arial"/>
                  <a:ea typeface="Arial"/>
                  <a:cs typeface="Arial"/>
                  <a:sym typeface="Arial"/>
                </a:rPr>
                <a:t>Risk</a:t>
              </a:r>
              <a:endParaRPr b="1" i="0" sz="1200" u="none" cap="none" strike="noStrike">
                <a:solidFill>
                  <a:schemeClr val="lt1"/>
                </a:solidFill>
                <a:latin typeface="Arial"/>
                <a:ea typeface="Arial"/>
                <a:cs typeface="Arial"/>
                <a:sym typeface="Arial"/>
              </a:endParaRPr>
            </a:p>
          </p:txBody>
        </p:sp>
        <p:cxnSp>
          <p:nvCxnSpPr>
            <p:cNvPr id="2364" name="Google Shape;2364;p134"/>
            <p:cNvCxnSpPr/>
            <p:nvPr/>
          </p:nvCxnSpPr>
          <p:spPr>
            <a:xfrm rot="10800000">
              <a:off x="5814249" y="3278130"/>
              <a:ext cx="0" cy="695400"/>
            </a:xfrm>
            <a:prstGeom prst="straightConnector1">
              <a:avLst/>
            </a:prstGeom>
            <a:noFill/>
            <a:ln cap="flat" cmpd="sng" w="9525">
              <a:solidFill>
                <a:schemeClr val="lt1"/>
              </a:solidFill>
              <a:prstDash val="solid"/>
              <a:round/>
              <a:headEnd len="sm" w="sm" type="none"/>
              <a:tailEnd len="med" w="med" type="oval"/>
            </a:ln>
          </p:spPr>
        </p:cxnSp>
        <p:pic>
          <p:nvPicPr>
            <p:cNvPr id="2365" name="Google Shape;2365;p134" title="Name=Name61.png"/>
            <p:cNvPicPr preferRelativeResize="0"/>
            <p:nvPr/>
          </p:nvPicPr>
          <p:blipFill rotWithShape="1">
            <a:blip r:embed="rId8">
              <a:alphaModFix/>
            </a:blip>
            <a:srcRect b="0" l="0" r="0" t="0"/>
            <a:stretch/>
          </p:blipFill>
          <p:spPr>
            <a:xfrm>
              <a:off x="5512392" y="2610650"/>
              <a:ext cx="591675" cy="591650"/>
            </a:xfrm>
            <a:prstGeom prst="rect">
              <a:avLst/>
            </a:prstGeom>
            <a:noFill/>
            <a:ln>
              <a:noFill/>
            </a:ln>
          </p:spPr>
        </p:pic>
      </p:grpSp>
      <p:grpSp>
        <p:nvGrpSpPr>
          <p:cNvPr id="2366" name="Google Shape;2366;p134"/>
          <p:cNvGrpSpPr/>
          <p:nvPr/>
        </p:nvGrpSpPr>
        <p:grpSpPr>
          <a:xfrm>
            <a:off x="6444650" y="2610650"/>
            <a:ext cx="1623300" cy="1787380"/>
            <a:chOff x="6444650" y="2610650"/>
            <a:chExt cx="1623300" cy="1787380"/>
          </a:xfrm>
        </p:grpSpPr>
        <p:sp>
          <p:nvSpPr>
            <p:cNvPr id="2367" name="Google Shape;2367;p134"/>
            <p:cNvSpPr/>
            <p:nvPr/>
          </p:nvSpPr>
          <p:spPr>
            <a:xfrm>
              <a:off x="6444650" y="3973530"/>
              <a:ext cx="1623300" cy="424500"/>
            </a:xfrm>
            <a:prstGeom prst="roundRect">
              <a:avLst>
                <a:gd fmla="val 3569"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Compromise Detection</a:t>
              </a:r>
              <a:endParaRPr b="1" i="0" sz="1200" u="none" cap="none" strike="noStrike">
                <a:solidFill>
                  <a:schemeClr val="lt1"/>
                </a:solidFill>
                <a:latin typeface="Arial"/>
                <a:ea typeface="Arial"/>
                <a:cs typeface="Arial"/>
                <a:sym typeface="Arial"/>
              </a:endParaRPr>
            </a:p>
          </p:txBody>
        </p:sp>
        <p:cxnSp>
          <p:nvCxnSpPr>
            <p:cNvPr id="2368" name="Google Shape;2368;p134"/>
            <p:cNvCxnSpPr/>
            <p:nvPr/>
          </p:nvCxnSpPr>
          <p:spPr>
            <a:xfrm rot="10800000">
              <a:off x="7256304" y="3278130"/>
              <a:ext cx="0" cy="695400"/>
            </a:xfrm>
            <a:prstGeom prst="straightConnector1">
              <a:avLst/>
            </a:prstGeom>
            <a:noFill/>
            <a:ln cap="flat" cmpd="sng" w="9525">
              <a:solidFill>
                <a:schemeClr val="lt1"/>
              </a:solidFill>
              <a:prstDash val="solid"/>
              <a:round/>
              <a:headEnd len="sm" w="sm" type="none"/>
              <a:tailEnd len="med" w="med" type="oval"/>
            </a:ln>
          </p:spPr>
        </p:cxnSp>
        <p:pic>
          <p:nvPicPr>
            <p:cNvPr id="2369" name="Google Shape;2369;p134" title="Name=2.png"/>
            <p:cNvPicPr preferRelativeResize="0"/>
            <p:nvPr/>
          </p:nvPicPr>
          <p:blipFill rotWithShape="1">
            <a:blip r:embed="rId9">
              <a:alphaModFix/>
            </a:blip>
            <a:srcRect b="0" l="0" r="0" t="0"/>
            <a:stretch/>
          </p:blipFill>
          <p:spPr>
            <a:xfrm>
              <a:off x="6953308" y="2610650"/>
              <a:ext cx="591675" cy="591650"/>
            </a:xfrm>
            <a:prstGeom prst="rect">
              <a:avLst/>
            </a:prstGeom>
            <a:noFill/>
            <a:ln>
              <a:noFill/>
            </a:ln>
          </p:spPr>
        </p:pic>
      </p:grpSp>
      <p:grpSp>
        <p:nvGrpSpPr>
          <p:cNvPr id="2370" name="Google Shape;2370;p134"/>
          <p:cNvGrpSpPr/>
          <p:nvPr/>
        </p:nvGrpSpPr>
        <p:grpSpPr>
          <a:xfrm>
            <a:off x="7693489" y="2610650"/>
            <a:ext cx="1623300" cy="1787380"/>
            <a:chOff x="7693489" y="2610650"/>
            <a:chExt cx="1623300" cy="1787380"/>
          </a:xfrm>
        </p:grpSpPr>
        <p:sp>
          <p:nvSpPr>
            <p:cNvPr id="2371" name="Google Shape;2371;p134"/>
            <p:cNvSpPr/>
            <p:nvPr/>
          </p:nvSpPr>
          <p:spPr>
            <a:xfrm>
              <a:off x="7693489" y="3973530"/>
              <a:ext cx="1623300" cy="424500"/>
            </a:xfrm>
            <a:prstGeom prst="roundRect">
              <a:avLst>
                <a:gd fmla="val 3569"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Hybrid</a:t>
              </a:r>
              <a:br>
                <a:rPr b="1" i="0" lang="en" sz="1200" u="none" cap="none" strike="noStrike">
                  <a:solidFill>
                    <a:schemeClr val="lt1"/>
                  </a:solidFill>
                  <a:latin typeface="Arial"/>
                  <a:ea typeface="Arial"/>
                  <a:cs typeface="Arial"/>
                  <a:sym typeface="Arial"/>
                </a:rPr>
              </a:br>
              <a:r>
                <a:rPr b="1" i="0" lang="en" sz="1200" u="none" cap="none" strike="noStrike">
                  <a:solidFill>
                    <a:schemeClr val="lt1"/>
                  </a:solidFill>
                  <a:latin typeface="Arial"/>
                  <a:ea typeface="Arial"/>
                  <a:cs typeface="Arial"/>
                  <a:sym typeface="Arial"/>
                </a:rPr>
                <a:t>Recovery</a:t>
              </a:r>
              <a:endParaRPr b="1" i="0" sz="1200" u="none" cap="none" strike="noStrike">
                <a:solidFill>
                  <a:schemeClr val="lt1"/>
                </a:solidFill>
                <a:latin typeface="Arial"/>
                <a:ea typeface="Arial"/>
                <a:cs typeface="Arial"/>
                <a:sym typeface="Arial"/>
              </a:endParaRPr>
            </a:p>
          </p:txBody>
        </p:sp>
        <p:cxnSp>
          <p:nvCxnSpPr>
            <p:cNvPr id="2372" name="Google Shape;2372;p134"/>
            <p:cNvCxnSpPr/>
            <p:nvPr/>
          </p:nvCxnSpPr>
          <p:spPr>
            <a:xfrm rot="10800000">
              <a:off x="8505140" y="3278130"/>
              <a:ext cx="0" cy="695400"/>
            </a:xfrm>
            <a:prstGeom prst="straightConnector1">
              <a:avLst/>
            </a:prstGeom>
            <a:noFill/>
            <a:ln cap="flat" cmpd="sng" w="9525">
              <a:solidFill>
                <a:schemeClr val="lt1"/>
              </a:solidFill>
              <a:prstDash val="solid"/>
              <a:round/>
              <a:headEnd len="sm" w="sm" type="none"/>
              <a:tailEnd len="med" w="med" type="oval"/>
            </a:ln>
          </p:spPr>
        </p:cxnSp>
        <p:pic>
          <p:nvPicPr>
            <p:cNvPr id="2373" name="Google Shape;2373;p134" title="Name=Name89.png"/>
            <p:cNvPicPr preferRelativeResize="0"/>
            <p:nvPr/>
          </p:nvPicPr>
          <p:blipFill rotWithShape="1">
            <a:blip r:embed="rId10">
              <a:alphaModFix/>
            </a:blip>
            <a:srcRect b="0" l="0" r="0" t="0"/>
            <a:stretch/>
          </p:blipFill>
          <p:spPr>
            <a:xfrm>
              <a:off x="8207294" y="2610650"/>
              <a:ext cx="591675" cy="5916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377" name="Shape 2377"/>
        <p:cNvGrpSpPr/>
        <p:nvPr/>
      </p:nvGrpSpPr>
      <p:grpSpPr>
        <a:xfrm>
          <a:off x="0" y="0"/>
          <a:ext cx="0" cy="0"/>
          <a:chOff x="0" y="0"/>
          <a:chExt cx="0" cy="0"/>
        </a:xfrm>
      </p:grpSpPr>
      <p:pic>
        <p:nvPicPr>
          <p:cNvPr id="2378" name="Google Shape;2378;p135" title="RUB_Slide 15.png"/>
          <p:cNvPicPr preferRelativeResize="0"/>
          <p:nvPr/>
        </p:nvPicPr>
        <p:blipFill rotWithShape="1">
          <a:blip r:embed="rId3">
            <a:alphaModFix/>
          </a:blip>
          <a:srcRect b="0" l="0" r="0" t="0"/>
          <a:stretch/>
        </p:blipFill>
        <p:spPr>
          <a:xfrm>
            <a:off x="0" y="0"/>
            <a:ext cx="9144003" cy="5143510"/>
          </a:xfrm>
          <a:prstGeom prst="rect">
            <a:avLst/>
          </a:prstGeom>
          <a:noFill/>
          <a:ln>
            <a:noFill/>
          </a:ln>
        </p:spPr>
      </p:pic>
      <p:sp>
        <p:nvSpPr>
          <p:cNvPr id="2379" name="Google Shape;2379;p135"/>
          <p:cNvSpPr txBox="1"/>
          <p:nvPr>
            <p:ph type="title"/>
          </p:nvPr>
        </p:nvSpPr>
        <p:spPr>
          <a:xfrm>
            <a:off x="371475" y="371500"/>
            <a:ext cx="3978000" cy="4400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4800"/>
              <a:t>Agentic Cloud</a:t>
            </a:r>
            <a:endParaRPr sz="4800"/>
          </a:p>
        </p:txBody>
      </p:sp>
      <p:sp>
        <p:nvSpPr>
          <p:cNvPr id="2380" name="Google Shape;2380;p135"/>
          <p:cNvSpPr txBox="1"/>
          <p:nvPr/>
        </p:nvSpPr>
        <p:spPr>
          <a:xfrm>
            <a:off x="5044298" y="-1108688"/>
            <a:ext cx="8202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sp>
        <p:nvSpPr>
          <p:cNvPr id="2381" name="Google Shape;2381;p135"/>
          <p:cNvSpPr txBox="1"/>
          <p:nvPr/>
        </p:nvSpPr>
        <p:spPr>
          <a:xfrm>
            <a:off x="6001770" y="-1777490"/>
            <a:ext cx="8247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sp>
        <p:nvSpPr>
          <p:cNvPr id="2382" name="Google Shape;2382;p135"/>
          <p:cNvSpPr txBox="1"/>
          <p:nvPr/>
        </p:nvSpPr>
        <p:spPr>
          <a:xfrm>
            <a:off x="7031900" y="-1108688"/>
            <a:ext cx="8247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cxnSp>
        <p:nvCxnSpPr>
          <p:cNvPr id="2383" name="Google Shape;2383;p135"/>
          <p:cNvCxnSpPr/>
          <p:nvPr/>
        </p:nvCxnSpPr>
        <p:spPr>
          <a:xfrm rot="10800000">
            <a:off x="5044754" y="-2433629"/>
            <a:ext cx="0" cy="1279800"/>
          </a:xfrm>
          <a:prstGeom prst="straightConnector1">
            <a:avLst/>
          </a:prstGeom>
          <a:noFill/>
          <a:ln cap="flat" cmpd="sng" w="3575">
            <a:solidFill>
              <a:srgbClr val="FFFFFF"/>
            </a:solidFill>
            <a:prstDash val="solid"/>
            <a:round/>
            <a:headEnd len="sm" w="sm" type="none"/>
            <a:tailEnd len="med" w="med" type="oval"/>
          </a:ln>
        </p:spPr>
      </p:cxnSp>
      <p:cxnSp>
        <p:nvCxnSpPr>
          <p:cNvPr id="2384" name="Google Shape;2384;p135"/>
          <p:cNvCxnSpPr/>
          <p:nvPr/>
        </p:nvCxnSpPr>
        <p:spPr>
          <a:xfrm rot="10800000">
            <a:off x="6002241" y="-2433629"/>
            <a:ext cx="0" cy="606000"/>
          </a:xfrm>
          <a:prstGeom prst="straightConnector1">
            <a:avLst/>
          </a:prstGeom>
          <a:noFill/>
          <a:ln cap="flat" cmpd="sng" w="3575">
            <a:solidFill>
              <a:srgbClr val="FFFFFF"/>
            </a:solidFill>
            <a:prstDash val="solid"/>
            <a:round/>
            <a:headEnd len="sm" w="sm" type="none"/>
            <a:tailEnd len="med" w="med" type="oval"/>
          </a:ln>
        </p:spPr>
      </p:cxnSp>
      <p:cxnSp>
        <p:nvCxnSpPr>
          <p:cNvPr id="2385" name="Google Shape;2385;p135"/>
          <p:cNvCxnSpPr/>
          <p:nvPr/>
        </p:nvCxnSpPr>
        <p:spPr>
          <a:xfrm rot="10800000">
            <a:off x="7021981" y="-2433629"/>
            <a:ext cx="0" cy="1279800"/>
          </a:xfrm>
          <a:prstGeom prst="straightConnector1">
            <a:avLst/>
          </a:prstGeom>
          <a:noFill/>
          <a:ln cap="flat" cmpd="sng" w="3575">
            <a:solidFill>
              <a:srgbClr val="FFFFFF"/>
            </a:solidFill>
            <a:prstDash val="solid"/>
            <a:round/>
            <a:headEnd len="sm" w="sm" type="none"/>
            <a:tailEnd len="med" w="med" type="oval"/>
          </a:ln>
        </p:spPr>
      </p:cxnSp>
      <p:sp>
        <p:nvSpPr>
          <p:cNvPr id="2386" name="Google Shape;2386;p135"/>
          <p:cNvSpPr txBox="1"/>
          <p:nvPr/>
        </p:nvSpPr>
        <p:spPr>
          <a:xfrm>
            <a:off x="7934869" y="-1777490"/>
            <a:ext cx="8247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cxnSp>
        <p:nvCxnSpPr>
          <p:cNvPr id="2387" name="Google Shape;2387;p135"/>
          <p:cNvCxnSpPr/>
          <p:nvPr/>
        </p:nvCxnSpPr>
        <p:spPr>
          <a:xfrm rot="10800000">
            <a:off x="7935416" y="-2433629"/>
            <a:ext cx="0" cy="607500"/>
          </a:xfrm>
          <a:prstGeom prst="straightConnector1">
            <a:avLst/>
          </a:prstGeom>
          <a:noFill/>
          <a:ln cap="flat" cmpd="sng" w="3575">
            <a:solidFill>
              <a:srgbClr val="FFFFFF"/>
            </a:solidFill>
            <a:prstDash val="solid"/>
            <a:round/>
            <a:headEnd len="sm" w="sm" type="none"/>
            <a:tailEnd len="med" w="med" type="oval"/>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391" name="Shape 2391"/>
        <p:cNvGrpSpPr/>
        <p:nvPr/>
      </p:nvGrpSpPr>
      <p:grpSpPr>
        <a:xfrm>
          <a:off x="0" y="0"/>
          <a:ext cx="0" cy="0"/>
          <a:chOff x="0" y="0"/>
          <a:chExt cx="0" cy="0"/>
        </a:xfrm>
      </p:grpSpPr>
      <p:pic>
        <p:nvPicPr>
          <p:cNvPr id="2392" name="Google Shape;2392;p136" title="Group 64623.png"/>
          <p:cNvPicPr preferRelativeResize="0"/>
          <p:nvPr/>
        </p:nvPicPr>
        <p:blipFill rotWithShape="1">
          <a:blip r:embed="rId3">
            <a:alphaModFix/>
          </a:blip>
          <a:srcRect b="0" l="573" r="573" t="0"/>
          <a:stretch/>
        </p:blipFill>
        <p:spPr>
          <a:xfrm rot="166809">
            <a:off x="177971" y="823323"/>
            <a:ext cx="3984811" cy="3984834"/>
          </a:xfrm>
          <a:prstGeom prst="rect">
            <a:avLst/>
          </a:prstGeom>
          <a:noFill/>
          <a:ln>
            <a:noFill/>
          </a:ln>
        </p:spPr>
      </p:pic>
      <p:pic>
        <p:nvPicPr>
          <p:cNvPr id="2393" name="Google Shape;2393;p136" title="Group 64629.png"/>
          <p:cNvPicPr preferRelativeResize="0"/>
          <p:nvPr/>
        </p:nvPicPr>
        <p:blipFill>
          <a:blip r:embed="rId4">
            <a:alphaModFix/>
          </a:blip>
          <a:stretch>
            <a:fillRect/>
          </a:stretch>
        </p:blipFill>
        <p:spPr>
          <a:xfrm>
            <a:off x="2068117" y="1349931"/>
            <a:ext cx="6811976" cy="3159850"/>
          </a:xfrm>
          <a:prstGeom prst="rect">
            <a:avLst/>
          </a:prstGeom>
          <a:noFill/>
          <a:ln>
            <a:noFill/>
          </a:ln>
        </p:spPr>
      </p:pic>
      <p:pic>
        <p:nvPicPr>
          <p:cNvPr id="2394" name="Google Shape;2394;p136" title="Shape Bars.png"/>
          <p:cNvPicPr preferRelativeResize="0"/>
          <p:nvPr/>
        </p:nvPicPr>
        <p:blipFill>
          <a:blip r:embed="rId5">
            <a:alphaModFix/>
          </a:blip>
          <a:stretch>
            <a:fillRect/>
          </a:stretch>
        </p:blipFill>
        <p:spPr>
          <a:xfrm>
            <a:off x="5816484" y="1360067"/>
            <a:ext cx="3064801" cy="3159847"/>
          </a:xfrm>
          <a:prstGeom prst="rect">
            <a:avLst/>
          </a:prstGeom>
          <a:noFill/>
          <a:ln>
            <a:noFill/>
          </a:ln>
        </p:spPr>
      </p:pic>
      <p:sp>
        <p:nvSpPr>
          <p:cNvPr id="2395" name="Google Shape;2395;p136"/>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Pioneering Cyber Resilience: Our Journey </a:t>
            </a:r>
            <a:endParaRPr/>
          </a:p>
        </p:txBody>
      </p:sp>
      <p:grpSp>
        <p:nvGrpSpPr>
          <p:cNvPr id="2396" name="Google Shape;2396;p136"/>
          <p:cNvGrpSpPr/>
          <p:nvPr/>
        </p:nvGrpSpPr>
        <p:grpSpPr>
          <a:xfrm>
            <a:off x="474239" y="1290844"/>
            <a:ext cx="4931398" cy="3159940"/>
            <a:chOff x="443625" y="1145950"/>
            <a:chExt cx="5968048" cy="3485100"/>
          </a:xfrm>
        </p:grpSpPr>
        <p:cxnSp>
          <p:nvCxnSpPr>
            <p:cNvPr id="2397" name="Google Shape;2397;p136"/>
            <p:cNvCxnSpPr/>
            <p:nvPr/>
          </p:nvCxnSpPr>
          <p:spPr>
            <a:xfrm rot="10800000">
              <a:off x="443625" y="1145950"/>
              <a:ext cx="6900" cy="3485100"/>
            </a:xfrm>
            <a:prstGeom prst="straightConnector1">
              <a:avLst/>
            </a:prstGeom>
            <a:noFill/>
            <a:ln cap="flat" cmpd="sng" w="9525">
              <a:solidFill>
                <a:schemeClr val="lt1"/>
              </a:solidFill>
              <a:prstDash val="solid"/>
              <a:round/>
              <a:headEnd len="sm" w="sm" type="none"/>
              <a:tailEnd len="med" w="med" type="triangle"/>
            </a:ln>
          </p:spPr>
        </p:cxnSp>
        <p:cxnSp>
          <p:nvCxnSpPr>
            <p:cNvPr id="2398" name="Google Shape;2398;p136"/>
            <p:cNvCxnSpPr/>
            <p:nvPr/>
          </p:nvCxnSpPr>
          <p:spPr>
            <a:xfrm flipH="1" rot="10800000">
              <a:off x="452173" y="4609658"/>
              <a:ext cx="5959500" cy="15300"/>
            </a:xfrm>
            <a:prstGeom prst="straightConnector1">
              <a:avLst/>
            </a:prstGeom>
            <a:noFill/>
            <a:ln cap="flat" cmpd="sng" w="9525">
              <a:solidFill>
                <a:schemeClr val="lt1"/>
              </a:solidFill>
              <a:prstDash val="solid"/>
              <a:round/>
              <a:headEnd len="sm" w="sm" type="none"/>
              <a:tailEnd len="med" w="med" type="triangle"/>
            </a:ln>
          </p:spPr>
        </p:cxnSp>
      </p:grpSp>
      <p:sp>
        <p:nvSpPr>
          <p:cNvPr id="2399" name="Google Shape;2399;p136"/>
          <p:cNvSpPr txBox="1"/>
          <p:nvPr/>
        </p:nvSpPr>
        <p:spPr>
          <a:xfrm>
            <a:off x="866864" y="3869965"/>
            <a:ext cx="1483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Data Center</a:t>
            </a:r>
            <a:endParaRPr b="1" i="0" sz="1400" u="none" cap="none" strike="noStrike">
              <a:solidFill>
                <a:srgbClr val="FFFFFF"/>
              </a:solidFill>
              <a:latin typeface="Arial"/>
              <a:ea typeface="Arial"/>
              <a:cs typeface="Arial"/>
              <a:sym typeface="Arial"/>
            </a:endParaRPr>
          </a:p>
        </p:txBody>
      </p:sp>
      <p:sp>
        <p:nvSpPr>
          <p:cNvPr id="2400" name="Google Shape;2400;p136"/>
          <p:cNvSpPr/>
          <p:nvPr/>
        </p:nvSpPr>
        <p:spPr>
          <a:xfrm>
            <a:off x="6432458" y="3928614"/>
            <a:ext cx="2233200" cy="291300"/>
          </a:xfrm>
          <a:prstGeom prst="roundRect">
            <a:avLst>
              <a:gd fmla="val 9337" name="adj"/>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Arial"/>
                <a:ea typeface="Arial"/>
                <a:cs typeface="Arial"/>
                <a:sym typeface="Arial"/>
              </a:rPr>
              <a:t>Infrastructure Modernization</a:t>
            </a:r>
            <a:endParaRPr b="1" i="0" sz="1200" u="none" cap="none" strike="noStrike">
              <a:solidFill>
                <a:srgbClr val="FFFFFF"/>
              </a:solidFill>
              <a:latin typeface="Arial"/>
              <a:ea typeface="Arial"/>
              <a:cs typeface="Arial"/>
              <a:sym typeface="Arial"/>
            </a:endParaRPr>
          </a:p>
        </p:txBody>
      </p:sp>
      <p:sp>
        <p:nvSpPr>
          <p:cNvPr id="2401" name="Google Shape;2401;p136"/>
          <p:cNvSpPr/>
          <p:nvPr/>
        </p:nvSpPr>
        <p:spPr>
          <a:xfrm>
            <a:off x="6432458" y="3175330"/>
            <a:ext cx="2233200" cy="291300"/>
          </a:xfrm>
          <a:prstGeom prst="roundRect">
            <a:avLst>
              <a:gd fmla="val 9337" name="adj"/>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Cyber Resilience</a:t>
            </a:r>
            <a:endParaRPr b="1" i="0" sz="1200" u="none" cap="none" strike="noStrike">
              <a:solidFill>
                <a:schemeClr val="lt1"/>
              </a:solidFill>
              <a:latin typeface="Arial"/>
              <a:ea typeface="Arial"/>
              <a:cs typeface="Arial"/>
              <a:sym typeface="Arial"/>
            </a:endParaRPr>
          </a:p>
        </p:txBody>
      </p:sp>
      <p:sp>
        <p:nvSpPr>
          <p:cNvPr id="2402" name="Google Shape;2402;p136"/>
          <p:cNvSpPr txBox="1"/>
          <p:nvPr/>
        </p:nvSpPr>
        <p:spPr>
          <a:xfrm>
            <a:off x="1806573" y="3120889"/>
            <a:ext cx="127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Cloud</a:t>
            </a:r>
            <a:endParaRPr b="1" i="0" sz="1400" u="none" cap="none" strike="noStrike">
              <a:solidFill>
                <a:srgbClr val="FFFFFF"/>
              </a:solidFill>
              <a:latin typeface="Arial"/>
              <a:ea typeface="Arial"/>
              <a:cs typeface="Arial"/>
              <a:sym typeface="Arial"/>
            </a:endParaRPr>
          </a:p>
        </p:txBody>
      </p:sp>
      <p:sp>
        <p:nvSpPr>
          <p:cNvPr id="2403" name="Google Shape;2403;p136"/>
          <p:cNvSpPr/>
          <p:nvPr/>
        </p:nvSpPr>
        <p:spPr>
          <a:xfrm>
            <a:off x="6432458" y="2395459"/>
            <a:ext cx="2233200" cy="291300"/>
          </a:xfrm>
          <a:prstGeom prst="roundRect">
            <a:avLst>
              <a:gd fmla="val 9337" name="adj"/>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Identity as Attack Vector</a:t>
            </a:r>
            <a:endParaRPr b="1" i="0" sz="1200" u="none" cap="none" strike="noStrike">
              <a:solidFill>
                <a:schemeClr val="lt1"/>
              </a:solidFill>
              <a:latin typeface="Arial"/>
              <a:ea typeface="Arial"/>
              <a:cs typeface="Arial"/>
              <a:sym typeface="Arial"/>
            </a:endParaRPr>
          </a:p>
        </p:txBody>
      </p:sp>
      <p:sp>
        <p:nvSpPr>
          <p:cNvPr id="2404" name="Google Shape;2404;p136"/>
          <p:cNvSpPr txBox="1"/>
          <p:nvPr/>
        </p:nvSpPr>
        <p:spPr>
          <a:xfrm>
            <a:off x="2507065" y="2371814"/>
            <a:ext cx="1232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Security</a:t>
            </a:r>
            <a:endParaRPr b="1" i="0" sz="1400" u="none" cap="none" strike="noStrike">
              <a:solidFill>
                <a:srgbClr val="FFFFFF"/>
              </a:solidFill>
              <a:latin typeface="Arial"/>
              <a:ea typeface="Arial"/>
              <a:cs typeface="Arial"/>
              <a:sym typeface="Arial"/>
            </a:endParaRPr>
          </a:p>
        </p:txBody>
      </p:sp>
      <p:sp>
        <p:nvSpPr>
          <p:cNvPr id="2405" name="Google Shape;2405;p136"/>
          <p:cNvSpPr/>
          <p:nvPr/>
        </p:nvSpPr>
        <p:spPr>
          <a:xfrm>
            <a:off x="6432458" y="1651514"/>
            <a:ext cx="2233200" cy="291300"/>
          </a:xfrm>
          <a:prstGeom prst="roundRect">
            <a:avLst>
              <a:gd fmla="val 9337" name="adj"/>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Arial"/>
                <a:ea typeface="Arial"/>
                <a:cs typeface="Arial"/>
                <a:sym typeface="Arial"/>
              </a:rPr>
              <a:t>Agent Operations</a:t>
            </a:r>
            <a:endParaRPr b="1" i="0" sz="1200" u="none" cap="none" strike="noStrike">
              <a:solidFill>
                <a:srgbClr val="FFFFFF"/>
              </a:solidFill>
              <a:latin typeface="Arial"/>
              <a:ea typeface="Arial"/>
              <a:cs typeface="Arial"/>
              <a:sym typeface="Arial"/>
            </a:endParaRPr>
          </a:p>
        </p:txBody>
      </p:sp>
      <p:sp>
        <p:nvSpPr>
          <p:cNvPr id="2406" name="Google Shape;2406;p136"/>
          <p:cNvSpPr txBox="1"/>
          <p:nvPr/>
        </p:nvSpPr>
        <p:spPr>
          <a:xfrm>
            <a:off x="3379089" y="1597064"/>
            <a:ext cx="99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A.I.</a:t>
            </a:r>
            <a:endParaRPr b="1" i="0" sz="1400" u="none" cap="none" strike="noStrike">
              <a:solidFill>
                <a:srgbClr val="FFFFFF"/>
              </a:solidFill>
              <a:latin typeface="Arial"/>
              <a:ea typeface="Arial"/>
              <a:cs typeface="Arial"/>
              <a:sym typeface="Arial"/>
            </a:endParaRPr>
          </a:p>
        </p:txBody>
      </p:sp>
      <p:pic>
        <p:nvPicPr>
          <p:cNvPr id="2407" name="Google Shape;2407;p136" title="Group 64624.png"/>
          <p:cNvPicPr preferRelativeResize="0"/>
          <p:nvPr/>
        </p:nvPicPr>
        <p:blipFill>
          <a:blip r:embed="rId6">
            <a:alphaModFix/>
          </a:blip>
          <a:stretch>
            <a:fillRect/>
          </a:stretch>
        </p:blipFill>
        <p:spPr>
          <a:xfrm>
            <a:off x="1347314" y="1564543"/>
            <a:ext cx="1412050" cy="504300"/>
          </a:xfrm>
          <a:prstGeom prst="rect">
            <a:avLst/>
          </a:prstGeom>
          <a:noFill/>
          <a:ln>
            <a:noFill/>
          </a:ln>
        </p:spPr>
      </p:pic>
      <p:pic>
        <p:nvPicPr>
          <p:cNvPr id="2408" name="Google Shape;2408;p136" title="Name=Name34.png"/>
          <p:cNvPicPr preferRelativeResize="0"/>
          <p:nvPr/>
        </p:nvPicPr>
        <p:blipFill rotWithShape="1">
          <a:blip r:embed="rId7">
            <a:alphaModFix/>
          </a:blip>
          <a:srcRect b="10" l="0" r="0" t="0"/>
          <a:stretch/>
        </p:blipFill>
        <p:spPr>
          <a:xfrm>
            <a:off x="6002083" y="1547164"/>
            <a:ext cx="475725" cy="475700"/>
          </a:xfrm>
          <a:prstGeom prst="rect">
            <a:avLst/>
          </a:prstGeom>
          <a:noFill/>
          <a:ln>
            <a:noFill/>
          </a:ln>
        </p:spPr>
      </p:pic>
      <p:pic>
        <p:nvPicPr>
          <p:cNvPr id="2409" name="Google Shape;2409;p136" title="Name=Name35.png"/>
          <p:cNvPicPr preferRelativeResize="0"/>
          <p:nvPr/>
        </p:nvPicPr>
        <p:blipFill rotWithShape="1">
          <a:blip r:embed="rId8">
            <a:alphaModFix/>
          </a:blip>
          <a:srcRect b="10" l="0" r="0" t="0"/>
          <a:stretch/>
        </p:blipFill>
        <p:spPr>
          <a:xfrm>
            <a:off x="6002083" y="2315721"/>
            <a:ext cx="475725" cy="475700"/>
          </a:xfrm>
          <a:prstGeom prst="rect">
            <a:avLst/>
          </a:prstGeom>
          <a:noFill/>
          <a:ln>
            <a:noFill/>
          </a:ln>
        </p:spPr>
      </p:pic>
      <p:pic>
        <p:nvPicPr>
          <p:cNvPr id="2410" name="Google Shape;2410;p136" title="Name=Name36.png"/>
          <p:cNvPicPr preferRelativeResize="0"/>
          <p:nvPr/>
        </p:nvPicPr>
        <p:blipFill rotWithShape="1">
          <a:blip r:embed="rId9">
            <a:alphaModFix/>
          </a:blip>
          <a:srcRect b="10" l="0" r="0" t="0"/>
          <a:stretch/>
        </p:blipFill>
        <p:spPr>
          <a:xfrm>
            <a:off x="6002083" y="3083130"/>
            <a:ext cx="475725" cy="475700"/>
          </a:xfrm>
          <a:prstGeom prst="rect">
            <a:avLst/>
          </a:prstGeom>
          <a:noFill/>
          <a:ln>
            <a:noFill/>
          </a:ln>
        </p:spPr>
      </p:pic>
      <p:pic>
        <p:nvPicPr>
          <p:cNvPr id="2411" name="Google Shape;2411;p136" title="Name=Name37.png"/>
          <p:cNvPicPr preferRelativeResize="0"/>
          <p:nvPr/>
        </p:nvPicPr>
        <p:blipFill rotWithShape="1">
          <a:blip r:embed="rId10">
            <a:alphaModFix/>
          </a:blip>
          <a:srcRect b="10" l="0" r="0" t="0"/>
          <a:stretch/>
        </p:blipFill>
        <p:spPr>
          <a:xfrm>
            <a:off x="6002083" y="3845055"/>
            <a:ext cx="475725" cy="475700"/>
          </a:xfrm>
          <a:prstGeom prst="rect">
            <a:avLst/>
          </a:prstGeom>
          <a:noFill/>
          <a:ln>
            <a:noFill/>
          </a:ln>
        </p:spPr>
      </p:pic>
      <p:pic>
        <p:nvPicPr>
          <p:cNvPr id="2412" name="Google Shape;2412;p136" title="Name=Name38.png"/>
          <p:cNvPicPr preferRelativeResize="0"/>
          <p:nvPr/>
        </p:nvPicPr>
        <p:blipFill rotWithShape="1">
          <a:blip r:embed="rId11">
            <a:alphaModFix/>
          </a:blip>
          <a:srcRect b="10" l="0" r="0" t="0"/>
          <a:stretch/>
        </p:blipFill>
        <p:spPr>
          <a:xfrm>
            <a:off x="3812977" y="1547164"/>
            <a:ext cx="475725" cy="475700"/>
          </a:xfrm>
          <a:prstGeom prst="rect">
            <a:avLst/>
          </a:prstGeom>
          <a:noFill/>
          <a:ln>
            <a:noFill/>
          </a:ln>
        </p:spPr>
      </p:pic>
      <p:pic>
        <p:nvPicPr>
          <p:cNvPr id="2413" name="Google Shape;2413;p136" title="Name=Name39.png"/>
          <p:cNvPicPr preferRelativeResize="0"/>
          <p:nvPr/>
        </p:nvPicPr>
        <p:blipFill rotWithShape="1">
          <a:blip r:embed="rId12">
            <a:alphaModFix/>
          </a:blip>
          <a:srcRect b="10" l="0" r="0" t="0"/>
          <a:stretch/>
        </p:blipFill>
        <p:spPr>
          <a:xfrm>
            <a:off x="3371621" y="2315721"/>
            <a:ext cx="475725" cy="475700"/>
          </a:xfrm>
          <a:prstGeom prst="rect">
            <a:avLst/>
          </a:prstGeom>
          <a:noFill/>
          <a:ln>
            <a:noFill/>
          </a:ln>
        </p:spPr>
      </p:pic>
      <p:pic>
        <p:nvPicPr>
          <p:cNvPr id="2414" name="Google Shape;2414;p136" title="Name=Name40.png"/>
          <p:cNvPicPr preferRelativeResize="0"/>
          <p:nvPr/>
        </p:nvPicPr>
        <p:blipFill rotWithShape="1">
          <a:blip r:embed="rId13">
            <a:alphaModFix/>
          </a:blip>
          <a:srcRect b="10" l="0" r="0" t="0"/>
          <a:stretch/>
        </p:blipFill>
        <p:spPr>
          <a:xfrm>
            <a:off x="2627955" y="3083130"/>
            <a:ext cx="475725" cy="475700"/>
          </a:xfrm>
          <a:prstGeom prst="rect">
            <a:avLst/>
          </a:prstGeom>
          <a:noFill/>
          <a:ln>
            <a:noFill/>
          </a:ln>
        </p:spPr>
      </p:pic>
      <p:pic>
        <p:nvPicPr>
          <p:cNvPr id="2415" name="Google Shape;2415;p136" title="Name=Name41.png"/>
          <p:cNvPicPr preferRelativeResize="0"/>
          <p:nvPr/>
        </p:nvPicPr>
        <p:blipFill rotWithShape="1">
          <a:blip r:embed="rId14">
            <a:alphaModFix/>
          </a:blip>
          <a:srcRect b="10" l="0" r="0" t="0"/>
          <a:stretch/>
        </p:blipFill>
        <p:spPr>
          <a:xfrm>
            <a:off x="2027136" y="3845055"/>
            <a:ext cx="475725" cy="475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732" name="Shape 1732"/>
        <p:cNvGrpSpPr/>
        <p:nvPr/>
      </p:nvGrpSpPr>
      <p:grpSpPr>
        <a:xfrm>
          <a:off x="0" y="0"/>
          <a:ext cx="0" cy="0"/>
          <a:chOff x="0" y="0"/>
          <a:chExt cx="0" cy="0"/>
        </a:xfrm>
      </p:grpSpPr>
      <p:pic>
        <p:nvPicPr>
          <p:cNvPr id="1733" name="Google Shape;1733;p119" title="Frame 1134258675.png"/>
          <p:cNvPicPr preferRelativeResize="0"/>
          <p:nvPr/>
        </p:nvPicPr>
        <p:blipFill>
          <a:blip r:embed="rId3">
            <a:alphaModFix/>
          </a:blip>
          <a:stretch>
            <a:fillRect/>
          </a:stretch>
        </p:blipFill>
        <p:spPr>
          <a:xfrm>
            <a:off x="2500" y="4067335"/>
            <a:ext cx="9144003" cy="968871"/>
          </a:xfrm>
          <a:prstGeom prst="rect">
            <a:avLst/>
          </a:prstGeom>
          <a:noFill/>
          <a:ln>
            <a:noFill/>
          </a:ln>
        </p:spPr>
      </p:pic>
      <p:sp>
        <p:nvSpPr>
          <p:cNvPr id="1734" name="Google Shape;1734;p119"/>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Can Your Team Answer These Questions?</a:t>
            </a:r>
            <a:endParaRPr/>
          </a:p>
        </p:txBody>
      </p:sp>
      <p:sp>
        <p:nvSpPr>
          <p:cNvPr id="1735" name="Google Shape;1735;p119"/>
          <p:cNvSpPr txBox="1"/>
          <p:nvPr/>
        </p:nvSpPr>
        <p:spPr>
          <a:xfrm>
            <a:off x="4217172" y="4272817"/>
            <a:ext cx="7146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1" i="0" lang="en" sz="900" u="none" cap="none" strike="noStrike">
                <a:solidFill>
                  <a:schemeClr val="lt1"/>
                </a:solidFill>
              </a:rPr>
              <a:t>Time</a:t>
            </a:r>
            <a:endParaRPr b="1" sz="900">
              <a:solidFill>
                <a:schemeClr val="lt1"/>
              </a:solidFill>
            </a:endParaRPr>
          </a:p>
        </p:txBody>
      </p:sp>
      <p:pic>
        <p:nvPicPr>
          <p:cNvPr id="1736" name="Google Shape;1736;p119" title="Group 64548.png"/>
          <p:cNvPicPr preferRelativeResize="0"/>
          <p:nvPr/>
        </p:nvPicPr>
        <p:blipFill rotWithShape="1">
          <a:blip r:embed="rId4">
            <a:alphaModFix/>
          </a:blip>
          <a:srcRect b="0" l="0" r="0" t="0"/>
          <a:stretch/>
        </p:blipFill>
        <p:spPr>
          <a:xfrm>
            <a:off x="264788" y="1166833"/>
            <a:ext cx="8614426" cy="3015899"/>
          </a:xfrm>
          <a:prstGeom prst="rect">
            <a:avLst/>
          </a:prstGeom>
          <a:noFill/>
          <a:ln>
            <a:noFill/>
          </a:ln>
        </p:spPr>
      </p:pic>
      <p:pic>
        <p:nvPicPr>
          <p:cNvPr id="1737" name="Google Shape;1737;p119" title="Icons.png"/>
          <p:cNvPicPr preferRelativeResize="0"/>
          <p:nvPr/>
        </p:nvPicPr>
        <p:blipFill>
          <a:blip r:embed="rId5">
            <a:alphaModFix/>
          </a:blip>
          <a:stretch>
            <a:fillRect/>
          </a:stretch>
        </p:blipFill>
        <p:spPr>
          <a:xfrm>
            <a:off x="776775" y="2923867"/>
            <a:ext cx="902250" cy="902250"/>
          </a:xfrm>
          <a:prstGeom prst="rect">
            <a:avLst/>
          </a:prstGeom>
          <a:noFill/>
          <a:ln>
            <a:noFill/>
          </a:ln>
        </p:spPr>
      </p:pic>
      <p:sp>
        <p:nvSpPr>
          <p:cNvPr id="1738" name="Google Shape;1738;p119"/>
          <p:cNvSpPr txBox="1"/>
          <p:nvPr/>
        </p:nvSpPr>
        <p:spPr>
          <a:xfrm>
            <a:off x="568950" y="1412450"/>
            <a:ext cx="13179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lt1"/>
                </a:solidFill>
              </a:rPr>
              <a:t>Determine scope </a:t>
            </a:r>
            <a:br>
              <a:rPr b="1" lang="en" sz="1500">
                <a:solidFill>
                  <a:schemeClr val="lt1"/>
                </a:solidFill>
              </a:rPr>
            </a:br>
            <a:r>
              <a:rPr b="1" lang="en" sz="1500">
                <a:solidFill>
                  <a:schemeClr val="lt1"/>
                </a:solidFill>
              </a:rPr>
              <a:t>of attack</a:t>
            </a:r>
            <a:endParaRPr sz="11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lang="en" sz="800">
                <a:solidFill>
                  <a:schemeClr val="lt1"/>
                </a:solidFill>
              </a:rPr>
              <a:t>What data was compromised? What was encrypted?</a:t>
            </a:r>
            <a:endParaRPr b="1" sz="800">
              <a:solidFill>
                <a:schemeClr val="lt1"/>
              </a:solidFill>
            </a:endParaRPr>
          </a:p>
        </p:txBody>
      </p:sp>
      <p:sp>
        <p:nvSpPr>
          <p:cNvPr id="1739" name="Google Shape;1739;p119"/>
          <p:cNvSpPr txBox="1"/>
          <p:nvPr/>
        </p:nvSpPr>
        <p:spPr>
          <a:xfrm>
            <a:off x="2242250" y="1412450"/>
            <a:ext cx="13179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500">
                <a:solidFill>
                  <a:schemeClr val="lt1"/>
                </a:solidFill>
              </a:rPr>
              <a:t>Determine point </a:t>
            </a:r>
            <a:endParaRPr b="1" sz="1500">
              <a:solidFill>
                <a:schemeClr val="lt1"/>
              </a:solidFill>
            </a:endParaRPr>
          </a:p>
          <a:p>
            <a:pPr indent="0" lvl="0" marL="0" rtl="0" algn="ctr">
              <a:spcBef>
                <a:spcPts val="0"/>
              </a:spcBef>
              <a:spcAft>
                <a:spcPts val="0"/>
              </a:spcAft>
              <a:buNone/>
            </a:pPr>
            <a:r>
              <a:rPr b="1" lang="en" sz="1500">
                <a:solidFill>
                  <a:schemeClr val="lt1"/>
                </a:solidFill>
              </a:rPr>
              <a:t>of infection</a:t>
            </a:r>
            <a:endParaRPr b="1" sz="15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lang="en" sz="800">
                <a:solidFill>
                  <a:schemeClr val="lt1"/>
                </a:solidFill>
              </a:rPr>
              <a:t>At what point was data compromised? Can we quickly identify clean recovery points?</a:t>
            </a:r>
            <a:endParaRPr b="1" sz="800">
              <a:solidFill>
                <a:schemeClr val="lt1"/>
              </a:solidFill>
            </a:endParaRPr>
          </a:p>
        </p:txBody>
      </p:sp>
      <p:sp>
        <p:nvSpPr>
          <p:cNvPr id="1740" name="Google Shape;1740;p119"/>
          <p:cNvSpPr txBox="1"/>
          <p:nvPr/>
        </p:nvSpPr>
        <p:spPr>
          <a:xfrm>
            <a:off x="3915550" y="1412450"/>
            <a:ext cx="13179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lt1"/>
                </a:solidFill>
              </a:rPr>
              <a:t>Assess sensitive data impact</a:t>
            </a:r>
            <a:endParaRPr sz="11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lang="en" sz="800">
                <a:solidFill>
                  <a:schemeClr val="lt1"/>
                </a:solidFill>
              </a:rPr>
              <a:t>What sensitive patient data was exfiltrated?</a:t>
            </a:r>
            <a:endParaRPr b="1" sz="800">
              <a:solidFill>
                <a:schemeClr val="lt1"/>
              </a:solidFill>
            </a:endParaRPr>
          </a:p>
        </p:txBody>
      </p:sp>
      <p:sp>
        <p:nvSpPr>
          <p:cNvPr id="1741" name="Google Shape;1741;p119"/>
          <p:cNvSpPr txBox="1"/>
          <p:nvPr/>
        </p:nvSpPr>
        <p:spPr>
          <a:xfrm>
            <a:off x="5475049" y="1412450"/>
            <a:ext cx="15222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lt1"/>
                </a:solidFill>
              </a:rPr>
              <a:t>Find</a:t>
            </a:r>
            <a:br>
              <a:rPr b="1" lang="en" sz="1500">
                <a:solidFill>
                  <a:schemeClr val="lt1"/>
                </a:solidFill>
              </a:rPr>
            </a:br>
            <a:r>
              <a:rPr b="1" lang="en" sz="1500">
                <a:solidFill>
                  <a:schemeClr val="lt1"/>
                </a:solidFill>
              </a:rPr>
              <a:t>malware and quarantine</a:t>
            </a:r>
            <a:endParaRPr b="1" sz="15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lang="en" sz="800">
                <a:solidFill>
                  <a:schemeClr val="lt1"/>
                </a:solidFill>
              </a:rPr>
              <a:t>Can we find all locations of malware? Can we isolate malware to prevent re-infection?</a:t>
            </a:r>
            <a:endParaRPr b="1" sz="800">
              <a:solidFill>
                <a:schemeClr val="lt1"/>
              </a:solidFill>
            </a:endParaRPr>
          </a:p>
        </p:txBody>
      </p:sp>
      <p:sp>
        <p:nvSpPr>
          <p:cNvPr id="1742" name="Google Shape;1742;p119"/>
          <p:cNvSpPr txBox="1"/>
          <p:nvPr/>
        </p:nvSpPr>
        <p:spPr>
          <a:xfrm>
            <a:off x="7250534" y="1412450"/>
            <a:ext cx="13179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500">
                <a:solidFill>
                  <a:schemeClr val="lt1"/>
                </a:solidFill>
              </a:rPr>
              <a:t>Restore </a:t>
            </a:r>
            <a:endParaRPr b="1" sz="1500">
              <a:solidFill>
                <a:schemeClr val="lt1"/>
              </a:solidFill>
            </a:endParaRPr>
          </a:p>
          <a:p>
            <a:pPr indent="0" lvl="0" marL="0" rtl="0" algn="ctr">
              <a:spcBef>
                <a:spcPts val="0"/>
              </a:spcBef>
              <a:spcAft>
                <a:spcPts val="0"/>
              </a:spcAft>
              <a:buNone/>
            </a:pPr>
            <a:r>
              <a:rPr b="1" lang="en" sz="1500">
                <a:solidFill>
                  <a:schemeClr val="lt1"/>
                </a:solidFill>
              </a:rPr>
              <a:t>from backup</a:t>
            </a:r>
            <a:endParaRPr b="1" sz="15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lang="en" sz="800">
                <a:solidFill>
                  <a:schemeClr val="lt1"/>
                </a:solidFill>
              </a:rPr>
              <a:t>Did our backups survive?</a:t>
            </a:r>
            <a:endParaRPr b="1" sz="800">
              <a:solidFill>
                <a:schemeClr val="lt1"/>
              </a:solidFill>
            </a:endParaRPr>
          </a:p>
        </p:txBody>
      </p:sp>
      <p:pic>
        <p:nvPicPr>
          <p:cNvPr id="1743" name="Google Shape;1743;p119" title="Name=2.png"/>
          <p:cNvPicPr preferRelativeResize="0"/>
          <p:nvPr/>
        </p:nvPicPr>
        <p:blipFill rotWithShape="1">
          <a:blip r:embed="rId6">
            <a:alphaModFix/>
          </a:blip>
          <a:srcRect b="0" l="0" r="0" t="0"/>
          <a:stretch/>
        </p:blipFill>
        <p:spPr>
          <a:xfrm>
            <a:off x="2450075" y="2923867"/>
            <a:ext cx="902250" cy="902250"/>
          </a:xfrm>
          <a:prstGeom prst="rect">
            <a:avLst/>
          </a:prstGeom>
          <a:noFill/>
          <a:ln>
            <a:noFill/>
          </a:ln>
        </p:spPr>
      </p:pic>
      <p:pic>
        <p:nvPicPr>
          <p:cNvPr id="1744" name="Google Shape;1744;p119" title="Name=3.png"/>
          <p:cNvPicPr preferRelativeResize="0"/>
          <p:nvPr/>
        </p:nvPicPr>
        <p:blipFill rotWithShape="1">
          <a:blip r:embed="rId7">
            <a:alphaModFix/>
          </a:blip>
          <a:srcRect b="0" l="0" r="0" t="0"/>
          <a:stretch/>
        </p:blipFill>
        <p:spPr>
          <a:xfrm>
            <a:off x="4119600" y="2923867"/>
            <a:ext cx="902250" cy="902250"/>
          </a:xfrm>
          <a:prstGeom prst="rect">
            <a:avLst/>
          </a:prstGeom>
          <a:noFill/>
          <a:ln>
            <a:noFill/>
          </a:ln>
        </p:spPr>
      </p:pic>
      <p:pic>
        <p:nvPicPr>
          <p:cNvPr id="1745" name="Google Shape;1745;p119" title="Name=4.png"/>
          <p:cNvPicPr preferRelativeResize="0"/>
          <p:nvPr/>
        </p:nvPicPr>
        <p:blipFill rotWithShape="1">
          <a:blip r:embed="rId8">
            <a:alphaModFix/>
          </a:blip>
          <a:srcRect b="0" l="0" r="0" t="0"/>
          <a:stretch/>
        </p:blipFill>
        <p:spPr>
          <a:xfrm>
            <a:off x="5789125" y="2923867"/>
            <a:ext cx="902250" cy="902250"/>
          </a:xfrm>
          <a:prstGeom prst="rect">
            <a:avLst/>
          </a:prstGeom>
          <a:noFill/>
          <a:ln>
            <a:noFill/>
          </a:ln>
        </p:spPr>
      </p:pic>
      <p:pic>
        <p:nvPicPr>
          <p:cNvPr id="1746" name="Google Shape;1746;p119" title="Name=5.png"/>
          <p:cNvPicPr preferRelativeResize="0"/>
          <p:nvPr/>
        </p:nvPicPr>
        <p:blipFill rotWithShape="1">
          <a:blip r:embed="rId9">
            <a:alphaModFix/>
          </a:blip>
          <a:srcRect b="0" l="0" r="0" t="0"/>
          <a:stretch/>
        </p:blipFill>
        <p:spPr>
          <a:xfrm>
            <a:off x="7471350" y="2923867"/>
            <a:ext cx="902250" cy="902250"/>
          </a:xfrm>
          <a:prstGeom prst="rect">
            <a:avLst/>
          </a:prstGeom>
          <a:noFill/>
          <a:ln>
            <a:noFill/>
          </a:ln>
        </p:spPr>
      </p:pic>
      <p:pic>
        <p:nvPicPr>
          <p:cNvPr id="1747" name="Google Shape;1747;p119" title="Name=1.png"/>
          <p:cNvPicPr preferRelativeResize="0"/>
          <p:nvPr/>
        </p:nvPicPr>
        <p:blipFill rotWithShape="1">
          <a:blip r:embed="rId10">
            <a:alphaModFix/>
          </a:blip>
          <a:srcRect b="0" l="0" r="0" t="0"/>
          <a:stretch/>
        </p:blipFill>
        <p:spPr>
          <a:xfrm>
            <a:off x="780550" y="2923867"/>
            <a:ext cx="902250" cy="902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419" name="Shape 2419"/>
        <p:cNvGrpSpPr/>
        <p:nvPr/>
      </p:nvGrpSpPr>
      <p:grpSpPr>
        <a:xfrm>
          <a:off x="0" y="0"/>
          <a:ext cx="0" cy="0"/>
          <a:chOff x="0" y="0"/>
          <a:chExt cx="0" cy="0"/>
        </a:xfrm>
      </p:grpSpPr>
      <p:grpSp>
        <p:nvGrpSpPr>
          <p:cNvPr id="2420" name="Google Shape;2420;p137"/>
          <p:cNvGrpSpPr/>
          <p:nvPr/>
        </p:nvGrpSpPr>
        <p:grpSpPr>
          <a:xfrm>
            <a:off x="-4425" y="0"/>
            <a:ext cx="9144003" cy="5143501"/>
            <a:chOff x="-4425" y="0"/>
            <a:chExt cx="9144003" cy="5143501"/>
          </a:xfrm>
        </p:grpSpPr>
        <p:pic>
          <p:nvPicPr>
            <p:cNvPr id="2421" name="Google Shape;2421;p137" title="RUB_Slide 14.png"/>
            <p:cNvPicPr preferRelativeResize="0"/>
            <p:nvPr/>
          </p:nvPicPr>
          <p:blipFill>
            <a:blip r:embed="rId3">
              <a:alphaModFix/>
            </a:blip>
            <a:stretch>
              <a:fillRect/>
            </a:stretch>
          </p:blipFill>
          <p:spPr>
            <a:xfrm>
              <a:off x="-4425" y="0"/>
              <a:ext cx="9144003" cy="5143501"/>
            </a:xfrm>
            <a:prstGeom prst="rect">
              <a:avLst/>
            </a:prstGeom>
            <a:noFill/>
            <a:ln>
              <a:noFill/>
            </a:ln>
          </p:spPr>
        </p:pic>
        <p:pic>
          <p:nvPicPr>
            <p:cNvPr id="2422" name="Google Shape;2422;p137" title="Blur Yellow.png"/>
            <p:cNvPicPr preferRelativeResize="0"/>
            <p:nvPr/>
          </p:nvPicPr>
          <p:blipFill rotWithShape="1">
            <a:blip r:embed="rId4">
              <a:alphaModFix/>
            </a:blip>
            <a:srcRect b="0" l="0" r="0" t="0"/>
            <a:stretch/>
          </p:blipFill>
          <p:spPr>
            <a:xfrm rot="5400000">
              <a:off x="-1408163" y="2129533"/>
              <a:ext cx="4167501" cy="1351175"/>
            </a:xfrm>
            <a:prstGeom prst="rect">
              <a:avLst/>
            </a:prstGeom>
            <a:noFill/>
            <a:ln>
              <a:noFill/>
            </a:ln>
          </p:spPr>
        </p:pic>
        <p:pic>
          <p:nvPicPr>
            <p:cNvPr id="2423" name="Google Shape;2423;p137"/>
            <p:cNvPicPr preferRelativeResize="0"/>
            <p:nvPr/>
          </p:nvPicPr>
          <p:blipFill rotWithShape="1">
            <a:blip r:embed="rId5">
              <a:alphaModFix/>
            </a:blip>
            <a:srcRect b="0" l="0" r="0" t="0"/>
            <a:stretch/>
          </p:blipFill>
          <p:spPr>
            <a:xfrm>
              <a:off x="8842489" y="76630"/>
              <a:ext cx="219941" cy="219941"/>
            </a:xfrm>
            <a:prstGeom prst="rect">
              <a:avLst/>
            </a:prstGeom>
            <a:noFill/>
            <a:ln>
              <a:noFill/>
            </a:ln>
          </p:spPr>
        </p:pic>
        <p:grpSp>
          <p:nvGrpSpPr>
            <p:cNvPr id="2424" name="Google Shape;2424;p137"/>
            <p:cNvGrpSpPr/>
            <p:nvPr/>
          </p:nvGrpSpPr>
          <p:grpSpPr>
            <a:xfrm>
              <a:off x="371687" y="4923286"/>
              <a:ext cx="461284" cy="132067"/>
              <a:chOff x="233900" y="1767025"/>
              <a:chExt cx="7118575" cy="2038075"/>
            </a:xfrm>
          </p:grpSpPr>
          <p:sp>
            <p:nvSpPr>
              <p:cNvPr id="2425" name="Google Shape;2425;p137"/>
              <p:cNvSpPr/>
              <p:nvPr/>
            </p:nvSpPr>
            <p:spPr>
              <a:xfrm>
                <a:off x="2927525" y="2418350"/>
                <a:ext cx="458075" cy="874075"/>
              </a:xfrm>
              <a:custGeom>
                <a:rect b="b" l="l" r="r" t="t"/>
                <a:pathLst>
                  <a:path extrusionOk="0" h="34963" w="18323">
                    <a:moveTo>
                      <a:pt x="13616" y="0"/>
                    </a:moveTo>
                    <a:cubicBezTo>
                      <a:pt x="10422" y="0"/>
                      <a:pt x="8909" y="841"/>
                      <a:pt x="5884" y="4539"/>
                    </a:cubicBezTo>
                    <a:lnTo>
                      <a:pt x="5884" y="2858"/>
                    </a:lnTo>
                    <a:cubicBezTo>
                      <a:pt x="5884" y="1009"/>
                      <a:pt x="5547" y="841"/>
                      <a:pt x="3698" y="841"/>
                    </a:cubicBezTo>
                    <a:lnTo>
                      <a:pt x="2186" y="841"/>
                    </a:lnTo>
                    <a:cubicBezTo>
                      <a:pt x="169" y="841"/>
                      <a:pt x="0" y="1009"/>
                      <a:pt x="0" y="2858"/>
                    </a:cubicBezTo>
                    <a:lnTo>
                      <a:pt x="0" y="32945"/>
                    </a:lnTo>
                    <a:cubicBezTo>
                      <a:pt x="0" y="34794"/>
                      <a:pt x="337" y="34962"/>
                      <a:pt x="2186" y="34962"/>
                    </a:cubicBezTo>
                    <a:lnTo>
                      <a:pt x="3698" y="34962"/>
                    </a:lnTo>
                    <a:cubicBezTo>
                      <a:pt x="5547" y="34962"/>
                      <a:pt x="5884" y="34794"/>
                      <a:pt x="5884" y="32945"/>
                    </a:cubicBezTo>
                    <a:lnTo>
                      <a:pt x="5884" y="16977"/>
                    </a:lnTo>
                    <a:cubicBezTo>
                      <a:pt x="5547" y="14120"/>
                      <a:pt x="6052" y="11262"/>
                      <a:pt x="7060" y="8741"/>
                    </a:cubicBezTo>
                    <a:cubicBezTo>
                      <a:pt x="8198" y="6749"/>
                      <a:pt x="10300" y="5600"/>
                      <a:pt x="12448" y="5600"/>
                    </a:cubicBezTo>
                    <a:cubicBezTo>
                      <a:pt x="12837" y="5600"/>
                      <a:pt x="13229" y="5638"/>
                      <a:pt x="13616" y="5715"/>
                    </a:cubicBezTo>
                    <a:cubicBezTo>
                      <a:pt x="14288" y="5715"/>
                      <a:pt x="14792" y="5883"/>
                      <a:pt x="15297" y="6052"/>
                    </a:cubicBezTo>
                    <a:cubicBezTo>
                      <a:pt x="15465" y="6136"/>
                      <a:pt x="15591" y="6178"/>
                      <a:pt x="15696" y="6178"/>
                    </a:cubicBezTo>
                    <a:cubicBezTo>
                      <a:pt x="15801" y="6178"/>
                      <a:pt x="15885" y="6136"/>
                      <a:pt x="15969" y="6052"/>
                    </a:cubicBezTo>
                    <a:cubicBezTo>
                      <a:pt x="16137" y="6052"/>
                      <a:pt x="16305" y="5883"/>
                      <a:pt x="16473" y="5715"/>
                    </a:cubicBezTo>
                    <a:cubicBezTo>
                      <a:pt x="16809" y="5211"/>
                      <a:pt x="17145" y="4707"/>
                      <a:pt x="17314" y="4203"/>
                    </a:cubicBezTo>
                    <a:lnTo>
                      <a:pt x="17818" y="3362"/>
                    </a:lnTo>
                    <a:cubicBezTo>
                      <a:pt x="18154" y="2858"/>
                      <a:pt x="18322" y="2354"/>
                      <a:pt x="18322" y="1849"/>
                    </a:cubicBezTo>
                    <a:cubicBezTo>
                      <a:pt x="18322" y="841"/>
                      <a:pt x="16305"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137"/>
              <p:cNvSpPr/>
              <p:nvPr/>
            </p:nvSpPr>
            <p:spPr>
              <a:xfrm>
                <a:off x="3545250" y="2439350"/>
                <a:ext cx="680775" cy="880400"/>
              </a:xfrm>
              <a:custGeom>
                <a:rect b="b" l="l" r="r" t="t"/>
                <a:pathLst>
                  <a:path extrusionOk="0" h="35216" w="27231">
                    <a:moveTo>
                      <a:pt x="2018" y="1"/>
                    </a:moveTo>
                    <a:cubicBezTo>
                      <a:pt x="169" y="1"/>
                      <a:pt x="0" y="169"/>
                      <a:pt x="0" y="2018"/>
                    </a:cubicBezTo>
                    <a:lnTo>
                      <a:pt x="0" y="20507"/>
                    </a:lnTo>
                    <a:cubicBezTo>
                      <a:pt x="0" y="25550"/>
                      <a:pt x="673" y="28239"/>
                      <a:pt x="3026" y="30929"/>
                    </a:cubicBezTo>
                    <a:cubicBezTo>
                      <a:pt x="5968" y="33786"/>
                      <a:pt x="9792" y="35215"/>
                      <a:pt x="13595" y="35215"/>
                    </a:cubicBezTo>
                    <a:cubicBezTo>
                      <a:pt x="17398" y="35215"/>
                      <a:pt x="21180" y="33786"/>
                      <a:pt x="24037" y="30929"/>
                    </a:cubicBezTo>
                    <a:cubicBezTo>
                      <a:pt x="26390" y="28239"/>
                      <a:pt x="27231" y="25550"/>
                      <a:pt x="27231" y="20507"/>
                    </a:cubicBezTo>
                    <a:lnTo>
                      <a:pt x="27231" y="2018"/>
                    </a:lnTo>
                    <a:cubicBezTo>
                      <a:pt x="27231" y="169"/>
                      <a:pt x="27063" y="1"/>
                      <a:pt x="25046" y="1"/>
                    </a:cubicBezTo>
                    <a:lnTo>
                      <a:pt x="23533" y="1"/>
                    </a:lnTo>
                    <a:cubicBezTo>
                      <a:pt x="21684" y="1"/>
                      <a:pt x="21348" y="169"/>
                      <a:pt x="21348" y="2018"/>
                    </a:cubicBezTo>
                    <a:lnTo>
                      <a:pt x="21348" y="20003"/>
                    </a:lnTo>
                    <a:cubicBezTo>
                      <a:pt x="21516" y="22188"/>
                      <a:pt x="21180" y="24373"/>
                      <a:pt x="20339" y="26390"/>
                    </a:cubicBezTo>
                    <a:cubicBezTo>
                      <a:pt x="19835" y="27231"/>
                      <a:pt x="19163" y="27903"/>
                      <a:pt x="18322" y="28408"/>
                    </a:cubicBezTo>
                    <a:cubicBezTo>
                      <a:pt x="16894" y="29381"/>
                      <a:pt x="15265" y="29854"/>
                      <a:pt x="13659" y="29854"/>
                    </a:cubicBezTo>
                    <a:cubicBezTo>
                      <a:pt x="11105" y="29854"/>
                      <a:pt x="8608" y="28660"/>
                      <a:pt x="7060" y="26390"/>
                    </a:cubicBezTo>
                    <a:cubicBezTo>
                      <a:pt x="6220" y="24373"/>
                      <a:pt x="5715" y="22188"/>
                      <a:pt x="5884" y="20003"/>
                    </a:cubicBezTo>
                    <a:lnTo>
                      <a:pt x="5715" y="2018"/>
                    </a:lnTo>
                    <a:cubicBezTo>
                      <a:pt x="5715" y="169"/>
                      <a:pt x="5547" y="1"/>
                      <a:pt x="35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137"/>
              <p:cNvSpPr/>
              <p:nvPr/>
            </p:nvSpPr>
            <p:spPr>
              <a:xfrm>
                <a:off x="4469725" y="1792225"/>
                <a:ext cx="853075" cy="1525650"/>
              </a:xfrm>
              <a:custGeom>
                <a:rect b="b" l="l" r="r" t="t"/>
                <a:pathLst>
                  <a:path extrusionOk="0" h="61026" w="34123">
                    <a:moveTo>
                      <a:pt x="17146" y="30424"/>
                    </a:moveTo>
                    <a:cubicBezTo>
                      <a:pt x="23533" y="30760"/>
                      <a:pt x="28576" y="36307"/>
                      <a:pt x="28072" y="42695"/>
                    </a:cubicBezTo>
                    <a:cubicBezTo>
                      <a:pt x="28072" y="50258"/>
                      <a:pt x="23701" y="55805"/>
                      <a:pt x="16810" y="55805"/>
                    </a:cubicBezTo>
                    <a:cubicBezTo>
                      <a:pt x="10111" y="55805"/>
                      <a:pt x="5415" y="50633"/>
                      <a:pt x="5380" y="42949"/>
                    </a:cubicBezTo>
                    <a:lnTo>
                      <a:pt x="5380" y="42949"/>
                    </a:lnTo>
                    <a:cubicBezTo>
                      <a:pt x="5415" y="35596"/>
                      <a:pt x="10111" y="30424"/>
                      <a:pt x="16810" y="30424"/>
                    </a:cubicBezTo>
                    <a:close/>
                    <a:moveTo>
                      <a:pt x="2186" y="1"/>
                    </a:moveTo>
                    <a:cubicBezTo>
                      <a:pt x="337" y="1"/>
                      <a:pt x="1" y="169"/>
                      <a:pt x="1" y="2018"/>
                    </a:cubicBezTo>
                    <a:lnTo>
                      <a:pt x="1" y="57990"/>
                    </a:lnTo>
                    <a:cubicBezTo>
                      <a:pt x="1" y="59839"/>
                      <a:pt x="169" y="60007"/>
                      <a:pt x="2186" y="60007"/>
                    </a:cubicBezTo>
                    <a:lnTo>
                      <a:pt x="3699" y="60007"/>
                    </a:lnTo>
                    <a:cubicBezTo>
                      <a:pt x="5548" y="60007"/>
                      <a:pt x="5884" y="59839"/>
                      <a:pt x="5884" y="57990"/>
                    </a:cubicBezTo>
                    <a:lnTo>
                      <a:pt x="5884" y="55469"/>
                    </a:lnTo>
                    <a:cubicBezTo>
                      <a:pt x="8477" y="58872"/>
                      <a:pt x="12631" y="61025"/>
                      <a:pt x="17143" y="61025"/>
                    </a:cubicBezTo>
                    <a:cubicBezTo>
                      <a:pt x="17312" y="61025"/>
                      <a:pt x="17481" y="61022"/>
                      <a:pt x="17650" y="61016"/>
                    </a:cubicBezTo>
                    <a:cubicBezTo>
                      <a:pt x="27063" y="61016"/>
                      <a:pt x="34123" y="53284"/>
                      <a:pt x="34123" y="42863"/>
                    </a:cubicBezTo>
                    <a:cubicBezTo>
                      <a:pt x="34123" y="32609"/>
                      <a:pt x="27231" y="25045"/>
                      <a:pt x="17818" y="25045"/>
                    </a:cubicBezTo>
                    <a:cubicBezTo>
                      <a:pt x="13112" y="25045"/>
                      <a:pt x="8741" y="27062"/>
                      <a:pt x="5884" y="30760"/>
                    </a:cubicBezTo>
                    <a:lnTo>
                      <a:pt x="5884" y="2018"/>
                    </a:lnTo>
                    <a:cubicBezTo>
                      <a:pt x="5884"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137"/>
              <p:cNvSpPr/>
              <p:nvPr/>
            </p:nvSpPr>
            <p:spPr>
              <a:xfrm>
                <a:off x="5541300" y="2418350"/>
                <a:ext cx="458050" cy="874075"/>
              </a:xfrm>
              <a:custGeom>
                <a:rect b="b" l="l" r="r" t="t"/>
                <a:pathLst>
                  <a:path extrusionOk="0" h="34963" w="18322">
                    <a:moveTo>
                      <a:pt x="13616" y="0"/>
                    </a:moveTo>
                    <a:cubicBezTo>
                      <a:pt x="10254" y="0"/>
                      <a:pt x="8741" y="841"/>
                      <a:pt x="5715" y="4539"/>
                    </a:cubicBezTo>
                    <a:lnTo>
                      <a:pt x="5715" y="2858"/>
                    </a:lnTo>
                    <a:cubicBezTo>
                      <a:pt x="5715" y="1009"/>
                      <a:pt x="5547" y="841"/>
                      <a:pt x="3698" y="841"/>
                    </a:cubicBezTo>
                    <a:lnTo>
                      <a:pt x="2017" y="841"/>
                    </a:lnTo>
                    <a:cubicBezTo>
                      <a:pt x="168" y="841"/>
                      <a:pt x="0" y="1009"/>
                      <a:pt x="0" y="2858"/>
                    </a:cubicBezTo>
                    <a:lnTo>
                      <a:pt x="0" y="32945"/>
                    </a:lnTo>
                    <a:cubicBezTo>
                      <a:pt x="0" y="34794"/>
                      <a:pt x="168" y="34962"/>
                      <a:pt x="2017" y="34962"/>
                    </a:cubicBezTo>
                    <a:lnTo>
                      <a:pt x="3698" y="34962"/>
                    </a:lnTo>
                    <a:cubicBezTo>
                      <a:pt x="5547" y="34962"/>
                      <a:pt x="5715" y="34794"/>
                      <a:pt x="5715" y="32945"/>
                    </a:cubicBezTo>
                    <a:lnTo>
                      <a:pt x="5715" y="16977"/>
                    </a:lnTo>
                    <a:cubicBezTo>
                      <a:pt x="5547" y="14120"/>
                      <a:pt x="6052" y="11262"/>
                      <a:pt x="7060" y="8741"/>
                    </a:cubicBezTo>
                    <a:cubicBezTo>
                      <a:pt x="8214" y="6866"/>
                      <a:pt x="10358" y="5610"/>
                      <a:pt x="12537" y="5610"/>
                    </a:cubicBezTo>
                    <a:cubicBezTo>
                      <a:pt x="12897" y="5610"/>
                      <a:pt x="13258" y="5644"/>
                      <a:pt x="13616" y="5715"/>
                    </a:cubicBezTo>
                    <a:cubicBezTo>
                      <a:pt x="14120" y="5715"/>
                      <a:pt x="14792" y="5883"/>
                      <a:pt x="15296" y="6052"/>
                    </a:cubicBezTo>
                    <a:cubicBezTo>
                      <a:pt x="15380" y="6136"/>
                      <a:pt x="15464" y="6178"/>
                      <a:pt x="15570" y="6178"/>
                    </a:cubicBezTo>
                    <a:cubicBezTo>
                      <a:pt x="15675" y="6178"/>
                      <a:pt x="15801" y="6136"/>
                      <a:pt x="15969" y="6052"/>
                    </a:cubicBezTo>
                    <a:cubicBezTo>
                      <a:pt x="16137" y="6052"/>
                      <a:pt x="16305" y="5883"/>
                      <a:pt x="16473" y="5715"/>
                    </a:cubicBezTo>
                    <a:cubicBezTo>
                      <a:pt x="16809" y="5211"/>
                      <a:pt x="16977" y="4707"/>
                      <a:pt x="17313" y="4203"/>
                    </a:cubicBezTo>
                    <a:lnTo>
                      <a:pt x="17818" y="3362"/>
                    </a:lnTo>
                    <a:cubicBezTo>
                      <a:pt x="17986" y="2858"/>
                      <a:pt x="18154" y="2354"/>
                      <a:pt x="18322" y="1849"/>
                    </a:cubicBezTo>
                    <a:cubicBezTo>
                      <a:pt x="18322" y="841"/>
                      <a:pt x="16137" y="0"/>
                      <a:pt x="136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137"/>
              <p:cNvSpPr/>
              <p:nvPr/>
            </p:nvSpPr>
            <p:spPr>
              <a:xfrm>
                <a:off x="6159025" y="2010750"/>
                <a:ext cx="210125" cy="1281675"/>
              </a:xfrm>
              <a:custGeom>
                <a:rect b="b" l="l" r="r" t="t"/>
                <a:pathLst>
                  <a:path extrusionOk="0" h="51267" w="8405">
                    <a:moveTo>
                      <a:pt x="4203" y="0"/>
                    </a:moveTo>
                    <a:cubicBezTo>
                      <a:pt x="1849" y="0"/>
                      <a:pt x="0" y="1849"/>
                      <a:pt x="0" y="4202"/>
                    </a:cubicBezTo>
                    <a:cubicBezTo>
                      <a:pt x="0" y="6387"/>
                      <a:pt x="1849" y="8404"/>
                      <a:pt x="4203" y="8404"/>
                    </a:cubicBezTo>
                    <a:cubicBezTo>
                      <a:pt x="6388" y="8404"/>
                      <a:pt x="8405" y="6387"/>
                      <a:pt x="8405" y="4202"/>
                    </a:cubicBezTo>
                    <a:cubicBezTo>
                      <a:pt x="8405" y="1849"/>
                      <a:pt x="6388" y="0"/>
                      <a:pt x="4203" y="0"/>
                    </a:cubicBezTo>
                    <a:close/>
                    <a:moveTo>
                      <a:pt x="3362" y="17145"/>
                    </a:moveTo>
                    <a:cubicBezTo>
                      <a:pt x="1513" y="17145"/>
                      <a:pt x="1345" y="17313"/>
                      <a:pt x="1345" y="19162"/>
                    </a:cubicBezTo>
                    <a:lnTo>
                      <a:pt x="1345" y="49249"/>
                    </a:lnTo>
                    <a:cubicBezTo>
                      <a:pt x="1345" y="51098"/>
                      <a:pt x="1513" y="51266"/>
                      <a:pt x="3362" y="51266"/>
                    </a:cubicBezTo>
                    <a:lnTo>
                      <a:pt x="5043" y="51266"/>
                    </a:lnTo>
                    <a:cubicBezTo>
                      <a:pt x="6892" y="51266"/>
                      <a:pt x="7060" y="51098"/>
                      <a:pt x="7060" y="49249"/>
                    </a:cubicBezTo>
                    <a:lnTo>
                      <a:pt x="7060" y="19162"/>
                    </a:lnTo>
                    <a:cubicBezTo>
                      <a:pt x="7060" y="17313"/>
                      <a:pt x="6892" y="17145"/>
                      <a:pt x="5043" y="1714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137"/>
              <p:cNvSpPr/>
              <p:nvPr/>
            </p:nvSpPr>
            <p:spPr>
              <a:xfrm>
                <a:off x="6612850" y="1792225"/>
                <a:ext cx="680800" cy="1504400"/>
              </a:xfrm>
              <a:custGeom>
                <a:rect b="b" l="l" r="r" t="t"/>
                <a:pathLst>
                  <a:path extrusionOk="0" h="60176" w="27232">
                    <a:moveTo>
                      <a:pt x="2018" y="1"/>
                    </a:moveTo>
                    <a:cubicBezTo>
                      <a:pt x="169" y="1"/>
                      <a:pt x="1" y="169"/>
                      <a:pt x="1" y="2018"/>
                    </a:cubicBezTo>
                    <a:lnTo>
                      <a:pt x="1" y="57990"/>
                    </a:lnTo>
                    <a:cubicBezTo>
                      <a:pt x="1" y="59839"/>
                      <a:pt x="169" y="60176"/>
                      <a:pt x="2018" y="60176"/>
                    </a:cubicBezTo>
                    <a:lnTo>
                      <a:pt x="3699" y="60176"/>
                    </a:lnTo>
                    <a:cubicBezTo>
                      <a:pt x="5548" y="60176"/>
                      <a:pt x="5716" y="59839"/>
                      <a:pt x="5716" y="57990"/>
                    </a:cubicBezTo>
                    <a:lnTo>
                      <a:pt x="5716" y="46056"/>
                    </a:lnTo>
                    <a:lnTo>
                      <a:pt x="7229" y="44544"/>
                    </a:lnTo>
                    <a:lnTo>
                      <a:pt x="20171" y="59167"/>
                    </a:lnTo>
                    <a:cubicBezTo>
                      <a:pt x="20844" y="59839"/>
                      <a:pt x="21516" y="60176"/>
                      <a:pt x="22525" y="60176"/>
                    </a:cubicBezTo>
                    <a:lnTo>
                      <a:pt x="25214" y="60176"/>
                    </a:lnTo>
                    <a:cubicBezTo>
                      <a:pt x="26559" y="60176"/>
                      <a:pt x="27231" y="59839"/>
                      <a:pt x="27231" y="58999"/>
                    </a:cubicBezTo>
                    <a:cubicBezTo>
                      <a:pt x="27231" y="58663"/>
                      <a:pt x="26895" y="58159"/>
                      <a:pt x="26391" y="57318"/>
                    </a:cubicBezTo>
                    <a:lnTo>
                      <a:pt x="11431" y="40509"/>
                    </a:lnTo>
                    <a:lnTo>
                      <a:pt x="23197" y="28575"/>
                    </a:lnTo>
                    <a:cubicBezTo>
                      <a:pt x="23869" y="28071"/>
                      <a:pt x="24206" y="27567"/>
                      <a:pt x="24206" y="27231"/>
                    </a:cubicBezTo>
                    <a:cubicBezTo>
                      <a:pt x="24206" y="26222"/>
                      <a:pt x="23701" y="25886"/>
                      <a:pt x="22189" y="25886"/>
                    </a:cubicBezTo>
                    <a:lnTo>
                      <a:pt x="19499" y="25886"/>
                    </a:lnTo>
                    <a:cubicBezTo>
                      <a:pt x="18659" y="25886"/>
                      <a:pt x="17818" y="26222"/>
                      <a:pt x="17146" y="26894"/>
                    </a:cubicBezTo>
                    <a:lnTo>
                      <a:pt x="5716" y="38492"/>
                    </a:lnTo>
                    <a:lnTo>
                      <a:pt x="5716" y="2018"/>
                    </a:lnTo>
                    <a:cubicBezTo>
                      <a:pt x="5716" y="169"/>
                      <a:pt x="5548" y="1"/>
                      <a:pt x="36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137"/>
              <p:cNvSpPr/>
              <p:nvPr/>
            </p:nvSpPr>
            <p:spPr>
              <a:xfrm>
                <a:off x="931475" y="1767025"/>
                <a:ext cx="659775" cy="651350"/>
              </a:xfrm>
              <a:custGeom>
                <a:rect b="b" l="l" r="r" t="t"/>
                <a:pathLst>
                  <a:path extrusionOk="0" h="26054" w="26391">
                    <a:moveTo>
                      <a:pt x="12607" y="0"/>
                    </a:moveTo>
                    <a:cubicBezTo>
                      <a:pt x="12439" y="168"/>
                      <a:pt x="12103" y="168"/>
                      <a:pt x="11935" y="504"/>
                    </a:cubicBezTo>
                    <a:lnTo>
                      <a:pt x="673" y="11598"/>
                    </a:lnTo>
                    <a:cubicBezTo>
                      <a:pt x="1" y="12270"/>
                      <a:pt x="1" y="13447"/>
                      <a:pt x="673" y="14119"/>
                    </a:cubicBezTo>
                    <a:lnTo>
                      <a:pt x="673" y="14119"/>
                    </a:lnTo>
                    <a:lnTo>
                      <a:pt x="11935" y="25213"/>
                    </a:lnTo>
                    <a:cubicBezTo>
                      <a:pt x="12607" y="26053"/>
                      <a:pt x="13784" y="26053"/>
                      <a:pt x="14456" y="25213"/>
                    </a:cubicBezTo>
                    <a:lnTo>
                      <a:pt x="14456" y="25213"/>
                    </a:lnTo>
                    <a:lnTo>
                      <a:pt x="25718" y="14119"/>
                    </a:lnTo>
                    <a:cubicBezTo>
                      <a:pt x="26390" y="13447"/>
                      <a:pt x="26390" y="12270"/>
                      <a:pt x="25718" y="11598"/>
                    </a:cubicBezTo>
                    <a:lnTo>
                      <a:pt x="25718" y="11598"/>
                    </a:lnTo>
                    <a:lnTo>
                      <a:pt x="14456" y="504"/>
                    </a:lnTo>
                    <a:cubicBezTo>
                      <a:pt x="14288" y="168"/>
                      <a:pt x="14120" y="168"/>
                      <a:pt x="137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137"/>
              <p:cNvSpPr/>
              <p:nvPr/>
            </p:nvSpPr>
            <p:spPr>
              <a:xfrm>
                <a:off x="931475" y="3162125"/>
                <a:ext cx="659775" cy="642975"/>
              </a:xfrm>
              <a:custGeom>
                <a:rect b="b" l="l" r="r" t="t"/>
                <a:pathLst>
                  <a:path extrusionOk="0" h="25719" w="26391">
                    <a:moveTo>
                      <a:pt x="11935" y="505"/>
                    </a:moveTo>
                    <a:lnTo>
                      <a:pt x="673" y="11599"/>
                    </a:lnTo>
                    <a:cubicBezTo>
                      <a:pt x="1" y="12271"/>
                      <a:pt x="1" y="13448"/>
                      <a:pt x="673" y="14120"/>
                    </a:cubicBezTo>
                    <a:lnTo>
                      <a:pt x="673" y="14120"/>
                    </a:lnTo>
                    <a:lnTo>
                      <a:pt x="11935" y="25382"/>
                    </a:lnTo>
                    <a:cubicBezTo>
                      <a:pt x="12103" y="25382"/>
                      <a:pt x="12271" y="25550"/>
                      <a:pt x="12439" y="25718"/>
                    </a:cubicBezTo>
                    <a:lnTo>
                      <a:pt x="13952" y="25718"/>
                    </a:lnTo>
                    <a:cubicBezTo>
                      <a:pt x="14120" y="25550"/>
                      <a:pt x="14288" y="25382"/>
                      <a:pt x="14456" y="25382"/>
                    </a:cubicBezTo>
                    <a:lnTo>
                      <a:pt x="25718" y="14120"/>
                    </a:lnTo>
                    <a:cubicBezTo>
                      <a:pt x="26390" y="13448"/>
                      <a:pt x="26390" y="12271"/>
                      <a:pt x="25718" y="11599"/>
                    </a:cubicBezTo>
                    <a:lnTo>
                      <a:pt x="25718" y="11599"/>
                    </a:lnTo>
                    <a:lnTo>
                      <a:pt x="14456" y="505"/>
                    </a:lnTo>
                    <a:cubicBezTo>
                      <a:pt x="14120" y="169"/>
                      <a:pt x="13616" y="1"/>
                      <a:pt x="13280" y="1"/>
                    </a:cubicBezTo>
                    <a:cubicBezTo>
                      <a:pt x="12775" y="1"/>
                      <a:pt x="12271" y="169"/>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137"/>
              <p:cNvSpPr/>
              <p:nvPr/>
            </p:nvSpPr>
            <p:spPr>
              <a:xfrm>
                <a:off x="1633250" y="2460375"/>
                <a:ext cx="655575" cy="651350"/>
              </a:xfrm>
              <a:custGeom>
                <a:rect b="b" l="l" r="r" t="t"/>
                <a:pathLst>
                  <a:path extrusionOk="0" h="26054" w="26223">
                    <a:moveTo>
                      <a:pt x="11766" y="505"/>
                    </a:moveTo>
                    <a:lnTo>
                      <a:pt x="673" y="11766"/>
                    </a:lnTo>
                    <a:cubicBezTo>
                      <a:pt x="0" y="12439"/>
                      <a:pt x="0" y="13615"/>
                      <a:pt x="673" y="14288"/>
                    </a:cubicBezTo>
                    <a:lnTo>
                      <a:pt x="11766" y="25381"/>
                    </a:lnTo>
                    <a:cubicBezTo>
                      <a:pt x="12439" y="26054"/>
                      <a:pt x="13615" y="26054"/>
                      <a:pt x="14288" y="25381"/>
                    </a:cubicBezTo>
                    <a:lnTo>
                      <a:pt x="14288" y="25381"/>
                    </a:lnTo>
                    <a:lnTo>
                      <a:pt x="25550" y="14288"/>
                    </a:lnTo>
                    <a:cubicBezTo>
                      <a:pt x="26222" y="13615"/>
                      <a:pt x="26222" y="12439"/>
                      <a:pt x="25550" y="11766"/>
                    </a:cubicBezTo>
                    <a:lnTo>
                      <a:pt x="25550" y="11766"/>
                    </a:lnTo>
                    <a:lnTo>
                      <a:pt x="14288" y="505"/>
                    </a:lnTo>
                    <a:cubicBezTo>
                      <a:pt x="13952" y="168"/>
                      <a:pt x="13615" y="0"/>
                      <a:pt x="13111" y="0"/>
                    </a:cubicBezTo>
                    <a:cubicBezTo>
                      <a:pt x="12607" y="0"/>
                      <a:pt x="12103" y="168"/>
                      <a:pt x="11766"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137"/>
              <p:cNvSpPr/>
              <p:nvPr/>
            </p:nvSpPr>
            <p:spPr>
              <a:xfrm>
                <a:off x="738175" y="3510900"/>
                <a:ext cx="172325" cy="247975"/>
              </a:xfrm>
              <a:custGeom>
                <a:rect b="b" l="l" r="r" t="t"/>
                <a:pathLst>
                  <a:path extrusionOk="0" h="9919" w="6893">
                    <a:moveTo>
                      <a:pt x="5716" y="337"/>
                    </a:moveTo>
                    <a:lnTo>
                      <a:pt x="673" y="5380"/>
                    </a:lnTo>
                    <a:cubicBezTo>
                      <a:pt x="169" y="5884"/>
                      <a:pt x="1" y="6724"/>
                      <a:pt x="505" y="7229"/>
                    </a:cubicBezTo>
                    <a:cubicBezTo>
                      <a:pt x="673" y="7397"/>
                      <a:pt x="841" y="7397"/>
                      <a:pt x="1009" y="7565"/>
                    </a:cubicBezTo>
                    <a:lnTo>
                      <a:pt x="5211" y="9582"/>
                    </a:lnTo>
                    <a:cubicBezTo>
                      <a:pt x="5716" y="9918"/>
                      <a:pt x="6388" y="9750"/>
                      <a:pt x="6724" y="9246"/>
                    </a:cubicBezTo>
                    <a:cubicBezTo>
                      <a:pt x="6892" y="9078"/>
                      <a:pt x="6892" y="8741"/>
                      <a:pt x="6892" y="8573"/>
                    </a:cubicBezTo>
                    <a:lnTo>
                      <a:pt x="6892" y="841"/>
                    </a:lnTo>
                    <a:cubicBezTo>
                      <a:pt x="6892" y="337"/>
                      <a:pt x="6556" y="1"/>
                      <a:pt x="6388" y="1"/>
                    </a:cubicBezTo>
                    <a:cubicBezTo>
                      <a:pt x="6052" y="1"/>
                      <a:pt x="5716" y="169"/>
                      <a:pt x="5547" y="337"/>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137"/>
              <p:cNvSpPr/>
              <p:nvPr/>
            </p:nvSpPr>
            <p:spPr>
              <a:xfrm>
                <a:off x="1612225" y="3510900"/>
                <a:ext cx="172325" cy="239550"/>
              </a:xfrm>
              <a:custGeom>
                <a:rect b="b" l="l" r="r" t="t"/>
                <a:pathLst>
                  <a:path extrusionOk="0" h="9582" w="6893">
                    <a:moveTo>
                      <a:pt x="1" y="841"/>
                    </a:moveTo>
                    <a:lnTo>
                      <a:pt x="1" y="8405"/>
                    </a:lnTo>
                    <a:cubicBezTo>
                      <a:pt x="1" y="8910"/>
                      <a:pt x="337" y="9582"/>
                      <a:pt x="1009" y="9582"/>
                    </a:cubicBezTo>
                    <a:cubicBezTo>
                      <a:pt x="1177" y="9582"/>
                      <a:pt x="1346" y="9582"/>
                      <a:pt x="1682" y="9414"/>
                    </a:cubicBezTo>
                    <a:lnTo>
                      <a:pt x="5884" y="7397"/>
                    </a:lnTo>
                    <a:cubicBezTo>
                      <a:pt x="6556" y="7061"/>
                      <a:pt x="6892" y="6388"/>
                      <a:pt x="6556" y="5716"/>
                    </a:cubicBezTo>
                    <a:cubicBezTo>
                      <a:pt x="6556" y="5548"/>
                      <a:pt x="6388" y="5380"/>
                      <a:pt x="6220" y="5212"/>
                    </a:cubicBezTo>
                    <a:lnTo>
                      <a:pt x="1177" y="337"/>
                    </a:lnTo>
                    <a:cubicBezTo>
                      <a:pt x="1009" y="169"/>
                      <a:pt x="841" y="1"/>
                      <a:pt x="505" y="1"/>
                    </a:cubicBezTo>
                    <a:cubicBezTo>
                      <a:pt x="169" y="1"/>
                      <a:pt x="1" y="169"/>
                      <a:pt x="1" y="841"/>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137"/>
              <p:cNvSpPr/>
              <p:nvPr/>
            </p:nvSpPr>
            <p:spPr>
              <a:xfrm>
                <a:off x="1612225" y="3136925"/>
                <a:ext cx="344625" cy="340400"/>
              </a:xfrm>
              <a:custGeom>
                <a:rect b="b" l="l" r="r" t="t"/>
                <a:pathLst>
                  <a:path extrusionOk="0" h="13616" w="13785">
                    <a:moveTo>
                      <a:pt x="1850" y="0"/>
                    </a:moveTo>
                    <a:cubicBezTo>
                      <a:pt x="841" y="0"/>
                      <a:pt x="1" y="673"/>
                      <a:pt x="1" y="1681"/>
                    </a:cubicBezTo>
                    <a:lnTo>
                      <a:pt x="1" y="11766"/>
                    </a:lnTo>
                    <a:cubicBezTo>
                      <a:pt x="1" y="12775"/>
                      <a:pt x="841" y="13447"/>
                      <a:pt x="1850" y="13615"/>
                    </a:cubicBezTo>
                    <a:lnTo>
                      <a:pt x="11935" y="13615"/>
                    </a:lnTo>
                    <a:cubicBezTo>
                      <a:pt x="12944" y="13615"/>
                      <a:pt x="13784" y="12775"/>
                      <a:pt x="13784" y="11766"/>
                    </a:cubicBezTo>
                    <a:lnTo>
                      <a:pt x="13784" y="11766"/>
                    </a:lnTo>
                    <a:lnTo>
                      <a:pt x="13784" y="1681"/>
                    </a:lnTo>
                    <a:cubicBezTo>
                      <a:pt x="13784" y="673"/>
                      <a:pt x="12944"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137"/>
              <p:cNvSpPr/>
              <p:nvPr/>
            </p:nvSpPr>
            <p:spPr>
              <a:xfrm>
                <a:off x="1982025" y="2271275"/>
                <a:ext cx="247950" cy="168100"/>
              </a:xfrm>
              <a:custGeom>
                <a:rect b="b" l="l" r="r" t="t"/>
                <a:pathLst>
                  <a:path extrusionOk="0" h="6724" w="9918">
                    <a:moveTo>
                      <a:pt x="5716" y="337"/>
                    </a:moveTo>
                    <a:lnTo>
                      <a:pt x="673" y="5379"/>
                    </a:lnTo>
                    <a:cubicBezTo>
                      <a:pt x="1" y="6052"/>
                      <a:pt x="169" y="6556"/>
                      <a:pt x="1177" y="6556"/>
                    </a:cubicBezTo>
                    <a:lnTo>
                      <a:pt x="8741" y="6556"/>
                    </a:lnTo>
                    <a:cubicBezTo>
                      <a:pt x="9245" y="6724"/>
                      <a:pt x="9750" y="6220"/>
                      <a:pt x="9918" y="5547"/>
                    </a:cubicBezTo>
                    <a:cubicBezTo>
                      <a:pt x="9918" y="5379"/>
                      <a:pt x="9918" y="5211"/>
                      <a:pt x="9750" y="4875"/>
                    </a:cubicBezTo>
                    <a:lnTo>
                      <a:pt x="7733" y="673"/>
                    </a:lnTo>
                    <a:cubicBezTo>
                      <a:pt x="7397" y="337"/>
                      <a:pt x="7060" y="0"/>
                      <a:pt x="6556" y="0"/>
                    </a:cubicBezTo>
                    <a:cubicBezTo>
                      <a:pt x="6220" y="0"/>
                      <a:pt x="5884" y="168"/>
                      <a:pt x="5548"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137"/>
              <p:cNvSpPr/>
              <p:nvPr/>
            </p:nvSpPr>
            <p:spPr>
              <a:xfrm>
                <a:off x="1612225" y="1821650"/>
                <a:ext cx="172325" cy="243750"/>
              </a:xfrm>
              <a:custGeom>
                <a:rect b="b" l="l" r="r" t="t"/>
                <a:pathLst>
                  <a:path extrusionOk="0" h="9750" w="6893">
                    <a:moveTo>
                      <a:pt x="1" y="1177"/>
                    </a:moveTo>
                    <a:lnTo>
                      <a:pt x="1" y="8573"/>
                    </a:lnTo>
                    <a:cubicBezTo>
                      <a:pt x="1" y="9581"/>
                      <a:pt x="505" y="9749"/>
                      <a:pt x="1177" y="9077"/>
                    </a:cubicBezTo>
                    <a:lnTo>
                      <a:pt x="6220" y="4202"/>
                    </a:lnTo>
                    <a:cubicBezTo>
                      <a:pt x="6724" y="3698"/>
                      <a:pt x="6892" y="3026"/>
                      <a:pt x="6388" y="2353"/>
                    </a:cubicBezTo>
                    <a:cubicBezTo>
                      <a:pt x="6220" y="2353"/>
                      <a:pt x="6052" y="2185"/>
                      <a:pt x="5884" y="2017"/>
                    </a:cubicBezTo>
                    <a:lnTo>
                      <a:pt x="1682" y="0"/>
                    </a:lnTo>
                    <a:cubicBezTo>
                      <a:pt x="1514" y="0"/>
                      <a:pt x="1346" y="0"/>
                      <a:pt x="1177" y="0"/>
                    </a:cubicBezTo>
                    <a:cubicBezTo>
                      <a:pt x="505" y="0"/>
                      <a:pt x="169" y="504"/>
                      <a:pt x="169" y="1009"/>
                    </a:cubicBezTo>
                    <a:lnTo>
                      <a:pt x="169" y="1177"/>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137"/>
              <p:cNvSpPr/>
              <p:nvPr/>
            </p:nvSpPr>
            <p:spPr>
              <a:xfrm>
                <a:off x="288550" y="2271275"/>
                <a:ext cx="252150" cy="163900"/>
              </a:xfrm>
              <a:custGeom>
                <a:rect b="b" l="l" r="r" t="t"/>
                <a:pathLst>
                  <a:path extrusionOk="0" h="6556" w="10086">
                    <a:moveTo>
                      <a:pt x="2353" y="673"/>
                    </a:moveTo>
                    <a:lnTo>
                      <a:pt x="336" y="4875"/>
                    </a:lnTo>
                    <a:cubicBezTo>
                      <a:pt x="0" y="5379"/>
                      <a:pt x="168" y="6052"/>
                      <a:pt x="672" y="6388"/>
                    </a:cubicBezTo>
                    <a:cubicBezTo>
                      <a:pt x="841" y="6556"/>
                      <a:pt x="1177" y="6556"/>
                      <a:pt x="1345" y="6556"/>
                    </a:cubicBezTo>
                    <a:lnTo>
                      <a:pt x="8909" y="6556"/>
                    </a:lnTo>
                    <a:cubicBezTo>
                      <a:pt x="9917" y="6556"/>
                      <a:pt x="10085" y="5883"/>
                      <a:pt x="9413" y="5211"/>
                    </a:cubicBezTo>
                    <a:lnTo>
                      <a:pt x="4370" y="337"/>
                    </a:lnTo>
                    <a:cubicBezTo>
                      <a:pt x="4202" y="168"/>
                      <a:pt x="3866" y="0"/>
                      <a:pt x="3530" y="0"/>
                    </a:cubicBezTo>
                    <a:cubicBezTo>
                      <a:pt x="3026" y="0"/>
                      <a:pt x="2521" y="168"/>
                      <a:pt x="2353" y="673"/>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137"/>
              <p:cNvSpPr/>
              <p:nvPr/>
            </p:nvSpPr>
            <p:spPr>
              <a:xfrm>
                <a:off x="570075" y="2094775"/>
                <a:ext cx="340425" cy="340400"/>
              </a:xfrm>
              <a:custGeom>
                <a:rect b="b" l="l" r="r" t="t"/>
                <a:pathLst>
                  <a:path extrusionOk="0" h="13616" w="13617">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137"/>
              <p:cNvSpPr/>
              <p:nvPr/>
            </p:nvSpPr>
            <p:spPr>
              <a:xfrm>
                <a:off x="742375" y="1821650"/>
                <a:ext cx="172325" cy="247950"/>
              </a:xfrm>
              <a:custGeom>
                <a:rect b="b" l="l" r="r" t="t"/>
                <a:pathLst>
                  <a:path extrusionOk="0" h="9918" w="6893">
                    <a:moveTo>
                      <a:pt x="5043" y="0"/>
                    </a:moveTo>
                    <a:lnTo>
                      <a:pt x="841" y="2185"/>
                    </a:lnTo>
                    <a:cubicBezTo>
                      <a:pt x="337" y="2353"/>
                      <a:pt x="1" y="3194"/>
                      <a:pt x="169" y="3866"/>
                    </a:cubicBezTo>
                    <a:cubicBezTo>
                      <a:pt x="337" y="4034"/>
                      <a:pt x="505" y="4202"/>
                      <a:pt x="505" y="4202"/>
                    </a:cubicBezTo>
                    <a:lnTo>
                      <a:pt x="5548" y="9245"/>
                    </a:lnTo>
                    <a:cubicBezTo>
                      <a:pt x="6220" y="9917"/>
                      <a:pt x="6892" y="9749"/>
                      <a:pt x="6892" y="8741"/>
                    </a:cubicBezTo>
                    <a:lnTo>
                      <a:pt x="6892" y="1177"/>
                    </a:lnTo>
                    <a:cubicBezTo>
                      <a:pt x="6892" y="504"/>
                      <a:pt x="6556" y="0"/>
                      <a:pt x="5884" y="0"/>
                    </a:cubicBezTo>
                    <a:lnTo>
                      <a:pt x="5716" y="0"/>
                    </a:lnTo>
                    <a:cubicBezTo>
                      <a:pt x="5548" y="0"/>
                      <a:pt x="5379" y="0"/>
                      <a:pt x="5211" y="0"/>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137"/>
              <p:cNvSpPr/>
              <p:nvPr/>
            </p:nvSpPr>
            <p:spPr>
              <a:xfrm>
                <a:off x="1982025" y="3136925"/>
                <a:ext cx="252150" cy="168100"/>
              </a:xfrm>
              <a:custGeom>
                <a:rect b="b" l="l" r="r" t="t"/>
                <a:pathLst>
                  <a:path extrusionOk="0" h="6724" w="10086">
                    <a:moveTo>
                      <a:pt x="1177" y="0"/>
                    </a:moveTo>
                    <a:cubicBezTo>
                      <a:pt x="169" y="0"/>
                      <a:pt x="1" y="505"/>
                      <a:pt x="673" y="1177"/>
                    </a:cubicBezTo>
                    <a:lnTo>
                      <a:pt x="5716" y="6219"/>
                    </a:lnTo>
                    <a:cubicBezTo>
                      <a:pt x="6052" y="6724"/>
                      <a:pt x="6892" y="6724"/>
                      <a:pt x="7397" y="6219"/>
                    </a:cubicBezTo>
                    <a:cubicBezTo>
                      <a:pt x="7565" y="6219"/>
                      <a:pt x="7733" y="6051"/>
                      <a:pt x="7733" y="5883"/>
                    </a:cubicBezTo>
                    <a:lnTo>
                      <a:pt x="9918" y="1681"/>
                    </a:lnTo>
                    <a:cubicBezTo>
                      <a:pt x="10086" y="1177"/>
                      <a:pt x="9918" y="505"/>
                      <a:pt x="9414" y="168"/>
                    </a:cubicBezTo>
                    <a:cubicBezTo>
                      <a:pt x="9245" y="0"/>
                      <a:pt x="8909" y="0"/>
                      <a:pt x="8741" y="0"/>
                    </a:cubicBezTo>
                    <a:lnTo>
                      <a:pt x="11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137"/>
              <p:cNvSpPr/>
              <p:nvPr/>
            </p:nvSpPr>
            <p:spPr>
              <a:xfrm>
                <a:off x="570075" y="3136925"/>
                <a:ext cx="340425" cy="340400"/>
              </a:xfrm>
              <a:custGeom>
                <a:rect b="b" l="l" r="r" t="t"/>
                <a:pathLst>
                  <a:path extrusionOk="0" h="13616" w="13617">
                    <a:moveTo>
                      <a:pt x="1850" y="0"/>
                    </a:moveTo>
                    <a:cubicBezTo>
                      <a:pt x="841" y="0"/>
                      <a:pt x="1" y="673"/>
                      <a:pt x="1" y="1681"/>
                    </a:cubicBezTo>
                    <a:lnTo>
                      <a:pt x="1" y="11766"/>
                    </a:lnTo>
                    <a:cubicBezTo>
                      <a:pt x="1" y="12775"/>
                      <a:pt x="841" y="13447"/>
                      <a:pt x="1850" y="13615"/>
                    </a:cubicBezTo>
                    <a:lnTo>
                      <a:pt x="11935" y="13615"/>
                    </a:lnTo>
                    <a:cubicBezTo>
                      <a:pt x="12776" y="13615"/>
                      <a:pt x="13616" y="12775"/>
                      <a:pt x="13616" y="11766"/>
                    </a:cubicBezTo>
                    <a:lnTo>
                      <a:pt x="13616" y="1681"/>
                    </a:lnTo>
                    <a:cubicBezTo>
                      <a:pt x="13616" y="673"/>
                      <a:pt x="12776" y="0"/>
                      <a:pt x="1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137"/>
              <p:cNvSpPr/>
              <p:nvPr/>
            </p:nvSpPr>
            <p:spPr>
              <a:xfrm>
                <a:off x="292750" y="3132725"/>
                <a:ext cx="252150" cy="172300"/>
              </a:xfrm>
              <a:custGeom>
                <a:rect b="b" l="l" r="r" t="t"/>
                <a:pathLst>
                  <a:path extrusionOk="0" h="6892" w="10086">
                    <a:moveTo>
                      <a:pt x="1345" y="168"/>
                    </a:moveTo>
                    <a:cubicBezTo>
                      <a:pt x="673" y="0"/>
                      <a:pt x="168" y="504"/>
                      <a:pt x="0" y="1009"/>
                    </a:cubicBezTo>
                    <a:cubicBezTo>
                      <a:pt x="0" y="1345"/>
                      <a:pt x="0" y="1513"/>
                      <a:pt x="168" y="1681"/>
                    </a:cubicBezTo>
                    <a:lnTo>
                      <a:pt x="2353" y="5883"/>
                    </a:lnTo>
                    <a:cubicBezTo>
                      <a:pt x="2521" y="6556"/>
                      <a:pt x="3194" y="6892"/>
                      <a:pt x="3866" y="6556"/>
                    </a:cubicBezTo>
                    <a:cubicBezTo>
                      <a:pt x="4034" y="6556"/>
                      <a:pt x="4202" y="6387"/>
                      <a:pt x="4370" y="6219"/>
                    </a:cubicBezTo>
                    <a:lnTo>
                      <a:pt x="9413" y="1345"/>
                    </a:lnTo>
                    <a:cubicBezTo>
                      <a:pt x="10085" y="504"/>
                      <a:pt x="9749" y="0"/>
                      <a:pt x="8909" y="0"/>
                    </a:cubicBezTo>
                    <a:lnTo>
                      <a:pt x="13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137"/>
              <p:cNvSpPr/>
              <p:nvPr/>
            </p:nvSpPr>
            <p:spPr>
              <a:xfrm>
                <a:off x="1612225" y="2094775"/>
                <a:ext cx="340400" cy="340400"/>
              </a:xfrm>
              <a:custGeom>
                <a:rect b="b" l="l" r="r" t="t"/>
                <a:pathLst>
                  <a:path extrusionOk="0" h="13616" w="13616">
                    <a:moveTo>
                      <a:pt x="1850" y="1"/>
                    </a:moveTo>
                    <a:cubicBezTo>
                      <a:pt x="841" y="1"/>
                      <a:pt x="1" y="841"/>
                      <a:pt x="1" y="1850"/>
                    </a:cubicBezTo>
                    <a:lnTo>
                      <a:pt x="1" y="11935"/>
                    </a:lnTo>
                    <a:cubicBezTo>
                      <a:pt x="1" y="12775"/>
                      <a:pt x="841" y="13616"/>
                      <a:pt x="1850" y="13616"/>
                    </a:cubicBezTo>
                    <a:lnTo>
                      <a:pt x="11935" y="13616"/>
                    </a:lnTo>
                    <a:cubicBezTo>
                      <a:pt x="12776" y="13616"/>
                      <a:pt x="13616" y="12775"/>
                      <a:pt x="13616" y="11935"/>
                    </a:cubicBezTo>
                    <a:lnTo>
                      <a:pt x="13616" y="1850"/>
                    </a:lnTo>
                    <a:cubicBezTo>
                      <a:pt x="13616" y="841"/>
                      <a:pt x="12776" y="1"/>
                      <a:pt x="119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137"/>
              <p:cNvSpPr/>
              <p:nvPr/>
            </p:nvSpPr>
            <p:spPr>
              <a:xfrm>
                <a:off x="233900" y="2460375"/>
                <a:ext cx="659775" cy="651350"/>
              </a:xfrm>
              <a:custGeom>
                <a:rect b="b" l="l" r="r" t="t"/>
                <a:pathLst>
                  <a:path extrusionOk="0" h="26054" w="26391">
                    <a:moveTo>
                      <a:pt x="11935" y="505"/>
                    </a:moveTo>
                    <a:lnTo>
                      <a:pt x="673" y="11766"/>
                    </a:lnTo>
                    <a:cubicBezTo>
                      <a:pt x="1" y="12439"/>
                      <a:pt x="1" y="13615"/>
                      <a:pt x="673" y="14288"/>
                    </a:cubicBezTo>
                    <a:lnTo>
                      <a:pt x="673" y="14288"/>
                    </a:lnTo>
                    <a:lnTo>
                      <a:pt x="11935" y="25381"/>
                    </a:lnTo>
                    <a:cubicBezTo>
                      <a:pt x="12608" y="26054"/>
                      <a:pt x="13784" y="26054"/>
                      <a:pt x="14457" y="25381"/>
                    </a:cubicBezTo>
                    <a:lnTo>
                      <a:pt x="14457" y="25381"/>
                    </a:lnTo>
                    <a:lnTo>
                      <a:pt x="25550" y="14288"/>
                    </a:lnTo>
                    <a:cubicBezTo>
                      <a:pt x="26391" y="13615"/>
                      <a:pt x="26391" y="12439"/>
                      <a:pt x="25550" y="11766"/>
                    </a:cubicBezTo>
                    <a:lnTo>
                      <a:pt x="25550" y="11766"/>
                    </a:lnTo>
                    <a:lnTo>
                      <a:pt x="14457" y="505"/>
                    </a:lnTo>
                    <a:cubicBezTo>
                      <a:pt x="14120" y="168"/>
                      <a:pt x="13616" y="0"/>
                      <a:pt x="13112" y="0"/>
                    </a:cubicBezTo>
                    <a:cubicBezTo>
                      <a:pt x="12776" y="0"/>
                      <a:pt x="12271" y="336"/>
                      <a:pt x="11935" y="505"/>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137"/>
              <p:cNvSpPr/>
              <p:nvPr/>
            </p:nvSpPr>
            <p:spPr>
              <a:xfrm>
                <a:off x="7268400" y="2439350"/>
                <a:ext cx="84075" cy="84075"/>
              </a:xfrm>
              <a:custGeom>
                <a:rect b="b" l="l" r="r" t="t"/>
                <a:pathLst>
                  <a:path extrusionOk="0" h="3363" w="3363">
                    <a:moveTo>
                      <a:pt x="1513" y="1682"/>
                    </a:moveTo>
                    <a:lnTo>
                      <a:pt x="1682" y="1682"/>
                    </a:lnTo>
                    <a:cubicBezTo>
                      <a:pt x="1850" y="1682"/>
                      <a:pt x="2018" y="1682"/>
                      <a:pt x="2018" y="1346"/>
                    </a:cubicBezTo>
                    <a:cubicBezTo>
                      <a:pt x="2018" y="1177"/>
                      <a:pt x="1850" y="1177"/>
                      <a:pt x="1682" y="1177"/>
                    </a:cubicBezTo>
                    <a:lnTo>
                      <a:pt x="1513" y="1177"/>
                    </a:lnTo>
                    <a:close/>
                    <a:moveTo>
                      <a:pt x="1513" y="2522"/>
                    </a:moveTo>
                    <a:lnTo>
                      <a:pt x="1009" y="2522"/>
                    </a:lnTo>
                    <a:lnTo>
                      <a:pt x="1009" y="841"/>
                    </a:lnTo>
                    <a:lnTo>
                      <a:pt x="1682" y="841"/>
                    </a:lnTo>
                    <a:cubicBezTo>
                      <a:pt x="1850" y="841"/>
                      <a:pt x="2186" y="841"/>
                      <a:pt x="2354" y="1009"/>
                    </a:cubicBezTo>
                    <a:cubicBezTo>
                      <a:pt x="2354" y="1009"/>
                      <a:pt x="2522" y="1177"/>
                      <a:pt x="2522" y="1346"/>
                    </a:cubicBezTo>
                    <a:cubicBezTo>
                      <a:pt x="2522" y="1514"/>
                      <a:pt x="2354" y="1682"/>
                      <a:pt x="2018" y="1682"/>
                    </a:cubicBezTo>
                    <a:cubicBezTo>
                      <a:pt x="2186" y="1682"/>
                      <a:pt x="2354" y="1850"/>
                      <a:pt x="2354" y="2186"/>
                    </a:cubicBezTo>
                    <a:cubicBezTo>
                      <a:pt x="2354" y="2354"/>
                      <a:pt x="2522" y="2522"/>
                      <a:pt x="2522" y="2522"/>
                    </a:cubicBezTo>
                    <a:lnTo>
                      <a:pt x="2186" y="2522"/>
                    </a:lnTo>
                    <a:cubicBezTo>
                      <a:pt x="2018" y="2354"/>
                      <a:pt x="2018" y="2354"/>
                      <a:pt x="2018" y="2186"/>
                    </a:cubicBezTo>
                    <a:cubicBezTo>
                      <a:pt x="2018" y="2018"/>
                      <a:pt x="1850" y="1850"/>
                      <a:pt x="1682" y="1850"/>
                    </a:cubicBezTo>
                    <a:lnTo>
                      <a:pt x="1513" y="1850"/>
                    </a:lnTo>
                    <a:close/>
                    <a:moveTo>
                      <a:pt x="337" y="1682"/>
                    </a:moveTo>
                    <a:cubicBezTo>
                      <a:pt x="337" y="2354"/>
                      <a:pt x="1009" y="3026"/>
                      <a:pt x="1682" y="3026"/>
                    </a:cubicBezTo>
                    <a:lnTo>
                      <a:pt x="1682" y="3026"/>
                    </a:lnTo>
                    <a:cubicBezTo>
                      <a:pt x="2522" y="2858"/>
                      <a:pt x="3026" y="2186"/>
                      <a:pt x="2858" y="1514"/>
                    </a:cubicBezTo>
                    <a:cubicBezTo>
                      <a:pt x="2858" y="841"/>
                      <a:pt x="2354" y="505"/>
                      <a:pt x="1682" y="337"/>
                    </a:cubicBezTo>
                    <a:cubicBezTo>
                      <a:pt x="1009" y="337"/>
                      <a:pt x="337" y="841"/>
                      <a:pt x="337" y="1682"/>
                    </a:cubicBezTo>
                    <a:close/>
                    <a:moveTo>
                      <a:pt x="3362" y="1682"/>
                    </a:moveTo>
                    <a:cubicBezTo>
                      <a:pt x="3362" y="2522"/>
                      <a:pt x="2690" y="3363"/>
                      <a:pt x="1682" y="3363"/>
                    </a:cubicBezTo>
                    <a:lnTo>
                      <a:pt x="1682" y="3363"/>
                    </a:lnTo>
                    <a:cubicBezTo>
                      <a:pt x="841" y="3363"/>
                      <a:pt x="1" y="2690"/>
                      <a:pt x="1" y="1682"/>
                    </a:cubicBezTo>
                    <a:lnTo>
                      <a:pt x="1" y="1682"/>
                    </a:lnTo>
                    <a:cubicBezTo>
                      <a:pt x="1" y="673"/>
                      <a:pt x="841" y="1"/>
                      <a:pt x="1682" y="1"/>
                    </a:cubicBezTo>
                    <a:lnTo>
                      <a:pt x="1682" y="1"/>
                    </a:lnTo>
                    <a:cubicBezTo>
                      <a:pt x="2690" y="1"/>
                      <a:pt x="3362" y="673"/>
                      <a:pt x="3362" y="168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48" name="Google Shape;2448;p137"/>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More Agents </a:t>
            </a:r>
            <a:r>
              <a:rPr lang="en">
                <a:solidFill>
                  <a:schemeClr val="accent4"/>
                </a:solidFill>
              </a:rPr>
              <a:t>=</a:t>
            </a:r>
            <a:r>
              <a:rPr lang="en"/>
              <a:t> More Risk</a:t>
            </a:r>
            <a:endParaRPr/>
          </a:p>
        </p:txBody>
      </p:sp>
      <p:sp>
        <p:nvSpPr>
          <p:cNvPr id="2449" name="Google Shape;2449;p137"/>
          <p:cNvSpPr txBox="1"/>
          <p:nvPr/>
        </p:nvSpPr>
        <p:spPr>
          <a:xfrm>
            <a:off x="1040903" y="1830750"/>
            <a:ext cx="3749700" cy="1939500"/>
          </a:xfrm>
          <a:prstGeom prst="rect">
            <a:avLst/>
          </a:prstGeom>
          <a:noFill/>
          <a:ln>
            <a:noFill/>
          </a:ln>
        </p:spPr>
        <p:txBody>
          <a:bodyPr anchorCtr="0" anchor="ctr" bIns="0" lIns="0" spcFirstLastPara="1" rIns="0" wrap="square" tIns="0">
            <a:spAutoFit/>
          </a:bodyPr>
          <a:lstStyle/>
          <a:p>
            <a:pPr indent="0" lvl="0" marL="0" marR="0" rtl="0" algn="l">
              <a:lnSpc>
                <a:spcPct val="150000"/>
              </a:lnSpc>
              <a:spcBef>
                <a:spcPts val="0"/>
              </a:spcBef>
              <a:spcAft>
                <a:spcPts val="0"/>
              </a:spcAft>
              <a:buClr>
                <a:srgbClr val="1E134A"/>
              </a:buClr>
              <a:buSzPts val="2100"/>
              <a:buFont typeface="Arial"/>
              <a:buNone/>
            </a:pPr>
            <a:r>
              <a:rPr b="1" i="0" lang="en" sz="1800" u="none" cap="none" strike="noStrike">
                <a:solidFill>
                  <a:schemeClr val="lt1"/>
                </a:solidFill>
                <a:latin typeface="Arial"/>
                <a:ea typeface="Arial"/>
                <a:cs typeface="Arial"/>
                <a:sym typeface="Arial"/>
              </a:rPr>
              <a:t>What if agents make mistakes? </a:t>
            </a:r>
            <a:endParaRPr b="0" i="0" sz="11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rgbClr val="1E134A"/>
              </a:buClr>
              <a:buSzPts val="2100"/>
              <a:buFont typeface="Arial"/>
              <a:buNone/>
            </a:pPr>
            <a:r>
              <a:t/>
            </a:r>
            <a:endParaRPr b="1" i="0" sz="18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rgbClr val="1E134A"/>
              </a:buClr>
              <a:buSzPts val="2100"/>
              <a:buFont typeface="Arial"/>
              <a:buNone/>
            </a:pPr>
            <a:r>
              <a:rPr b="1" i="0" lang="en" sz="1800" u="none" cap="none" strike="noStrike">
                <a:solidFill>
                  <a:schemeClr val="lt1"/>
                </a:solidFill>
                <a:latin typeface="Arial"/>
                <a:ea typeface="Arial"/>
                <a:cs typeface="Arial"/>
                <a:sym typeface="Arial"/>
              </a:rPr>
              <a:t>What if they go rogue?</a:t>
            </a:r>
            <a:endParaRPr b="0" i="0" sz="11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rgbClr val="1E134A"/>
              </a:buClr>
              <a:buSzPts val="2100"/>
              <a:buFont typeface="Arial"/>
              <a:buNone/>
            </a:pPr>
            <a:r>
              <a:t/>
            </a:r>
            <a:endParaRPr b="1" i="0" sz="18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rgbClr val="1E134A"/>
              </a:buClr>
              <a:buSzPts val="2100"/>
              <a:buFont typeface="Arial"/>
              <a:buNone/>
            </a:pPr>
            <a:r>
              <a:rPr b="1" i="0" lang="en" sz="1800" u="none" cap="none" strike="noStrike">
                <a:solidFill>
                  <a:schemeClr val="lt1"/>
                </a:solidFill>
                <a:latin typeface="Arial"/>
                <a:ea typeface="Arial"/>
                <a:cs typeface="Arial"/>
                <a:sym typeface="Arial"/>
              </a:rPr>
              <a:t>And what if they’re compromised?</a:t>
            </a:r>
            <a:endParaRPr b="0" i="0" sz="1100" u="none" cap="none" strike="noStrike">
              <a:solidFill>
                <a:schemeClr val="lt1"/>
              </a:solidFill>
              <a:latin typeface="Arial"/>
              <a:ea typeface="Arial"/>
              <a:cs typeface="Arial"/>
              <a:sym typeface="Arial"/>
            </a:endParaRPr>
          </a:p>
        </p:txBody>
      </p:sp>
      <p:pic>
        <p:nvPicPr>
          <p:cNvPr id="2450" name="Google Shape;2450;p137" title="Name=6.png"/>
          <p:cNvPicPr preferRelativeResize="0"/>
          <p:nvPr/>
        </p:nvPicPr>
        <p:blipFill rotWithShape="1">
          <a:blip r:embed="rId6">
            <a:alphaModFix/>
          </a:blip>
          <a:srcRect b="0" l="0" r="0" t="0"/>
          <a:stretch/>
        </p:blipFill>
        <p:spPr>
          <a:xfrm>
            <a:off x="268235" y="1589277"/>
            <a:ext cx="717875" cy="717850"/>
          </a:xfrm>
          <a:prstGeom prst="rect">
            <a:avLst/>
          </a:prstGeom>
          <a:noFill/>
          <a:ln>
            <a:noFill/>
          </a:ln>
        </p:spPr>
      </p:pic>
      <p:pic>
        <p:nvPicPr>
          <p:cNvPr id="2451" name="Google Shape;2451;p137" title="Name=6.png"/>
          <p:cNvPicPr preferRelativeResize="0"/>
          <p:nvPr/>
        </p:nvPicPr>
        <p:blipFill rotWithShape="1">
          <a:blip r:embed="rId6">
            <a:alphaModFix/>
          </a:blip>
          <a:srcRect b="0" l="0" r="0" t="0"/>
          <a:stretch/>
        </p:blipFill>
        <p:spPr>
          <a:xfrm>
            <a:off x="268235" y="2427956"/>
            <a:ext cx="717875" cy="717850"/>
          </a:xfrm>
          <a:prstGeom prst="rect">
            <a:avLst/>
          </a:prstGeom>
          <a:noFill/>
          <a:ln>
            <a:noFill/>
          </a:ln>
        </p:spPr>
      </p:pic>
      <p:pic>
        <p:nvPicPr>
          <p:cNvPr id="2452" name="Google Shape;2452;p137" title="Name=6.png"/>
          <p:cNvPicPr preferRelativeResize="0"/>
          <p:nvPr/>
        </p:nvPicPr>
        <p:blipFill rotWithShape="1">
          <a:blip r:embed="rId6">
            <a:alphaModFix/>
          </a:blip>
          <a:srcRect b="0" l="0" r="0" t="0"/>
          <a:stretch/>
        </p:blipFill>
        <p:spPr>
          <a:xfrm>
            <a:off x="268235" y="3266634"/>
            <a:ext cx="717875" cy="717850"/>
          </a:xfrm>
          <a:prstGeom prst="rect">
            <a:avLst/>
          </a:prstGeom>
          <a:noFill/>
          <a:ln>
            <a:noFill/>
          </a:ln>
        </p:spPr>
      </p:pic>
      <p:grpSp>
        <p:nvGrpSpPr>
          <p:cNvPr id="2453" name="Google Shape;2453;p137"/>
          <p:cNvGrpSpPr/>
          <p:nvPr/>
        </p:nvGrpSpPr>
        <p:grpSpPr>
          <a:xfrm>
            <a:off x="5064279" y="3125225"/>
            <a:ext cx="891743" cy="431100"/>
            <a:chOff x="5044354" y="3378850"/>
            <a:chExt cx="891743" cy="431100"/>
          </a:xfrm>
        </p:grpSpPr>
        <p:pic>
          <p:nvPicPr>
            <p:cNvPr id="2454" name="Google Shape;2454;p137" title="Pill.png"/>
            <p:cNvPicPr preferRelativeResize="0"/>
            <p:nvPr/>
          </p:nvPicPr>
          <p:blipFill>
            <a:blip r:embed="rId7">
              <a:alphaModFix/>
            </a:blip>
            <a:stretch>
              <a:fillRect/>
            </a:stretch>
          </p:blipFill>
          <p:spPr>
            <a:xfrm>
              <a:off x="5044354" y="3378850"/>
              <a:ext cx="891743" cy="431100"/>
            </a:xfrm>
            <a:prstGeom prst="rect">
              <a:avLst/>
            </a:prstGeom>
            <a:noFill/>
            <a:ln>
              <a:noFill/>
            </a:ln>
          </p:spPr>
        </p:pic>
        <p:sp>
          <p:nvSpPr>
            <p:cNvPr id="2455" name="Google Shape;2455;p137"/>
            <p:cNvSpPr/>
            <p:nvPr/>
          </p:nvSpPr>
          <p:spPr>
            <a:xfrm>
              <a:off x="5149575" y="3477250"/>
              <a:ext cx="681300" cy="234300"/>
            </a:xfrm>
            <a:prstGeom prst="roundRect">
              <a:avLst>
                <a:gd fmla="val 50000" name="adj"/>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Data</a:t>
              </a:r>
              <a:endParaRPr b="0" i="0" sz="1100" u="none" cap="none" strike="noStrike">
                <a:solidFill>
                  <a:srgbClr val="000000"/>
                </a:solidFill>
                <a:latin typeface="Arial"/>
                <a:ea typeface="Arial"/>
                <a:cs typeface="Arial"/>
                <a:sym typeface="Arial"/>
              </a:endParaRPr>
            </a:p>
          </p:txBody>
        </p:sp>
      </p:grpSp>
      <p:grpSp>
        <p:nvGrpSpPr>
          <p:cNvPr id="2456" name="Google Shape;2456;p137"/>
          <p:cNvGrpSpPr/>
          <p:nvPr/>
        </p:nvGrpSpPr>
        <p:grpSpPr>
          <a:xfrm>
            <a:off x="6431782" y="3372726"/>
            <a:ext cx="1045925" cy="505637"/>
            <a:chOff x="5044354" y="3378850"/>
            <a:chExt cx="891743" cy="431100"/>
          </a:xfrm>
        </p:grpSpPr>
        <p:pic>
          <p:nvPicPr>
            <p:cNvPr id="2457" name="Google Shape;2457;p137" title="Pill.png"/>
            <p:cNvPicPr preferRelativeResize="0"/>
            <p:nvPr/>
          </p:nvPicPr>
          <p:blipFill>
            <a:blip r:embed="rId7">
              <a:alphaModFix/>
            </a:blip>
            <a:stretch>
              <a:fillRect/>
            </a:stretch>
          </p:blipFill>
          <p:spPr>
            <a:xfrm>
              <a:off x="5044354" y="3378850"/>
              <a:ext cx="891743" cy="431100"/>
            </a:xfrm>
            <a:prstGeom prst="rect">
              <a:avLst/>
            </a:prstGeom>
            <a:noFill/>
            <a:ln>
              <a:noFill/>
            </a:ln>
          </p:spPr>
        </p:pic>
        <p:sp>
          <p:nvSpPr>
            <p:cNvPr id="2458" name="Google Shape;2458;p137"/>
            <p:cNvSpPr/>
            <p:nvPr/>
          </p:nvSpPr>
          <p:spPr>
            <a:xfrm>
              <a:off x="5149575" y="3477250"/>
              <a:ext cx="681300" cy="234300"/>
            </a:xfrm>
            <a:prstGeom prst="roundRect">
              <a:avLst>
                <a:gd fmla="val 50000" name="adj"/>
              </a:avLst>
            </a:prstGeom>
            <a:noFill/>
            <a:ln>
              <a:noFill/>
            </a:ln>
          </p:spPr>
          <p:txBody>
            <a:bodyPr anchorCtr="0" anchor="ctr" bIns="40200" lIns="80425" spcFirstLastPara="1" rIns="80425" wrap="square" tIns="40200">
              <a:noAutofit/>
            </a:bodyPr>
            <a:lstStyle/>
            <a:p>
              <a:pPr indent="0" lvl="0" marL="0" marR="0" rtl="0" algn="ctr">
                <a:lnSpc>
                  <a:spcPct val="100000"/>
                </a:lnSpc>
                <a:spcBef>
                  <a:spcPts val="0"/>
                </a:spcBef>
                <a:spcAft>
                  <a:spcPts val="0"/>
                </a:spcAft>
                <a:buClr>
                  <a:srgbClr val="FFFFFF"/>
                </a:buClr>
                <a:buSzPts val="1056"/>
                <a:buFont typeface="Arial"/>
                <a:buNone/>
              </a:pPr>
              <a:r>
                <a:rPr lang="en" sz="1056">
                  <a:solidFill>
                    <a:srgbClr val="FFFFFF"/>
                  </a:solidFill>
                </a:rPr>
                <a:t>Identity</a:t>
              </a:r>
              <a:endParaRPr b="0" i="0" sz="1290" u="none" cap="none" strike="noStrike">
                <a:solidFill>
                  <a:srgbClr val="000000"/>
                </a:solidFill>
                <a:latin typeface="Arial"/>
                <a:ea typeface="Arial"/>
                <a:cs typeface="Arial"/>
                <a:sym typeface="Arial"/>
              </a:endParaRPr>
            </a:p>
          </p:txBody>
        </p:sp>
      </p:grpSp>
      <p:grpSp>
        <p:nvGrpSpPr>
          <p:cNvPr id="2459" name="Google Shape;2459;p137"/>
          <p:cNvGrpSpPr/>
          <p:nvPr/>
        </p:nvGrpSpPr>
        <p:grpSpPr>
          <a:xfrm>
            <a:off x="5064279" y="2547050"/>
            <a:ext cx="891743" cy="431100"/>
            <a:chOff x="5044354" y="3378850"/>
            <a:chExt cx="891743" cy="431100"/>
          </a:xfrm>
        </p:grpSpPr>
        <p:pic>
          <p:nvPicPr>
            <p:cNvPr id="2460" name="Google Shape;2460;p137" title="Pill.png"/>
            <p:cNvPicPr preferRelativeResize="0"/>
            <p:nvPr/>
          </p:nvPicPr>
          <p:blipFill>
            <a:blip r:embed="rId7">
              <a:alphaModFix/>
            </a:blip>
            <a:stretch>
              <a:fillRect/>
            </a:stretch>
          </p:blipFill>
          <p:spPr>
            <a:xfrm>
              <a:off x="5044354" y="3378850"/>
              <a:ext cx="891743" cy="431100"/>
            </a:xfrm>
            <a:prstGeom prst="rect">
              <a:avLst/>
            </a:prstGeom>
            <a:noFill/>
            <a:ln>
              <a:noFill/>
            </a:ln>
          </p:spPr>
        </p:pic>
        <p:sp>
          <p:nvSpPr>
            <p:cNvPr id="2461" name="Google Shape;2461;p137"/>
            <p:cNvSpPr/>
            <p:nvPr/>
          </p:nvSpPr>
          <p:spPr>
            <a:xfrm>
              <a:off x="5149575" y="3477250"/>
              <a:ext cx="681300" cy="234300"/>
            </a:xfrm>
            <a:prstGeom prst="roundRect">
              <a:avLst>
                <a:gd fmla="val 50000" name="adj"/>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Data</a:t>
              </a:r>
              <a:endParaRPr b="0" i="0" sz="1100" u="none" cap="none" strike="noStrike">
                <a:solidFill>
                  <a:srgbClr val="000000"/>
                </a:solidFill>
                <a:latin typeface="Arial"/>
                <a:ea typeface="Arial"/>
                <a:cs typeface="Arial"/>
                <a:sym typeface="Arial"/>
              </a:endParaRPr>
            </a:p>
          </p:txBody>
        </p:sp>
      </p:grpSp>
      <p:pic>
        <p:nvPicPr>
          <p:cNvPr id="2462" name="Google Shape;2462;p137" title="Pill red.png"/>
          <p:cNvPicPr preferRelativeResize="0"/>
          <p:nvPr/>
        </p:nvPicPr>
        <p:blipFill rotWithShape="1">
          <a:blip r:embed="rId8">
            <a:alphaModFix/>
          </a:blip>
          <a:srcRect b="0" l="0" r="0" t="0"/>
          <a:stretch/>
        </p:blipFill>
        <p:spPr>
          <a:xfrm>
            <a:off x="5064279" y="2018888"/>
            <a:ext cx="891743" cy="431100"/>
          </a:xfrm>
          <a:prstGeom prst="rect">
            <a:avLst/>
          </a:prstGeom>
          <a:noFill/>
          <a:ln>
            <a:noFill/>
          </a:ln>
        </p:spPr>
      </p:pic>
      <p:sp>
        <p:nvSpPr>
          <p:cNvPr id="2463" name="Google Shape;2463;p137"/>
          <p:cNvSpPr/>
          <p:nvPr/>
        </p:nvSpPr>
        <p:spPr>
          <a:xfrm>
            <a:off x="5169500" y="2117287"/>
            <a:ext cx="681300" cy="234300"/>
          </a:xfrm>
          <a:prstGeom prst="roundRect">
            <a:avLst>
              <a:gd fmla="val 50000" name="adj"/>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Data</a:t>
            </a:r>
            <a:endParaRPr b="0" i="0" sz="1100" u="none" cap="none" strike="noStrike">
              <a:solidFill>
                <a:srgbClr val="000000"/>
              </a:solidFill>
              <a:latin typeface="Arial"/>
              <a:ea typeface="Arial"/>
              <a:cs typeface="Arial"/>
              <a:sym typeface="Arial"/>
            </a:endParaRPr>
          </a:p>
        </p:txBody>
      </p:sp>
      <p:pic>
        <p:nvPicPr>
          <p:cNvPr id="2464" name="Google Shape;2464;p137" title="Name=Name43.png"/>
          <p:cNvPicPr preferRelativeResize="0"/>
          <p:nvPr/>
        </p:nvPicPr>
        <p:blipFill>
          <a:blip r:embed="rId9">
            <a:alphaModFix/>
          </a:blip>
          <a:stretch>
            <a:fillRect/>
          </a:stretch>
        </p:blipFill>
        <p:spPr>
          <a:xfrm>
            <a:off x="6175287" y="2007968"/>
            <a:ext cx="1559291" cy="1559291"/>
          </a:xfrm>
          <a:prstGeom prst="rect">
            <a:avLst/>
          </a:prstGeom>
          <a:noFill/>
          <a:ln>
            <a:noFill/>
          </a:ln>
        </p:spPr>
      </p:pic>
      <p:pic>
        <p:nvPicPr>
          <p:cNvPr id="2465" name="Google Shape;2465;p137" title="Pill red.png"/>
          <p:cNvPicPr preferRelativeResize="0"/>
          <p:nvPr/>
        </p:nvPicPr>
        <p:blipFill rotWithShape="1">
          <a:blip r:embed="rId8">
            <a:alphaModFix/>
          </a:blip>
          <a:srcRect b="0" l="0" r="0" t="0"/>
          <a:stretch/>
        </p:blipFill>
        <p:spPr>
          <a:xfrm>
            <a:off x="7953829" y="2889175"/>
            <a:ext cx="891743" cy="431100"/>
          </a:xfrm>
          <a:prstGeom prst="rect">
            <a:avLst/>
          </a:prstGeom>
          <a:noFill/>
          <a:ln>
            <a:noFill/>
          </a:ln>
        </p:spPr>
      </p:pic>
      <p:sp>
        <p:nvSpPr>
          <p:cNvPr id="2466" name="Google Shape;2466;p137"/>
          <p:cNvSpPr/>
          <p:nvPr/>
        </p:nvSpPr>
        <p:spPr>
          <a:xfrm>
            <a:off x="8059050" y="2987575"/>
            <a:ext cx="681300" cy="234300"/>
          </a:xfrm>
          <a:prstGeom prst="roundRect">
            <a:avLst>
              <a:gd fmla="val 50000" name="adj"/>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n" sz="900">
                <a:solidFill>
                  <a:srgbClr val="FFFFFF"/>
                </a:solidFill>
              </a:rPr>
              <a:t>Action</a:t>
            </a:r>
            <a:endParaRPr sz="900">
              <a:solidFill>
                <a:srgbClr val="FFFFFF"/>
              </a:solidFill>
            </a:endParaRPr>
          </a:p>
        </p:txBody>
      </p:sp>
      <p:grpSp>
        <p:nvGrpSpPr>
          <p:cNvPr id="2467" name="Google Shape;2467;p137"/>
          <p:cNvGrpSpPr/>
          <p:nvPr/>
        </p:nvGrpSpPr>
        <p:grpSpPr>
          <a:xfrm>
            <a:off x="7953829" y="2254075"/>
            <a:ext cx="891743" cy="431100"/>
            <a:chOff x="5044354" y="3378850"/>
            <a:chExt cx="891743" cy="431100"/>
          </a:xfrm>
        </p:grpSpPr>
        <p:pic>
          <p:nvPicPr>
            <p:cNvPr id="2468" name="Google Shape;2468;p137" title="Pill.png"/>
            <p:cNvPicPr preferRelativeResize="0"/>
            <p:nvPr/>
          </p:nvPicPr>
          <p:blipFill>
            <a:blip r:embed="rId7">
              <a:alphaModFix/>
            </a:blip>
            <a:stretch>
              <a:fillRect/>
            </a:stretch>
          </p:blipFill>
          <p:spPr>
            <a:xfrm>
              <a:off x="5044354" y="3378850"/>
              <a:ext cx="891743" cy="431100"/>
            </a:xfrm>
            <a:prstGeom prst="rect">
              <a:avLst/>
            </a:prstGeom>
            <a:noFill/>
            <a:ln>
              <a:noFill/>
            </a:ln>
          </p:spPr>
        </p:pic>
        <p:sp>
          <p:nvSpPr>
            <p:cNvPr id="2469" name="Google Shape;2469;p137"/>
            <p:cNvSpPr/>
            <p:nvPr/>
          </p:nvSpPr>
          <p:spPr>
            <a:xfrm>
              <a:off x="5149575" y="3477250"/>
              <a:ext cx="681300" cy="234300"/>
            </a:xfrm>
            <a:prstGeom prst="roundRect">
              <a:avLst>
                <a:gd fmla="val 50000" name="adj"/>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n" sz="900">
                  <a:solidFill>
                    <a:srgbClr val="FFFFFF"/>
                  </a:solidFill>
                </a:rPr>
                <a:t>Action</a:t>
              </a:r>
              <a:endParaRPr sz="900">
                <a:solidFill>
                  <a:srgbClr val="FFFFFF"/>
                </a:solidFill>
              </a:endParaRPr>
            </a:p>
          </p:txBody>
        </p:sp>
      </p:grpSp>
      <p:pic>
        <p:nvPicPr>
          <p:cNvPr id="2470" name="Google Shape;2470;p137" title="Pill red.png"/>
          <p:cNvPicPr preferRelativeResize="0"/>
          <p:nvPr/>
        </p:nvPicPr>
        <p:blipFill rotWithShape="1">
          <a:blip r:embed="rId8">
            <a:alphaModFix/>
          </a:blip>
          <a:srcRect b="0" l="0" r="0" t="0"/>
          <a:stretch/>
        </p:blipFill>
        <p:spPr>
          <a:xfrm>
            <a:off x="7953829" y="1725913"/>
            <a:ext cx="891743" cy="431100"/>
          </a:xfrm>
          <a:prstGeom prst="rect">
            <a:avLst/>
          </a:prstGeom>
          <a:noFill/>
          <a:ln>
            <a:noFill/>
          </a:ln>
        </p:spPr>
      </p:pic>
      <p:sp>
        <p:nvSpPr>
          <p:cNvPr id="2471" name="Google Shape;2471;p137"/>
          <p:cNvSpPr/>
          <p:nvPr/>
        </p:nvSpPr>
        <p:spPr>
          <a:xfrm>
            <a:off x="8059050" y="1824312"/>
            <a:ext cx="681300" cy="234300"/>
          </a:xfrm>
          <a:prstGeom prst="roundRect">
            <a:avLst>
              <a:gd fmla="val 50000" name="adj"/>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lang="en" sz="900">
                <a:solidFill>
                  <a:srgbClr val="FFFFFF"/>
                </a:solidFill>
              </a:rPr>
              <a:t>Action</a:t>
            </a:r>
            <a:endParaRPr b="0" i="0" sz="1100" u="none" cap="none" strike="noStrike">
              <a:solidFill>
                <a:srgbClr val="000000"/>
              </a:solidFill>
              <a:latin typeface="Arial"/>
              <a:ea typeface="Arial"/>
              <a:cs typeface="Arial"/>
              <a:sym typeface="Arial"/>
            </a:endParaRPr>
          </a:p>
        </p:txBody>
      </p:sp>
      <p:pic>
        <p:nvPicPr>
          <p:cNvPr id="2472" name="Google Shape;2472;p137" title="Pill red.png"/>
          <p:cNvPicPr preferRelativeResize="0"/>
          <p:nvPr/>
        </p:nvPicPr>
        <p:blipFill rotWithShape="1">
          <a:blip r:embed="rId8">
            <a:alphaModFix/>
          </a:blip>
          <a:srcRect b="0" l="0" r="0" t="0"/>
          <a:stretch/>
        </p:blipFill>
        <p:spPr>
          <a:xfrm>
            <a:off x="7953829" y="3418188"/>
            <a:ext cx="891743" cy="431100"/>
          </a:xfrm>
          <a:prstGeom prst="rect">
            <a:avLst/>
          </a:prstGeom>
          <a:noFill/>
          <a:ln>
            <a:noFill/>
          </a:ln>
        </p:spPr>
      </p:pic>
      <p:sp>
        <p:nvSpPr>
          <p:cNvPr id="2473" name="Google Shape;2473;p137"/>
          <p:cNvSpPr/>
          <p:nvPr/>
        </p:nvSpPr>
        <p:spPr>
          <a:xfrm>
            <a:off x="8059050" y="3516587"/>
            <a:ext cx="681300" cy="234300"/>
          </a:xfrm>
          <a:prstGeom prst="roundRect">
            <a:avLst>
              <a:gd fmla="val 50000" name="adj"/>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n" sz="900">
                <a:solidFill>
                  <a:srgbClr val="FFFFFF"/>
                </a:solidFill>
              </a:rPr>
              <a:t>Action</a:t>
            </a:r>
            <a:endParaRPr sz="900">
              <a:solidFill>
                <a:srgbClr val="FFFFFF"/>
              </a:solidFill>
            </a:endParaRPr>
          </a:p>
        </p:txBody>
      </p:sp>
      <p:sp>
        <p:nvSpPr>
          <p:cNvPr id="2474" name="Google Shape;2474;p137"/>
          <p:cNvSpPr/>
          <p:nvPr/>
        </p:nvSpPr>
        <p:spPr>
          <a:xfrm>
            <a:off x="5864525" y="2230900"/>
            <a:ext cx="564425" cy="560355"/>
          </a:xfrm>
          <a:custGeom>
            <a:rect b="b" l="l" r="r" t="t"/>
            <a:pathLst>
              <a:path extrusionOk="0" h="21906" w="22577">
                <a:moveTo>
                  <a:pt x="0" y="0"/>
                </a:moveTo>
                <a:lnTo>
                  <a:pt x="16597" y="0"/>
                </a:lnTo>
                <a:lnTo>
                  <a:pt x="16597" y="21906"/>
                </a:lnTo>
                <a:lnTo>
                  <a:pt x="22577" y="21906"/>
                </a:lnTo>
              </a:path>
            </a:pathLst>
          </a:custGeom>
          <a:noFill/>
          <a:ln cap="flat" cmpd="sng" w="9525">
            <a:solidFill>
              <a:schemeClr val="lt1"/>
            </a:solidFill>
            <a:prstDash val="solid"/>
            <a:round/>
            <a:headEnd len="med" w="med" type="none"/>
            <a:tailEnd len="med" w="med" type="none"/>
          </a:ln>
        </p:spPr>
      </p:sp>
      <p:sp>
        <p:nvSpPr>
          <p:cNvPr id="2475" name="Google Shape;2475;p137"/>
          <p:cNvSpPr/>
          <p:nvPr/>
        </p:nvSpPr>
        <p:spPr>
          <a:xfrm flipH="1" rot="10800000">
            <a:off x="5864525" y="2791245"/>
            <a:ext cx="564425" cy="560355"/>
          </a:xfrm>
          <a:custGeom>
            <a:rect b="b" l="l" r="r" t="t"/>
            <a:pathLst>
              <a:path extrusionOk="0" h="21906" w="22577">
                <a:moveTo>
                  <a:pt x="0" y="0"/>
                </a:moveTo>
                <a:lnTo>
                  <a:pt x="16597" y="0"/>
                </a:lnTo>
                <a:lnTo>
                  <a:pt x="16597" y="21906"/>
                </a:lnTo>
                <a:lnTo>
                  <a:pt x="22577" y="21906"/>
                </a:lnTo>
              </a:path>
            </a:pathLst>
          </a:custGeom>
          <a:noFill/>
          <a:ln cap="flat" cmpd="sng" w="9525">
            <a:solidFill>
              <a:schemeClr val="lt1"/>
            </a:solidFill>
            <a:prstDash val="solid"/>
            <a:round/>
            <a:headEnd len="med" w="med" type="none"/>
            <a:tailEnd len="med" w="med" type="none"/>
          </a:ln>
        </p:spPr>
      </p:sp>
      <p:cxnSp>
        <p:nvCxnSpPr>
          <p:cNvPr id="2476" name="Google Shape;2476;p137"/>
          <p:cNvCxnSpPr/>
          <p:nvPr/>
        </p:nvCxnSpPr>
        <p:spPr>
          <a:xfrm>
            <a:off x="5874000" y="2791238"/>
            <a:ext cx="454200" cy="0"/>
          </a:xfrm>
          <a:prstGeom prst="straightConnector1">
            <a:avLst/>
          </a:prstGeom>
          <a:noFill/>
          <a:ln cap="flat" cmpd="sng" w="9525">
            <a:solidFill>
              <a:schemeClr val="lt1"/>
            </a:solidFill>
            <a:prstDash val="solid"/>
            <a:round/>
            <a:headEnd len="med" w="med" type="none"/>
            <a:tailEnd len="med" w="med" type="none"/>
          </a:ln>
        </p:spPr>
      </p:cxnSp>
      <p:pic>
        <p:nvPicPr>
          <p:cNvPr id="2477" name="Google Shape;2477;p137" title="Name=7.png"/>
          <p:cNvPicPr preferRelativeResize="0"/>
          <p:nvPr/>
        </p:nvPicPr>
        <p:blipFill>
          <a:blip r:embed="rId10">
            <a:alphaModFix/>
          </a:blip>
          <a:stretch>
            <a:fillRect/>
          </a:stretch>
        </p:blipFill>
        <p:spPr>
          <a:xfrm>
            <a:off x="5887309" y="2051435"/>
            <a:ext cx="366000" cy="366030"/>
          </a:xfrm>
          <a:prstGeom prst="rect">
            <a:avLst/>
          </a:prstGeom>
          <a:noFill/>
          <a:ln>
            <a:noFill/>
          </a:ln>
        </p:spPr>
      </p:pic>
      <p:sp>
        <p:nvSpPr>
          <p:cNvPr id="2478" name="Google Shape;2478;p137"/>
          <p:cNvSpPr/>
          <p:nvPr/>
        </p:nvSpPr>
        <p:spPr>
          <a:xfrm rot="10800000">
            <a:off x="7477700" y="2791247"/>
            <a:ext cx="564425" cy="856853"/>
          </a:xfrm>
          <a:custGeom>
            <a:rect b="b" l="l" r="r" t="t"/>
            <a:pathLst>
              <a:path extrusionOk="0" h="21906" w="22577">
                <a:moveTo>
                  <a:pt x="0" y="0"/>
                </a:moveTo>
                <a:lnTo>
                  <a:pt x="16597" y="0"/>
                </a:lnTo>
                <a:lnTo>
                  <a:pt x="16597" y="21906"/>
                </a:lnTo>
                <a:lnTo>
                  <a:pt x="22577" y="21906"/>
                </a:lnTo>
              </a:path>
            </a:pathLst>
          </a:custGeom>
          <a:noFill/>
          <a:ln cap="flat" cmpd="sng" w="9525">
            <a:solidFill>
              <a:schemeClr val="lt1"/>
            </a:solidFill>
            <a:prstDash val="solid"/>
            <a:round/>
            <a:headEnd len="med" w="med" type="none"/>
            <a:tailEnd len="med" w="med" type="none"/>
          </a:ln>
        </p:spPr>
      </p:sp>
      <p:sp>
        <p:nvSpPr>
          <p:cNvPr id="2479" name="Google Shape;2479;p137"/>
          <p:cNvSpPr/>
          <p:nvPr/>
        </p:nvSpPr>
        <p:spPr>
          <a:xfrm flipH="1">
            <a:off x="7477700" y="1934400"/>
            <a:ext cx="564425" cy="856853"/>
          </a:xfrm>
          <a:custGeom>
            <a:rect b="b" l="l" r="r" t="t"/>
            <a:pathLst>
              <a:path extrusionOk="0" h="21906" w="22577">
                <a:moveTo>
                  <a:pt x="0" y="0"/>
                </a:moveTo>
                <a:lnTo>
                  <a:pt x="16597" y="0"/>
                </a:lnTo>
                <a:lnTo>
                  <a:pt x="16597" y="21906"/>
                </a:lnTo>
                <a:lnTo>
                  <a:pt x="22577" y="21906"/>
                </a:lnTo>
              </a:path>
            </a:pathLst>
          </a:custGeom>
          <a:noFill/>
          <a:ln cap="flat" cmpd="sng" w="9525">
            <a:solidFill>
              <a:schemeClr val="lt1"/>
            </a:solidFill>
            <a:prstDash val="solid"/>
            <a:round/>
            <a:headEnd len="med" w="med" type="none"/>
            <a:tailEnd len="med" w="med" type="none"/>
          </a:ln>
        </p:spPr>
      </p:sp>
      <p:sp>
        <p:nvSpPr>
          <p:cNvPr id="2480" name="Google Shape;2480;p137"/>
          <p:cNvSpPr/>
          <p:nvPr/>
        </p:nvSpPr>
        <p:spPr>
          <a:xfrm rot="10800000">
            <a:off x="7477700" y="2791293"/>
            <a:ext cx="564425" cy="316870"/>
          </a:xfrm>
          <a:custGeom>
            <a:rect b="b" l="l" r="r" t="t"/>
            <a:pathLst>
              <a:path extrusionOk="0" h="21906" w="22577">
                <a:moveTo>
                  <a:pt x="0" y="0"/>
                </a:moveTo>
                <a:lnTo>
                  <a:pt x="16597" y="0"/>
                </a:lnTo>
                <a:lnTo>
                  <a:pt x="16597" y="21906"/>
                </a:lnTo>
                <a:lnTo>
                  <a:pt x="22577" y="21906"/>
                </a:lnTo>
              </a:path>
            </a:pathLst>
          </a:custGeom>
          <a:noFill/>
          <a:ln cap="flat" cmpd="sng" w="9525">
            <a:solidFill>
              <a:schemeClr val="lt1"/>
            </a:solidFill>
            <a:prstDash val="solid"/>
            <a:round/>
            <a:headEnd len="med" w="med" type="none"/>
            <a:tailEnd len="med" w="med" type="none"/>
          </a:ln>
        </p:spPr>
      </p:sp>
      <p:sp>
        <p:nvSpPr>
          <p:cNvPr id="2481" name="Google Shape;2481;p137"/>
          <p:cNvSpPr/>
          <p:nvPr/>
        </p:nvSpPr>
        <p:spPr>
          <a:xfrm flipH="1">
            <a:off x="7477700" y="2474363"/>
            <a:ext cx="564425" cy="316870"/>
          </a:xfrm>
          <a:custGeom>
            <a:rect b="b" l="l" r="r" t="t"/>
            <a:pathLst>
              <a:path extrusionOk="0" h="21906" w="22577">
                <a:moveTo>
                  <a:pt x="0" y="0"/>
                </a:moveTo>
                <a:lnTo>
                  <a:pt x="16597" y="0"/>
                </a:lnTo>
                <a:lnTo>
                  <a:pt x="16597" y="21906"/>
                </a:lnTo>
                <a:lnTo>
                  <a:pt x="22577" y="21906"/>
                </a:lnTo>
              </a:path>
            </a:pathLst>
          </a:custGeom>
          <a:noFill/>
          <a:ln cap="flat" cmpd="sng" w="9525">
            <a:solidFill>
              <a:schemeClr val="lt1"/>
            </a:solidFill>
            <a:prstDash val="solid"/>
            <a:round/>
            <a:headEnd len="med" w="med" type="none"/>
            <a:tailEnd len="med" w="med" type="none"/>
          </a:ln>
        </p:spPr>
      </p:sp>
      <p:pic>
        <p:nvPicPr>
          <p:cNvPr id="2482" name="Google Shape;2482;p137" title="Name=7.png"/>
          <p:cNvPicPr preferRelativeResize="0"/>
          <p:nvPr/>
        </p:nvPicPr>
        <p:blipFill>
          <a:blip r:embed="rId10">
            <a:alphaModFix/>
          </a:blip>
          <a:stretch>
            <a:fillRect/>
          </a:stretch>
        </p:blipFill>
        <p:spPr>
          <a:xfrm>
            <a:off x="7651652" y="1746009"/>
            <a:ext cx="366000" cy="366030"/>
          </a:xfrm>
          <a:prstGeom prst="rect">
            <a:avLst/>
          </a:prstGeom>
          <a:noFill/>
          <a:ln>
            <a:noFill/>
          </a:ln>
        </p:spPr>
      </p:pic>
      <p:pic>
        <p:nvPicPr>
          <p:cNvPr id="2483" name="Google Shape;2483;p137" title="Name=7.png"/>
          <p:cNvPicPr preferRelativeResize="0"/>
          <p:nvPr/>
        </p:nvPicPr>
        <p:blipFill>
          <a:blip r:embed="rId10">
            <a:alphaModFix/>
          </a:blip>
          <a:stretch>
            <a:fillRect/>
          </a:stretch>
        </p:blipFill>
        <p:spPr>
          <a:xfrm>
            <a:off x="7651652" y="2924702"/>
            <a:ext cx="366000" cy="366030"/>
          </a:xfrm>
          <a:prstGeom prst="rect">
            <a:avLst/>
          </a:prstGeom>
          <a:noFill/>
          <a:ln>
            <a:noFill/>
          </a:ln>
        </p:spPr>
      </p:pic>
      <p:pic>
        <p:nvPicPr>
          <p:cNvPr id="2484" name="Google Shape;2484;p137" title="Name=7.png"/>
          <p:cNvPicPr preferRelativeResize="0"/>
          <p:nvPr/>
        </p:nvPicPr>
        <p:blipFill>
          <a:blip r:embed="rId10">
            <a:alphaModFix/>
          </a:blip>
          <a:stretch>
            <a:fillRect/>
          </a:stretch>
        </p:blipFill>
        <p:spPr>
          <a:xfrm>
            <a:off x="7651652" y="3463186"/>
            <a:ext cx="366000" cy="3660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488" name="Shape 2488"/>
        <p:cNvGrpSpPr/>
        <p:nvPr/>
      </p:nvGrpSpPr>
      <p:grpSpPr>
        <a:xfrm>
          <a:off x="0" y="0"/>
          <a:ext cx="0" cy="0"/>
          <a:chOff x="0" y="0"/>
          <a:chExt cx="0" cy="0"/>
        </a:xfrm>
      </p:grpSpPr>
      <p:sp>
        <p:nvSpPr>
          <p:cNvPr id="2489" name="Google Shape;2489;p138"/>
          <p:cNvSpPr txBox="1"/>
          <p:nvPr>
            <p:ph type="title"/>
          </p:nvPr>
        </p:nvSpPr>
        <p:spPr>
          <a:xfrm>
            <a:off x="371475" y="371478"/>
            <a:ext cx="8398500" cy="7542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lang="en"/>
              <a:t>Agents are Rapidly Spreading</a:t>
            </a:r>
            <a:endParaRPr/>
          </a:p>
          <a:p>
            <a:pPr indent="0" lvl="0" marL="0" rtl="0" algn="ctr">
              <a:spcBef>
                <a:spcPts val="0"/>
              </a:spcBef>
              <a:spcAft>
                <a:spcPts val="0"/>
              </a:spcAft>
              <a:buNone/>
            </a:pPr>
            <a:r>
              <a:rPr lang="en"/>
              <a:t>across the Enterprise</a:t>
            </a:r>
            <a:endParaRPr/>
          </a:p>
        </p:txBody>
      </p:sp>
      <p:pic>
        <p:nvPicPr>
          <p:cNvPr id="2490" name="Google Shape;2490;p138" title="Group 73994.png"/>
          <p:cNvPicPr preferRelativeResize="0"/>
          <p:nvPr/>
        </p:nvPicPr>
        <p:blipFill rotWithShape="1">
          <a:blip r:embed="rId3">
            <a:alphaModFix/>
          </a:blip>
          <a:srcRect b="0" l="0" r="0" t="0"/>
          <a:stretch/>
        </p:blipFill>
        <p:spPr>
          <a:xfrm>
            <a:off x="2116499" y="1205061"/>
            <a:ext cx="4911002" cy="3589724"/>
          </a:xfrm>
          <a:prstGeom prst="rect">
            <a:avLst/>
          </a:prstGeom>
          <a:noFill/>
          <a:ln>
            <a:noFill/>
          </a:ln>
        </p:spPr>
      </p:pic>
      <p:sp>
        <p:nvSpPr>
          <p:cNvPr id="2491" name="Google Shape;2491;p138"/>
          <p:cNvSpPr txBox="1"/>
          <p:nvPr>
            <p:ph type="title"/>
          </p:nvPr>
        </p:nvSpPr>
        <p:spPr>
          <a:xfrm>
            <a:off x="3527225" y="3011069"/>
            <a:ext cx="2087100" cy="694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1800">
                <a:solidFill>
                  <a:schemeClr val="accent1"/>
                </a:solidFill>
              </a:rPr>
              <a:t>100s of New</a:t>
            </a:r>
            <a:br>
              <a:rPr lang="en" sz="1800">
                <a:solidFill>
                  <a:schemeClr val="accent1"/>
                </a:solidFill>
              </a:rPr>
            </a:br>
            <a:r>
              <a:rPr lang="en" sz="1800">
                <a:solidFill>
                  <a:schemeClr val="accent1"/>
                </a:solidFill>
              </a:rPr>
              <a:t>Connections</a:t>
            </a:r>
            <a:endParaRPr sz="1800">
              <a:solidFill>
                <a:schemeClr val="accent1"/>
              </a:solidFill>
            </a:endParaRPr>
          </a:p>
        </p:txBody>
      </p:sp>
      <p:sp>
        <p:nvSpPr>
          <p:cNvPr id="2492" name="Google Shape;2492;p138"/>
          <p:cNvSpPr txBox="1"/>
          <p:nvPr>
            <p:ph type="title"/>
          </p:nvPr>
        </p:nvSpPr>
        <p:spPr>
          <a:xfrm>
            <a:off x="3423950" y="2107750"/>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IT</a:t>
            </a:r>
            <a:endParaRPr b="0" sz="1100"/>
          </a:p>
        </p:txBody>
      </p:sp>
      <p:sp>
        <p:nvSpPr>
          <p:cNvPr id="2493" name="Google Shape;2493;p138"/>
          <p:cNvSpPr txBox="1"/>
          <p:nvPr>
            <p:ph type="title"/>
          </p:nvPr>
        </p:nvSpPr>
        <p:spPr>
          <a:xfrm>
            <a:off x="4018373" y="2107750"/>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Security</a:t>
            </a:r>
            <a:endParaRPr b="0" sz="1100"/>
          </a:p>
        </p:txBody>
      </p:sp>
      <p:sp>
        <p:nvSpPr>
          <p:cNvPr id="2494" name="Google Shape;2494;p138"/>
          <p:cNvSpPr txBox="1"/>
          <p:nvPr>
            <p:ph type="title"/>
          </p:nvPr>
        </p:nvSpPr>
        <p:spPr>
          <a:xfrm>
            <a:off x="4612798" y="2107750"/>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Eng</a:t>
            </a:r>
            <a:endParaRPr b="0" sz="1100"/>
          </a:p>
        </p:txBody>
      </p:sp>
      <p:sp>
        <p:nvSpPr>
          <p:cNvPr id="2495" name="Google Shape;2495;p138"/>
          <p:cNvSpPr txBox="1"/>
          <p:nvPr>
            <p:ph type="title"/>
          </p:nvPr>
        </p:nvSpPr>
        <p:spPr>
          <a:xfrm>
            <a:off x="5207223" y="2107750"/>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BU</a:t>
            </a:r>
            <a:endParaRPr b="0" sz="1100"/>
          </a:p>
        </p:txBody>
      </p:sp>
      <p:sp>
        <p:nvSpPr>
          <p:cNvPr id="2496" name="Google Shape;2496;p138"/>
          <p:cNvSpPr txBox="1"/>
          <p:nvPr>
            <p:ph type="title"/>
          </p:nvPr>
        </p:nvSpPr>
        <p:spPr>
          <a:xfrm>
            <a:off x="1090000" y="2080725"/>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Salesforce</a:t>
            </a:r>
            <a:endParaRPr b="0" sz="1100"/>
          </a:p>
        </p:txBody>
      </p:sp>
      <p:sp>
        <p:nvSpPr>
          <p:cNvPr id="2497" name="Google Shape;2497;p138"/>
          <p:cNvSpPr txBox="1"/>
          <p:nvPr>
            <p:ph type="title"/>
          </p:nvPr>
        </p:nvSpPr>
        <p:spPr>
          <a:xfrm>
            <a:off x="1912500" y="1671100"/>
            <a:ext cx="9657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1100">
                <a:solidFill>
                  <a:schemeClr val="accent1"/>
                </a:solidFill>
              </a:rPr>
              <a:t>Applications</a:t>
            </a:r>
            <a:endParaRPr sz="1100">
              <a:solidFill>
                <a:schemeClr val="accent1"/>
              </a:solidFill>
            </a:endParaRPr>
          </a:p>
        </p:txBody>
      </p:sp>
      <p:sp>
        <p:nvSpPr>
          <p:cNvPr id="2498" name="Google Shape;2498;p138"/>
          <p:cNvSpPr txBox="1"/>
          <p:nvPr>
            <p:ph type="title"/>
          </p:nvPr>
        </p:nvSpPr>
        <p:spPr>
          <a:xfrm>
            <a:off x="6267875" y="1671100"/>
            <a:ext cx="9657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1100">
                <a:solidFill>
                  <a:schemeClr val="accent1"/>
                </a:solidFill>
              </a:rPr>
              <a:t>AI Agents</a:t>
            </a:r>
            <a:endParaRPr sz="1100">
              <a:solidFill>
                <a:schemeClr val="accent1"/>
              </a:solidFill>
            </a:endParaRPr>
          </a:p>
        </p:txBody>
      </p:sp>
      <p:sp>
        <p:nvSpPr>
          <p:cNvPr id="2499" name="Google Shape;2499;p138"/>
          <p:cNvSpPr txBox="1"/>
          <p:nvPr>
            <p:ph type="title"/>
          </p:nvPr>
        </p:nvSpPr>
        <p:spPr>
          <a:xfrm>
            <a:off x="1090000" y="2822738"/>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Microsoft 365</a:t>
            </a:r>
            <a:endParaRPr b="0" sz="1100"/>
          </a:p>
        </p:txBody>
      </p:sp>
      <p:sp>
        <p:nvSpPr>
          <p:cNvPr id="2500" name="Google Shape;2500;p138"/>
          <p:cNvSpPr txBox="1"/>
          <p:nvPr>
            <p:ph type="title"/>
          </p:nvPr>
        </p:nvSpPr>
        <p:spPr>
          <a:xfrm>
            <a:off x="1090000" y="3561921"/>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AWS</a:t>
            </a:r>
            <a:endParaRPr b="0" sz="1100"/>
          </a:p>
        </p:txBody>
      </p:sp>
      <p:sp>
        <p:nvSpPr>
          <p:cNvPr id="2501" name="Google Shape;2501;p138"/>
          <p:cNvSpPr txBox="1"/>
          <p:nvPr>
            <p:ph type="title"/>
          </p:nvPr>
        </p:nvSpPr>
        <p:spPr>
          <a:xfrm>
            <a:off x="1090000" y="4294350"/>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Jira</a:t>
            </a:r>
            <a:endParaRPr b="0" sz="1100"/>
          </a:p>
        </p:txBody>
      </p:sp>
      <p:sp>
        <p:nvSpPr>
          <p:cNvPr id="2502" name="Google Shape;2502;p138"/>
          <p:cNvSpPr txBox="1"/>
          <p:nvPr>
            <p:ph type="title"/>
          </p:nvPr>
        </p:nvSpPr>
        <p:spPr>
          <a:xfrm>
            <a:off x="7088300" y="2080725"/>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ADK</a:t>
            </a:r>
            <a:endParaRPr b="0" sz="1100"/>
          </a:p>
        </p:txBody>
      </p:sp>
      <p:sp>
        <p:nvSpPr>
          <p:cNvPr id="2503" name="Google Shape;2503;p138"/>
          <p:cNvSpPr txBox="1"/>
          <p:nvPr>
            <p:ph type="title"/>
          </p:nvPr>
        </p:nvSpPr>
        <p:spPr>
          <a:xfrm>
            <a:off x="7088300" y="2822738"/>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Copilot</a:t>
            </a:r>
            <a:endParaRPr b="0" sz="1100"/>
          </a:p>
        </p:txBody>
      </p:sp>
      <p:sp>
        <p:nvSpPr>
          <p:cNvPr id="2504" name="Google Shape;2504;p138"/>
          <p:cNvSpPr txBox="1"/>
          <p:nvPr>
            <p:ph type="title"/>
          </p:nvPr>
        </p:nvSpPr>
        <p:spPr>
          <a:xfrm>
            <a:off x="7088300" y="3561921"/>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Agentforce</a:t>
            </a:r>
            <a:endParaRPr b="0" sz="1100"/>
          </a:p>
        </p:txBody>
      </p:sp>
      <p:sp>
        <p:nvSpPr>
          <p:cNvPr id="2505" name="Google Shape;2505;p138"/>
          <p:cNvSpPr txBox="1"/>
          <p:nvPr>
            <p:ph type="title"/>
          </p:nvPr>
        </p:nvSpPr>
        <p:spPr>
          <a:xfrm>
            <a:off x="7088300" y="4294350"/>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Bedrock</a:t>
            </a:r>
            <a:endParaRPr b="0"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509" name="Shape 2509"/>
        <p:cNvGrpSpPr/>
        <p:nvPr/>
      </p:nvGrpSpPr>
      <p:grpSpPr>
        <a:xfrm>
          <a:off x="0" y="0"/>
          <a:ext cx="0" cy="0"/>
          <a:chOff x="0" y="0"/>
          <a:chExt cx="0" cy="0"/>
        </a:xfrm>
      </p:grpSpPr>
      <p:pic>
        <p:nvPicPr>
          <p:cNvPr id="2510" name="Google Shape;2510;p139" title="Group 73995.png"/>
          <p:cNvPicPr preferRelativeResize="0"/>
          <p:nvPr/>
        </p:nvPicPr>
        <p:blipFill rotWithShape="1">
          <a:blip r:embed="rId3">
            <a:alphaModFix/>
          </a:blip>
          <a:srcRect b="0" l="0" r="0" t="0"/>
          <a:stretch/>
        </p:blipFill>
        <p:spPr>
          <a:xfrm>
            <a:off x="2113925" y="1637422"/>
            <a:ext cx="4913577" cy="3157357"/>
          </a:xfrm>
          <a:prstGeom prst="rect">
            <a:avLst/>
          </a:prstGeom>
          <a:noFill/>
          <a:ln>
            <a:noFill/>
          </a:ln>
        </p:spPr>
      </p:pic>
      <p:sp>
        <p:nvSpPr>
          <p:cNvPr id="2511" name="Google Shape;2511;p139"/>
          <p:cNvSpPr txBox="1"/>
          <p:nvPr>
            <p:ph type="title"/>
          </p:nvPr>
        </p:nvSpPr>
        <p:spPr>
          <a:xfrm>
            <a:off x="371475" y="371478"/>
            <a:ext cx="8398500" cy="754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Data Access is Unguarded, </a:t>
            </a:r>
            <a:endParaRPr/>
          </a:p>
          <a:p>
            <a:pPr indent="0" lvl="0" marL="0" rtl="0" algn="ctr">
              <a:spcBef>
                <a:spcPts val="0"/>
              </a:spcBef>
              <a:spcAft>
                <a:spcPts val="0"/>
              </a:spcAft>
              <a:buNone/>
            </a:pPr>
            <a:r>
              <a:rPr lang="en"/>
              <a:t>Unmonitored and Uncontrolled</a:t>
            </a:r>
            <a:endParaRPr/>
          </a:p>
        </p:txBody>
      </p:sp>
      <p:sp>
        <p:nvSpPr>
          <p:cNvPr id="2512" name="Google Shape;2512;p139"/>
          <p:cNvSpPr/>
          <p:nvPr/>
        </p:nvSpPr>
        <p:spPr>
          <a:xfrm>
            <a:off x="8164281" y="5713567"/>
            <a:ext cx="681300" cy="234300"/>
          </a:xfrm>
          <a:prstGeom prst="roundRect">
            <a:avLst>
              <a:gd fmla="val 50000" name="adj"/>
            </a:avLst>
          </a:prstGeom>
          <a:solidFill>
            <a:srgbClr val="01366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Action</a:t>
            </a:r>
            <a:endParaRPr b="0" i="0" sz="1100" u="none" cap="none" strike="noStrike">
              <a:solidFill>
                <a:srgbClr val="000000"/>
              </a:solidFill>
              <a:latin typeface="Arial"/>
              <a:ea typeface="Arial"/>
              <a:cs typeface="Arial"/>
              <a:sym typeface="Arial"/>
            </a:endParaRPr>
          </a:p>
        </p:txBody>
      </p:sp>
      <p:grpSp>
        <p:nvGrpSpPr>
          <p:cNvPr id="2513" name="Google Shape;2513;p139"/>
          <p:cNvGrpSpPr/>
          <p:nvPr/>
        </p:nvGrpSpPr>
        <p:grpSpPr>
          <a:xfrm>
            <a:off x="3116675" y="2114480"/>
            <a:ext cx="2908099" cy="2655651"/>
            <a:chOff x="3116675" y="2190680"/>
            <a:chExt cx="2908099" cy="2655651"/>
          </a:xfrm>
        </p:grpSpPr>
        <p:pic>
          <p:nvPicPr>
            <p:cNvPr id="2514" name="Google Shape;2514;p139" title="Bar 4.png"/>
            <p:cNvPicPr preferRelativeResize="0"/>
            <p:nvPr/>
          </p:nvPicPr>
          <p:blipFill>
            <a:blip r:embed="rId4">
              <a:alphaModFix/>
            </a:blip>
            <a:stretch>
              <a:fillRect/>
            </a:stretch>
          </p:blipFill>
          <p:spPr>
            <a:xfrm>
              <a:off x="3116675" y="2190680"/>
              <a:ext cx="2908099" cy="2655651"/>
            </a:xfrm>
            <a:prstGeom prst="rect">
              <a:avLst/>
            </a:prstGeom>
            <a:noFill/>
            <a:ln>
              <a:noFill/>
            </a:ln>
          </p:spPr>
        </p:pic>
        <p:sp>
          <p:nvSpPr>
            <p:cNvPr id="2515" name="Google Shape;2515;p139"/>
            <p:cNvSpPr txBox="1"/>
            <p:nvPr/>
          </p:nvSpPr>
          <p:spPr>
            <a:xfrm>
              <a:off x="3288300" y="2350925"/>
              <a:ext cx="2567400" cy="2339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100"/>
                <a:buFont typeface="Arial"/>
                <a:buNone/>
              </a:pPr>
              <a:r>
                <a:rPr b="1" i="0" lang="en" sz="1600" u="none" cap="none" strike="noStrike">
                  <a:solidFill>
                    <a:schemeClr val="accent1"/>
                  </a:solidFill>
                  <a:latin typeface="Inter"/>
                  <a:ea typeface="Inter"/>
                  <a:cs typeface="Inter"/>
                  <a:sym typeface="Inter"/>
                </a:rPr>
                <a:t>No Single Pane of Glass</a:t>
              </a:r>
              <a:endParaRPr b="1" i="0" sz="1600" u="none" cap="none" strike="noStrike">
                <a:solidFill>
                  <a:schemeClr val="accent1"/>
                </a:solidFill>
                <a:latin typeface="Inter"/>
                <a:ea typeface="Inter"/>
                <a:cs typeface="Inter"/>
                <a:sym typeface="Inter"/>
              </a:endParaRPr>
            </a:p>
            <a:p>
              <a:pPr indent="-154940" lvl="0" marL="301752" marR="0" rtl="0" algn="l">
                <a:lnSpc>
                  <a:spcPct val="100000"/>
                </a:lnSpc>
                <a:spcBef>
                  <a:spcPts val="800"/>
                </a:spcBef>
                <a:spcAft>
                  <a:spcPts val="0"/>
                </a:spcAft>
                <a:buClr>
                  <a:srgbClr val="FFFFFF"/>
                </a:buClr>
                <a:buSzPts val="1000"/>
                <a:buFont typeface="Inter"/>
                <a:buChar char="●"/>
              </a:pPr>
              <a:r>
                <a:rPr b="0" i="0" lang="en" sz="1000" u="none" cap="none" strike="noStrike">
                  <a:solidFill>
                    <a:srgbClr val="FFFFFF"/>
                  </a:solidFill>
                  <a:latin typeface="Inter"/>
                  <a:ea typeface="Inter"/>
                  <a:cs typeface="Inter"/>
                  <a:sym typeface="Inter"/>
                </a:rPr>
                <a:t>What AI agents are actively running?</a:t>
              </a:r>
              <a:endParaRPr b="0" i="0" sz="1000" u="none" cap="none" strike="noStrike">
                <a:solidFill>
                  <a:srgbClr val="FFFFFF"/>
                </a:solidFill>
                <a:latin typeface="Inter"/>
                <a:ea typeface="Inter"/>
                <a:cs typeface="Inter"/>
                <a:sym typeface="Inter"/>
              </a:endParaRPr>
            </a:p>
            <a:p>
              <a:pPr indent="-154940" lvl="0" marL="301752" marR="0" rtl="0" algn="l">
                <a:lnSpc>
                  <a:spcPct val="100000"/>
                </a:lnSpc>
                <a:spcBef>
                  <a:spcPts val="800"/>
                </a:spcBef>
                <a:spcAft>
                  <a:spcPts val="0"/>
                </a:spcAft>
                <a:buClr>
                  <a:srgbClr val="FFFFFF"/>
                </a:buClr>
                <a:buSzPts val="1000"/>
                <a:buFont typeface="Inter"/>
                <a:buChar char="●"/>
              </a:pPr>
              <a:r>
                <a:rPr b="0" i="0" lang="en" sz="1000" u="none" cap="none" strike="noStrike">
                  <a:solidFill>
                    <a:srgbClr val="FFFFFF"/>
                  </a:solidFill>
                  <a:latin typeface="Inter"/>
                  <a:ea typeface="Inter"/>
                  <a:cs typeface="Inter"/>
                  <a:sym typeface="Inter"/>
                </a:rPr>
                <a:t>What tools and data can they access?</a:t>
              </a:r>
              <a:endParaRPr b="0" i="0" sz="1000" u="none" cap="none" strike="noStrike">
                <a:solidFill>
                  <a:srgbClr val="FFFFFF"/>
                </a:solidFill>
                <a:latin typeface="Inter"/>
                <a:ea typeface="Inter"/>
                <a:cs typeface="Inter"/>
                <a:sym typeface="Inter"/>
              </a:endParaRPr>
            </a:p>
            <a:p>
              <a:pPr indent="-154940" lvl="0" marL="301752" marR="0" rtl="0" algn="l">
                <a:lnSpc>
                  <a:spcPct val="100000"/>
                </a:lnSpc>
                <a:spcBef>
                  <a:spcPts val="800"/>
                </a:spcBef>
                <a:spcAft>
                  <a:spcPts val="0"/>
                </a:spcAft>
                <a:buClr>
                  <a:srgbClr val="FFFFFF"/>
                </a:buClr>
                <a:buSzPts val="1000"/>
                <a:buFont typeface="Inter"/>
                <a:buChar char="●"/>
              </a:pPr>
              <a:r>
                <a:rPr b="0" i="0" lang="en" sz="1000" u="none" cap="none" strike="noStrike">
                  <a:solidFill>
                    <a:srgbClr val="FFFFFF"/>
                  </a:solidFill>
                  <a:latin typeface="Inter"/>
                  <a:ea typeface="Inter"/>
                  <a:cs typeface="Inter"/>
                  <a:sym typeface="Inter"/>
                </a:rPr>
                <a:t>Can I stop data leaks and attacks?</a:t>
              </a:r>
              <a:endParaRPr b="0" i="0" sz="1000" u="none" cap="none" strike="noStrike">
                <a:solidFill>
                  <a:srgbClr val="FFFFFF"/>
                </a:solidFill>
                <a:latin typeface="Inter"/>
                <a:ea typeface="Inter"/>
                <a:cs typeface="Inter"/>
                <a:sym typeface="Inter"/>
              </a:endParaRPr>
            </a:p>
            <a:p>
              <a:pPr indent="-154940" lvl="0" marL="301752" marR="0" rtl="0" algn="l">
                <a:lnSpc>
                  <a:spcPct val="100000"/>
                </a:lnSpc>
                <a:spcBef>
                  <a:spcPts val="800"/>
                </a:spcBef>
                <a:spcAft>
                  <a:spcPts val="0"/>
                </a:spcAft>
                <a:buClr>
                  <a:srgbClr val="FFFFFF"/>
                </a:buClr>
                <a:buSzPts val="1000"/>
                <a:buFont typeface="Inter"/>
                <a:buChar char="●"/>
              </a:pPr>
              <a:r>
                <a:rPr b="0" i="0" lang="en" sz="1000" u="none" cap="none" strike="noStrike">
                  <a:solidFill>
                    <a:srgbClr val="FFFFFF"/>
                  </a:solidFill>
                  <a:latin typeface="Inter"/>
                  <a:ea typeface="Inter"/>
                  <a:cs typeface="Inter"/>
                  <a:sym typeface="Inter"/>
                </a:rPr>
                <a:t>Can I measure and improve agent quality?</a:t>
              </a:r>
              <a:endParaRPr b="0" i="0" sz="1000" u="none" cap="none" strike="noStrike">
                <a:solidFill>
                  <a:srgbClr val="FFFFFF"/>
                </a:solidFill>
                <a:latin typeface="Inter"/>
                <a:ea typeface="Inter"/>
                <a:cs typeface="Inter"/>
                <a:sym typeface="Inter"/>
              </a:endParaRPr>
            </a:p>
            <a:p>
              <a:pPr indent="-154940" lvl="0" marL="301752" marR="0" rtl="0" algn="l">
                <a:lnSpc>
                  <a:spcPct val="100000"/>
                </a:lnSpc>
                <a:spcBef>
                  <a:spcPts val="800"/>
                </a:spcBef>
                <a:spcAft>
                  <a:spcPts val="800"/>
                </a:spcAft>
                <a:buClr>
                  <a:srgbClr val="FFFFFF"/>
                </a:buClr>
                <a:buSzPts val="1000"/>
                <a:buFont typeface="Inter"/>
                <a:buChar char="●"/>
              </a:pPr>
              <a:r>
                <a:rPr b="0" i="0" lang="en" sz="1000" u="none" cap="none" strike="noStrike">
                  <a:solidFill>
                    <a:srgbClr val="FFFFFF"/>
                  </a:solidFill>
                  <a:latin typeface="Inter"/>
                  <a:ea typeface="Inter"/>
                  <a:cs typeface="Inter"/>
                  <a:sym typeface="Inter"/>
                </a:rPr>
                <a:t>How do I recover from AI mistakes? </a:t>
              </a:r>
              <a:endParaRPr b="0" i="0" sz="1000" u="none" cap="none" strike="noStrike">
                <a:solidFill>
                  <a:srgbClr val="FFFFFF"/>
                </a:solidFill>
                <a:latin typeface="Inter"/>
                <a:ea typeface="Inter"/>
                <a:cs typeface="Inter"/>
                <a:sym typeface="Inter"/>
              </a:endParaRPr>
            </a:p>
          </p:txBody>
        </p:sp>
      </p:grpSp>
      <p:sp>
        <p:nvSpPr>
          <p:cNvPr id="2516" name="Google Shape;2516;p139"/>
          <p:cNvSpPr txBox="1"/>
          <p:nvPr>
            <p:ph type="title"/>
          </p:nvPr>
        </p:nvSpPr>
        <p:spPr>
          <a:xfrm>
            <a:off x="3423950" y="1350625"/>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IT</a:t>
            </a:r>
            <a:endParaRPr b="0" sz="1100"/>
          </a:p>
        </p:txBody>
      </p:sp>
      <p:sp>
        <p:nvSpPr>
          <p:cNvPr id="2517" name="Google Shape;2517;p139"/>
          <p:cNvSpPr txBox="1"/>
          <p:nvPr>
            <p:ph type="title"/>
          </p:nvPr>
        </p:nvSpPr>
        <p:spPr>
          <a:xfrm>
            <a:off x="4018373" y="1350625"/>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Security</a:t>
            </a:r>
            <a:endParaRPr b="0" sz="1100"/>
          </a:p>
        </p:txBody>
      </p:sp>
      <p:sp>
        <p:nvSpPr>
          <p:cNvPr id="2518" name="Google Shape;2518;p139"/>
          <p:cNvSpPr txBox="1"/>
          <p:nvPr>
            <p:ph type="title"/>
          </p:nvPr>
        </p:nvSpPr>
        <p:spPr>
          <a:xfrm>
            <a:off x="4612798" y="1350625"/>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Eng</a:t>
            </a:r>
            <a:endParaRPr b="0" sz="1100"/>
          </a:p>
        </p:txBody>
      </p:sp>
      <p:sp>
        <p:nvSpPr>
          <p:cNvPr id="2519" name="Google Shape;2519;p139"/>
          <p:cNvSpPr txBox="1"/>
          <p:nvPr>
            <p:ph type="title"/>
          </p:nvPr>
        </p:nvSpPr>
        <p:spPr>
          <a:xfrm>
            <a:off x="5207223" y="1350625"/>
            <a:ext cx="5148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1100"/>
              <a:t>BU</a:t>
            </a:r>
            <a:endParaRPr b="0" sz="1100"/>
          </a:p>
        </p:txBody>
      </p:sp>
      <p:sp>
        <p:nvSpPr>
          <p:cNvPr id="2520" name="Google Shape;2520;p139"/>
          <p:cNvSpPr txBox="1"/>
          <p:nvPr>
            <p:ph type="title"/>
          </p:nvPr>
        </p:nvSpPr>
        <p:spPr>
          <a:xfrm>
            <a:off x="1090000" y="2080725"/>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Salesforce</a:t>
            </a:r>
            <a:endParaRPr b="0" sz="1100"/>
          </a:p>
        </p:txBody>
      </p:sp>
      <p:sp>
        <p:nvSpPr>
          <p:cNvPr id="2521" name="Google Shape;2521;p139"/>
          <p:cNvSpPr txBox="1"/>
          <p:nvPr>
            <p:ph type="title"/>
          </p:nvPr>
        </p:nvSpPr>
        <p:spPr>
          <a:xfrm>
            <a:off x="1912500" y="1671100"/>
            <a:ext cx="9657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1100">
                <a:solidFill>
                  <a:schemeClr val="accent1"/>
                </a:solidFill>
              </a:rPr>
              <a:t>Applications</a:t>
            </a:r>
            <a:endParaRPr sz="1100">
              <a:solidFill>
                <a:schemeClr val="accent1"/>
              </a:solidFill>
            </a:endParaRPr>
          </a:p>
        </p:txBody>
      </p:sp>
      <p:sp>
        <p:nvSpPr>
          <p:cNvPr id="2522" name="Google Shape;2522;p139"/>
          <p:cNvSpPr txBox="1"/>
          <p:nvPr>
            <p:ph type="title"/>
          </p:nvPr>
        </p:nvSpPr>
        <p:spPr>
          <a:xfrm>
            <a:off x="6267875" y="1671100"/>
            <a:ext cx="965700" cy="286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1100">
                <a:solidFill>
                  <a:schemeClr val="accent1"/>
                </a:solidFill>
              </a:rPr>
              <a:t>AI Agents</a:t>
            </a:r>
            <a:endParaRPr sz="1100">
              <a:solidFill>
                <a:schemeClr val="accent1"/>
              </a:solidFill>
            </a:endParaRPr>
          </a:p>
        </p:txBody>
      </p:sp>
      <p:sp>
        <p:nvSpPr>
          <p:cNvPr id="2523" name="Google Shape;2523;p139"/>
          <p:cNvSpPr txBox="1"/>
          <p:nvPr>
            <p:ph type="title"/>
          </p:nvPr>
        </p:nvSpPr>
        <p:spPr>
          <a:xfrm>
            <a:off x="1090000" y="2822738"/>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Microsoft 365</a:t>
            </a:r>
            <a:endParaRPr b="0" sz="1100"/>
          </a:p>
        </p:txBody>
      </p:sp>
      <p:sp>
        <p:nvSpPr>
          <p:cNvPr id="2524" name="Google Shape;2524;p139"/>
          <p:cNvSpPr txBox="1"/>
          <p:nvPr>
            <p:ph type="title"/>
          </p:nvPr>
        </p:nvSpPr>
        <p:spPr>
          <a:xfrm>
            <a:off x="1090000" y="3561921"/>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AWS</a:t>
            </a:r>
            <a:endParaRPr b="0" sz="1100"/>
          </a:p>
        </p:txBody>
      </p:sp>
      <p:sp>
        <p:nvSpPr>
          <p:cNvPr id="2525" name="Google Shape;2525;p139"/>
          <p:cNvSpPr txBox="1"/>
          <p:nvPr>
            <p:ph type="title"/>
          </p:nvPr>
        </p:nvSpPr>
        <p:spPr>
          <a:xfrm>
            <a:off x="1090000" y="4294350"/>
            <a:ext cx="965700" cy="286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b="0" lang="en" sz="1100"/>
              <a:t>Jira</a:t>
            </a:r>
            <a:endParaRPr b="0" sz="1100"/>
          </a:p>
        </p:txBody>
      </p:sp>
      <p:sp>
        <p:nvSpPr>
          <p:cNvPr id="2526" name="Google Shape;2526;p139"/>
          <p:cNvSpPr txBox="1"/>
          <p:nvPr>
            <p:ph type="title"/>
          </p:nvPr>
        </p:nvSpPr>
        <p:spPr>
          <a:xfrm>
            <a:off x="7088300" y="2080725"/>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ADK</a:t>
            </a:r>
            <a:endParaRPr b="0" sz="1100"/>
          </a:p>
        </p:txBody>
      </p:sp>
      <p:sp>
        <p:nvSpPr>
          <p:cNvPr id="2527" name="Google Shape;2527;p139"/>
          <p:cNvSpPr txBox="1"/>
          <p:nvPr>
            <p:ph type="title"/>
          </p:nvPr>
        </p:nvSpPr>
        <p:spPr>
          <a:xfrm>
            <a:off x="7088300" y="2822738"/>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Copilot</a:t>
            </a:r>
            <a:endParaRPr b="0" sz="1100"/>
          </a:p>
        </p:txBody>
      </p:sp>
      <p:sp>
        <p:nvSpPr>
          <p:cNvPr id="2528" name="Google Shape;2528;p139"/>
          <p:cNvSpPr txBox="1"/>
          <p:nvPr>
            <p:ph type="title"/>
          </p:nvPr>
        </p:nvSpPr>
        <p:spPr>
          <a:xfrm>
            <a:off x="7088300" y="3561921"/>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Agentforce</a:t>
            </a:r>
            <a:endParaRPr b="0" sz="1100"/>
          </a:p>
        </p:txBody>
      </p:sp>
      <p:sp>
        <p:nvSpPr>
          <p:cNvPr id="2529" name="Google Shape;2529;p139"/>
          <p:cNvSpPr txBox="1"/>
          <p:nvPr>
            <p:ph type="title"/>
          </p:nvPr>
        </p:nvSpPr>
        <p:spPr>
          <a:xfrm>
            <a:off x="7088300" y="4294350"/>
            <a:ext cx="965700" cy="28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0" lang="en" sz="1100"/>
              <a:t>Bedrock</a:t>
            </a:r>
            <a:endParaRPr b="0"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533" name="Shape 2533"/>
        <p:cNvGrpSpPr/>
        <p:nvPr/>
      </p:nvGrpSpPr>
      <p:grpSpPr>
        <a:xfrm>
          <a:off x="0" y="0"/>
          <a:ext cx="0" cy="0"/>
          <a:chOff x="0" y="0"/>
          <a:chExt cx="0" cy="0"/>
        </a:xfrm>
      </p:grpSpPr>
      <p:pic>
        <p:nvPicPr>
          <p:cNvPr id="2534" name="Google Shape;2534;p140" title="Name=Name75.png"/>
          <p:cNvPicPr preferRelativeResize="0"/>
          <p:nvPr/>
        </p:nvPicPr>
        <p:blipFill rotWithShape="1">
          <a:blip r:embed="rId3">
            <a:alphaModFix/>
          </a:blip>
          <a:srcRect b="0" l="0" r="0" t="0"/>
          <a:stretch/>
        </p:blipFill>
        <p:spPr>
          <a:xfrm>
            <a:off x="473271" y="1149049"/>
            <a:ext cx="389400" cy="389400"/>
          </a:xfrm>
          <a:prstGeom prst="rect">
            <a:avLst/>
          </a:prstGeom>
          <a:noFill/>
          <a:ln>
            <a:noFill/>
          </a:ln>
        </p:spPr>
      </p:pic>
      <p:sp>
        <p:nvSpPr>
          <p:cNvPr id="2535" name="Google Shape;2535;p140"/>
          <p:cNvSpPr txBox="1"/>
          <p:nvPr>
            <p:ph type="title"/>
          </p:nvPr>
        </p:nvSpPr>
        <p:spPr>
          <a:xfrm>
            <a:off x="371475" y="371476"/>
            <a:ext cx="8398500" cy="434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Rubrik Agent Cloud</a:t>
            </a:r>
            <a:endParaRPr/>
          </a:p>
        </p:txBody>
      </p:sp>
      <p:cxnSp>
        <p:nvCxnSpPr>
          <p:cNvPr id="2536" name="Google Shape;2536;p140"/>
          <p:cNvCxnSpPr/>
          <p:nvPr/>
        </p:nvCxnSpPr>
        <p:spPr>
          <a:xfrm>
            <a:off x="1081621" y="1471650"/>
            <a:ext cx="0" cy="153900"/>
          </a:xfrm>
          <a:prstGeom prst="straightConnector1">
            <a:avLst/>
          </a:prstGeom>
          <a:noFill/>
          <a:ln cap="flat" cmpd="sng" w="9525">
            <a:solidFill>
              <a:schemeClr val="lt1"/>
            </a:solidFill>
            <a:prstDash val="solid"/>
            <a:round/>
            <a:headEnd len="sm" w="sm" type="none"/>
            <a:tailEnd len="sm" w="sm" type="none"/>
          </a:ln>
        </p:spPr>
      </p:cxnSp>
      <p:cxnSp>
        <p:nvCxnSpPr>
          <p:cNvPr id="2537" name="Google Shape;2537;p140"/>
          <p:cNvCxnSpPr/>
          <p:nvPr/>
        </p:nvCxnSpPr>
        <p:spPr>
          <a:xfrm>
            <a:off x="1502171" y="1471650"/>
            <a:ext cx="0" cy="153900"/>
          </a:xfrm>
          <a:prstGeom prst="straightConnector1">
            <a:avLst/>
          </a:prstGeom>
          <a:noFill/>
          <a:ln cap="flat" cmpd="sng" w="9525">
            <a:solidFill>
              <a:schemeClr val="lt1"/>
            </a:solidFill>
            <a:prstDash val="solid"/>
            <a:round/>
            <a:headEnd len="sm" w="sm" type="none"/>
            <a:tailEnd len="sm" w="sm" type="none"/>
          </a:ln>
        </p:spPr>
      </p:cxnSp>
      <p:sp>
        <p:nvSpPr>
          <p:cNvPr id="2538" name="Google Shape;2538;p140"/>
          <p:cNvSpPr txBox="1"/>
          <p:nvPr>
            <p:ph idx="4294967295" type="body"/>
          </p:nvPr>
        </p:nvSpPr>
        <p:spPr>
          <a:xfrm>
            <a:off x="5233688" y="1199338"/>
            <a:ext cx="3690300" cy="327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b="1" lang="en" sz="1900">
                <a:solidFill>
                  <a:schemeClr val="accent1"/>
                </a:solidFill>
              </a:rPr>
              <a:t>Observe</a:t>
            </a:r>
            <a:endParaRPr b="1" sz="1900">
              <a:solidFill>
                <a:schemeClr val="accent1"/>
              </a:solidFill>
            </a:endParaRPr>
          </a:p>
        </p:txBody>
      </p:sp>
      <p:sp>
        <p:nvSpPr>
          <p:cNvPr id="2539" name="Google Shape;2539;p140"/>
          <p:cNvSpPr txBox="1"/>
          <p:nvPr>
            <p:ph idx="4294967295" type="subTitle"/>
          </p:nvPr>
        </p:nvSpPr>
        <p:spPr>
          <a:xfrm>
            <a:off x="5244488" y="1602400"/>
            <a:ext cx="3668700" cy="43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2"/>
              </a:buClr>
              <a:buSzPts val="1200"/>
              <a:buFont typeface="Arial"/>
              <a:buNone/>
            </a:pPr>
            <a:r>
              <a:rPr i="0" lang="en" sz="1400" u="none" cap="none" strike="noStrike">
                <a:solidFill>
                  <a:schemeClr val="lt1"/>
                </a:solidFill>
              </a:rPr>
              <a:t>Full visibility into your agents and their actions with granular app &amp; identity understanding.</a:t>
            </a:r>
            <a:endParaRPr i="0" sz="1400" u="none" cap="none" strike="noStrike">
              <a:solidFill>
                <a:schemeClr val="lt1"/>
              </a:solidFill>
            </a:endParaRPr>
          </a:p>
        </p:txBody>
      </p:sp>
      <p:sp>
        <p:nvSpPr>
          <p:cNvPr id="2540" name="Google Shape;2540;p140"/>
          <p:cNvSpPr txBox="1"/>
          <p:nvPr/>
        </p:nvSpPr>
        <p:spPr>
          <a:xfrm>
            <a:off x="2314921" y="891639"/>
            <a:ext cx="1240800" cy="2241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1" i="0" lang="en" sz="1000" u="none" cap="none" strike="noStrike">
                <a:solidFill>
                  <a:srgbClr val="FFFFFF"/>
                </a:solidFill>
              </a:rPr>
              <a:t>Users and Agents</a:t>
            </a:r>
            <a:endParaRPr b="1" i="0" sz="1000" u="none" cap="none" strike="noStrike">
              <a:solidFill>
                <a:srgbClr val="FFFFFF"/>
              </a:solidFill>
            </a:endParaRPr>
          </a:p>
        </p:txBody>
      </p:sp>
      <p:sp>
        <p:nvSpPr>
          <p:cNvPr id="2541" name="Google Shape;2541;p140"/>
          <p:cNvSpPr txBox="1"/>
          <p:nvPr/>
        </p:nvSpPr>
        <p:spPr>
          <a:xfrm>
            <a:off x="1315971" y="4771872"/>
            <a:ext cx="1371900" cy="2241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FFFF"/>
                </a:solidFill>
              </a:rPr>
              <a:t>AI Models &amp; SLMs</a:t>
            </a:r>
            <a:endParaRPr b="1" i="0" sz="900" u="none" cap="none" strike="noStrike">
              <a:solidFill>
                <a:srgbClr val="FFFFFF"/>
              </a:solidFill>
            </a:endParaRPr>
          </a:p>
        </p:txBody>
      </p:sp>
      <p:pic>
        <p:nvPicPr>
          <p:cNvPr id="2542" name="Google Shape;2542;p140" title="Name=Name58.png"/>
          <p:cNvPicPr preferRelativeResize="0"/>
          <p:nvPr/>
        </p:nvPicPr>
        <p:blipFill rotWithShape="1">
          <a:blip r:embed="rId4">
            <a:alphaModFix/>
          </a:blip>
          <a:srcRect b="0" l="0" r="0" t="0"/>
          <a:stretch/>
        </p:blipFill>
        <p:spPr>
          <a:xfrm>
            <a:off x="3977609" y="1030771"/>
            <a:ext cx="1188781" cy="1188750"/>
          </a:xfrm>
          <a:prstGeom prst="rect">
            <a:avLst/>
          </a:prstGeom>
          <a:noFill/>
          <a:ln>
            <a:noFill/>
          </a:ln>
        </p:spPr>
      </p:pic>
      <p:sp>
        <p:nvSpPr>
          <p:cNvPr id="2543" name="Google Shape;2543;p140"/>
          <p:cNvSpPr txBox="1"/>
          <p:nvPr>
            <p:ph idx="4294967295" type="body"/>
          </p:nvPr>
        </p:nvSpPr>
        <p:spPr>
          <a:xfrm>
            <a:off x="5233688" y="2479313"/>
            <a:ext cx="3690300" cy="327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b="1" lang="en" sz="1900">
                <a:solidFill>
                  <a:schemeClr val="accent1"/>
                </a:solidFill>
              </a:rPr>
              <a:t>Govern</a:t>
            </a:r>
            <a:endParaRPr b="1" sz="1900">
              <a:solidFill>
                <a:schemeClr val="accent1"/>
              </a:solidFill>
            </a:endParaRPr>
          </a:p>
        </p:txBody>
      </p:sp>
      <p:sp>
        <p:nvSpPr>
          <p:cNvPr id="2544" name="Google Shape;2544;p140"/>
          <p:cNvSpPr txBox="1"/>
          <p:nvPr>
            <p:ph idx="4294967295" type="subTitle"/>
          </p:nvPr>
        </p:nvSpPr>
        <p:spPr>
          <a:xfrm>
            <a:off x="5244488" y="2882375"/>
            <a:ext cx="3668700" cy="43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2"/>
              </a:buClr>
              <a:buSzPts val="1200"/>
              <a:buFont typeface="Arial"/>
              <a:buNone/>
            </a:pPr>
            <a:r>
              <a:rPr lang="en" sz="1400">
                <a:solidFill>
                  <a:schemeClr val="lt1"/>
                </a:solidFill>
              </a:rPr>
              <a:t>Enforce Policies, quantify risk and detect agent errors in real time</a:t>
            </a:r>
            <a:endParaRPr i="0" sz="1400" u="none" cap="none" strike="noStrike">
              <a:solidFill>
                <a:schemeClr val="lt1"/>
              </a:solidFill>
            </a:endParaRPr>
          </a:p>
        </p:txBody>
      </p:sp>
      <p:pic>
        <p:nvPicPr>
          <p:cNvPr id="2545" name="Google Shape;2545;p140" title="Name=Name57.png"/>
          <p:cNvPicPr preferRelativeResize="0"/>
          <p:nvPr/>
        </p:nvPicPr>
        <p:blipFill rotWithShape="1">
          <a:blip r:embed="rId5">
            <a:alphaModFix/>
          </a:blip>
          <a:srcRect b="0" l="0" r="0" t="0"/>
          <a:stretch/>
        </p:blipFill>
        <p:spPr>
          <a:xfrm>
            <a:off x="3977609" y="2310746"/>
            <a:ext cx="1188781" cy="1188750"/>
          </a:xfrm>
          <a:prstGeom prst="rect">
            <a:avLst/>
          </a:prstGeom>
          <a:noFill/>
          <a:ln>
            <a:noFill/>
          </a:ln>
        </p:spPr>
      </p:pic>
      <p:sp>
        <p:nvSpPr>
          <p:cNvPr id="2546" name="Google Shape;2546;p140"/>
          <p:cNvSpPr txBox="1"/>
          <p:nvPr>
            <p:ph idx="4294967295" type="body"/>
          </p:nvPr>
        </p:nvSpPr>
        <p:spPr>
          <a:xfrm>
            <a:off x="5233688" y="3759263"/>
            <a:ext cx="3690300" cy="327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100"/>
              <a:buNone/>
            </a:pPr>
            <a:r>
              <a:rPr b="1" lang="en" sz="1900">
                <a:solidFill>
                  <a:schemeClr val="accent1"/>
                </a:solidFill>
              </a:rPr>
              <a:t>Remediate</a:t>
            </a:r>
            <a:endParaRPr b="1" sz="1900">
              <a:solidFill>
                <a:schemeClr val="accent1"/>
              </a:solidFill>
            </a:endParaRPr>
          </a:p>
        </p:txBody>
      </p:sp>
      <p:sp>
        <p:nvSpPr>
          <p:cNvPr id="2547" name="Google Shape;2547;p140"/>
          <p:cNvSpPr txBox="1"/>
          <p:nvPr>
            <p:ph idx="4294967295" type="subTitle"/>
          </p:nvPr>
        </p:nvSpPr>
        <p:spPr>
          <a:xfrm>
            <a:off x="5244488" y="4162325"/>
            <a:ext cx="3668700" cy="43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400">
                <a:solidFill>
                  <a:schemeClr val="lt1"/>
                </a:solidFill>
              </a:rPr>
              <a:t>Undo destructive actions to data, apply guardrails, and optimize agent performance.</a:t>
            </a:r>
            <a:endParaRPr sz="1400">
              <a:solidFill>
                <a:schemeClr val="lt1"/>
              </a:solidFill>
            </a:endParaRPr>
          </a:p>
          <a:p>
            <a:pPr indent="0" lvl="0" marL="0" rtl="0" algn="l">
              <a:spcBef>
                <a:spcPts val="0"/>
              </a:spcBef>
              <a:spcAft>
                <a:spcPts val="0"/>
              </a:spcAft>
              <a:buClr>
                <a:schemeClr val="dk1"/>
              </a:buClr>
              <a:buSzPts val="1100"/>
              <a:buFont typeface="Arial"/>
              <a:buNone/>
            </a:pPr>
            <a:r>
              <a:t/>
            </a:r>
            <a:endParaRPr sz="1400">
              <a:solidFill>
                <a:schemeClr val="lt1"/>
              </a:solidFill>
            </a:endParaRPr>
          </a:p>
          <a:p>
            <a:pPr indent="0" lvl="0" marL="0" marR="0" rtl="0" algn="l">
              <a:lnSpc>
                <a:spcPct val="100000"/>
              </a:lnSpc>
              <a:spcBef>
                <a:spcPts val="0"/>
              </a:spcBef>
              <a:spcAft>
                <a:spcPts val="0"/>
              </a:spcAft>
              <a:buClr>
                <a:schemeClr val="dk2"/>
              </a:buClr>
              <a:buSzPts val="1200"/>
              <a:buFont typeface="Arial"/>
              <a:buNone/>
            </a:pPr>
            <a:r>
              <a:t/>
            </a:r>
            <a:endParaRPr sz="1400">
              <a:solidFill>
                <a:schemeClr val="lt1"/>
              </a:solidFill>
            </a:endParaRPr>
          </a:p>
        </p:txBody>
      </p:sp>
      <p:pic>
        <p:nvPicPr>
          <p:cNvPr id="2548" name="Google Shape;2548;p140" title="Name=5.png"/>
          <p:cNvPicPr preferRelativeResize="0"/>
          <p:nvPr/>
        </p:nvPicPr>
        <p:blipFill rotWithShape="1">
          <a:blip r:embed="rId6">
            <a:alphaModFix/>
          </a:blip>
          <a:srcRect b="0" l="0" r="0" t="0"/>
          <a:stretch/>
        </p:blipFill>
        <p:spPr>
          <a:xfrm>
            <a:off x="3977609" y="3590696"/>
            <a:ext cx="1188781" cy="1188750"/>
          </a:xfrm>
          <a:prstGeom prst="rect">
            <a:avLst/>
          </a:prstGeom>
          <a:noFill/>
          <a:ln>
            <a:noFill/>
          </a:ln>
        </p:spPr>
      </p:pic>
      <p:sp>
        <p:nvSpPr>
          <p:cNvPr id="2549" name="Google Shape;2549;p140"/>
          <p:cNvSpPr/>
          <p:nvPr/>
        </p:nvSpPr>
        <p:spPr>
          <a:xfrm>
            <a:off x="662946" y="1475925"/>
            <a:ext cx="1338975" cy="319525"/>
          </a:xfrm>
          <a:custGeom>
            <a:rect b="b" l="l" r="r" t="t"/>
            <a:pathLst>
              <a:path extrusionOk="0" h="12781" w="53559">
                <a:moveTo>
                  <a:pt x="0" y="0"/>
                </a:moveTo>
                <a:lnTo>
                  <a:pt x="0" y="5964"/>
                </a:lnTo>
                <a:lnTo>
                  <a:pt x="53559" y="5964"/>
                </a:lnTo>
                <a:lnTo>
                  <a:pt x="53559" y="12781"/>
                </a:lnTo>
              </a:path>
            </a:pathLst>
          </a:custGeom>
          <a:noFill/>
          <a:ln cap="flat" cmpd="sng" w="9525">
            <a:solidFill>
              <a:schemeClr val="lt1"/>
            </a:solidFill>
            <a:prstDash val="solid"/>
            <a:round/>
            <a:headEnd len="med" w="med" type="none"/>
            <a:tailEnd len="med" w="med" type="none"/>
          </a:ln>
        </p:spPr>
      </p:sp>
      <p:pic>
        <p:nvPicPr>
          <p:cNvPr id="2550" name="Google Shape;2550;p140" title="Name=Name56.png"/>
          <p:cNvPicPr preferRelativeResize="0"/>
          <p:nvPr/>
        </p:nvPicPr>
        <p:blipFill rotWithShape="1">
          <a:blip r:embed="rId7">
            <a:alphaModFix/>
          </a:blip>
          <a:srcRect b="0" l="0" r="0" t="0"/>
          <a:stretch/>
        </p:blipFill>
        <p:spPr>
          <a:xfrm>
            <a:off x="886921" y="1149049"/>
            <a:ext cx="389400" cy="389400"/>
          </a:xfrm>
          <a:prstGeom prst="rect">
            <a:avLst/>
          </a:prstGeom>
          <a:noFill/>
          <a:ln>
            <a:noFill/>
          </a:ln>
        </p:spPr>
      </p:pic>
      <p:pic>
        <p:nvPicPr>
          <p:cNvPr id="2551" name="Google Shape;2551;p140" title="Name=Name11.png"/>
          <p:cNvPicPr preferRelativeResize="0"/>
          <p:nvPr/>
        </p:nvPicPr>
        <p:blipFill rotWithShape="1">
          <a:blip r:embed="rId8">
            <a:alphaModFix/>
          </a:blip>
          <a:srcRect b="0" l="0" r="0" t="0"/>
          <a:stretch/>
        </p:blipFill>
        <p:spPr>
          <a:xfrm>
            <a:off x="1300571" y="1149049"/>
            <a:ext cx="389400" cy="389400"/>
          </a:xfrm>
          <a:prstGeom prst="rect">
            <a:avLst/>
          </a:prstGeom>
          <a:noFill/>
          <a:ln>
            <a:noFill/>
          </a:ln>
        </p:spPr>
      </p:pic>
      <p:pic>
        <p:nvPicPr>
          <p:cNvPr id="2552" name="Google Shape;2552;p140" title="Name=Name42.png"/>
          <p:cNvPicPr preferRelativeResize="0"/>
          <p:nvPr/>
        </p:nvPicPr>
        <p:blipFill rotWithShape="1">
          <a:blip r:embed="rId9">
            <a:alphaModFix/>
          </a:blip>
          <a:srcRect b="0" l="0" r="0" t="0"/>
          <a:stretch/>
        </p:blipFill>
        <p:spPr>
          <a:xfrm>
            <a:off x="2313871" y="1149049"/>
            <a:ext cx="389400" cy="389400"/>
          </a:xfrm>
          <a:prstGeom prst="rect">
            <a:avLst/>
          </a:prstGeom>
          <a:noFill/>
          <a:ln>
            <a:noFill/>
          </a:ln>
        </p:spPr>
      </p:pic>
      <p:cxnSp>
        <p:nvCxnSpPr>
          <p:cNvPr id="2553" name="Google Shape;2553;p140"/>
          <p:cNvCxnSpPr/>
          <p:nvPr/>
        </p:nvCxnSpPr>
        <p:spPr>
          <a:xfrm>
            <a:off x="2922221" y="1471650"/>
            <a:ext cx="0" cy="153900"/>
          </a:xfrm>
          <a:prstGeom prst="straightConnector1">
            <a:avLst/>
          </a:prstGeom>
          <a:noFill/>
          <a:ln cap="flat" cmpd="sng" w="9525">
            <a:solidFill>
              <a:schemeClr val="lt1"/>
            </a:solidFill>
            <a:prstDash val="solid"/>
            <a:round/>
            <a:headEnd len="sm" w="sm" type="none"/>
            <a:tailEnd len="sm" w="sm" type="none"/>
          </a:ln>
        </p:spPr>
      </p:cxnSp>
      <p:cxnSp>
        <p:nvCxnSpPr>
          <p:cNvPr id="2554" name="Google Shape;2554;p140"/>
          <p:cNvCxnSpPr/>
          <p:nvPr/>
        </p:nvCxnSpPr>
        <p:spPr>
          <a:xfrm>
            <a:off x="2501671" y="1471650"/>
            <a:ext cx="0" cy="153900"/>
          </a:xfrm>
          <a:prstGeom prst="straightConnector1">
            <a:avLst/>
          </a:prstGeom>
          <a:noFill/>
          <a:ln cap="flat" cmpd="sng" w="9525">
            <a:solidFill>
              <a:schemeClr val="lt1"/>
            </a:solidFill>
            <a:prstDash val="solid"/>
            <a:round/>
            <a:headEnd len="sm" w="sm" type="none"/>
            <a:tailEnd len="sm" w="sm" type="none"/>
          </a:ln>
        </p:spPr>
      </p:cxnSp>
      <p:sp>
        <p:nvSpPr>
          <p:cNvPr id="2555" name="Google Shape;2555;p140"/>
          <p:cNvSpPr/>
          <p:nvPr/>
        </p:nvSpPr>
        <p:spPr>
          <a:xfrm flipH="1">
            <a:off x="2001921" y="1475925"/>
            <a:ext cx="1338975" cy="319525"/>
          </a:xfrm>
          <a:custGeom>
            <a:rect b="b" l="l" r="r" t="t"/>
            <a:pathLst>
              <a:path extrusionOk="0" h="12781" w="53559">
                <a:moveTo>
                  <a:pt x="0" y="0"/>
                </a:moveTo>
                <a:lnTo>
                  <a:pt x="0" y="5964"/>
                </a:lnTo>
                <a:lnTo>
                  <a:pt x="53559" y="5964"/>
                </a:lnTo>
                <a:lnTo>
                  <a:pt x="53559" y="12781"/>
                </a:lnTo>
              </a:path>
            </a:pathLst>
          </a:custGeom>
          <a:noFill/>
          <a:ln cap="flat" cmpd="sng" w="9525">
            <a:solidFill>
              <a:schemeClr val="lt1"/>
            </a:solidFill>
            <a:prstDash val="solid"/>
            <a:round/>
            <a:headEnd len="med" w="med" type="none"/>
            <a:tailEnd len="med" w="med" type="none"/>
          </a:ln>
        </p:spPr>
      </p:sp>
      <p:pic>
        <p:nvPicPr>
          <p:cNvPr id="2556" name="Google Shape;2556;p140" title="Name=Name43.png"/>
          <p:cNvPicPr preferRelativeResize="0"/>
          <p:nvPr/>
        </p:nvPicPr>
        <p:blipFill rotWithShape="1">
          <a:blip r:embed="rId10">
            <a:alphaModFix/>
          </a:blip>
          <a:srcRect b="0" l="0" r="0" t="0"/>
          <a:stretch/>
        </p:blipFill>
        <p:spPr>
          <a:xfrm>
            <a:off x="2727521" y="1149049"/>
            <a:ext cx="389400" cy="389400"/>
          </a:xfrm>
          <a:prstGeom prst="rect">
            <a:avLst/>
          </a:prstGeom>
          <a:noFill/>
          <a:ln>
            <a:noFill/>
          </a:ln>
        </p:spPr>
      </p:pic>
      <p:pic>
        <p:nvPicPr>
          <p:cNvPr id="2557" name="Google Shape;2557;p140" title="Name=Name42.png"/>
          <p:cNvPicPr preferRelativeResize="0"/>
          <p:nvPr/>
        </p:nvPicPr>
        <p:blipFill rotWithShape="1">
          <a:blip r:embed="rId9">
            <a:alphaModFix/>
          </a:blip>
          <a:srcRect b="0" l="0" r="0" t="0"/>
          <a:stretch/>
        </p:blipFill>
        <p:spPr>
          <a:xfrm>
            <a:off x="3141171" y="1149049"/>
            <a:ext cx="389400" cy="389400"/>
          </a:xfrm>
          <a:prstGeom prst="rect">
            <a:avLst/>
          </a:prstGeom>
          <a:noFill/>
          <a:ln>
            <a:noFill/>
          </a:ln>
        </p:spPr>
      </p:pic>
      <p:sp>
        <p:nvSpPr>
          <p:cNvPr id="2558" name="Google Shape;2558;p140"/>
          <p:cNvSpPr txBox="1"/>
          <p:nvPr/>
        </p:nvSpPr>
        <p:spPr>
          <a:xfrm>
            <a:off x="357246" y="891650"/>
            <a:ext cx="1448700" cy="2241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Clr>
                <a:schemeClr val="dk1"/>
              </a:buClr>
              <a:buSzPts val="1100"/>
              <a:buFont typeface="Arial"/>
              <a:buNone/>
            </a:pPr>
            <a:r>
              <a:rPr b="1" lang="en" sz="1000">
                <a:solidFill>
                  <a:srgbClr val="FFFFFF"/>
                </a:solidFill>
              </a:rPr>
              <a:t>All Your Applications</a:t>
            </a:r>
            <a:endParaRPr b="1" sz="1000">
              <a:solidFill>
                <a:srgbClr val="FFFFFF"/>
              </a:solidFill>
            </a:endParaRPr>
          </a:p>
        </p:txBody>
      </p:sp>
      <p:grpSp>
        <p:nvGrpSpPr>
          <p:cNvPr id="2559" name="Google Shape;2559;p140"/>
          <p:cNvGrpSpPr/>
          <p:nvPr/>
        </p:nvGrpSpPr>
        <p:grpSpPr>
          <a:xfrm>
            <a:off x="1469855" y="4142225"/>
            <a:ext cx="1064168" cy="319525"/>
            <a:chOff x="435449" y="4219000"/>
            <a:chExt cx="856404" cy="319525"/>
          </a:xfrm>
        </p:grpSpPr>
        <p:sp>
          <p:nvSpPr>
            <p:cNvPr id="2560" name="Google Shape;2560;p140"/>
            <p:cNvSpPr/>
            <p:nvPr/>
          </p:nvSpPr>
          <p:spPr>
            <a:xfrm>
              <a:off x="863649" y="4219000"/>
              <a:ext cx="428204" cy="319525"/>
            </a:xfrm>
            <a:custGeom>
              <a:rect b="b" l="l" r="r" t="t"/>
              <a:pathLst>
                <a:path extrusionOk="0" h="12781" w="53559">
                  <a:moveTo>
                    <a:pt x="0" y="0"/>
                  </a:moveTo>
                  <a:lnTo>
                    <a:pt x="0" y="5964"/>
                  </a:lnTo>
                  <a:lnTo>
                    <a:pt x="53559" y="5964"/>
                  </a:lnTo>
                  <a:lnTo>
                    <a:pt x="53559" y="12781"/>
                  </a:lnTo>
                </a:path>
              </a:pathLst>
            </a:custGeom>
            <a:noFill/>
            <a:ln cap="flat" cmpd="sng" w="9525">
              <a:solidFill>
                <a:schemeClr val="lt1"/>
              </a:solidFill>
              <a:prstDash val="solid"/>
              <a:round/>
              <a:headEnd len="med" w="med" type="none"/>
              <a:tailEnd len="med" w="med" type="none"/>
            </a:ln>
          </p:spPr>
        </p:sp>
        <p:sp>
          <p:nvSpPr>
            <p:cNvPr id="2561" name="Google Shape;2561;p140"/>
            <p:cNvSpPr/>
            <p:nvPr/>
          </p:nvSpPr>
          <p:spPr>
            <a:xfrm flipH="1">
              <a:off x="435449" y="4219000"/>
              <a:ext cx="428204" cy="319525"/>
            </a:xfrm>
            <a:custGeom>
              <a:rect b="b" l="l" r="r" t="t"/>
              <a:pathLst>
                <a:path extrusionOk="0" h="12781" w="53559">
                  <a:moveTo>
                    <a:pt x="0" y="0"/>
                  </a:moveTo>
                  <a:lnTo>
                    <a:pt x="0" y="5964"/>
                  </a:lnTo>
                  <a:lnTo>
                    <a:pt x="53559" y="5964"/>
                  </a:lnTo>
                  <a:lnTo>
                    <a:pt x="53559" y="12781"/>
                  </a:lnTo>
                </a:path>
              </a:pathLst>
            </a:custGeom>
            <a:noFill/>
            <a:ln cap="flat" cmpd="sng" w="9525">
              <a:solidFill>
                <a:schemeClr val="lt1"/>
              </a:solidFill>
              <a:prstDash val="solid"/>
              <a:round/>
              <a:headEnd len="med" w="med" type="none"/>
              <a:tailEnd len="med" w="med" type="none"/>
            </a:ln>
          </p:spPr>
        </p:sp>
      </p:grpSp>
      <p:cxnSp>
        <p:nvCxnSpPr>
          <p:cNvPr id="2562" name="Google Shape;2562;p140"/>
          <p:cNvCxnSpPr/>
          <p:nvPr/>
        </p:nvCxnSpPr>
        <p:spPr>
          <a:xfrm>
            <a:off x="2001921" y="4281650"/>
            <a:ext cx="0" cy="175500"/>
          </a:xfrm>
          <a:prstGeom prst="straightConnector1">
            <a:avLst/>
          </a:prstGeom>
          <a:noFill/>
          <a:ln cap="flat" cmpd="sng" w="9525">
            <a:solidFill>
              <a:schemeClr val="lt1"/>
            </a:solidFill>
            <a:prstDash val="solid"/>
            <a:round/>
            <a:headEnd len="sm" w="sm" type="none"/>
            <a:tailEnd len="sm" w="sm" type="none"/>
          </a:ln>
        </p:spPr>
      </p:cxnSp>
      <p:pic>
        <p:nvPicPr>
          <p:cNvPr id="2563" name="Google Shape;2563;p140" title="Name=Name48.png"/>
          <p:cNvPicPr preferRelativeResize="0"/>
          <p:nvPr/>
        </p:nvPicPr>
        <p:blipFill rotWithShape="1">
          <a:blip r:embed="rId11">
            <a:alphaModFix/>
          </a:blip>
          <a:srcRect b="0" l="0" r="0" t="0"/>
          <a:stretch/>
        </p:blipFill>
        <p:spPr>
          <a:xfrm>
            <a:off x="1277303" y="4393067"/>
            <a:ext cx="389400" cy="389400"/>
          </a:xfrm>
          <a:prstGeom prst="rect">
            <a:avLst/>
          </a:prstGeom>
          <a:noFill/>
          <a:ln>
            <a:noFill/>
          </a:ln>
        </p:spPr>
      </p:pic>
      <p:pic>
        <p:nvPicPr>
          <p:cNvPr id="2564" name="Google Shape;2564;p140" title="Name=Name49.png"/>
          <p:cNvPicPr preferRelativeResize="0"/>
          <p:nvPr/>
        </p:nvPicPr>
        <p:blipFill rotWithShape="1">
          <a:blip r:embed="rId12">
            <a:alphaModFix/>
          </a:blip>
          <a:srcRect b="0" l="0" r="0" t="0"/>
          <a:stretch/>
        </p:blipFill>
        <p:spPr>
          <a:xfrm>
            <a:off x="1807221" y="4393067"/>
            <a:ext cx="389400" cy="389400"/>
          </a:xfrm>
          <a:prstGeom prst="rect">
            <a:avLst/>
          </a:prstGeom>
          <a:noFill/>
          <a:ln>
            <a:noFill/>
          </a:ln>
        </p:spPr>
      </p:pic>
      <p:pic>
        <p:nvPicPr>
          <p:cNvPr id="2565" name="Google Shape;2565;p140" title="Name=Name50.png"/>
          <p:cNvPicPr preferRelativeResize="0"/>
          <p:nvPr/>
        </p:nvPicPr>
        <p:blipFill rotWithShape="1">
          <a:blip r:embed="rId13">
            <a:alphaModFix/>
          </a:blip>
          <a:srcRect b="0" l="0" r="0" t="0"/>
          <a:stretch/>
        </p:blipFill>
        <p:spPr>
          <a:xfrm>
            <a:off x="2340387" y="4393067"/>
            <a:ext cx="389400" cy="389400"/>
          </a:xfrm>
          <a:prstGeom prst="rect">
            <a:avLst/>
          </a:prstGeom>
          <a:noFill/>
          <a:ln>
            <a:noFill/>
          </a:ln>
        </p:spPr>
      </p:pic>
      <p:pic>
        <p:nvPicPr>
          <p:cNvPr id="2566" name="Google Shape;2566;p140" title="Group 74008.png"/>
          <p:cNvPicPr preferRelativeResize="0"/>
          <p:nvPr/>
        </p:nvPicPr>
        <p:blipFill rotWithShape="1">
          <a:blip r:embed="rId14">
            <a:alphaModFix/>
          </a:blip>
          <a:srcRect b="0" l="0" r="0" t="0"/>
          <a:stretch/>
        </p:blipFill>
        <p:spPr>
          <a:xfrm>
            <a:off x="377496" y="1640787"/>
            <a:ext cx="3284700" cy="2647725"/>
          </a:xfrm>
          <a:prstGeom prst="rect">
            <a:avLst/>
          </a:prstGeom>
          <a:noFill/>
          <a:ln>
            <a:noFill/>
          </a:ln>
        </p:spPr>
      </p:pic>
      <p:sp>
        <p:nvSpPr>
          <p:cNvPr id="2567" name="Google Shape;2567;p140"/>
          <p:cNvSpPr txBox="1"/>
          <p:nvPr/>
        </p:nvSpPr>
        <p:spPr>
          <a:xfrm>
            <a:off x="1276319" y="1980506"/>
            <a:ext cx="2011800" cy="389400"/>
          </a:xfrm>
          <a:prstGeom prst="rect">
            <a:avLst/>
          </a:prstGeom>
          <a:noFill/>
          <a:ln>
            <a:noFill/>
          </a:ln>
        </p:spPr>
        <p:txBody>
          <a:bodyPr anchorCtr="0" anchor="ctr" bIns="59300" lIns="59300" spcFirstLastPara="1" rIns="59300" wrap="square" tIns="59300">
            <a:noAutofit/>
          </a:bodyPr>
          <a:lstStyle/>
          <a:p>
            <a:pPr indent="0" lvl="0" marL="0" marR="0" rtl="0" algn="l">
              <a:lnSpc>
                <a:spcPct val="100000"/>
              </a:lnSpc>
              <a:spcBef>
                <a:spcPts val="0"/>
              </a:spcBef>
              <a:spcAft>
                <a:spcPts val="0"/>
              </a:spcAft>
              <a:buClr>
                <a:srgbClr val="000000"/>
              </a:buClr>
              <a:buSzPts val="2300"/>
              <a:buFont typeface="Arial"/>
              <a:buNone/>
            </a:pPr>
            <a:r>
              <a:rPr b="1" i="0" lang="en" sz="2000" u="none" cap="none" strike="noStrike">
                <a:solidFill>
                  <a:schemeClr val="lt1"/>
                </a:solidFill>
              </a:rPr>
              <a:t>AI Resilience</a:t>
            </a:r>
            <a:endParaRPr b="1" i="0" sz="2000" u="none" cap="none" strike="noStrike">
              <a:solidFill>
                <a:schemeClr val="lt1"/>
              </a:solidFill>
            </a:endParaRPr>
          </a:p>
        </p:txBody>
      </p:sp>
      <p:pic>
        <p:nvPicPr>
          <p:cNvPr id="2568" name="Google Shape;2568;p140" title="Name=Name54.png"/>
          <p:cNvPicPr preferRelativeResize="0"/>
          <p:nvPr/>
        </p:nvPicPr>
        <p:blipFill rotWithShape="1">
          <a:blip r:embed="rId15">
            <a:alphaModFix/>
          </a:blip>
          <a:srcRect b="0" l="0" r="0" t="0"/>
          <a:stretch/>
        </p:blipFill>
        <p:spPr>
          <a:xfrm>
            <a:off x="544214" y="1810980"/>
            <a:ext cx="717875" cy="717850"/>
          </a:xfrm>
          <a:prstGeom prst="rect">
            <a:avLst/>
          </a:prstGeom>
          <a:noFill/>
          <a:ln>
            <a:noFill/>
          </a:ln>
        </p:spPr>
      </p:pic>
      <p:sp>
        <p:nvSpPr>
          <p:cNvPr id="2569" name="Google Shape;2569;p140"/>
          <p:cNvSpPr txBox="1"/>
          <p:nvPr/>
        </p:nvSpPr>
        <p:spPr>
          <a:xfrm>
            <a:off x="681620" y="2578281"/>
            <a:ext cx="2640600" cy="258000"/>
          </a:xfrm>
          <a:prstGeom prst="rect">
            <a:avLst/>
          </a:prstGeom>
          <a:noFill/>
          <a:ln>
            <a:noFill/>
          </a:ln>
        </p:spPr>
        <p:txBody>
          <a:bodyPr anchorCtr="0" anchor="t" bIns="43875" lIns="43875" spcFirstLastPara="1" rIns="43875" wrap="square" tIns="4387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rPr>
              <a:t>Agent Registry</a:t>
            </a:r>
            <a:endParaRPr b="1" i="0" sz="1100" u="none" cap="none" strike="noStrike">
              <a:solidFill>
                <a:srgbClr val="FFFFFF"/>
              </a:solidFill>
            </a:endParaRPr>
          </a:p>
        </p:txBody>
      </p:sp>
      <p:sp>
        <p:nvSpPr>
          <p:cNvPr id="2570" name="Google Shape;2570;p140"/>
          <p:cNvSpPr txBox="1"/>
          <p:nvPr/>
        </p:nvSpPr>
        <p:spPr>
          <a:xfrm>
            <a:off x="681620" y="2961790"/>
            <a:ext cx="2640600" cy="258000"/>
          </a:xfrm>
          <a:prstGeom prst="rect">
            <a:avLst/>
          </a:prstGeom>
          <a:noFill/>
          <a:ln>
            <a:noFill/>
          </a:ln>
        </p:spPr>
        <p:txBody>
          <a:bodyPr anchorCtr="0" anchor="t" bIns="43875" lIns="43875" spcFirstLastPara="1" rIns="43875" wrap="square" tIns="43875">
            <a:spAutoFit/>
          </a:bodyPr>
          <a:lstStyle/>
          <a:p>
            <a:pPr indent="0" lvl="0" marL="0" rtl="0" algn="ctr">
              <a:spcBef>
                <a:spcPts val="0"/>
              </a:spcBef>
              <a:spcAft>
                <a:spcPts val="0"/>
              </a:spcAft>
              <a:buClr>
                <a:schemeClr val="dk1"/>
              </a:buClr>
              <a:buSzPts val="1100"/>
              <a:buFont typeface="Arial"/>
              <a:buNone/>
            </a:pPr>
            <a:r>
              <a:rPr b="1" lang="en" sz="1100">
                <a:solidFill>
                  <a:srgbClr val="FFFFFF"/>
                </a:solidFill>
              </a:rPr>
              <a:t>Agent Identity &amp; Access Mgmt.</a:t>
            </a:r>
            <a:endParaRPr b="1" sz="1100">
              <a:solidFill>
                <a:srgbClr val="FFFFFF"/>
              </a:solidFill>
            </a:endParaRPr>
          </a:p>
        </p:txBody>
      </p:sp>
      <p:sp>
        <p:nvSpPr>
          <p:cNvPr id="2571" name="Google Shape;2571;p140"/>
          <p:cNvSpPr txBox="1"/>
          <p:nvPr/>
        </p:nvSpPr>
        <p:spPr>
          <a:xfrm>
            <a:off x="681620" y="3345299"/>
            <a:ext cx="2640600" cy="258000"/>
          </a:xfrm>
          <a:prstGeom prst="rect">
            <a:avLst/>
          </a:prstGeom>
          <a:noFill/>
          <a:ln>
            <a:noFill/>
          </a:ln>
        </p:spPr>
        <p:txBody>
          <a:bodyPr anchorCtr="0" anchor="t" bIns="43875" lIns="43875" spcFirstLastPara="1" rIns="43875" wrap="square" tIns="43875">
            <a:spAutoFit/>
          </a:bodyPr>
          <a:lstStyle/>
          <a:p>
            <a:pPr indent="0" lvl="0" marL="0" marR="0" rtl="0" algn="ctr">
              <a:lnSpc>
                <a:spcPct val="100000"/>
              </a:lnSpc>
              <a:spcBef>
                <a:spcPts val="0"/>
              </a:spcBef>
              <a:spcAft>
                <a:spcPts val="0"/>
              </a:spcAft>
              <a:buClr>
                <a:srgbClr val="000000"/>
              </a:buClr>
              <a:buSzPts val="1100"/>
              <a:buFont typeface="Arial"/>
              <a:buNone/>
            </a:pPr>
            <a:r>
              <a:rPr b="1" lang="en" sz="1100">
                <a:solidFill>
                  <a:srgbClr val="FFFFFF"/>
                </a:solidFill>
              </a:rPr>
              <a:t>Agent Guardrails</a:t>
            </a:r>
            <a:endParaRPr b="1" i="0" sz="1100" u="none" cap="none" strike="noStrike">
              <a:solidFill>
                <a:srgbClr val="FFFFFF"/>
              </a:solidFill>
            </a:endParaRPr>
          </a:p>
        </p:txBody>
      </p:sp>
      <p:sp>
        <p:nvSpPr>
          <p:cNvPr id="2572" name="Google Shape;2572;p140"/>
          <p:cNvSpPr txBox="1"/>
          <p:nvPr/>
        </p:nvSpPr>
        <p:spPr>
          <a:xfrm>
            <a:off x="681620" y="3728808"/>
            <a:ext cx="2640600" cy="258000"/>
          </a:xfrm>
          <a:prstGeom prst="rect">
            <a:avLst/>
          </a:prstGeom>
          <a:noFill/>
          <a:ln>
            <a:noFill/>
          </a:ln>
        </p:spPr>
        <p:txBody>
          <a:bodyPr anchorCtr="0" anchor="t" bIns="43875" lIns="43875" spcFirstLastPara="1" rIns="43875" wrap="square" tIns="43875">
            <a:spAutoFit/>
          </a:bodyPr>
          <a:lstStyle/>
          <a:p>
            <a:pPr indent="0" lvl="0" marL="0" marR="0" rtl="0" algn="ctr">
              <a:lnSpc>
                <a:spcPct val="100000"/>
              </a:lnSpc>
              <a:spcBef>
                <a:spcPts val="0"/>
              </a:spcBef>
              <a:spcAft>
                <a:spcPts val="0"/>
              </a:spcAft>
              <a:buClr>
                <a:srgbClr val="000000"/>
              </a:buClr>
              <a:buSzPts val="1100"/>
              <a:buFont typeface="Arial"/>
              <a:buNone/>
            </a:pPr>
            <a:r>
              <a:rPr b="1" lang="en" sz="1100">
                <a:solidFill>
                  <a:srgbClr val="FFFFFF"/>
                </a:solidFill>
              </a:rPr>
              <a:t>Agent Rewind</a:t>
            </a:r>
            <a:endParaRPr b="1" i="0" sz="1100" u="none" cap="none" strike="noStrike">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2576" name="Shape 2576"/>
        <p:cNvGrpSpPr/>
        <p:nvPr/>
      </p:nvGrpSpPr>
      <p:grpSpPr>
        <a:xfrm>
          <a:off x="0" y="0"/>
          <a:ext cx="0" cy="0"/>
          <a:chOff x="0" y="0"/>
          <a:chExt cx="0" cy="0"/>
        </a:xfrm>
      </p:grpSpPr>
      <p:pic>
        <p:nvPicPr>
          <p:cNvPr id="2577" name="Google Shape;2577;p141" title="Group 74005.png"/>
          <p:cNvPicPr preferRelativeResize="0"/>
          <p:nvPr/>
        </p:nvPicPr>
        <p:blipFill rotWithShape="1">
          <a:blip r:embed="rId3">
            <a:alphaModFix/>
          </a:blip>
          <a:srcRect b="0" l="40" r="30" t="0"/>
          <a:stretch/>
        </p:blipFill>
        <p:spPr>
          <a:xfrm>
            <a:off x="1661950" y="1023611"/>
            <a:ext cx="5820124" cy="4046859"/>
          </a:xfrm>
          <a:prstGeom prst="rect">
            <a:avLst/>
          </a:prstGeom>
          <a:noFill/>
          <a:ln>
            <a:noFill/>
          </a:ln>
        </p:spPr>
      </p:pic>
      <p:sp>
        <p:nvSpPr>
          <p:cNvPr id="2578" name="Google Shape;2578;p141"/>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How it Works</a:t>
            </a:r>
            <a:endParaRPr/>
          </a:p>
        </p:txBody>
      </p:sp>
      <p:sp>
        <p:nvSpPr>
          <p:cNvPr id="2579" name="Google Shape;2579;p141"/>
          <p:cNvSpPr txBox="1"/>
          <p:nvPr>
            <p:ph idx="1" type="subTitle"/>
          </p:nvPr>
        </p:nvSpPr>
        <p:spPr>
          <a:xfrm>
            <a:off x="362625" y="842675"/>
            <a:ext cx="8409900" cy="246300"/>
          </a:xfrm>
          <a:prstGeom prst="rect">
            <a:avLst/>
          </a:prstGeom>
        </p:spPr>
        <p:txBody>
          <a:bodyPr anchorCtr="0" anchor="t" bIns="0" lIns="0" spcFirstLastPara="1" rIns="0" wrap="square" tIns="0">
            <a:spAutoFit/>
          </a:bodyPr>
          <a:lstStyle/>
          <a:p>
            <a:pPr indent="0" lvl="0" marL="0" rtl="0" algn="ctr">
              <a:spcBef>
                <a:spcPts val="0"/>
              </a:spcBef>
              <a:spcAft>
                <a:spcPts val="500"/>
              </a:spcAft>
              <a:buNone/>
            </a:pPr>
            <a:r>
              <a:rPr lang="en"/>
              <a:t>Rubrik Customer Tenant</a:t>
            </a:r>
            <a:endParaRPr/>
          </a:p>
        </p:txBody>
      </p:sp>
      <p:sp>
        <p:nvSpPr>
          <p:cNvPr id="2580" name="Google Shape;2580;p141"/>
          <p:cNvSpPr txBox="1"/>
          <p:nvPr/>
        </p:nvSpPr>
        <p:spPr>
          <a:xfrm>
            <a:off x="3149400" y="2729703"/>
            <a:ext cx="914100" cy="423000"/>
          </a:xfrm>
          <a:prstGeom prst="rect">
            <a:avLst/>
          </a:prstGeom>
          <a:noFill/>
          <a:ln>
            <a:noFill/>
          </a:ln>
        </p:spPr>
        <p:txBody>
          <a:bodyPr anchorCtr="0" anchor="ctr" bIns="31775" lIns="31775" spcFirstLastPara="1" rIns="31775" wrap="square" tIns="31775">
            <a:noAutofit/>
          </a:bodyPr>
          <a:lstStyle/>
          <a:p>
            <a:pPr indent="0" lvl="0" marL="0" marR="0" rtl="0" algn="ctr">
              <a:lnSpc>
                <a:spcPct val="100000"/>
              </a:lnSpc>
              <a:spcBef>
                <a:spcPts val="0"/>
              </a:spcBef>
              <a:spcAft>
                <a:spcPts val="0"/>
              </a:spcAft>
              <a:buClr>
                <a:srgbClr val="000000"/>
              </a:buClr>
              <a:buSzPts val="1200"/>
              <a:buFont typeface="Arial"/>
              <a:buNone/>
            </a:pPr>
            <a:r>
              <a:rPr b="1" i="0" lang="en" sz="1000" u="none" cap="none" strike="noStrike">
                <a:solidFill>
                  <a:schemeClr val="lt1"/>
                </a:solidFill>
              </a:rPr>
              <a:t>AI</a:t>
            </a:r>
            <a:endParaRPr b="1" i="0" sz="1000" u="none" cap="none" strike="noStrike">
              <a:solidFill>
                <a:schemeClr val="lt1"/>
              </a:solidFill>
            </a:endParaRPr>
          </a:p>
          <a:p>
            <a:pPr indent="0" lvl="0" marL="0" marR="0" rtl="0" algn="ctr">
              <a:lnSpc>
                <a:spcPct val="100000"/>
              </a:lnSpc>
              <a:spcBef>
                <a:spcPts val="0"/>
              </a:spcBef>
              <a:spcAft>
                <a:spcPts val="0"/>
              </a:spcAft>
              <a:buClr>
                <a:srgbClr val="000000"/>
              </a:buClr>
              <a:buSzPts val="1200"/>
              <a:buFont typeface="Arial"/>
              <a:buNone/>
            </a:pPr>
            <a:r>
              <a:rPr b="1" i="0" lang="en" sz="1000" u="none" cap="none" strike="noStrike">
                <a:solidFill>
                  <a:schemeClr val="lt1"/>
                </a:solidFill>
              </a:rPr>
              <a:t>Gateway</a:t>
            </a:r>
            <a:endParaRPr b="1" i="0" sz="1000" u="none" cap="none" strike="noStrike">
              <a:solidFill>
                <a:schemeClr val="lt1"/>
              </a:solidFill>
            </a:endParaRPr>
          </a:p>
        </p:txBody>
      </p:sp>
      <p:sp>
        <p:nvSpPr>
          <p:cNvPr id="2581" name="Google Shape;2581;p141"/>
          <p:cNvSpPr txBox="1"/>
          <p:nvPr/>
        </p:nvSpPr>
        <p:spPr>
          <a:xfrm>
            <a:off x="4084125" y="2804242"/>
            <a:ext cx="966900" cy="273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900" u="none" cap="none" strike="noStrike">
                <a:solidFill>
                  <a:schemeClr val="lt1"/>
                </a:solidFill>
              </a:rPr>
              <a:t>Metadata</a:t>
            </a:r>
            <a:endParaRPr b="1" i="0" sz="900" u="none" cap="none" strike="noStrike">
              <a:solidFill>
                <a:schemeClr val="lt1"/>
              </a:solidFill>
            </a:endParaRPr>
          </a:p>
        </p:txBody>
      </p:sp>
      <p:sp>
        <p:nvSpPr>
          <p:cNvPr id="2582" name="Google Shape;2582;p141"/>
          <p:cNvSpPr txBox="1"/>
          <p:nvPr/>
        </p:nvSpPr>
        <p:spPr>
          <a:xfrm>
            <a:off x="4905738" y="2728153"/>
            <a:ext cx="1245900" cy="423000"/>
          </a:xfrm>
          <a:prstGeom prst="rect">
            <a:avLst/>
          </a:prstGeom>
          <a:noFill/>
          <a:ln>
            <a:noFill/>
          </a:ln>
        </p:spPr>
        <p:txBody>
          <a:bodyPr anchorCtr="0" anchor="ctr" bIns="31775" lIns="31775" spcFirstLastPara="1" rIns="31775" wrap="square" tIns="31775">
            <a:noAutofit/>
          </a:bodyPr>
          <a:lstStyle/>
          <a:p>
            <a:pPr indent="0" lvl="0" marL="0" marR="0" rtl="0" algn="ctr">
              <a:lnSpc>
                <a:spcPct val="100000"/>
              </a:lnSpc>
              <a:spcBef>
                <a:spcPts val="0"/>
              </a:spcBef>
              <a:spcAft>
                <a:spcPts val="0"/>
              </a:spcAft>
              <a:buClr>
                <a:srgbClr val="000000"/>
              </a:buClr>
              <a:buSzPts val="1200"/>
              <a:buFont typeface="Arial"/>
              <a:buNone/>
            </a:pPr>
            <a:r>
              <a:rPr b="1" i="0" lang="en" sz="1000" u="none" cap="none" strike="noStrike">
                <a:solidFill>
                  <a:schemeClr val="lt1"/>
                </a:solidFill>
              </a:rPr>
              <a:t>Activity</a:t>
            </a:r>
            <a:endParaRPr b="1" i="0" sz="1000" u="none" cap="none" strike="noStrike">
              <a:solidFill>
                <a:schemeClr val="lt1"/>
              </a:solidFill>
            </a:endParaRPr>
          </a:p>
          <a:p>
            <a:pPr indent="0" lvl="0" marL="0" marR="0" rtl="0" algn="ctr">
              <a:lnSpc>
                <a:spcPct val="100000"/>
              </a:lnSpc>
              <a:spcBef>
                <a:spcPts val="0"/>
              </a:spcBef>
              <a:spcAft>
                <a:spcPts val="0"/>
              </a:spcAft>
              <a:buClr>
                <a:srgbClr val="000000"/>
              </a:buClr>
              <a:buSzPts val="1200"/>
              <a:buFont typeface="Arial"/>
              <a:buNone/>
            </a:pPr>
            <a:r>
              <a:rPr b="1" i="0" lang="en" sz="1000" u="none" cap="none" strike="noStrike">
                <a:solidFill>
                  <a:schemeClr val="lt1"/>
                </a:solidFill>
              </a:rPr>
              <a:t>Processor</a:t>
            </a:r>
            <a:endParaRPr b="1" i="0" sz="1000" u="none" cap="none" strike="noStrike">
              <a:solidFill>
                <a:schemeClr val="lt1"/>
              </a:solidFill>
            </a:endParaRPr>
          </a:p>
        </p:txBody>
      </p:sp>
      <p:sp>
        <p:nvSpPr>
          <p:cNvPr id="2583" name="Google Shape;2583;p141"/>
          <p:cNvSpPr txBox="1"/>
          <p:nvPr/>
        </p:nvSpPr>
        <p:spPr>
          <a:xfrm>
            <a:off x="240064" y="951301"/>
            <a:ext cx="1687200" cy="384900"/>
          </a:xfrm>
          <a:prstGeom prst="rect">
            <a:avLst/>
          </a:prstGeom>
          <a:noFill/>
          <a:ln>
            <a:noFill/>
          </a:ln>
        </p:spPr>
        <p:txBody>
          <a:bodyPr anchorCtr="0" anchor="t" bIns="91425" lIns="0" spcFirstLastPara="1" rIns="0"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300" u="none" cap="none" strike="noStrike">
                <a:solidFill>
                  <a:schemeClr val="accent1"/>
                </a:solidFill>
              </a:rPr>
              <a:t>Custom Agents</a:t>
            </a:r>
            <a:endParaRPr b="1" i="0" sz="1300" u="none" cap="none" strike="noStrike">
              <a:solidFill>
                <a:schemeClr val="accent1"/>
              </a:solidFill>
            </a:endParaRPr>
          </a:p>
        </p:txBody>
      </p:sp>
      <p:sp>
        <p:nvSpPr>
          <p:cNvPr id="2584" name="Google Shape;2584;p141"/>
          <p:cNvSpPr txBox="1"/>
          <p:nvPr/>
        </p:nvSpPr>
        <p:spPr>
          <a:xfrm>
            <a:off x="238658" y="2946852"/>
            <a:ext cx="1687200" cy="384900"/>
          </a:xfrm>
          <a:prstGeom prst="rect">
            <a:avLst/>
          </a:prstGeom>
          <a:noFill/>
          <a:ln>
            <a:noFill/>
          </a:ln>
        </p:spPr>
        <p:txBody>
          <a:bodyPr anchorCtr="0" anchor="t" bIns="91425" lIns="0" spcFirstLastPara="1" rIns="0"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300" u="none" cap="none" strike="noStrike">
                <a:solidFill>
                  <a:schemeClr val="accent1"/>
                </a:solidFill>
              </a:rPr>
              <a:t>Model Providers</a:t>
            </a:r>
            <a:endParaRPr b="1" i="0" sz="1300" u="none" cap="none" strike="noStrike">
              <a:solidFill>
                <a:schemeClr val="accent1"/>
              </a:solidFill>
            </a:endParaRPr>
          </a:p>
        </p:txBody>
      </p:sp>
      <p:sp>
        <p:nvSpPr>
          <p:cNvPr id="2585" name="Google Shape;2585;p141"/>
          <p:cNvSpPr txBox="1"/>
          <p:nvPr/>
        </p:nvSpPr>
        <p:spPr>
          <a:xfrm>
            <a:off x="7288300" y="951301"/>
            <a:ext cx="1551000" cy="384900"/>
          </a:xfrm>
          <a:prstGeom prst="rect">
            <a:avLst/>
          </a:prstGeom>
          <a:noFill/>
          <a:ln>
            <a:noFill/>
          </a:ln>
        </p:spPr>
        <p:txBody>
          <a:bodyPr anchorCtr="0" anchor="t" bIns="91425" lIns="0" spcFirstLastPara="1" rIns="0" wrap="square" tIns="91425">
            <a:spAutoFit/>
          </a:bodyPr>
          <a:lstStyle/>
          <a:p>
            <a:pPr indent="0" lvl="0" marL="0" marR="0" rtl="0" algn="r">
              <a:lnSpc>
                <a:spcPct val="100000"/>
              </a:lnSpc>
              <a:spcBef>
                <a:spcPts val="0"/>
              </a:spcBef>
              <a:spcAft>
                <a:spcPts val="0"/>
              </a:spcAft>
              <a:buClr>
                <a:srgbClr val="000000"/>
              </a:buClr>
              <a:buSzPts val="1200"/>
              <a:buFont typeface="Arial"/>
              <a:buNone/>
            </a:pPr>
            <a:r>
              <a:rPr b="1" i="0" lang="en" sz="1300" u="none" cap="none" strike="noStrike">
                <a:solidFill>
                  <a:schemeClr val="accent1"/>
                </a:solidFill>
              </a:rPr>
              <a:t>Cloud Agents</a:t>
            </a:r>
            <a:endParaRPr b="1" i="0" sz="1300" u="none" cap="none" strike="noStrike">
              <a:solidFill>
                <a:schemeClr val="accent1"/>
              </a:solidFill>
            </a:endParaRPr>
          </a:p>
        </p:txBody>
      </p:sp>
      <p:sp>
        <p:nvSpPr>
          <p:cNvPr id="2586" name="Google Shape;2586;p141"/>
          <p:cNvSpPr txBox="1"/>
          <p:nvPr/>
        </p:nvSpPr>
        <p:spPr>
          <a:xfrm>
            <a:off x="7094500" y="2946852"/>
            <a:ext cx="1744800" cy="384900"/>
          </a:xfrm>
          <a:prstGeom prst="rect">
            <a:avLst/>
          </a:prstGeom>
          <a:noFill/>
          <a:ln>
            <a:noFill/>
          </a:ln>
        </p:spPr>
        <p:txBody>
          <a:bodyPr anchorCtr="0" anchor="t" bIns="91425" lIns="0" spcFirstLastPara="1" rIns="0" wrap="square" tIns="91425">
            <a:spAutoFit/>
          </a:bodyPr>
          <a:lstStyle/>
          <a:p>
            <a:pPr indent="0" lvl="0" marL="0" marR="0" rtl="0" algn="r">
              <a:lnSpc>
                <a:spcPct val="100000"/>
              </a:lnSpc>
              <a:spcBef>
                <a:spcPts val="0"/>
              </a:spcBef>
              <a:spcAft>
                <a:spcPts val="0"/>
              </a:spcAft>
              <a:buClr>
                <a:srgbClr val="000000"/>
              </a:buClr>
              <a:buSzPts val="1200"/>
              <a:buFont typeface="Arial"/>
              <a:buNone/>
            </a:pPr>
            <a:r>
              <a:rPr b="1" i="0" lang="en" sz="1300" u="none" cap="none" strike="noStrike">
                <a:solidFill>
                  <a:schemeClr val="accent1"/>
                </a:solidFill>
              </a:rPr>
              <a:t>Endpoint Agents</a:t>
            </a:r>
            <a:endParaRPr b="1" i="0" sz="1300" u="none" cap="none" strike="noStrike">
              <a:solidFill>
                <a:schemeClr val="accent1"/>
              </a:solidFill>
            </a:endParaRPr>
          </a:p>
        </p:txBody>
      </p:sp>
      <p:sp>
        <p:nvSpPr>
          <p:cNvPr id="2587" name="Google Shape;2587;p141"/>
          <p:cNvSpPr txBox="1"/>
          <p:nvPr/>
        </p:nvSpPr>
        <p:spPr>
          <a:xfrm>
            <a:off x="2412993" y="4460854"/>
            <a:ext cx="10605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900"/>
              <a:buFont typeface="Arial"/>
              <a:buNone/>
            </a:pPr>
            <a:r>
              <a:rPr b="1" i="0" lang="en" sz="900" u="none" cap="none" strike="noStrike">
                <a:solidFill>
                  <a:schemeClr val="lt1"/>
                </a:solidFill>
                <a:latin typeface="Arial"/>
                <a:ea typeface="Arial"/>
                <a:cs typeface="Arial"/>
                <a:sym typeface="Arial"/>
              </a:rPr>
              <a:t>Clouds</a:t>
            </a:r>
            <a:endParaRPr b="1" i="0" sz="900" u="none" cap="none" strike="noStrike">
              <a:solidFill>
                <a:schemeClr val="lt1"/>
              </a:solidFill>
              <a:latin typeface="Arial"/>
              <a:ea typeface="Arial"/>
              <a:cs typeface="Arial"/>
              <a:sym typeface="Arial"/>
            </a:endParaRPr>
          </a:p>
        </p:txBody>
      </p:sp>
      <p:sp>
        <p:nvSpPr>
          <p:cNvPr id="2588" name="Google Shape;2588;p141"/>
          <p:cNvSpPr txBox="1"/>
          <p:nvPr/>
        </p:nvSpPr>
        <p:spPr>
          <a:xfrm>
            <a:off x="3842297" y="4460854"/>
            <a:ext cx="19653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900"/>
              <a:buFont typeface="Arial"/>
              <a:buNone/>
            </a:pPr>
            <a:r>
              <a:rPr b="1" i="0" lang="en" sz="900" u="none" cap="none" strike="noStrike">
                <a:solidFill>
                  <a:schemeClr val="lt1"/>
                </a:solidFill>
                <a:latin typeface="Arial"/>
                <a:ea typeface="Arial"/>
                <a:cs typeface="Arial"/>
                <a:sym typeface="Arial"/>
              </a:rPr>
              <a:t>Applications</a:t>
            </a:r>
            <a:endParaRPr b="1" i="0" sz="900" u="none" cap="none" strike="noStrike">
              <a:solidFill>
                <a:schemeClr val="lt1"/>
              </a:solidFill>
              <a:latin typeface="Arial"/>
              <a:ea typeface="Arial"/>
              <a:cs typeface="Arial"/>
              <a:sym typeface="Arial"/>
            </a:endParaRPr>
          </a:p>
        </p:txBody>
      </p:sp>
      <p:sp>
        <p:nvSpPr>
          <p:cNvPr id="2589" name="Google Shape;2589;p141"/>
          <p:cNvSpPr txBox="1"/>
          <p:nvPr/>
        </p:nvSpPr>
        <p:spPr>
          <a:xfrm>
            <a:off x="6377618" y="4460854"/>
            <a:ext cx="3534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900"/>
              <a:buFont typeface="Arial"/>
              <a:buNone/>
            </a:pPr>
            <a:r>
              <a:rPr b="1" i="0" lang="en" sz="900" u="none" cap="none" strike="noStrike">
                <a:solidFill>
                  <a:schemeClr val="lt1"/>
                </a:solidFill>
                <a:latin typeface="Arial"/>
                <a:ea typeface="Arial"/>
                <a:cs typeface="Arial"/>
                <a:sym typeface="Arial"/>
              </a:rPr>
              <a:t>IAM</a:t>
            </a:r>
            <a:endParaRPr b="1" i="0" sz="900" u="none" cap="none" strike="noStrike">
              <a:solidFill>
                <a:schemeClr val="lt1"/>
              </a:solidFill>
              <a:latin typeface="Arial"/>
              <a:ea typeface="Arial"/>
              <a:cs typeface="Arial"/>
              <a:sym typeface="Arial"/>
            </a:endParaRPr>
          </a:p>
        </p:txBody>
      </p:sp>
      <p:cxnSp>
        <p:nvCxnSpPr>
          <p:cNvPr id="2590" name="Google Shape;2590;p141"/>
          <p:cNvCxnSpPr/>
          <p:nvPr/>
        </p:nvCxnSpPr>
        <p:spPr>
          <a:xfrm>
            <a:off x="3484050" y="4255524"/>
            <a:ext cx="0" cy="159900"/>
          </a:xfrm>
          <a:prstGeom prst="straightConnector1">
            <a:avLst/>
          </a:prstGeom>
          <a:noFill/>
          <a:ln cap="flat" cmpd="sng" w="14300">
            <a:solidFill>
              <a:schemeClr val="lt1"/>
            </a:solidFill>
            <a:prstDash val="solid"/>
            <a:round/>
            <a:headEnd len="sm" w="sm" type="none"/>
            <a:tailEnd len="sm" w="sm" type="none"/>
          </a:ln>
        </p:spPr>
      </p:cxnSp>
      <p:cxnSp>
        <p:nvCxnSpPr>
          <p:cNvPr id="2591" name="Google Shape;2591;p141"/>
          <p:cNvCxnSpPr/>
          <p:nvPr/>
        </p:nvCxnSpPr>
        <p:spPr>
          <a:xfrm>
            <a:off x="6289383" y="4255524"/>
            <a:ext cx="0" cy="159900"/>
          </a:xfrm>
          <a:prstGeom prst="straightConnector1">
            <a:avLst/>
          </a:prstGeom>
          <a:noFill/>
          <a:ln cap="flat" cmpd="sng" w="14300">
            <a:solidFill>
              <a:schemeClr val="lt1"/>
            </a:solidFill>
            <a:prstDash val="solid"/>
            <a:round/>
            <a:headEnd len="sm" w="sm" type="none"/>
            <a:tailEnd len="sm" w="sm" type="none"/>
          </a:ln>
        </p:spPr>
      </p:cxnSp>
      <p:pic>
        <p:nvPicPr>
          <p:cNvPr id="2592" name="Google Shape;2592;p141"/>
          <p:cNvPicPr preferRelativeResize="0"/>
          <p:nvPr/>
        </p:nvPicPr>
        <p:blipFill rotWithShape="1">
          <a:blip r:embed="rId4">
            <a:alphaModFix/>
          </a:blip>
          <a:srcRect b="0" l="0" r="0" t="0"/>
          <a:stretch/>
        </p:blipFill>
        <p:spPr>
          <a:xfrm>
            <a:off x="2413000" y="4219964"/>
            <a:ext cx="228600" cy="231021"/>
          </a:xfrm>
          <a:prstGeom prst="rect">
            <a:avLst/>
          </a:prstGeom>
          <a:noFill/>
          <a:ln>
            <a:noFill/>
          </a:ln>
        </p:spPr>
      </p:pic>
      <p:pic>
        <p:nvPicPr>
          <p:cNvPr id="2593" name="Google Shape;2593;p141"/>
          <p:cNvPicPr preferRelativeResize="0"/>
          <p:nvPr/>
        </p:nvPicPr>
        <p:blipFill rotWithShape="1">
          <a:blip r:embed="rId5">
            <a:alphaModFix/>
          </a:blip>
          <a:srcRect b="0" l="0" r="0" t="0"/>
          <a:stretch/>
        </p:blipFill>
        <p:spPr>
          <a:xfrm>
            <a:off x="2792242" y="4258467"/>
            <a:ext cx="161925" cy="154014"/>
          </a:xfrm>
          <a:prstGeom prst="rect">
            <a:avLst/>
          </a:prstGeom>
          <a:noFill/>
          <a:ln>
            <a:noFill/>
          </a:ln>
        </p:spPr>
      </p:pic>
      <p:pic>
        <p:nvPicPr>
          <p:cNvPr id="2594" name="Google Shape;2594;p141"/>
          <p:cNvPicPr preferRelativeResize="0"/>
          <p:nvPr/>
        </p:nvPicPr>
        <p:blipFill rotWithShape="1">
          <a:blip r:embed="rId6">
            <a:alphaModFix/>
          </a:blip>
          <a:srcRect b="0" l="0" r="0" t="0"/>
          <a:stretch/>
        </p:blipFill>
        <p:spPr>
          <a:xfrm>
            <a:off x="3104808" y="4219964"/>
            <a:ext cx="228600" cy="231021"/>
          </a:xfrm>
          <a:prstGeom prst="rect">
            <a:avLst/>
          </a:prstGeom>
          <a:noFill/>
          <a:ln>
            <a:noFill/>
          </a:ln>
        </p:spPr>
      </p:pic>
      <p:pic>
        <p:nvPicPr>
          <p:cNvPr id="2595" name="Google Shape;2595;p141"/>
          <p:cNvPicPr preferRelativeResize="0"/>
          <p:nvPr/>
        </p:nvPicPr>
        <p:blipFill rotWithShape="1">
          <a:blip r:embed="rId7">
            <a:alphaModFix/>
          </a:blip>
          <a:srcRect b="0" l="0" r="0" t="0"/>
          <a:stretch/>
        </p:blipFill>
        <p:spPr>
          <a:xfrm>
            <a:off x="4772417" y="4219964"/>
            <a:ext cx="228600" cy="231021"/>
          </a:xfrm>
          <a:prstGeom prst="rect">
            <a:avLst/>
          </a:prstGeom>
          <a:noFill/>
          <a:ln>
            <a:noFill/>
          </a:ln>
        </p:spPr>
      </p:pic>
      <p:pic>
        <p:nvPicPr>
          <p:cNvPr id="2596" name="Google Shape;2596;p141"/>
          <p:cNvPicPr preferRelativeResize="0"/>
          <p:nvPr/>
        </p:nvPicPr>
        <p:blipFill rotWithShape="1">
          <a:blip r:embed="rId8">
            <a:alphaModFix/>
          </a:blip>
          <a:srcRect b="0" l="0" r="0" t="0"/>
          <a:stretch/>
        </p:blipFill>
        <p:spPr>
          <a:xfrm>
            <a:off x="4393175" y="4219964"/>
            <a:ext cx="228600" cy="231021"/>
          </a:xfrm>
          <a:prstGeom prst="rect">
            <a:avLst/>
          </a:prstGeom>
          <a:noFill/>
          <a:ln>
            <a:noFill/>
          </a:ln>
        </p:spPr>
      </p:pic>
      <p:pic>
        <p:nvPicPr>
          <p:cNvPr id="2597" name="Google Shape;2597;p141"/>
          <p:cNvPicPr preferRelativeResize="0"/>
          <p:nvPr/>
        </p:nvPicPr>
        <p:blipFill rotWithShape="1">
          <a:blip r:embed="rId9">
            <a:alphaModFix/>
          </a:blip>
          <a:srcRect b="0" l="0" r="0" t="0"/>
          <a:stretch/>
        </p:blipFill>
        <p:spPr>
          <a:xfrm>
            <a:off x="4013933" y="4219964"/>
            <a:ext cx="228600" cy="231021"/>
          </a:xfrm>
          <a:prstGeom prst="rect">
            <a:avLst/>
          </a:prstGeom>
          <a:noFill/>
          <a:ln>
            <a:noFill/>
          </a:ln>
        </p:spPr>
      </p:pic>
      <p:pic>
        <p:nvPicPr>
          <p:cNvPr id="2598" name="Google Shape;2598;p141"/>
          <p:cNvPicPr preferRelativeResize="0"/>
          <p:nvPr/>
        </p:nvPicPr>
        <p:blipFill rotWithShape="1">
          <a:blip r:embed="rId10">
            <a:alphaModFix/>
          </a:blip>
          <a:srcRect b="0" l="0" r="0" t="0"/>
          <a:stretch/>
        </p:blipFill>
        <p:spPr>
          <a:xfrm>
            <a:off x="5530900" y="4221174"/>
            <a:ext cx="228600" cy="228600"/>
          </a:xfrm>
          <a:prstGeom prst="rect">
            <a:avLst/>
          </a:prstGeom>
          <a:noFill/>
          <a:ln>
            <a:noFill/>
          </a:ln>
        </p:spPr>
      </p:pic>
      <p:pic>
        <p:nvPicPr>
          <p:cNvPr id="2599" name="Google Shape;2599;p141"/>
          <p:cNvPicPr preferRelativeResize="0"/>
          <p:nvPr/>
        </p:nvPicPr>
        <p:blipFill rotWithShape="1">
          <a:blip r:embed="rId11">
            <a:alphaModFix/>
          </a:blip>
          <a:srcRect b="0" l="0" r="0" t="0"/>
          <a:stretch/>
        </p:blipFill>
        <p:spPr>
          <a:xfrm>
            <a:off x="3634692" y="4221174"/>
            <a:ext cx="228600" cy="228600"/>
          </a:xfrm>
          <a:prstGeom prst="rect">
            <a:avLst/>
          </a:prstGeom>
          <a:noFill/>
          <a:ln>
            <a:noFill/>
          </a:ln>
        </p:spPr>
      </p:pic>
      <p:pic>
        <p:nvPicPr>
          <p:cNvPr id="2600" name="Google Shape;2600;p141"/>
          <p:cNvPicPr preferRelativeResize="0"/>
          <p:nvPr/>
        </p:nvPicPr>
        <p:blipFill rotWithShape="1">
          <a:blip r:embed="rId12">
            <a:alphaModFix/>
          </a:blip>
          <a:srcRect b="0" l="0" r="0" t="0"/>
          <a:stretch/>
        </p:blipFill>
        <p:spPr>
          <a:xfrm>
            <a:off x="5151658" y="4219964"/>
            <a:ext cx="228600" cy="231021"/>
          </a:xfrm>
          <a:prstGeom prst="rect">
            <a:avLst/>
          </a:prstGeom>
          <a:noFill/>
          <a:ln>
            <a:noFill/>
          </a:ln>
        </p:spPr>
      </p:pic>
      <p:pic>
        <p:nvPicPr>
          <p:cNvPr id="2601" name="Google Shape;2601;p141"/>
          <p:cNvPicPr preferRelativeResize="0"/>
          <p:nvPr/>
        </p:nvPicPr>
        <p:blipFill rotWithShape="1">
          <a:blip r:embed="rId13">
            <a:alphaModFix/>
          </a:blip>
          <a:srcRect b="0" l="0" r="0" t="0"/>
          <a:stretch/>
        </p:blipFill>
        <p:spPr>
          <a:xfrm>
            <a:off x="5910142" y="4221174"/>
            <a:ext cx="228600" cy="228600"/>
          </a:xfrm>
          <a:prstGeom prst="rect">
            <a:avLst/>
          </a:prstGeom>
          <a:noFill/>
          <a:ln>
            <a:noFill/>
          </a:ln>
        </p:spPr>
      </p:pic>
      <p:pic>
        <p:nvPicPr>
          <p:cNvPr id="2602" name="Google Shape;2602;p141"/>
          <p:cNvPicPr preferRelativeResize="0"/>
          <p:nvPr/>
        </p:nvPicPr>
        <p:blipFill rotWithShape="1">
          <a:blip r:embed="rId14">
            <a:alphaModFix/>
          </a:blip>
          <a:srcRect b="0" l="0" r="0" t="0"/>
          <a:stretch/>
        </p:blipFill>
        <p:spPr>
          <a:xfrm>
            <a:off x="6440025" y="4219900"/>
            <a:ext cx="228600" cy="231148"/>
          </a:xfrm>
          <a:prstGeom prst="rect">
            <a:avLst/>
          </a:prstGeom>
          <a:noFill/>
          <a:ln>
            <a:noFill/>
          </a:ln>
        </p:spPr>
      </p:pic>
      <p:pic>
        <p:nvPicPr>
          <p:cNvPr id="2603" name="Google Shape;2603;p141" title="Name=Name64.png"/>
          <p:cNvPicPr preferRelativeResize="0"/>
          <p:nvPr/>
        </p:nvPicPr>
        <p:blipFill>
          <a:blip r:embed="rId15">
            <a:alphaModFix/>
          </a:blip>
          <a:stretch>
            <a:fillRect/>
          </a:stretch>
        </p:blipFill>
        <p:spPr>
          <a:xfrm>
            <a:off x="181905" y="1257100"/>
            <a:ext cx="641125" cy="641125"/>
          </a:xfrm>
          <a:prstGeom prst="rect">
            <a:avLst/>
          </a:prstGeom>
          <a:noFill/>
          <a:ln>
            <a:noFill/>
          </a:ln>
        </p:spPr>
      </p:pic>
      <p:pic>
        <p:nvPicPr>
          <p:cNvPr id="2604" name="Google Shape;2604;p141" title="Name=Name45.png"/>
          <p:cNvPicPr preferRelativeResize="0"/>
          <p:nvPr/>
        </p:nvPicPr>
        <p:blipFill rotWithShape="1">
          <a:blip r:embed="rId16">
            <a:alphaModFix/>
          </a:blip>
          <a:srcRect b="0" l="0" r="0" t="0"/>
          <a:stretch/>
        </p:blipFill>
        <p:spPr>
          <a:xfrm>
            <a:off x="1019061" y="1257100"/>
            <a:ext cx="641125" cy="641125"/>
          </a:xfrm>
          <a:prstGeom prst="rect">
            <a:avLst/>
          </a:prstGeom>
          <a:noFill/>
          <a:ln>
            <a:noFill/>
          </a:ln>
        </p:spPr>
      </p:pic>
      <p:sp>
        <p:nvSpPr>
          <p:cNvPr id="2605" name="Google Shape;2605;p141"/>
          <p:cNvSpPr txBox="1"/>
          <p:nvPr/>
        </p:nvSpPr>
        <p:spPr>
          <a:xfrm>
            <a:off x="914537" y="1843799"/>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i="0" lang="en" sz="900" u="none" cap="none" strike="noStrike">
                <a:solidFill>
                  <a:srgbClr val="FFFFFF"/>
                </a:solidFill>
                <a:latin typeface="Open Sans"/>
                <a:ea typeface="Open Sans"/>
                <a:cs typeface="Open Sans"/>
                <a:sym typeface="Open Sans"/>
              </a:rPr>
              <a:t>Bedrock</a:t>
            </a:r>
            <a:endParaRPr b="1" i="0" sz="900" u="none" cap="none" strike="noStrike">
              <a:solidFill>
                <a:srgbClr val="FFFFFF"/>
              </a:solidFill>
              <a:latin typeface="Open Sans"/>
              <a:ea typeface="Open Sans"/>
              <a:cs typeface="Open Sans"/>
              <a:sym typeface="Open Sans"/>
            </a:endParaRPr>
          </a:p>
        </p:txBody>
      </p:sp>
      <p:sp>
        <p:nvSpPr>
          <p:cNvPr id="2606" name="Google Shape;2606;p141"/>
          <p:cNvSpPr txBox="1"/>
          <p:nvPr/>
        </p:nvSpPr>
        <p:spPr>
          <a:xfrm>
            <a:off x="74523" y="1849877"/>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i="0" lang="en" sz="900" u="none" cap="none" strike="noStrike">
                <a:solidFill>
                  <a:schemeClr val="lt1"/>
                </a:solidFill>
                <a:latin typeface="Open Sans"/>
                <a:ea typeface="Open Sans"/>
                <a:cs typeface="Open Sans"/>
                <a:sym typeface="Open Sans"/>
              </a:rPr>
              <a:t>Vertex</a:t>
            </a:r>
            <a:endParaRPr b="1" i="0" sz="900" u="none" cap="none" strike="noStrike">
              <a:solidFill>
                <a:schemeClr val="lt1"/>
              </a:solidFill>
              <a:latin typeface="Open Sans"/>
              <a:ea typeface="Open Sans"/>
              <a:cs typeface="Open Sans"/>
              <a:sym typeface="Open Sans"/>
            </a:endParaRPr>
          </a:p>
        </p:txBody>
      </p:sp>
      <p:pic>
        <p:nvPicPr>
          <p:cNvPr id="2607" name="Google Shape;2607;p141" title="Name=Name46.png"/>
          <p:cNvPicPr preferRelativeResize="0"/>
          <p:nvPr/>
        </p:nvPicPr>
        <p:blipFill rotWithShape="1">
          <a:blip r:embed="rId17">
            <a:alphaModFix/>
          </a:blip>
          <a:srcRect b="0" l="0" r="0" t="0"/>
          <a:stretch/>
        </p:blipFill>
        <p:spPr>
          <a:xfrm>
            <a:off x="181905" y="2028119"/>
            <a:ext cx="641125" cy="641125"/>
          </a:xfrm>
          <a:prstGeom prst="rect">
            <a:avLst/>
          </a:prstGeom>
          <a:noFill/>
          <a:ln>
            <a:noFill/>
          </a:ln>
        </p:spPr>
      </p:pic>
      <p:pic>
        <p:nvPicPr>
          <p:cNvPr id="2608" name="Google Shape;2608;p141" title="Name=Name47.png"/>
          <p:cNvPicPr preferRelativeResize="0"/>
          <p:nvPr/>
        </p:nvPicPr>
        <p:blipFill rotWithShape="1">
          <a:blip r:embed="rId18">
            <a:alphaModFix/>
          </a:blip>
          <a:srcRect b="0" l="0" r="0" t="0"/>
          <a:stretch/>
        </p:blipFill>
        <p:spPr>
          <a:xfrm>
            <a:off x="1019061" y="2028119"/>
            <a:ext cx="641125" cy="641125"/>
          </a:xfrm>
          <a:prstGeom prst="rect">
            <a:avLst/>
          </a:prstGeom>
          <a:noFill/>
          <a:ln>
            <a:noFill/>
          </a:ln>
        </p:spPr>
      </p:pic>
      <p:sp>
        <p:nvSpPr>
          <p:cNvPr id="2609" name="Google Shape;2609;p141"/>
          <p:cNvSpPr txBox="1"/>
          <p:nvPr/>
        </p:nvSpPr>
        <p:spPr>
          <a:xfrm>
            <a:off x="914537" y="2614819"/>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rgbClr val="FFFFFF"/>
                </a:solidFill>
                <a:latin typeface="Open Sans"/>
                <a:ea typeface="Open Sans"/>
                <a:cs typeface="Open Sans"/>
                <a:sym typeface="Open Sans"/>
              </a:rPr>
              <a:t>N8n</a:t>
            </a:r>
            <a:endParaRPr b="1" i="0" sz="900" u="none" cap="none" strike="noStrike">
              <a:solidFill>
                <a:srgbClr val="FFFFFF"/>
              </a:solidFill>
              <a:latin typeface="Open Sans"/>
              <a:ea typeface="Open Sans"/>
              <a:cs typeface="Open Sans"/>
              <a:sym typeface="Open Sans"/>
            </a:endParaRPr>
          </a:p>
        </p:txBody>
      </p:sp>
      <p:sp>
        <p:nvSpPr>
          <p:cNvPr id="2610" name="Google Shape;2610;p141"/>
          <p:cNvSpPr txBox="1"/>
          <p:nvPr/>
        </p:nvSpPr>
        <p:spPr>
          <a:xfrm>
            <a:off x="74523" y="2620897"/>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chemeClr val="lt1"/>
                </a:solidFill>
                <a:latin typeface="Open Sans"/>
                <a:ea typeface="Open Sans"/>
                <a:cs typeface="Open Sans"/>
                <a:sym typeface="Open Sans"/>
              </a:rPr>
              <a:t>LangChain</a:t>
            </a:r>
            <a:endParaRPr b="1" i="0" sz="900" u="none" cap="none" strike="noStrike">
              <a:solidFill>
                <a:schemeClr val="lt1"/>
              </a:solidFill>
              <a:latin typeface="Open Sans"/>
              <a:ea typeface="Open Sans"/>
              <a:cs typeface="Open Sans"/>
              <a:sym typeface="Open Sans"/>
            </a:endParaRPr>
          </a:p>
        </p:txBody>
      </p:sp>
      <p:pic>
        <p:nvPicPr>
          <p:cNvPr id="2611" name="Google Shape;2611;p141" title="Name=Name48.png"/>
          <p:cNvPicPr preferRelativeResize="0"/>
          <p:nvPr/>
        </p:nvPicPr>
        <p:blipFill rotWithShape="1">
          <a:blip r:embed="rId19">
            <a:alphaModFix/>
          </a:blip>
          <a:srcRect b="0" l="0" r="0" t="0"/>
          <a:stretch/>
        </p:blipFill>
        <p:spPr>
          <a:xfrm>
            <a:off x="181905" y="3269164"/>
            <a:ext cx="641125" cy="641125"/>
          </a:xfrm>
          <a:prstGeom prst="rect">
            <a:avLst/>
          </a:prstGeom>
          <a:noFill/>
          <a:ln>
            <a:noFill/>
          </a:ln>
        </p:spPr>
      </p:pic>
      <p:pic>
        <p:nvPicPr>
          <p:cNvPr id="2612" name="Google Shape;2612;p141" title="Name=Name49.png"/>
          <p:cNvPicPr preferRelativeResize="0"/>
          <p:nvPr/>
        </p:nvPicPr>
        <p:blipFill rotWithShape="1">
          <a:blip r:embed="rId20">
            <a:alphaModFix/>
          </a:blip>
          <a:srcRect b="0" l="0" r="0" t="0"/>
          <a:stretch/>
        </p:blipFill>
        <p:spPr>
          <a:xfrm>
            <a:off x="1019061" y="3269164"/>
            <a:ext cx="641125" cy="641125"/>
          </a:xfrm>
          <a:prstGeom prst="rect">
            <a:avLst/>
          </a:prstGeom>
          <a:noFill/>
          <a:ln>
            <a:noFill/>
          </a:ln>
        </p:spPr>
      </p:pic>
      <p:sp>
        <p:nvSpPr>
          <p:cNvPr id="2613" name="Google Shape;2613;p141"/>
          <p:cNvSpPr txBox="1"/>
          <p:nvPr/>
        </p:nvSpPr>
        <p:spPr>
          <a:xfrm>
            <a:off x="914537" y="3855864"/>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rgbClr val="FFFFFF"/>
                </a:solidFill>
                <a:latin typeface="Open Sans"/>
                <a:ea typeface="Open Sans"/>
                <a:cs typeface="Open Sans"/>
                <a:sym typeface="Open Sans"/>
              </a:rPr>
              <a:t>Anthropic</a:t>
            </a:r>
            <a:endParaRPr b="1" i="0" sz="900" u="none" cap="none" strike="noStrike">
              <a:solidFill>
                <a:srgbClr val="FFFFFF"/>
              </a:solidFill>
              <a:latin typeface="Open Sans"/>
              <a:ea typeface="Open Sans"/>
              <a:cs typeface="Open Sans"/>
              <a:sym typeface="Open Sans"/>
            </a:endParaRPr>
          </a:p>
        </p:txBody>
      </p:sp>
      <p:sp>
        <p:nvSpPr>
          <p:cNvPr id="2614" name="Google Shape;2614;p141"/>
          <p:cNvSpPr txBox="1"/>
          <p:nvPr/>
        </p:nvSpPr>
        <p:spPr>
          <a:xfrm>
            <a:off x="74523" y="3861942"/>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chemeClr val="lt1"/>
                </a:solidFill>
                <a:latin typeface="Open Sans"/>
                <a:ea typeface="Open Sans"/>
                <a:cs typeface="Open Sans"/>
                <a:sym typeface="Open Sans"/>
              </a:rPr>
              <a:t>OpenAI</a:t>
            </a:r>
            <a:endParaRPr b="1" i="0" sz="900" u="none" cap="none" strike="noStrike">
              <a:solidFill>
                <a:schemeClr val="lt1"/>
              </a:solidFill>
              <a:latin typeface="Open Sans"/>
              <a:ea typeface="Open Sans"/>
              <a:cs typeface="Open Sans"/>
              <a:sym typeface="Open Sans"/>
            </a:endParaRPr>
          </a:p>
        </p:txBody>
      </p:sp>
      <p:pic>
        <p:nvPicPr>
          <p:cNvPr id="2615" name="Google Shape;2615;p141" title="Name=Name50.png"/>
          <p:cNvPicPr preferRelativeResize="0"/>
          <p:nvPr/>
        </p:nvPicPr>
        <p:blipFill rotWithShape="1">
          <a:blip r:embed="rId21">
            <a:alphaModFix/>
          </a:blip>
          <a:srcRect b="0" l="0" r="0" t="0"/>
          <a:stretch/>
        </p:blipFill>
        <p:spPr>
          <a:xfrm>
            <a:off x="181905" y="4040184"/>
            <a:ext cx="641125" cy="641125"/>
          </a:xfrm>
          <a:prstGeom prst="rect">
            <a:avLst/>
          </a:prstGeom>
          <a:noFill/>
          <a:ln>
            <a:noFill/>
          </a:ln>
        </p:spPr>
      </p:pic>
      <p:pic>
        <p:nvPicPr>
          <p:cNvPr id="2616" name="Google Shape;2616;p141" title="Name=Name51.png"/>
          <p:cNvPicPr preferRelativeResize="0"/>
          <p:nvPr/>
        </p:nvPicPr>
        <p:blipFill rotWithShape="1">
          <a:blip r:embed="rId22">
            <a:alphaModFix/>
          </a:blip>
          <a:srcRect b="0" l="0" r="0" t="0"/>
          <a:stretch/>
        </p:blipFill>
        <p:spPr>
          <a:xfrm>
            <a:off x="1019061" y="4040184"/>
            <a:ext cx="641125" cy="641125"/>
          </a:xfrm>
          <a:prstGeom prst="rect">
            <a:avLst/>
          </a:prstGeom>
          <a:noFill/>
          <a:ln>
            <a:noFill/>
          </a:ln>
        </p:spPr>
      </p:pic>
      <p:sp>
        <p:nvSpPr>
          <p:cNvPr id="2617" name="Google Shape;2617;p141"/>
          <p:cNvSpPr txBox="1"/>
          <p:nvPr/>
        </p:nvSpPr>
        <p:spPr>
          <a:xfrm>
            <a:off x="914537" y="4626883"/>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rgbClr val="FFFFFF"/>
                </a:solidFill>
                <a:latin typeface="Open Sans"/>
                <a:ea typeface="Open Sans"/>
                <a:cs typeface="Open Sans"/>
                <a:sym typeface="Open Sans"/>
              </a:rPr>
              <a:t>Mistral</a:t>
            </a:r>
            <a:endParaRPr b="1" i="0" sz="900" u="none" cap="none" strike="noStrike">
              <a:solidFill>
                <a:srgbClr val="FFFFFF"/>
              </a:solidFill>
              <a:latin typeface="Open Sans"/>
              <a:ea typeface="Open Sans"/>
              <a:cs typeface="Open Sans"/>
              <a:sym typeface="Open Sans"/>
            </a:endParaRPr>
          </a:p>
        </p:txBody>
      </p:sp>
      <p:sp>
        <p:nvSpPr>
          <p:cNvPr id="2618" name="Google Shape;2618;p141"/>
          <p:cNvSpPr txBox="1"/>
          <p:nvPr/>
        </p:nvSpPr>
        <p:spPr>
          <a:xfrm>
            <a:off x="74523" y="4632961"/>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chemeClr val="lt1"/>
                </a:solidFill>
                <a:latin typeface="Open Sans"/>
                <a:ea typeface="Open Sans"/>
                <a:cs typeface="Open Sans"/>
                <a:sym typeface="Open Sans"/>
              </a:rPr>
              <a:t>Meta</a:t>
            </a:r>
            <a:endParaRPr b="1" i="0" sz="900" u="none" cap="none" strike="noStrike">
              <a:solidFill>
                <a:schemeClr val="lt1"/>
              </a:solidFill>
              <a:latin typeface="Open Sans"/>
              <a:ea typeface="Open Sans"/>
              <a:cs typeface="Open Sans"/>
              <a:sym typeface="Open Sans"/>
            </a:endParaRPr>
          </a:p>
        </p:txBody>
      </p:sp>
      <p:pic>
        <p:nvPicPr>
          <p:cNvPr id="2619" name="Google Shape;2619;p141" title="Name=Name28.png"/>
          <p:cNvPicPr preferRelativeResize="0"/>
          <p:nvPr/>
        </p:nvPicPr>
        <p:blipFill rotWithShape="1">
          <a:blip r:embed="rId23">
            <a:alphaModFix/>
          </a:blip>
          <a:srcRect b="0" l="0" r="0" t="0"/>
          <a:stretch/>
        </p:blipFill>
        <p:spPr>
          <a:xfrm>
            <a:off x="8233705" y="1257100"/>
            <a:ext cx="641125" cy="641125"/>
          </a:xfrm>
          <a:prstGeom prst="rect">
            <a:avLst/>
          </a:prstGeom>
          <a:noFill/>
          <a:ln>
            <a:noFill/>
          </a:ln>
        </p:spPr>
      </p:pic>
      <p:sp>
        <p:nvSpPr>
          <p:cNvPr id="2620" name="Google Shape;2620;p141"/>
          <p:cNvSpPr txBox="1"/>
          <p:nvPr/>
        </p:nvSpPr>
        <p:spPr>
          <a:xfrm>
            <a:off x="8126323" y="1849877"/>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chemeClr val="lt1"/>
                </a:solidFill>
                <a:latin typeface="Open Sans"/>
                <a:ea typeface="Open Sans"/>
                <a:cs typeface="Open Sans"/>
                <a:sym typeface="Open Sans"/>
              </a:rPr>
              <a:t>Copilot</a:t>
            </a:r>
            <a:endParaRPr b="1" i="0" sz="900" u="none" cap="none" strike="noStrike">
              <a:solidFill>
                <a:schemeClr val="lt1"/>
              </a:solidFill>
              <a:latin typeface="Open Sans"/>
              <a:ea typeface="Open Sans"/>
              <a:cs typeface="Open Sans"/>
              <a:sym typeface="Open Sans"/>
            </a:endParaRPr>
          </a:p>
        </p:txBody>
      </p:sp>
      <p:pic>
        <p:nvPicPr>
          <p:cNvPr id="2621" name="Google Shape;2621;p141" title="Name=Name52.png"/>
          <p:cNvPicPr preferRelativeResize="0"/>
          <p:nvPr/>
        </p:nvPicPr>
        <p:blipFill rotWithShape="1">
          <a:blip r:embed="rId24">
            <a:alphaModFix/>
          </a:blip>
          <a:srcRect b="0" l="0" r="0" t="0"/>
          <a:stretch/>
        </p:blipFill>
        <p:spPr>
          <a:xfrm>
            <a:off x="7427680" y="3269164"/>
            <a:ext cx="641125" cy="641125"/>
          </a:xfrm>
          <a:prstGeom prst="rect">
            <a:avLst/>
          </a:prstGeom>
          <a:noFill/>
          <a:ln>
            <a:noFill/>
          </a:ln>
        </p:spPr>
      </p:pic>
      <p:pic>
        <p:nvPicPr>
          <p:cNvPr id="2622" name="Google Shape;2622;p141" title="Name=Name53.png"/>
          <p:cNvPicPr preferRelativeResize="0"/>
          <p:nvPr/>
        </p:nvPicPr>
        <p:blipFill rotWithShape="1">
          <a:blip r:embed="rId25">
            <a:alphaModFix/>
          </a:blip>
          <a:srcRect b="0" l="0" r="0" t="0"/>
          <a:stretch/>
        </p:blipFill>
        <p:spPr>
          <a:xfrm>
            <a:off x="8264836" y="3269164"/>
            <a:ext cx="641125" cy="641125"/>
          </a:xfrm>
          <a:prstGeom prst="rect">
            <a:avLst/>
          </a:prstGeom>
          <a:noFill/>
          <a:ln>
            <a:noFill/>
          </a:ln>
        </p:spPr>
      </p:pic>
      <p:sp>
        <p:nvSpPr>
          <p:cNvPr id="2623" name="Google Shape;2623;p141"/>
          <p:cNvSpPr txBox="1"/>
          <p:nvPr/>
        </p:nvSpPr>
        <p:spPr>
          <a:xfrm>
            <a:off x="8160312" y="3855864"/>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rgbClr val="FFFFFF"/>
                </a:solidFill>
                <a:latin typeface="Open Sans"/>
                <a:ea typeface="Open Sans"/>
                <a:cs typeface="Open Sans"/>
                <a:sym typeface="Open Sans"/>
              </a:rPr>
              <a:t>Claude</a:t>
            </a:r>
            <a:endParaRPr b="1" i="0" sz="900" u="none" cap="none" strike="noStrike">
              <a:solidFill>
                <a:srgbClr val="FFFFFF"/>
              </a:solidFill>
              <a:latin typeface="Open Sans"/>
              <a:ea typeface="Open Sans"/>
              <a:cs typeface="Open Sans"/>
              <a:sym typeface="Open Sans"/>
            </a:endParaRPr>
          </a:p>
        </p:txBody>
      </p:sp>
      <p:sp>
        <p:nvSpPr>
          <p:cNvPr id="2624" name="Google Shape;2624;p141"/>
          <p:cNvSpPr txBox="1"/>
          <p:nvPr/>
        </p:nvSpPr>
        <p:spPr>
          <a:xfrm>
            <a:off x="7320298" y="3861942"/>
            <a:ext cx="850200" cy="172200"/>
          </a:xfrm>
          <a:prstGeom prst="rect">
            <a:avLst/>
          </a:prstGeom>
          <a:noFill/>
          <a:ln>
            <a:noFill/>
          </a:ln>
        </p:spPr>
        <p:txBody>
          <a:bodyPr anchorCtr="0" anchor="t" bIns="24425" lIns="0" spcFirstLastPara="1" rIns="0" wrap="square" tIns="8900">
            <a:spAutoFit/>
          </a:bodyPr>
          <a:lstStyle/>
          <a:p>
            <a:pPr indent="0" lvl="0" marL="12700" marR="0" rtl="0" algn="ctr">
              <a:lnSpc>
                <a:spcPct val="100000"/>
              </a:lnSpc>
              <a:spcBef>
                <a:spcPts val="0"/>
              </a:spcBef>
              <a:spcAft>
                <a:spcPts val="0"/>
              </a:spcAft>
              <a:buClr>
                <a:srgbClr val="000000"/>
              </a:buClr>
              <a:buSzPts val="500"/>
              <a:buFont typeface="Arial"/>
              <a:buNone/>
            </a:pPr>
            <a:r>
              <a:rPr b="1" lang="en" sz="900">
                <a:solidFill>
                  <a:schemeClr val="lt1"/>
                </a:solidFill>
                <a:latin typeface="Open Sans"/>
                <a:ea typeface="Open Sans"/>
                <a:cs typeface="Open Sans"/>
                <a:sym typeface="Open Sans"/>
              </a:rPr>
              <a:t>Cursor</a:t>
            </a:r>
            <a:endParaRPr b="1" i="0" sz="900" u="none" cap="none" strike="noStrike">
              <a:solidFill>
                <a:schemeClr val="lt1"/>
              </a:solidFill>
              <a:latin typeface="Open Sans"/>
              <a:ea typeface="Open Sans"/>
              <a:cs typeface="Open Sans"/>
              <a:sym typeface="Open Sans"/>
            </a:endParaRPr>
          </a:p>
        </p:txBody>
      </p:sp>
      <p:pic>
        <p:nvPicPr>
          <p:cNvPr id="2625" name="Google Shape;2625;p141" title="Name=Name54.png"/>
          <p:cNvPicPr preferRelativeResize="0"/>
          <p:nvPr/>
        </p:nvPicPr>
        <p:blipFill rotWithShape="1">
          <a:blip r:embed="rId26">
            <a:alphaModFix/>
          </a:blip>
          <a:srcRect b="0" l="0" r="0" t="0"/>
          <a:stretch/>
        </p:blipFill>
        <p:spPr>
          <a:xfrm>
            <a:off x="3285899" y="2167982"/>
            <a:ext cx="641125" cy="641125"/>
          </a:xfrm>
          <a:prstGeom prst="rect">
            <a:avLst/>
          </a:prstGeom>
          <a:noFill/>
          <a:ln>
            <a:noFill/>
          </a:ln>
        </p:spPr>
      </p:pic>
      <p:pic>
        <p:nvPicPr>
          <p:cNvPr id="2626" name="Google Shape;2626;p141" title="Name=Name55.png"/>
          <p:cNvPicPr preferRelativeResize="0"/>
          <p:nvPr/>
        </p:nvPicPr>
        <p:blipFill rotWithShape="1">
          <a:blip r:embed="rId27">
            <a:alphaModFix/>
          </a:blip>
          <a:srcRect b="0" l="0" r="0" t="0"/>
          <a:stretch/>
        </p:blipFill>
        <p:spPr>
          <a:xfrm>
            <a:off x="5208136" y="2167982"/>
            <a:ext cx="641125" cy="641125"/>
          </a:xfrm>
          <a:prstGeom prst="rect">
            <a:avLst/>
          </a:prstGeom>
          <a:noFill/>
          <a:ln>
            <a:noFill/>
          </a:ln>
        </p:spPr>
      </p:pic>
      <p:sp>
        <p:nvSpPr>
          <p:cNvPr id="2627" name="Google Shape;2627;p141"/>
          <p:cNvSpPr txBox="1"/>
          <p:nvPr/>
        </p:nvSpPr>
        <p:spPr>
          <a:xfrm>
            <a:off x="4084125" y="1982867"/>
            <a:ext cx="966900" cy="273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dk2"/>
                </a:solidFill>
              </a:rPr>
              <a:t>VPC</a:t>
            </a:r>
            <a:endParaRPr b="1" i="0" sz="1200" u="none" cap="none" strike="noStrike">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p142"/>
          <p:cNvSpPr txBox="1"/>
          <p:nvPr>
            <p:ph idx="3" type="body"/>
          </p:nvPr>
        </p:nvSpPr>
        <p:spPr>
          <a:xfrm>
            <a:off x="575588" y="907198"/>
            <a:ext cx="7158300" cy="1386900"/>
          </a:xfrm>
          <a:prstGeom prst="rect">
            <a:avLst/>
          </a:prstGeom>
        </p:spPr>
        <p:txBody>
          <a:bodyPr anchorCtr="0" anchor="t" bIns="19050" lIns="19050" spcFirstLastPara="1" rIns="19050" wrap="square" tIns="19050">
            <a:normAutofit lnSpcReduction="10000"/>
          </a:bodyPr>
          <a:lstStyle/>
          <a:p>
            <a:pPr indent="0" lvl="0" marL="0" rtl="0" algn="l">
              <a:lnSpc>
                <a:spcPct val="80000"/>
              </a:lnSpc>
              <a:spcBef>
                <a:spcPts val="0"/>
              </a:spcBef>
              <a:spcAft>
                <a:spcPts val="0"/>
              </a:spcAft>
              <a:buNone/>
            </a:pPr>
            <a:r>
              <a:rPr lang="en" sz="5600">
                <a:solidFill>
                  <a:srgbClr val="050450"/>
                </a:solidFill>
                <a:latin typeface="Inter Tight SemiBold"/>
                <a:ea typeface="Inter Tight SemiBold"/>
                <a:cs typeface="Inter Tight SemiBold"/>
                <a:sym typeface="Inter Tight SemiBold"/>
              </a:rPr>
              <a:t>JOIN</a:t>
            </a:r>
            <a:br>
              <a:rPr lang="en" sz="5600">
                <a:solidFill>
                  <a:srgbClr val="050450"/>
                </a:solidFill>
                <a:latin typeface="Inter Tight SemiBold"/>
                <a:ea typeface="Inter Tight SemiBold"/>
                <a:cs typeface="Inter Tight SemiBold"/>
                <a:sym typeface="Inter Tight SemiBold"/>
              </a:rPr>
            </a:br>
            <a:r>
              <a:rPr lang="en" sz="5600">
                <a:solidFill>
                  <a:srgbClr val="050450"/>
                </a:solidFill>
                <a:latin typeface="Inter Tight SemiBold"/>
                <a:ea typeface="Inter Tight SemiBold"/>
                <a:cs typeface="Inter Tight SemiBold"/>
                <a:sym typeface="Inter Tight SemiBold"/>
              </a:rPr>
              <a:t>FORWARD</a:t>
            </a:r>
            <a:endParaRPr/>
          </a:p>
        </p:txBody>
      </p:sp>
      <p:pic>
        <p:nvPicPr>
          <p:cNvPr id="2634" name="Google Shape;2634;p142" title="image (3).png"/>
          <p:cNvPicPr preferRelativeResize="0"/>
          <p:nvPr/>
        </p:nvPicPr>
        <p:blipFill>
          <a:blip r:embed="rId3">
            <a:alphaModFix/>
          </a:blip>
          <a:stretch>
            <a:fillRect/>
          </a:stretch>
        </p:blipFill>
        <p:spPr>
          <a:xfrm>
            <a:off x="5081775" y="526594"/>
            <a:ext cx="2841694" cy="3926251"/>
          </a:xfrm>
          <a:prstGeom prst="rect">
            <a:avLst/>
          </a:prstGeom>
          <a:noFill/>
          <a:ln>
            <a:noFill/>
          </a:ln>
        </p:spPr>
      </p:pic>
      <p:sp>
        <p:nvSpPr>
          <p:cNvPr id="2635" name="Google Shape;2635;p142"/>
          <p:cNvSpPr txBox="1"/>
          <p:nvPr>
            <p:ph idx="1" type="body"/>
          </p:nvPr>
        </p:nvSpPr>
        <p:spPr>
          <a:xfrm>
            <a:off x="575588" y="2204999"/>
            <a:ext cx="2313600" cy="436500"/>
          </a:xfrm>
          <a:prstGeom prst="rect">
            <a:avLst/>
          </a:prstGeom>
        </p:spPr>
        <p:txBody>
          <a:bodyPr anchorCtr="0" anchor="t" bIns="17150" lIns="17150" spcFirstLastPara="1" rIns="17150" wrap="square" tIns="17150">
            <a:normAutofit/>
          </a:bodyPr>
          <a:lstStyle/>
          <a:p>
            <a:pPr indent="0" lvl="0" marL="0" rtl="0" algn="l">
              <a:spcBef>
                <a:spcPts val="0"/>
              </a:spcBef>
              <a:spcAft>
                <a:spcPts val="0"/>
              </a:spcAft>
              <a:buNone/>
            </a:pPr>
            <a:r>
              <a:rPr lang="en"/>
              <a:t>25 June, 2026 | London</a:t>
            </a:r>
            <a:endParaRPr/>
          </a:p>
        </p:txBody>
      </p:sp>
      <p:pic>
        <p:nvPicPr>
          <p:cNvPr id="2636" name="Google Shape;2636;p142" title="qr-code (3).png"/>
          <p:cNvPicPr preferRelativeResize="0"/>
          <p:nvPr/>
        </p:nvPicPr>
        <p:blipFill>
          <a:blip r:embed="rId4">
            <a:alphaModFix/>
          </a:blip>
          <a:stretch>
            <a:fillRect/>
          </a:stretch>
        </p:blipFill>
        <p:spPr>
          <a:xfrm>
            <a:off x="575588" y="2915981"/>
            <a:ext cx="1279951" cy="1279951"/>
          </a:xfrm>
          <a:prstGeom prst="rect">
            <a:avLst/>
          </a:prstGeom>
          <a:noFill/>
          <a:ln>
            <a:noFill/>
          </a:ln>
        </p:spPr>
      </p:pic>
      <p:sp>
        <p:nvSpPr>
          <p:cNvPr id="2637" name="Google Shape;2637;p142">
            <a:hlinkClick r:id="rId5"/>
          </p:cNvPr>
          <p:cNvSpPr txBox="1"/>
          <p:nvPr/>
        </p:nvSpPr>
        <p:spPr>
          <a:xfrm>
            <a:off x="504288" y="4198813"/>
            <a:ext cx="30675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u="sng">
                <a:solidFill>
                  <a:srgbClr val="050450"/>
                </a:solidFill>
                <a:latin typeface="Inter Tight"/>
                <a:ea typeface="Inter Tight"/>
                <a:cs typeface="Inter Tight"/>
                <a:sym typeface="Inter Tight"/>
              </a:rPr>
              <a:t>forward.rubrik.com/2026-emea</a:t>
            </a:r>
            <a:endParaRPr sz="800" u="sng">
              <a:solidFill>
                <a:srgbClr val="050450"/>
              </a:solidFill>
              <a:latin typeface="Inter Tight"/>
              <a:ea typeface="Inter Tight"/>
              <a:cs typeface="Inter Tight"/>
              <a:sym typeface="Inter T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1" name="Shape 2641"/>
        <p:cNvGrpSpPr/>
        <p:nvPr/>
      </p:nvGrpSpPr>
      <p:grpSpPr>
        <a:xfrm>
          <a:off x="0" y="0"/>
          <a:ext cx="0" cy="0"/>
          <a:chOff x="0" y="0"/>
          <a:chExt cx="0" cy="0"/>
        </a:xfrm>
      </p:grpSpPr>
      <p:pic>
        <p:nvPicPr>
          <p:cNvPr id="2642" name="Google Shape;2642;p143" title="Closer.png"/>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2643" name="Google Shape;2643;p143"/>
          <p:cNvPicPr preferRelativeResize="0"/>
          <p:nvPr/>
        </p:nvPicPr>
        <p:blipFill rotWithShape="1">
          <a:blip r:embed="rId4">
            <a:alphaModFix/>
          </a:blip>
          <a:srcRect b="38970" l="0" r="0" t="37703"/>
          <a:stretch/>
        </p:blipFill>
        <p:spPr>
          <a:xfrm>
            <a:off x="3286120" y="327306"/>
            <a:ext cx="2571750" cy="599904"/>
          </a:xfrm>
          <a:prstGeom prst="rect">
            <a:avLst/>
          </a:prstGeom>
          <a:noFill/>
          <a:ln>
            <a:noFill/>
          </a:ln>
        </p:spPr>
      </p:pic>
      <p:sp>
        <p:nvSpPr>
          <p:cNvPr id="2644" name="Google Shape;2644;p143"/>
          <p:cNvSpPr txBox="1"/>
          <p:nvPr/>
        </p:nvSpPr>
        <p:spPr>
          <a:xfrm>
            <a:off x="2053800" y="1262050"/>
            <a:ext cx="5036400" cy="1101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5400">
                <a:solidFill>
                  <a:srgbClr val="FFFFFF"/>
                </a:solidFill>
              </a:rPr>
              <a:t>Thank You</a:t>
            </a:r>
            <a:endParaRPr b="1" sz="54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751" name="Shape 1751"/>
        <p:cNvGrpSpPr/>
        <p:nvPr/>
      </p:nvGrpSpPr>
      <p:grpSpPr>
        <a:xfrm>
          <a:off x="0" y="0"/>
          <a:ext cx="0" cy="0"/>
          <a:chOff x="0" y="0"/>
          <a:chExt cx="0" cy="0"/>
        </a:xfrm>
      </p:grpSpPr>
      <p:pic>
        <p:nvPicPr>
          <p:cNvPr id="1752" name="Google Shape;1752;p120" title="Frame 1134258676.png"/>
          <p:cNvPicPr preferRelativeResize="0"/>
          <p:nvPr/>
        </p:nvPicPr>
        <p:blipFill rotWithShape="1">
          <a:blip r:embed="rId3">
            <a:alphaModFix/>
          </a:blip>
          <a:srcRect b="768" l="0" r="0" t="758"/>
          <a:stretch/>
        </p:blipFill>
        <p:spPr>
          <a:xfrm>
            <a:off x="0" y="1185268"/>
            <a:ext cx="9144003" cy="3754940"/>
          </a:xfrm>
          <a:prstGeom prst="rect">
            <a:avLst/>
          </a:prstGeom>
          <a:noFill/>
          <a:ln>
            <a:noFill/>
          </a:ln>
        </p:spPr>
      </p:pic>
      <p:sp>
        <p:nvSpPr>
          <p:cNvPr id="1753" name="Google Shape;1753;p120"/>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Courses of Action</a:t>
            </a:r>
            <a:endParaRPr/>
          </a:p>
        </p:txBody>
      </p:sp>
      <p:sp>
        <p:nvSpPr>
          <p:cNvPr id="1754" name="Google Shape;1754;p120"/>
          <p:cNvSpPr txBox="1"/>
          <p:nvPr/>
        </p:nvSpPr>
        <p:spPr>
          <a:xfrm>
            <a:off x="2278700" y="1711031"/>
            <a:ext cx="212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Hope it won’t happen</a:t>
            </a:r>
            <a:endParaRPr b="1">
              <a:solidFill>
                <a:schemeClr val="lt1"/>
              </a:solidFill>
            </a:endParaRPr>
          </a:p>
        </p:txBody>
      </p:sp>
      <p:sp>
        <p:nvSpPr>
          <p:cNvPr id="1755" name="Google Shape;1755;p120"/>
          <p:cNvSpPr txBox="1"/>
          <p:nvPr/>
        </p:nvSpPr>
        <p:spPr>
          <a:xfrm>
            <a:off x="5443450" y="1711031"/>
            <a:ext cx="212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Brace for impact</a:t>
            </a:r>
            <a:endParaRPr b="1">
              <a:solidFill>
                <a:schemeClr val="lt1"/>
              </a:solidFill>
            </a:endParaRPr>
          </a:p>
        </p:txBody>
      </p:sp>
      <p:sp>
        <p:nvSpPr>
          <p:cNvPr id="1756" name="Google Shape;1756;p120"/>
          <p:cNvSpPr txBox="1"/>
          <p:nvPr/>
        </p:nvSpPr>
        <p:spPr>
          <a:xfrm>
            <a:off x="2685825" y="2840204"/>
            <a:ext cx="465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Have a cyber recovery blueprint</a:t>
            </a:r>
            <a:endParaRPr b="1" sz="22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760" name="Shape 1760"/>
        <p:cNvGrpSpPr/>
        <p:nvPr/>
      </p:nvGrpSpPr>
      <p:grpSpPr>
        <a:xfrm>
          <a:off x="0" y="0"/>
          <a:ext cx="0" cy="0"/>
          <a:chOff x="0" y="0"/>
          <a:chExt cx="0" cy="0"/>
        </a:xfrm>
      </p:grpSpPr>
      <p:sp>
        <p:nvSpPr>
          <p:cNvPr id="1761" name="Google Shape;1761;p121"/>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 It Takes</a:t>
            </a:r>
            <a:endParaRPr/>
          </a:p>
        </p:txBody>
      </p:sp>
      <p:pic>
        <p:nvPicPr>
          <p:cNvPr id="1762" name="Google Shape;1762;p121" title="Group 645483.png"/>
          <p:cNvPicPr preferRelativeResize="0"/>
          <p:nvPr/>
        </p:nvPicPr>
        <p:blipFill rotWithShape="1">
          <a:blip r:embed="rId3">
            <a:alphaModFix/>
          </a:blip>
          <a:srcRect b="0" l="0" r="0" t="0"/>
          <a:stretch/>
        </p:blipFill>
        <p:spPr>
          <a:xfrm>
            <a:off x="263513" y="1265100"/>
            <a:ext cx="8614426" cy="2940200"/>
          </a:xfrm>
          <a:prstGeom prst="rect">
            <a:avLst/>
          </a:prstGeom>
          <a:noFill/>
          <a:ln>
            <a:noFill/>
          </a:ln>
        </p:spPr>
      </p:pic>
      <p:pic>
        <p:nvPicPr>
          <p:cNvPr id="1763" name="Google Shape;1763;p121" title="Name=9.png"/>
          <p:cNvPicPr preferRelativeResize="0"/>
          <p:nvPr/>
        </p:nvPicPr>
        <p:blipFill rotWithShape="1">
          <a:blip r:embed="rId4">
            <a:alphaModFix/>
          </a:blip>
          <a:srcRect b="0" l="0" r="0" t="0"/>
          <a:stretch/>
        </p:blipFill>
        <p:spPr>
          <a:xfrm>
            <a:off x="562716" y="1555491"/>
            <a:ext cx="1054650" cy="1054650"/>
          </a:xfrm>
          <a:prstGeom prst="rect">
            <a:avLst/>
          </a:prstGeom>
          <a:noFill/>
          <a:ln>
            <a:noFill/>
          </a:ln>
        </p:spPr>
      </p:pic>
      <p:sp>
        <p:nvSpPr>
          <p:cNvPr id="1764" name="Google Shape;1764;p121"/>
          <p:cNvSpPr txBox="1"/>
          <p:nvPr/>
        </p:nvSpPr>
        <p:spPr>
          <a:xfrm>
            <a:off x="621884" y="2681764"/>
            <a:ext cx="34977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Clean Cyber RPO</a:t>
            </a:r>
            <a:endParaRPr sz="2200">
              <a:solidFill>
                <a:schemeClr val="lt1"/>
              </a:solidFill>
            </a:endParaRPr>
          </a:p>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rPr lang="en">
                <a:solidFill>
                  <a:schemeClr val="lt1"/>
                </a:solidFill>
              </a:rPr>
              <a:t>Ability to restore to a </a:t>
            </a:r>
            <a:r>
              <a:rPr b="1" lang="en">
                <a:solidFill>
                  <a:schemeClr val="accent1"/>
                </a:solidFill>
              </a:rPr>
              <a:t>clean</a:t>
            </a:r>
            <a:r>
              <a:rPr lang="en">
                <a:solidFill>
                  <a:schemeClr val="lt1"/>
                </a:solidFill>
              </a:rPr>
              <a:t> state, free from re-infection risks.</a:t>
            </a:r>
            <a:endParaRPr b="1">
              <a:solidFill>
                <a:schemeClr val="lt1"/>
              </a:solidFill>
            </a:endParaRPr>
          </a:p>
        </p:txBody>
      </p:sp>
      <p:sp>
        <p:nvSpPr>
          <p:cNvPr id="1765" name="Google Shape;1765;p121"/>
          <p:cNvSpPr txBox="1"/>
          <p:nvPr/>
        </p:nvSpPr>
        <p:spPr>
          <a:xfrm>
            <a:off x="4816377" y="2681764"/>
            <a:ext cx="34977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Fast Cyber RTO</a:t>
            </a:r>
            <a:endParaRPr sz="2200">
              <a:solidFill>
                <a:schemeClr val="lt1"/>
              </a:solidFill>
            </a:endParaRPr>
          </a:p>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rPr lang="en">
                <a:solidFill>
                  <a:schemeClr val="lt1"/>
                </a:solidFill>
              </a:rPr>
              <a:t>Ability to get your business back up and running </a:t>
            </a:r>
            <a:r>
              <a:rPr b="1" lang="en">
                <a:solidFill>
                  <a:schemeClr val="accent1"/>
                </a:solidFill>
              </a:rPr>
              <a:t>quickly</a:t>
            </a:r>
            <a:r>
              <a:rPr lang="en">
                <a:solidFill>
                  <a:schemeClr val="lt1"/>
                </a:solidFill>
              </a:rPr>
              <a:t>.</a:t>
            </a:r>
            <a:endParaRPr b="1">
              <a:solidFill>
                <a:schemeClr val="lt1"/>
              </a:solidFill>
            </a:endParaRPr>
          </a:p>
        </p:txBody>
      </p:sp>
      <p:pic>
        <p:nvPicPr>
          <p:cNvPr id="1766" name="Google Shape;1766;p121" title="Name=10.png"/>
          <p:cNvPicPr preferRelativeResize="0"/>
          <p:nvPr/>
        </p:nvPicPr>
        <p:blipFill rotWithShape="1">
          <a:blip r:embed="rId5">
            <a:alphaModFix/>
          </a:blip>
          <a:srcRect b="0" l="0" r="0" t="0"/>
          <a:stretch/>
        </p:blipFill>
        <p:spPr>
          <a:xfrm>
            <a:off x="4755753" y="1555491"/>
            <a:ext cx="1054650" cy="1054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770" name="Shape 1770"/>
        <p:cNvGrpSpPr/>
        <p:nvPr/>
      </p:nvGrpSpPr>
      <p:grpSpPr>
        <a:xfrm>
          <a:off x="0" y="0"/>
          <a:ext cx="0" cy="0"/>
          <a:chOff x="0" y="0"/>
          <a:chExt cx="0" cy="0"/>
        </a:xfrm>
      </p:grpSpPr>
      <p:sp>
        <p:nvSpPr>
          <p:cNvPr id="1771" name="Google Shape;1771;p122"/>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 is a Clean Backup?</a:t>
            </a:r>
            <a:endParaRPr/>
          </a:p>
        </p:txBody>
      </p:sp>
      <p:pic>
        <p:nvPicPr>
          <p:cNvPr id="1772" name="Google Shape;1772;p122" title="Name=Name11.png"/>
          <p:cNvPicPr preferRelativeResize="0"/>
          <p:nvPr/>
        </p:nvPicPr>
        <p:blipFill rotWithShape="1">
          <a:blip r:embed="rId3">
            <a:alphaModFix/>
          </a:blip>
          <a:srcRect b="0" l="0" r="0" t="0"/>
          <a:stretch/>
        </p:blipFill>
        <p:spPr>
          <a:xfrm>
            <a:off x="229093" y="1174491"/>
            <a:ext cx="1054650" cy="1054650"/>
          </a:xfrm>
          <a:prstGeom prst="rect">
            <a:avLst/>
          </a:prstGeom>
          <a:noFill/>
          <a:ln>
            <a:noFill/>
          </a:ln>
        </p:spPr>
      </p:pic>
      <p:sp>
        <p:nvSpPr>
          <p:cNvPr id="1773" name="Google Shape;1773;p122"/>
          <p:cNvSpPr txBox="1"/>
          <p:nvPr/>
        </p:nvSpPr>
        <p:spPr>
          <a:xfrm>
            <a:off x="1283754" y="1240113"/>
            <a:ext cx="2153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1"/>
                </a:solidFill>
              </a:rPr>
              <a:t>01</a:t>
            </a:r>
            <a:endParaRPr sz="1600">
              <a:solidFill>
                <a:schemeClr val="accent1"/>
              </a:solidFill>
            </a:endParaRPr>
          </a:p>
          <a:p>
            <a:pPr indent="0" lvl="0" marL="0" rtl="0" algn="l">
              <a:spcBef>
                <a:spcPts val="0"/>
              </a:spcBef>
              <a:spcAft>
                <a:spcPts val="0"/>
              </a:spcAft>
              <a:buNone/>
            </a:pPr>
            <a:r>
              <a:rPr lang="en" sz="1600">
                <a:solidFill>
                  <a:schemeClr val="lt1"/>
                </a:solidFill>
              </a:rPr>
              <a:t>Data Pre-Encryption</a:t>
            </a:r>
            <a:endParaRPr sz="1600">
              <a:solidFill>
                <a:schemeClr val="lt1"/>
              </a:solidFill>
            </a:endParaRPr>
          </a:p>
          <a:p>
            <a:pPr indent="0" lvl="0" marL="0" rtl="0" algn="l">
              <a:spcBef>
                <a:spcPts val="0"/>
              </a:spcBef>
              <a:spcAft>
                <a:spcPts val="0"/>
              </a:spcAft>
              <a:buNone/>
            </a:pPr>
            <a:r>
              <a:rPr lang="en" sz="1600">
                <a:solidFill>
                  <a:schemeClr val="lt1"/>
                </a:solidFill>
              </a:rPr>
              <a:t>or Deletion</a:t>
            </a:r>
            <a:endParaRPr sz="1600">
              <a:solidFill>
                <a:schemeClr val="lt1"/>
              </a:solidFill>
            </a:endParaRPr>
          </a:p>
        </p:txBody>
      </p:sp>
      <p:pic>
        <p:nvPicPr>
          <p:cNvPr id="1774" name="Google Shape;1774;p122" title="Group 64568.png"/>
          <p:cNvPicPr preferRelativeResize="0"/>
          <p:nvPr/>
        </p:nvPicPr>
        <p:blipFill>
          <a:blip r:embed="rId4">
            <a:alphaModFix/>
          </a:blip>
          <a:stretch>
            <a:fillRect/>
          </a:stretch>
        </p:blipFill>
        <p:spPr>
          <a:xfrm>
            <a:off x="3488725" y="795975"/>
            <a:ext cx="3778984" cy="4195126"/>
          </a:xfrm>
          <a:prstGeom prst="rect">
            <a:avLst/>
          </a:prstGeom>
          <a:noFill/>
          <a:ln>
            <a:noFill/>
          </a:ln>
        </p:spPr>
      </p:pic>
      <p:sp>
        <p:nvSpPr>
          <p:cNvPr id="1775" name="Google Shape;1775;p122"/>
          <p:cNvSpPr txBox="1"/>
          <p:nvPr/>
        </p:nvSpPr>
        <p:spPr>
          <a:xfrm>
            <a:off x="7414056" y="1831525"/>
            <a:ext cx="1483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B3A73"/>
                </a:solidFill>
              </a:rPr>
              <a:t>Recovering an attackers tools i.e. remote access, command &amp; control allows them to re-encrypt &amp; re-ransom</a:t>
            </a:r>
            <a:endParaRPr b="1">
              <a:solidFill>
                <a:srgbClr val="FB3A73"/>
              </a:solidFill>
            </a:endParaRPr>
          </a:p>
        </p:txBody>
      </p:sp>
      <p:pic>
        <p:nvPicPr>
          <p:cNvPr id="1776" name="Google Shape;1776;p122" title="Name=Name12.png"/>
          <p:cNvPicPr preferRelativeResize="0"/>
          <p:nvPr/>
        </p:nvPicPr>
        <p:blipFill rotWithShape="1">
          <a:blip r:embed="rId5">
            <a:alphaModFix/>
          </a:blip>
          <a:srcRect b="0" l="0" r="0" t="0"/>
          <a:stretch/>
        </p:blipFill>
        <p:spPr>
          <a:xfrm>
            <a:off x="229093" y="2366204"/>
            <a:ext cx="1054650" cy="1054650"/>
          </a:xfrm>
          <a:prstGeom prst="rect">
            <a:avLst/>
          </a:prstGeom>
          <a:noFill/>
          <a:ln>
            <a:noFill/>
          </a:ln>
        </p:spPr>
      </p:pic>
      <p:sp>
        <p:nvSpPr>
          <p:cNvPr id="1777" name="Google Shape;1777;p122"/>
          <p:cNvSpPr txBox="1"/>
          <p:nvPr/>
        </p:nvSpPr>
        <p:spPr>
          <a:xfrm>
            <a:off x="1283754" y="2440896"/>
            <a:ext cx="2153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4"/>
                </a:solidFill>
              </a:rPr>
              <a:t>02</a:t>
            </a:r>
            <a:endParaRPr sz="1600">
              <a:solidFill>
                <a:schemeClr val="accent4"/>
              </a:solidFill>
            </a:endParaRPr>
          </a:p>
          <a:p>
            <a:pPr indent="0" lvl="0" marL="0" rtl="0" algn="l">
              <a:spcBef>
                <a:spcPts val="0"/>
              </a:spcBef>
              <a:spcAft>
                <a:spcPts val="0"/>
              </a:spcAft>
              <a:buNone/>
            </a:pPr>
            <a:r>
              <a:rPr lang="en" sz="1600">
                <a:solidFill>
                  <a:schemeClr val="lt1"/>
                </a:solidFill>
              </a:rPr>
              <a:t>Free From Attacker Ransomware</a:t>
            </a:r>
            <a:endParaRPr sz="1600">
              <a:solidFill>
                <a:schemeClr val="lt1"/>
              </a:solidFill>
            </a:endParaRPr>
          </a:p>
        </p:txBody>
      </p:sp>
      <p:pic>
        <p:nvPicPr>
          <p:cNvPr id="1778" name="Google Shape;1778;p122" title="Name=Name13.png"/>
          <p:cNvPicPr preferRelativeResize="0"/>
          <p:nvPr/>
        </p:nvPicPr>
        <p:blipFill rotWithShape="1">
          <a:blip r:embed="rId6">
            <a:alphaModFix/>
          </a:blip>
          <a:srcRect b="0" l="0" r="0" t="0"/>
          <a:stretch/>
        </p:blipFill>
        <p:spPr>
          <a:xfrm>
            <a:off x="229093" y="3557904"/>
            <a:ext cx="1054650" cy="1054650"/>
          </a:xfrm>
          <a:prstGeom prst="rect">
            <a:avLst/>
          </a:prstGeom>
          <a:noFill/>
          <a:ln>
            <a:noFill/>
          </a:ln>
        </p:spPr>
      </p:pic>
      <p:sp>
        <p:nvSpPr>
          <p:cNvPr id="1779" name="Google Shape;1779;p122"/>
          <p:cNvSpPr txBox="1"/>
          <p:nvPr/>
        </p:nvSpPr>
        <p:spPr>
          <a:xfrm>
            <a:off x="1283754" y="3641668"/>
            <a:ext cx="2153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B3A73"/>
                </a:solidFill>
              </a:rPr>
              <a:t>03</a:t>
            </a:r>
            <a:endParaRPr sz="1600">
              <a:solidFill>
                <a:srgbClr val="FB3A73"/>
              </a:solidFill>
            </a:endParaRPr>
          </a:p>
          <a:p>
            <a:pPr indent="0" lvl="0" marL="0" rtl="0" algn="l">
              <a:spcBef>
                <a:spcPts val="0"/>
              </a:spcBef>
              <a:spcAft>
                <a:spcPts val="0"/>
              </a:spcAft>
              <a:buNone/>
            </a:pPr>
            <a:r>
              <a:rPr lang="en" sz="1600">
                <a:solidFill>
                  <a:schemeClr val="lt1"/>
                </a:solidFill>
              </a:rPr>
              <a:t>Free From</a:t>
            </a:r>
            <a:endParaRPr sz="1600">
              <a:solidFill>
                <a:schemeClr val="lt1"/>
              </a:solidFill>
            </a:endParaRPr>
          </a:p>
          <a:p>
            <a:pPr indent="0" lvl="0" marL="0" rtl="0" algn="l">
              <a:spcBef>
                <a:spcPts val="0"/>
              </a:spcBef>
              <a:spcAft>
                <a:spcPts val="0"/>
              </a:spcAft>
              <a:buNone/>
            </a:pPr>
            <a:r>
              <a:rPr lang="en" sz="1600">
                <a:solidFill>
                  <a:schemeClr val="lt1"/>
                </a:solidFill>
              </a:rPr>
              <a:t>Attacker Tools</a:t>
            </a:r>
            <a:endParaRPr sz="16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783" name="Shape 1783"/>
        <p:cNvGrpSpPr/>
        <p:nvPr/>
      </p:nvGrpSpPr>
      <p:grpSpPr>
        <a:xfrm>
          <a:off x="0" y="0"/>
          <a:ext cx="0" cy="0"/>
          <a:chOff x="0" y="0"/>
          <a:chExt cx="0" cy="0"/>
        </a:xfrm>
      </p:grpSpPr>
      <p:pic>
        <p:nvPicPr>
          <p:cNvPr id="1784" name="Google Shape;1784;p123" title="Group 64580.png"/>
          <p:cNvPicPr preferRelativeResize="0"/>
          <p:nvPr/>
        </p:nvPicPr>
        <p:blipFill>
          <a:blip r:embed="rId3">
            <a:alphaModFix/>
          </a:blip>
          <a:stretch>
            <a:fillRect/>
          </a:stretch>
        </p:blipFill>
        <p:spPr>
          <a:xfrm>
            <a:off x="4616900" y="854725"/>
            <a:ext cx="1246099" cy="606450"/>
          </a:xfrm>
          <a:prstGeom prst="rect">
            <a:avLst/>
          </a:prstGeom>
          <a:noFill/>
          <a:ln>
            <a:noFill/>
          </a:ln>
        </p:spPr>
      </p:pic>
      <p:pic>
        <p:nvPicPr>
          <p:cNvPr id="1785" name="Google Shape;1785;p123" title="Group 64571.png"/>
          <p:cNvPicPr preferRelativeResize="0"/>
          <p:nvPr/>
        </p:nvPicPr>
        <p:blipFill>
          <a:blip r:embed="rId4">
            <a:alphaModFix/>
          </a:blip>
          <a:stretch>
            <a:fillRect/>
          </a:stretch>
        </p:blipFill>
        <p:spPr>
          <a:xfrm>
            <a:off x="226450" y="1167500"/>
            <a:ext cx="1927975" cy="945661"/>
          </a:xfrm>
          <a:prstGeom prst="rect">
            <a:avLst/>
          </a:prstGeom>
          <a:noFill/>
          <a:ln>
            <a:noFill/>
          </a:ln>
        </p:spPr>
      </p:pic>
      <p:sp>
        <p:nvSpPr>
          <p:cNvPr id="1786" name="Google Shape;1786;p123"/>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Scanning Backups For Malware</a:t>
            </a:r>
            <a:endParaRPr/>
          </a:p>
        </p:txBody>
      </p:sp>
      <p:sp>
        <p:nvSpPr>
          <p:cNvPr id="1787" name="Google Shape;1787;p123"/>
          <p:cNvSpPr txBox="1"/>
          <p:nvPr/>
        </p:nvSpPr>
        <p:spPr>
          <a:xfrm>
            <a:off x="2206000" y="1240125"/>
            <a:ext cx="2311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Of the known malware families, </a:t>
            </a:r>
            <a:br>
              <a:rPr lang="en" sz="1000">
                <a:solidFill>
                  <a:schemeClr val="lt1"/>
                </a:solidFill>
              </a:rPr>
            </a:br>
            <a:r>
              <a:rPr b="1" lang="en" sz="1000">
                <a:solidFill>
                  <a:schemeClr val="accent1"/>
                </a:solidFill>
              </a:rPr>
              <a:t>51%</a:t>
            </a:r>
            <a:r>
              <a:rPr lang="en" sz="1000">
                <a:solidFill>
                  <a:schemeClr val="lt1"/>
                </a:solidFill>
              </a:rPr>
              <a:t> contain both </a:t>
            </a:r>
            <a:r>
              <a:rPr b="1" lang="en" sz="1000">
                <a:solidFill>
                  <a:schemeClr val="accent1"/>
                </a:solidFill>
              </a:rPr>
              <a:t>YARA</a:t>
            </a:r>
            <a:r>
              <a:rPr lang="en" sz="1000">
                <a:solidFill>
                  <a:schemeClr val="lt1"/>
                </a:solidFill>
              </a:rPr>
              <a:t> and </a:t>
            </a:r>
            <a:r>
              <a:rPr b="1" lang="en" sz="1000">
                <a:solidFill>
                  <a:srgbClr val="FB3A73"/>
                </a:solidFill>
              </a:rPr>
              <a:t>HASH</a:t>
            </a:r>
            <a:r>
              <a:rPr lang="en" sz="1000">
                <a:solidFill>
                  <a:schemeClr val="lt1"/>
                </a:solidFill>
              </a:rPr>
              <a:t> based Indicators of Compromise (IOCs), </a:t>
            </a:r>
            <a:r>
              <a:rPr b="1" lang="en" sz="1000">
                <a:solidFill>
                  <a:srgbClr val="FB3A73"/>
                </a:solidFill>
              </a:rPr>
              <a:t>49%</a:t>
            </a:r>
            <a:r>
              <a:rPr lang="en" sz="1000">
                <a:solidFill>
                  <a:schemeClr val="lt1"/>
                </a:solidFill>
              </a:rPr>
              <a:t> are </a:t>
            </a:r>
            <a:r>
              <a:rPr b="1" lang="en" sz="1000">
                <a:solidFill>
                  <a:srgbClr val="FB3A73"/>
                </a:solidFill>
              </a:rPr>
              <a:t>HASH</a:t>
            </a:r>
            <a:r>
              <a:rPr lang="en" sz="1000">
                <a:solidFill>
                  <a:schemeClr val="lt1"/>
                </a:solidFill>
              </a:rPr>
              <a:t> only.</a:t>
            </a:r>
            <a:endParaRPr sz="1000">
              <a:solidFill>
                <a:schemeClr val="lt1"/>
              </a:solidFill>
            </a:endParaRPr>
          </a:p>
        </p:txBody>
      </p:sp>
      <p:sp>
        <p:nvSpPr>
          <p:cNvPr id="1788" name="Google Shape;1788;p123"/>
          <p:cNvSpPr txBox="1"/>
          <p:nvPr/>
        </p:nvSpPr>
        <p:spPr>
          <a:xfrm>
            <a:off x="2206000" y="2409677"/>
            <a:ext cx="23118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Common tools used for persistent remote access and exfiltration, allowing attacker to regain access post-compromise if restored </a:t>
            </a:r>
            <a:br>
              <a:rPr lang="en" sz="1000">
                <a:solidFill>
                  <a:schemeClr val="lt1"/>
                </a:solidFill>
              </a:rPr>
            </a:br>
            <a:r>
              <a:rPr lang="en" sz="1000">
                <a:solidFill>
                  <a:schemeClr val="lt1"/>
                </a:solidFill>
              </a:rPr>
              <a:t>with backups.</a:t>
            </a:r>
            <a:endParaRPr sz="1000">
              <a:solidFill>
                <a:schemeClr val="lt1"/>
              </a:solidFill>
            </a:endParaRPr>
          </a:p>
        </p:txBody>
      </p:sp>
      <p:sp>
        <p:nvSpPr>
          <p:cNvPr id="1789" name="Google Shape;1789;p123"/>
          <p:cNvSpPr txBox="1"/>
          <p:nvPr/>
        </p:nvSpPr>
        <p:spPr>
          <a:xfrm>
            <a:off x="2206000" y="3704049"/>
            <a:ext cx="2311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Tool-based IOCs are </a:t>
            </a:r>
            <a:r>
              <a:rPr b="1" lang="en" sz="1000">
                <a:solidFill>
                  <a:srgbClr val="FB3A73"/>
                </a:solidFill>
              </a:rPr>
              <a:t>HASH only!</a:t>
            </a:r>
            <a:r>
              <a:rPr lang="en" sz="1000">
                <a:solidFill>
                  <a:schemeClr val="lt1"/>
                </a:solidFill>
              </a:rPr>
              <a:t> </a:t>
            </a:r>
            <a:br>
              <a:rPr lang="en" sz="1000">
                <a:solidFill>
                  <a:schemeClr val="lt1"/>
                </a:solidFill>
              </a:rPr>
            </a:br>
            <a:r>
              <a:rPr lang="en" sz="1000">
                <a:solidFill>
                  <a:schemeClr val="lt1"/>
                </a:solidFill>
              </a:rPr>
              <a:t>If you can’t scan the backup for a HASH, you cannot find a clean recovery point.</a:t>
            </a:r>
            <a:endParaRPr sz="1000">
              <a:solidFill>
                <a:schemeClr val="lt1"/>
              </a:solidFill>
            </a:endParaRPr>
          </a:p>
        </p:txBody>
      </p:sp>
      <p:pic>
        <p:nvPicPr>
          <p:cNvPr id="1790" name="Google Shape;1790;p123" title="Group 64569.png"/>
          <p:cNvPicPr preferRelativeResize="0"/>
          <p:nvPr/>
        </p:nvPicPr>
        <p:blipFill>
          <a:blip r:embed="rId5">
            <a:alphaModFix/>
          </a:blip>
          <a:stretch>
            <a:fillRect/>
          </a:stretch>
        </p:blipFill>
        <p:spPr>
          <a:xfrm>
            <a:off x="541670" y="3657076"/>
            <a:ext cx="1612755" cy="894346"/>
          </a:xfrm>
          <a:prstGeom prst="rect">
            <a:avLst/>
          </a:prstGeom>
          <a:noFill/>
          <a:ln>
            <a:noFill/>
          </a:ln>
        </p:spPr>
      </p:pic>
      <p:pic>
        <p:nvPicPr>
          <p:cNvPr id="1791" name="Google Shape;1791;p123" title="Group 64570.png"/>
          <p:cNvPicPr preferRelativeResize="0"/>
          <p:nvPr/>
        </p:nvPicPr>
        <p:blipFill>
          <a:blip r:embed="rId6">
            <a:alphaModFix/>
          </a:blip>
          <a:stretch>
            <a:fillRect/>
          </a:stretch>
        </p:blipFill>
        <p:spPr>
          <a:xfrm>
            <a:off x="732269" y="2439654"/>
            <a:ext cx="1422156" cy="894346"/>
          </a:xfrm>
          <a:prstGeom prst="rect">
            <a:avLst/>
          </a:prstGeom>
          <a:noFill/>
          <a:ln>
            <a:noFill/>
          </a:ln>
        </p:spPr>
      </p:pic>
      <p:pic>
        <p:nvPicPr>
          <p:cNvPr id="1792" name="Google Shape;1792;p123" title="Group 64603.png"/>
          <p:cNvPicPr preferRelativeResize="0"/>
          <p:nvPr/>
        </p:nvPicPr>
        <p:blipFill rotWithShape="1">
          <a:blip r:embed="rId7">
            <a:alphaModFix/>
          </a:blip>
          <a:srcRect b="0" l="0" r="0" t="0"/>
          <a:stretch/>
        </p:blipFill>
        <p:spPr>
          <a:xfrm>
            <a:off x="4569375" y="939934"/>
            <a:ext cx="4321399" cy="3893790"/>
          </a:xfrm>
          <a:prstGeom prst="rect">
            <a:avLst/>
          </a:prstGeom>
          <a:noFill/>
          <a:ln>
            <a:noFill/>
          </a:ln>
        </p:spPr>
      </p:pic>
      <p:pic>
        <p:nvPicPr>
          <p:cNvPr id="1793" name="Google Shape;1793;p123" title="Group 64579.png"/>
          <p:cNvPicPr preferRelativeResize="0"/>
          <p:nvPr/>
        </p:nvPicPr>
        <p:blipFill>
          <a:blip r:embed="rId8">
            <a:alphaModFix/>
          </a:blip>
          <a:stretch>
            <a:fillRect/>
          </a:stretch>
        </p:blipFill>
        <p:spPr>
          <a:xfrm>
            <a:off x="7668076" y="4227275"/>
            <a:ext cx="1104447" cy="606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797" name="Shape 1797"/>
        <p:cNvGrpSpPr/>
        <p:nvPr/>
      </p:nvGrpSpPr>
      <p:grpSpPr>
        <a:xfrm>
          <a:off x="0" y="0"/>
          <a:ext cx="0" cy="0"/>
          <a:chOff x="0" y="0"/>
          <a:chExt cx="0" cy="0"/>
        </a:xfrm>
      </p:grpSpPr>
      <p:sp>
        <p:nvSpPr>
          <p:cNvPr id="1798" name="Google Shape;1798;p124"/>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Let’s Recover from Backups, but</a:t>
            </a:r>
            <a:endParaRPr/>
          </a:p>
        </p:txBody>
      </p:sp>
      <p:pic>
        <p:nvPicPr>
          <p:cNvPr id="1799" name="Google Shape;1799;p124" title="Bar 2.png"/>
          <p:cNvPicPr preferRelativeResize="0"/>
          <p:nvPr/>
        </p:nvPicPr>
        <p:blipFill>
          <a:blip r:embed="rId3">
            <a:alphaModFix/>
          </a:blip>
          <a:stretch>
            <a:fillRect/>
          </a:stretch>
        </p:blipFill>
        <p:spPr>
          <a:xfrm>
            <a:off x="266050" y="2241715"/>
            <a:ext cx="8611901" cy="1168998"/>
          </a:xfrm>
          <a:prstGeom prst="rect">
            <a:avLst/>
          </a:prstGeom>
          <a:noFill/>
          <a:ln>
            <a:noFill/>
          </a:ln>
        </p:spPr>
      </p:pic>
      <p:pic>
        <p:nvPicPr>
          <p:cNvPr id="1800" name="Google Shape;1800;p124" title="Bar 3.png"/>
          <p:cNvPicPr preferRelativeResize="0"/>
          <p:nvPr/>
        </p:nvPicPr>
        <p:blipFill>
          <a:blip r:embed="rId4">
            <a:alphaModFix/>
          </a:blip>
          <a:stretch>
            <a:fillRect/>
          </a:stretch>
        </p:blipFill>
        <p:spPr>
          <a:xfrm>
            <a:off x="266050" y="3395140"/>
            <a:ext cx="8611901" cy="1168998"/>
          </a:xfrm>
          <a:prstGeom prst="rect">
            <a:avLst/>
          </a:prstGeom>
          <a:noFill/>
          <a:ln>
            <a:noFill/>
          </a:ln>
        </p:spPr>
      </p:pic>
      <p:pic>
        <p:nvPicPr>
          <p:cNvPr id="1801" name="Google Shape;1801;p124" title="Bar.png"/>
          <p:cNvPicPr preferRelativeResize="0"/>
          <p:nvPr/>
        </p:nvPicPr>
        <p:blipFill>
          <a:blip r:embed="rId5">
            <a:alphaModFix/>
          </a:blip>
          <a:stretch>
            <a:fillRect/>
          </a:stretch>
        </p:blipFill>
        <p:spPr>
          <a:xfrm>
            <a:off x="266050" y="1072715"/>
            <a:ext cx="8611901" cy="1168998"/>
          </a:xfrm>
          <a:prstGeom prst="rect">
            <a:avLst/>
          </a:prstGeom>
          <a:noFill/>
          <a:ln>
            <a:noFill/>
          </a:ln>
        </p:spPr>
      </p:pic>
      <p:pic>
        <p:nvPicPr>
          <p:cNvPr id="1802" name="Google Shape;1802;p124" title="Type.png"/>
          <p:cNvPicPr preferRelativeResize="0"/>
          <p:nvPr/>
        </p:nvPicPr>
        <p:blipFill rotWithShape="1">
          <a:blip r:embed="rId6">
            <a:alphaModFix/>
          </a:blip>
          <a:srcRect b="0" l="0" r="0" t="0"/>
          <a:stretch/>
        </p:blipFill>
        <p:spPr>
          <a:xfrm>
            <a:off x="5783038" y="342059"/>
            <a:ext cx="2113924" cy="412825"/>
          </a:xfrm>
          <a:prstGeom prst="rect">
            <a:avLst/>
          </a:prstGeom>
          <a:noFill/>
          <a:ln>
            <a:noFill/>
          </a:ln>
        </p:spPr>
      </p:pic>
      <p:sp>
        <p:nvSpPr>
          <p:cNvPr id="1803" name="Google Shape;1803;p124"/>
          <p:cNvSpPr txBox="1"/>
          <p:nvPr/>
        </p:nvSpPr>
        <p:spPr>
          <a:xfrm>
            <a:off x="1318450" y="1395625"/>
            <a:ext cx="7278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lt1"/>
                </a:solidFill>
              </a:rPr>
              <a:t>Total Servers </a:t>
            </a:r>
            <a:r>
              <a:rPr b="1" lang="en" sz="1900">
                <a:solidFill>
                  <a:schemeClr val="accent4"/>
                </a:solidFill>
              </a:rPr>
              <a:t>x </a:t>
            </a:r>
            <a:r>
              <a:rPr b="1" lang="en" sz="1900">
                <a:solidFill>
                  <a:schemeClr val="lt1"/>
                </a:solidFill>
              </a:rPr>
              <a:t>Daily Retention </a:t>
            </a:r>
            <a:r>
              <a:rPr b="1" lang="en" sz="1900">
                <a:solidFill>
                  <a:schemeClr val="accent4"/>
                </a:solidFill>
              </a:rPr>
              <a:t>=</a:t>
            </a:r>
            <a:r>
              <a:rPr b="1" lang="en" sz="1900">
                <a:solidFill>
                  <a:schemeClr val="lt1"/>
                </a:solidFill>
              </a:rPr>
              <a:t> Total Backups To Scan</a:t>
            </a:r>
            <a:endParaRPr b="1" sz="1900">
              <a:solidFill>
                <a:schemeClr val="lt1"/>
              </a:solidFill>
            </a:endParaRPr>
          </a:p>
        </p:txBody>
      </p:sp>
      <p:pic>
        <p:nvPicPr>
          <p:cNvPr id="1804" name="Google Shape;1804;p124" title="Name=Name14.png"/>
          <p:cNvPicPr preferRelativeResize="0"/>
          <p:nvPr/>
        </p:nvPicPr>
        <p:blipFill rotWithShape="1">
          <a:blip r:embed="rId7">
            <a:alphaModFix/>
          </a:blip>
          <a:srcRect b="0" l="0" r="0" t="0"/>
          <a:stretch/>
        </p:blipFill>
        <p:spPr>
          <a:xfrm>
            <a:off x="395186" y="1186700"/>
            <a:ext cx="910450" cy="910450"/>
          </a:xfrm>
          <a:prstGeom prst="rect">
            <a:avLst/>
          </a:prstGeom>
          <a:noFill/>
          <a:ln>
            <a:noFill/>
          </a:ln>
        </p:spPr>
      </p:pic>
      <p:pic>
        <p:nvPicPr>
          <p:cNvPr id="1805" name="Google Shape;1805;p124" title="Name=Name15.png"/>
          <p:cNvPicPr preferRelativeResize="0"/>
          <p:nvPr/>
        </p:nvPicPr>
        <p:blipFill rotWithShape="1">
          <a:blip r:embed="rId8">
            <a:alphaModFix/>
          </a:blip>
          <a:srcRect b="0" l="0" r="0" t="0"/>
          <a:stretch/>
        </p:blipFill>
        <p:spPr>
          <a:xfrm>
            <a:off x="395186" y="3524425"/>
            <a:ext cx="910450" cy="910450"/>
          </a:xfrm>
          <a:prstGeom prst="rect">
            <a:avLst/>
          </a:prstGeom>
          <a:noFill/>
          <a:ln>
            <a:noFill/>
          </a:ln>
        </p:spPr>
      </p:pic>
      <p:pic>
        <p:nvPicPr>
          <p:cNvPr id="1806" name="Google Shape;1806;p124" title="Name=Name16.png"/>
          <p:cNvPicPr preferRelativeResize="0"/>
          <p:nvPr/>
        </p:nvPicPr>
        <p:blipFill rotWithShape="1">
          <a:blip r:embed="rId9">
            <a:alphaModFix/>
          </a:blip>
          <a:srcRect b="0" l="0" r="0" t="0"/>
          <a:stretch/>
        </p:blipFill>
        <p:spPr>
          <a:xfrm>
            <a:off x="395186" y="2371000"/>
            <a:ext cx="910450" cy="910450"/>
          </a:xfrm>
          <a:prstGeom prst="rect">
            <a:avLst/>
          </a:prstGeom>
          <a:noFill/>
          <a:ln>
            <a:noFill/>
          </a:ln>
        </p:spPr>
      </p:pic>
      <p:sp>
        <p:nvSpPr>
          <p:cNvPr id="1807" name="Google Shape;1807;p124"/>
          <p:cNvSpPr txBox="1"/>
          <p:nvPr/>
        </p:nvSpPr>
        <p:spPr>
          <a:xfrm>
            <a:off x="1318450" y="2579925"/>
            <a:ext cx="7278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lt1"/>
                </a:solidFill>
              </a:rPr>
              <a:t>i.e. 1,000 Servers/VMs </a:t>
            </a:r>
            <a:r>
              <a:rPr b="1" lang="en" sz="1900">
                <a:solidFill>
                  <a:schemeClr val="accent1"/>
                </a:solidFill>
              </a:rPr>
              <a:t>x </a:t>
            </a:r>
            <a:r>
              <a:rPr b="1" lang="en" sz="1900">
                <a:solidFill>
                  <a:schemeClr val="lt1"/>
                </a:solidFill>
              </a:rPr>
              <a:t>30 Daily Backups </a:t>
            </a:r>
            <a:r>
              <a:rPr b="1" lang="en" sz="1900">
                <a:solidFill>
                  <a:schemeClr val="accent1"/>
                </a:solidFill>
              </a:rPr>
              <a:t>=</a:t>
            </a:r>
            <a:r>
              <a:rPr b="1" lang="en" sz="1900">
                <a:solidFill>
                  <a:schemeClr val="lt1"/>
                </a:solidFill>
              </a:rPr>
              <a:t> 30,000 Backups!</a:t>
            </a:r>
            <a:endParaRPr b="1" sz="1900">
              <a:solidFill>
                <a:schemeClr val="lt1"/>
              </a:solidFill>
            </a:endParaRPr>
          </a:p>
        </p:txBody>
      </p:sp>
      <p:sp>
        <p:nvSpPr>
          <p:cNvPr id="1808" name="Google Shape;1808;p124"/>
          <p:cNvSpPr txBox="1"/>
          <p:nvPr/>
        </p:nvSpPr>
        <p:spPr>
          <a:xfrm>
            <a:off x="1318450" y="3733350"/>
            <a:ext cx="7278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lt1"/>
                </a:solidFill>
              </a:rPr>
              <a:t>Even at </a:t>
            </a:r>
            <a:r>
              <a:rPr b="1" lang="en" sz="1900">
                <a:solidFill>
                  <a:srgbClr val="FB3A73"/>
                </a:solidFill>
              </a:rPr>
              <a:t>1 per minute</a:t>
            </a:r>
            <a:r>
              <a:rPr b="1" lang="en" sz="1900">
                <a:solidFill>
                  <a:schemeClr val="lt1"/>
                </a:solidFill>
              </a:rPr>
              <a:t>, that would be 20 days!!</a:t>
            </a:r>
            <a:endParaRPr b="1" sz="19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812" name="Shape 1812"/>
        <p:cNvGrpSpPr/>
        <p:nvPr/>
      </p:nvGrpSpPr>
      <p:grpSpPr>
        <a:xfrm>
          <a:off x="0" y="0"/>
          <a:ext cx="0" cy="0"/>
          <a:chOff x="0" y="0"/>
          <a:chExt cx="0" cy="0"/>
        </a:xfrm>
      </p:grpSpPr>
      <p:pic>
        <p:nvPicPr>
          <p:cNvPr id="1813" name="Google Shape;1813;p125" title="Group 64610.png"/>
          <p:cNvPicPr preferRelativeResize="0"/>
          <p:nvPr/>
        </p:nvPicPr>
        <p:blipFill>
          <a:blip r:embed="rId3">
            <a:alphaModFix/>
          </a:blip>
          <a:stretch>
            <a:fillRect/>
          </a:stretch>
        </p:blipFill>
        <p:spPr>
          <a:xfrm>
            <a:off x="5290808" y="2341186"/>
            <a:ext cx="2557676" cy="2557676"/>
          </a:xfrm>
          <a:prstGeom prst="rect">
            <a:avLst/>
          </a:prstGeom>
          <a:noFill/>
          <a:ln>
            <a:noFill/>
          </a:ln>
        </p:spPr>
      </p:pic>
      <p:pic>
        <p:nvPicPr>
          <p:cNvPr id="1814" name="Google Shape;1814;p125" title="Line.png"/>
          <p:cNvPicPr preferRelativeResize="0"/>
          <p:nvPr/>
        </p:nvPicPr>
        <p:blipFill>
          <a:blip r:embed="rId4">
            <a:alphaModFix/>
          </a:blip>
          <a:stretch>
            <a:fillRect/>
          </a:stretch>
        </p:blipFill>
        <p:spPr>
          <a:xfrm>
            <a:off x="120840" y="1294063"/>
            <a:ext cx="9144003" cy="1714500"/>
          </a:xfrm>
          <a:prstGeom prst="rect">
            <a:avLst/>
          </a:prstGeom>
          <a:noFill/>
          <a:ln>
            <a:noFill/>
          </a:ln>
        </p:spPr>
      </p:pic>
      <p:sp>
        <p:nvSpPr>
          <p:cNvPr id="1815" name="Google Shape;1815;p125"/>
          <p:cNvSpPr txBox="1"/>
          <p:nvPr>
            <p:ph type="title"/>
          </p:nvPr>
        </p:nvSpPr>
        <p:spPr>
          <a:xfrm>
            <a:off x="371475" y="371471"/>
            <a:ext cx="8398500" cy="42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If You Can’t Find a Clean Backup …</a:t>
            </a:r>
            <a:endParaRPr/>
          </a:p>
        </p:txBody>
      </p:sp>
      <p:cxnSp>
        <p:nvCxnSpPr>
          <p:cNvPr id="1816" name="Google Shape;1816;p125"/>
          <p:cNvCxnSpPr/>
          <p:nvPr/>
        </p:nvCxnSpPr>
        <p:spPr>
          <a:xfrm>
            <a:off x="656829" y="2149075"/>
            <a:ext cx="8116200" cy="0"/>
          </a:xfrm>
          <a:prstGeom prst="straightConnector1">
            <a:avLst/>
          </a:prstGeom>
          <a:noFill/>
          <a:ln cap="flat" cmpd="sng" w="3575">
            <a:solidFill>
              <a:srgbClr val="FFFFFF"/>
            </a:solidFill>
            <a:prstDash val="solid"/>
            <a:round/>
            <a:headEnd len="sm" w="sm" type="none"/>
            <a:tailEnd len="med" w="med" type="triangle"/>
          </a:ln>
        </p:spPr>
      </p:cxnSp>
      <p:sp>
        <p:nvSpPr>
          <p:cNvPr id="1817" name="Google Shape;1817;p125"/>
          <p:cNvSpPr txBox="1"/>
          <p:nvPr/>
        </p:nvSpPr>
        <p:spPr>
          <a:xfrm>
            <a:off x="158458" y="3045442"/>
            <a:ext cx="824700" cy="221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b="1" i="0" lang="en" sz="800" u="none" cap="none" strike="noStrike">
                <a:solidFill>
                  <a:srgbClr val="FFFFFF"/>
                </a:solidFill>
              </a:rPr>
              <a:t>Initial compromise</a:t>
            </a:r>
            <a:endParaRPr sz="800">
              <a:solidFill>
                <a:srgbClr val="FFFFFF"/>
              </a:solidFill>
            </a:endParaRPr>
          </a:p>
        </p:txBody>
      </p:sp>
      <p:sp>
        <p:nvSpPr>
          <p:cNvPr id="1818" name="Google Shape;1818;p125"/>
          <p:cNvSpPr txBox="1"/>
          <p:nvPr/>
        </p:nvSpPr>
        <p:spPr>
          <a:xfrm>
            <a:off x="971903" y="3592686"/>
            <a:ext cx="824700" cy="332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Reconnaissance &amp; lateral movement</a:t>
            </a:r>
            <a:endParaRPr sz="800">
              <a:solidFill>
                <a:srgbClr val="FFFFFF"/>
              </a:solidFill>
            </a:endParaRPr>
          </a:p>
        </p:txBody>
      </p:sp>
      <p:sp>
        <p:nvSpPr>
          <p:cNvPr id="1819" name="Google Shape;1819;p125"/>
          <p:cNvSpPr txBox="1"/>
          <p:nvPr/>
        </p:nvSpPr>
        <p:spPr>
          <a:xfrm>
            <a:off x="1951450" y="3045442"/>
            <a:ext cx="623400" cy="221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Persistence &amp; exfiltration</a:t>
            </a:r>
            <a:endParaRPr sz="800">
              <a:solidFill>
                <a:srgbClr val="FFFFFF"/>
              </a:solidFill>
            </a:endParaRPr>
          </a:p>
        </p:txBody>
      </p:sp>
      <p:sp>
        <p:nvSpPr>
          <p:cNvPr id="1820" name="Google Shape;1820;p125"/>
          <p:cNvSpPr txBox="1"/>
          <p:nvPr/>
        </p:nvSpPr>
        <p:spPr>
          <a:xfrm>
            <a:off x="2725559" y="3592687"/>
            <a:ext cx="824700" cy="221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Malware &amp; encryption</a:t>
            </a:r>
            <a:endParaRPr sz="800">
              <a:solidFill>
                <a:srgbClr val="FFFFFF"/>
              </a:solidFill>
            </a:endParaRPr>
          </a:p>
        </p:txBody>
      </p:sp>
      <p:cxnSp>
        <p:nvCxnSpPr>
          <p:cNvPr id="1821" name="Google Shape;1821;p125"/>
          <p:cNvCxnSpPr/>
          <p:nvPr/>
        </p:nvCxnSpPr>
        <p:spPr>
          <a:xfrm rot="10800000">
            <a:off x="570802" y="2117517"/>
            <a:ext cx="0" cy="606000"/>
          </a:xfrm>
          <a:prstGeom prst="straightConnector1">
            <a:avLst/>
          </a:prstGeom>
          <a:noFill/>
          <a:ln cap="flat" cmpd="sng" w="3575">
            <a:solidFill>
              <a:srgbClr val="FB3A73"/>
            </a:solidFill>
            <a:prstDash val="solid"/>
            <a:round/>
            <a:headEnd len="sm" w="sm" type="none"/>
            <a:tailEnd len="med" w="med" type="oval"/>
          </a:ln>
        </p:spPr>
      </p:cxnSp>
      <p:cxnSp>
        <p:nvCxnSpPr>
          <p:cNvPr id="1822" name="Google Shape;1822;p125"/>
          <p:cNvCxnSpPr/>
          <p:nvPr/>
        </p:nvCxnSpPr>
        <p:spPr>
          <a:xfrm rot="10800000">
            <a:off x="1384264" y="2124871"/>
            <a:ext cx="0" cy="1279800"/>
          </a:xfrm>
          <a:prstGeom prst="straightConnector1">
            <a:avLst/>
          </a:prstGeom>
          <a:noFill/>
          <a:ln cap="flat" cmpd="sng" w="3575">
            <a:solidFill>
              <a:srgbClr val="FFFFFF"/>
            </a:solidFill>
            <a:prstDash val="solid"/>
            <a:round/>
            <a:headEnd len="sm" w="sm" type="none"/>
            <a:tailEnd len="med" w="med" type="oval"/>
          </a:ln>
        </p:spPr>
      </p:cxnSp>
      <p:cxnSp>
        <p:nvCxnSpPr>
          <p:cNvPr id="1823" name="Google Shape;1823;p125"/>
          <p:cNvCxnSpPr/>
          <p:nvPr/>
        </p:nvCxnSpPr>
        <p:spPr>
          <a:xfrm rot="10800000">
            <a:off x="2260412" y="2124871"/>
            <a:ext cx="0" cy="606000"/>
          </a:xfrm>
          <a:prstGeom prst="straightConnector1">
            <a:avLst/>
          </a:prstGeom>
          <a:noFill/>
          <a:ln cap="flat" cmpd="sng" w="3575">
            <a:solidFill>
              <a:srgbClr val="FFFFFF"/>
            </a:solidFill>
            <a:prstDash val="solid"/>
            <a:round/>
            <a:headEnd len="sm" w="sm" type="none"/>
            <a:tailEnd len="med" w="med" type="oval"/>
          </a:ln>
        </p:spPr>
      </p:cxnSp>
      <p:cxnSp>
        <p:nvCxnSpPr>
          <p:cNvPr id="1824" name="Google Shape;1824;p125"/>
          <p:cNvCxnSpPr/>
          <p:nvPr/>
        </p:nvCxnSpPr>
        <p:spPr>
          <a:xfrm rot="10800000">
            <a:off x="3137903" y="2124871"/>
            <a:ext cx="0" cy="1279800"/>
          </a:xfrm>
          <a:prstGeom prst="straightConnector1">
            <a:avLst/>
          </a:prstGeom>
          <a:noFill/>
          <a:ln cap="flat" cmpd="sng" w="3575">
            <a:solidFill>
              <a:srgbClr val="FFFFFF"/>
            </a:solidFill>
            <a:prstDash val="solid"/>
            <a:round/>
            <a:headEnd len="sm" w="sm" type="none"/>
            <a:tailEnd len="med" w="med" type="oval"/>
          </a:ln>
        </p:spPr>
      </p:cxnSp>
      <p:sp>
        <p:nvSpPr>
          <p:cNvPr id="1825" name="Google Shape;1825;p125"/>
          <p:cNvSpPr txBox="1"/>
          <p:nvPr/>
        </p:nvSpPr>
        <p:spPr>
          <a:xfrm>
            <a:off x="3587893" y="3045442"/>
            <a:ext cx="856200" cy="554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Determine</a:t>
            </a:r>
            <a:br>
              <a:rPr lang="en" sz="800">
                <a:solidFill>
                  <a:srgbClr val="FFFFFF"/>
                </a:solidFill>
              </a:rPr>
            </a:br>
            <a:r>
              <a:rPr lang="en" sz="800">
                <a:solidFill>
                  <a:srgbClr val="FFFFFF"/>
                </a:solidFill>
              </a:rPr>
              <a:t>scope of attack, likely source of compromise, find IOCs &amp; quarantine</a:t>
            </a:r>
            <a:endParaRPr sz="800">
              <a:solidFill>
                <a:srgbClr val="FFFFFF"/>
              </a:solidFill>
            </a:endParaRPr>
          </a:p>
        </p:txBody>
      </p:sp>
      <p:cxnSp>
        <p:nvCxnSpPr>
          <p:cNvPr id="1826" name="Google Shape;1826;p125"/>
          <p:cNvCxnSpPr/>
          <p:nvPr/>
        </p:nvCxnSpPr>
        <p:spPr>
          <a:xfrm rot="10800000">
            <a:off x="4015983" y="2124871"/>
            <a:ext cx="0" cy="606000"/>
          </a:xfrm>
          <a:prstGeom prst="straightConnector1">
            <a:avLst/>
          </a:prstGeom>
          <a:noFill/>
          <a:ln cap="flat" cmpd="sng" w="3575">
            <a:solidFill>
              <a:srgbClr val="FFFFFF"/>
            </a:solidFill>
            <a:prstDash val="solid"/>
            <a:round/>
            <a:headEnd len="sm" w="sm" type="none"/>
            <a:tailEnd len="med" w="med" type="oval"/>
          </a:ln>
        </p:spPr>
      </p:cxnSp>
      <p:pic>
        <p:nvPicPr>
          <p:cNvPr id="1827" name="Google Shape;1827;p125" title="Name=Name19.png"/>
          <p:cNvPicPr preferRelativeResize="0"/>
          <p:nvPr/>
        </p:nvPicPr>
        <p:blipFill rotWithShape="1">
          <a:blip r:embed="rId5">
            <a:alphaModFix/>
          </a:blip>
          <a:srcRect b="0" l="0" r="0" t="0"/>
          <a:stretch/>
        </p:blipFill>
        <p:spPr>
          <a:xfrm>
            <a:off x="267803" y="2403190"/>
            <a:ext cx="606000" cy="606000"/>
          </a:xfrm>
          <a:prstGeom prst="rect">
            <a:avLst/>
          </a:prstGeom>
          <a:noFill/>
          <a:ln>
            <a:noFill/>
          </a:ln>
        </p:spPr>
      </p:pic>
      <p:sp>
        <p:nvSpPr>
          <p:cNvPr id="1828" name="Google Shape;1828;p125"/>
          <p:cNvSpPr txBox="1"/>
          <p:nvPr/>
        </p:nvSpPr>
        <p:spPr>
          <a:xfrm>
            <a:off x="853537" y="1303100"/>
            <a:ext cx="24111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6C9B9"/>
              </a:buClr>
              <a:buSzPts val="2700"/>
              <a:buFont typeface="Inter SemiBold"/>
              <a:buNone/>
            </a:pPr>
            <a:r>
              <a:rPr b="1" i="0" lang="en" sz="1000" u="none" cap="none" strike="noStrike">
                <a:solidFill>
                  <a:srgbClr val="00C7C7"/>
                </a:solidFill>
              </a:rPr>
              <a:t>Business as usual</a:t>
            </a:r>
            <a:endParaRPr b="1" sz="1000">
              <a:solidFill>
                <a:srgbClr val="00C7C7"/>
              </a:solidFill>
            </a:endParaRPr>
          </a:p>
        </p:txBody>
      </p:sp>
      <p:sp>
        <p:nvSpPr>
          <p:cNvPr id="1829" name="Google Shape;1829;p125"/>
          <p:cNvSpPr txBox="1"/>
          <p:nvPr/>
        </p:nvSpPr>
        <p:spPr>
          <a:xfrm>
            <a:off x="4707306" y="1224250"/>
            <a:ext cx="2246100" cy="307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FB3973"/>
              </a:buClr>
              <a:buSzPts val="2700"/>
              <a:buFont typeface="Inter SemiBold"/>
              <a:buNone/>
            </a:pPr>
            <a:r>
              <a:rPr b="1" lang="en" sz="1000">
                <a:solidFill>
                  <a:srgbClr val="FB3A73"/>
                </a:solidFill>
              </a:rPr>
              <a:t>Operations down, financial losses, </a:t>
            </a:r>
            <a:br>
              <a:rPr b="1" lang="en" sz="1000">
                <a:solidFill>
                  <a:srgbClr val="FB3A73"/>
                </a:solidFill>
              </a:rPr>
            </a:br>
            <a:r>
              <a:rPr b="1" lang="en" sz="1000">
                <a:solidFill>
                  <a:srgbClr val="FB3A73"/>
                </a:solidFill>
              </a:rPr>
              <a:t>| multi-week cyber recovery </a:t>
            </a:r>
            <a:endParaRPr b="1" sz="1000">
              <a:solidFill>
                <a:srgbClr val="FB3A73"/>
              </a:solidFill>
            </a:endParaRPr>
          </a:p>
        </p:txBody>
      </p:sp>
      <p:pic>
        <p:nvPicPr>
          <p:cNvPr id="1830" name="Google Shape;1830;p125" title="Name=Name17.png"/>
          <p:cNvPicPr preferRelativeResize="0"/>
          <p:nvPr/>
        </p:nvPicPr>
        <p:blipFill rotWithShape="1">
          <a:blip r:embed="rId6">
            <a:alphaModFix/>
          </a:blip>
          <a:srcRect b="0" l="0" r="0" t="0"/>
          <a:stretch/>
        </p:blipFill>
        <p:spPr>
          <a:xfrm>
            <a:off x="2002588" y="1130735"/>
            <a:ext cx="500775" cy="500750"/>
          </a:xfrm>
          <a:prstGeom prst="rect">
            <a:avLst/>
          </a:prstGeom>
          <a:noFill/>
          <a:ln>
            <a:noFill/>
          </a:ln>
        </p:spPr>
      </p:pic>
      <p:pic>
        <p:nvPicPr>
          <p:cNvPr id="1831" name="Google Shape;1831;p125" title="Name=Name17.png"/>
          <p:cNvPicPr preferRelativeResize="0"/>
          <p:nvPr/>
        </p:nvPicPr>
        <p:blipFill rotWithShape="1">
          <a:blip r:embed="rId6">
            <a:alphaModFix/>
          </a:blip>
          <a:srcRect b="0" l="0" r="0" t="0"/>
          <a:stretch/>
        </p:blipFill>
        <p:spPr>
          <a:xfrm>
            <a:off x="2420472" y="1130735"/>
            <a:ext cx="500775" cy="500750"/>
          </a:xfrm>
          <a:prstGeom prst="rect">
            <a:avLst/>
          </a:prstGeom>
          <a:noFill/>
          <a:ln>
            <a:noFill/>
          </a:ln>
        </p:spPr>
      </p:pic>
      <p:pic>
        <p:nvPicPr>
          <p:cNvPr id="1832" name="Google Shape;1832;p125" title="Name=Name17.png"/>
          <p:cNvPicPr preferRelativeResize="0"/>
          <p:nvPr/>
        </p:nvPicPr>
        <p:blipFill rotWithShape="1">
          <a:blip r:embed="rId6">
            <a:alphaModFix/>
          </a:blip>
          <a:srcRect b="0" l="0" r="0" t="0"/>
          <a:stretch/>
        </p:blipFill>
        <p:spPr>
          <a:xfrm>
            <a:off x="2838356" y="1130735"/>
            <a:ext cx="500775" cy="500750"/>
          </a:xfrm>
          <a:prstGeom prst="rect">
            <a:avLst/>
          </a:prstGeom>
          <a:noFill/>
          <a:ln>
            <a:noFill/>
          </a:ln>
        </p:spPr>
      </p:pic>
      <p:pic>
        <p:nvPicPr>
          <p:cNvPr id="1833" name="Google Shape;1833;p125" title="Name=Name18.png"/>
          <p:cNvPicPr preferRelativeResize="0"/>
          <p:nvPr/>
        </p:nvPicPr>
        <p:blipFill rotWithShape="1">
          <a:blip r:embed="rId7">
            <a:alphaModFix/>
          </a:blip>
          <a:srcRect b="0" l="0" r="0" t="0"/>
          <a:stretch/>
        </p:blipFill>
        <p:spPr>
          <a:xfrm>
            <a:off x="7004200" y="1130735"/>
            <a:ext cx="500775" cy="500750"/>
          </a:xfrm>
          <a:prstGeom prst="rect">
            <a:avLst/>
          </a:prstGeom>
          <a:noFill/>
          <a:ln>
            <a:noFill/>
          </a:ln>
        </p:spPr>
      </p:pic>
      <p:pic>
        <p:nvPicPr>
          <p:cNvPr id="1834" name="Google Shape;1834;p125" title="Name=Name18.png"/>
          <p:cNvPicPr preferRelativeResize="0"/>
          <p:nvPr/>
        </p:nvPicPr>
        <p:blipFill rotWithShape="1">
          <a:blip r:embed="rId7">
            <a:alphaModFix/>
          </a:blip>
          <a:srcRect b="0" l="0" r="0" t="0"/>
          <a:stretch/>
        </p:blipFill>
        <p:spPr>
          <a:xfrm>
            <a:off x="7422084" y="1130735"/>
            <a:ext cx="500775" cy="500750"/>
          </a:xfrm>
          <a:prstGeom prst="rect">
            <a:avLst/>
          </a:prstGeom>
          <a:noFill/>
          <a:ln>
            <a:noFill/>
          </a:ln>
        </p:spPr>
      </p:pic>
      <p:pic>
        <p:nvPicPr>
          <p:cNvPr id="1835" name="Google Shape;1835;p125" title="Name=Name18.png"/>
          <p:cNvPicPr preferRelativeResize="0"/>
          <p:nvPr/>
        </p:nvPicPr>
        <p:blipFill rotWithShape="1">
          <a:blip r:embed="rId7">
            <a:alphaModFix/>
          </a:blip>
          <a:srcRect b="0" l="0" r="0" t="0"/>
          <a:stretch/>
        </p:blipFill>
        <p:spPr>
          <a:xfrm>
            <a:off x="7839968" y="1130735"/>
            <a:ext cx="500775" cy="500750"/>
          </a:xfrm>
          <a:prstGeom prst="rect">
            <a:avLst/>
          </a:prstGeom>
          <a:noFill/>
          <a:ln>
            <a:noFill/>
          </a:ln>
        </p:spPr>
      </p:pic>
      <p:sp>
        <p:nvSpPr>
          <p:cNvPr id="1836" name="Google Shape;1836;p125"/>
          <p:cNvSpPr txBox="1"/>
          <p:nvPr/>
        </p:nvSpPr>
        <p:spPr>
          <a:xfrm>
            <a:off x="6157296" y="2865837"/>
            <a:ext cx="824700" cy="360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b="1" lang="en" sz="1000">
                <a:solidFill>
                  <a:srgbClr val="FB3A73"/>
                </a:solidFill>
              </a:rPr>
              <a:t>1</a:t>
            </a:r>
            <a:endParaRPr b="1" sz="1000">
              <a:solidFill>
                <a:srgbClr val="FB3A73"/>
              </a:solidFill>
            </a:endParaRPr>
          </a:p>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Restore from backup</a:t>
            </a:r>
            <a:endParaRPr sz="800">
              <a:solidFill>
                <a:srgbClr val="FFFFFF"/>
              </a:solidFill>
            </a:endParaRPr>
          </a:p>
        </p:txBody>
      </p:sp>
      <p:sp>
        <p:nvSpPr>
          <p:cNvPr id="1837" name="Google Shape;1837;p125"/>
          <p:cNvSpPr txBox="1"/>
          <p:nvPr/>
        </p:nvSpPr>
        <p:spPr>
          <a:xfrm>
            <a:off x="6157296" y="4037481"/>
            <a:ext cx="824700" cy="360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b="1" lang="en" sz="1000">
                <a:solidFill>
                  <a:srgbClr val="FB3A73"/>
                </a:solidFill>
              </a:rPr>
              <a:t>3</a:t>
            </a:r>
            <a:endParaRPr b="1" sz="1000">
              <a:solidFill>
                <a:srgbClr val="FB3A73"/>
              </a:solidFill>
            </a:endParaRPr>
          </a:p>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Install agent</a:t>
            </a:r>
            <a:br>
              <a:rPr lang="en" sz="800">
                <a:solidFill>
                  <a:srgbClr val="FFFFFF"/>
                </a:solidFill>
              </a:rPr>
            </a:br>
            <a:r>
              <a:rPr lang="en" sz="800">
                <a:solidFill>
                  <a:srgbClr val="FFFFFF"/>
                </a:solidFill>
              </a:rPr>
              <a:t>&amp; scan</a:t>
            </a:r>
            <a:endParaRPr sz="800">
              <a:solidFill>
                <a:srgbClr val="FFFFFF"/>
              </a:solidFill>
            </a:endParaRPr>
          </a:p>
        </p:txBody>
      </p:sp>
      <p:sp>
        <p:nvSpPr>
          <p:cNvPr id="1838" name="Google Shape;1838;p125"/>
          <p:cNvSpPr txBox="1"/>
          <p:nvPr/>
        </p:nvSpPr>
        <p:spPr>
          <a:xfrm>
            <a:off x="6764940" y="3440579"/>
            <a:ext cx="824700" cy="360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b="1" lang="en" sz="1000">
                <a:solidFill>
                  <a:srgbClr val="FB3A73"/>
                </a:solidFill>
              </a:rPr>
              <a:t>2</a:t>
            </a:r>
            <a:endParaRPr b="1" sz="1000">
              <a:solidFill>
                <a:srgbClr val="FB3A73"/>
              </a:solidFill>
            </a:endParaRPr>
          </a:p>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Isolate</a:t>
            </a:r>
            <a:endParaRPr sz="800">
              <a:solidFill>
                <a:srgbClr val="FFFFFF"/>
              </a:solidFill>
            </a:endParaRPr>
          </a:p>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system</a:t>
            </a:r>
            <a:endParaRPr sz="800">
              <a:solidFill>
                <a:srgbClr val="FFFFFF"/>
              </a:solidFill>
            </a:endParaRPr>
          </a:p>
        </p:txBody>
      </p:sp>
      <p:sp>
        <p:nvSpPr>
          <p:cNvPr id="1839" name="Google Shape;1839;p125"/>
          <p:cNvSpPr txBox="1"/>
          <p:nvPr/>
        </p:nvSpPr>
        <p:spPr>
          <a:xfrm>
            <a:off x="5642609" y="3440579"/>
            <a:ext cx="824700" cy="360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2100"/>
              <a:buFont typeface="Inter"/>
              <a:buNone/>
            </a:pPr>
            <a:r>
              <a:rPr b="1" lang="en" sz="1000">
                <a:solidFill>
                  <a:srgbClr val="FB3A73"/>
                </a:solidFill>
              </a:rPr>
              <a:t>4</a:t>
            </a:r>
            <a:endParaRPr b="1" sz="1000">
              <a:solidFill>
                <a:srgbClr val="FB3A73"/>
              </a:solidFill>
            </a:endParaRPr>
          </a:p>
          <a:p>
            <a:pPr indent="0" lvl="0" marL="0" marR="0" rtl="0" algn="ctr">
              <a:lnSpc>
                <a:spcPct val="90000"/>
              </a:lnSpc>
              <a:spcBef>
                <a:spcPts val="0"/>
              </a:spcBef>
              <a:spcAft>
                <a:spcPts val="0"/>
              </a:spcAft>
              <a:buClr>
                <a:srgbClr val="FFFFFF"/>
              </a:buClr>
              <a:buSzPts val="2100"/>
              <a:buFont typeface="Inter"/>
              <a:buNone/>
            </a:pPr>
            <a:r>
              <a:rPr lang="en" sz="800">
                <a:solidFill>
                  <a:srgbClr val="FFFFFF"/>
                </a:solidFill>
              </a:rPr>
              <a:t>Verify clean</a:t>
            </a:r>
            <a:br>
              <a:rPr lang="en" sz="800">
                <a:solidFill>
                  <a:srgbClr val="FFFFFF"/>
                </a:solidFill>
              </a:rPr>
            </a:br>
            <a:r>
              <a:rPr lang="en" sz="800">
                <a:solidFill>
                  <a:srgbClr val="FFFFFF"/>
                </a:solidFill>
              </a:rPr>
              <a:t>&amp; repeat…</a:t>
            </a:r>
            <a:endParaRPr sz="800">
              <a:solidFill>
                <a:srgbClr val="FFFFFF"/>
              </a:solidFill>
            </a:endParaRPr>
          </a:p>
        </p:txBody>
      </p:sp>
      <p:cxnSp>
        <p:nvCxnSpPr>
          <p:cNvPr id="1840" name="Google Shape;1840;p125"/>
          <p:cNvCxnSpPr/>
          <p:nvPr/>
        </p:nvCxnSpPr>
        <p:spPr>
          <a:xfrm rot="10800000">
            <a:off x="6569654" y="2124948"/>
            <a:ext cx="0" cy="344700"/>
          </a:xfrm>
          <a:prstGeom prst="straightConnector1">
            <a:avLst/>
          </a:prstGeom>
          <a:noFill/>
          <a:ln cap="flat" cmpd="sng" w="3575">
            <a:solidFill>
              <a:srgbClr val="FFFFFF"/>
            </a:solidFill>
            <a:prstDash val="solid"/>
            <a:round/>
            <a:headEnd len="sm" w="sm" type="none"/>
            <a:tailEnd len="med" w="med" type="oval"/>
          </a:ln>
        </p:spPr>
      </p:cxnSp>
      <p:pic>
        <p:nvPicPr>
          <p:cNvPr id="1841" name="Google Shape;1841;p125" title="Line 2.png"/>
          <p:cNvPicPr preferRelativeResize="0"/>
          <p:nvPr/>
        </p:nvPicPr>
        <p:blipFill>
          <a:blip r:embed="rId8">
            <a:alphaModFix/>
          </a:blip>
          <a:stretch>
            <a:fillRect/>
          </a:stretch>
        </p:blipFill>
        <p:spPr>
          <a:xfrm>
            <a:off x="1253904" y="2603148"/>
            <a:ext cx="2888349" cy="927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F52"/>
        </a:solidFill>
      </p:bgPr>
    </p:bg>
    <p:spTree>
      <p:nvGrpSpPr>
        <p:cNvPr id="1845" name="Shape 1845"/>
        <p:cNvGrpSpPr/>
        <p:nvPr/>
      </p:nvGrpSpPr>
      <p:grpSpPr>
        <a:xfrm>
          <a:off x="0" y="0"/>
          <a:ext cx="0" cy="0"/>
          <a:chOff x="0" y="0"/>
          <a:chExt cx="0" cy="0"/>
        </a:xfrm>
      </p:grpSpPr>
      <p:pic>
        <p:nvPicPr>
          <p:cNvPr id="1846" name="Google Shape;1846;p126" title="RUB_Slide 9.png"/>
          <p:cNvPicPr preferRelativeResize="0"/>
          <p:nvPr/>
        </p:nvPicPr>
        <p:blipFill rotWithShape="1">
          <a:blip r:embed="rId3">
            <a:alphaModFix/>
          </a:blip>
          <a:srcRect b="0" l="0" r="0" t="0"/>
          <a:stretch/>
        </p:blipFill>
        <p:spPr>
          <a:xfrm>
            <a:off x="0" y="0"/>
            <a:ext cx="9144003" cy="5143510"/>
          </a:xfrm>
          <a:prstGeom prst="rect">
            <a:avLst/>
          </a:prstGeom>
          <a:noFill/>
          <a:ln>
            <a:noFill/>
          </a:ln>
        </p:spPr>
      </p:pic>
      <p:sp>
        <p:nvSpPr>
          <p:cNvPr id="1847" name="Google Shape;1847;p126"/>
          <p:cNvSpPr txBox="1"/>
          <p:nvPr>
            <p:ph type="title"/>
          </p:nvPr>
        </p:nvSpPr>
        <p:spPr>
          <a:xfrm>
            <a:off x="371475" y="371500"/>
            <a:ext cx="3978000" cy="44004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4800"/>
              <a:t>Identity</a:t>
            </a:r>
            <a:endParaRPr sz="4800"/>
          </a:p>
          <a:p>
            <a:pPr indent="0" lvl="0" marL="0" rtl="0" algn="l">
              <a:spcBef>
                <a:spcPts val="0"/>
              </a:spcBef>
              <a:spcAft>
                <a:spcPts val="0"/>
              </a:spcAft>
              <a:buNone/>
            </a:pPr>
            <a:r>
              <a:rPr lang="en" sz="4800"/>
              <a:t>Resilience - Key to the kingdom</a:t>
            </a:r>
            <a:endParaRPr sz="4800"/>
          </a:p>
        </p:txBody>
      </p:sp>
      <p:sp>
        <p:nvSpPr>
          <p:cNvPr id="1848" name="Google Shape;1848;p126"/>
          <p:cNvSpPr txBox="1"/>
          <p:nvPr/>
        </p:nvSpPr>
        <p:spPr>
          <a:xfrm>
            <a:off x="5044298" y="-1108688"/>
            <a:ext cx="8202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sp>
        <p:nvSpPr>
          <p:cNvPr id="1849" name="Google Shape;1849;p126"/>
          <p:cNvSpPr txBox="1"/>
          <p:nvPr/>
        </p:nvSpPr>
        <p:spPr>
          <a:xfrm>
            <a:off x="6001770" y="-1777490"/>
            <a:ext cx="8247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sp>
        <p:nvSpPr>
          <p:cNvPr id="1850" name="Google Shape;1850;p126"/>
          <p:cNvSpPr txBox="1"/>
          <p:nvPr/>
        </p:nvSpPr>
        <p:spPr>
          <a:xfrm>
            <a:off x="7031900" y="-1108688"/>
            <a:ext cx="8247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cxnSp>
        <p:nvCxnSpPr>
          <p:cNvPr id="1851" name="Google Shape;1851;p126"/>
          <p:cNvCxnSpPr/>
          <p:nvPr/>
        </p:nvCxnSpPr>
        <p:spPr>
          <a:xfrm rot="10800000">
            <a:off x="5044754" y="-2433629"/>
            <a:ext cx="0" cy="1279800"/>
          </a:xfrm>
          <a:prstGeom prst="straightConnector1">
            <a:avLst/>
          </a:prstGeom>
          <a:noFill/>
          <a:ln cap="flat" cmpd="sng" w="3575">
            <a:solidFill>
              <a:srgbClr val="FFFFFF"/>
            </a:solidFill>
            <a:prstDash val="solid"/>
            <a:round/>
            <a:headEnd len="sm" w="sm" type="none"/>
            <a:tailEnd len="med" w="med" type="oval"/>
          </a:ln>
        </p:spPr>
      </p:cxnSp>
      <p:cxnSp>
        <p:nvCxnSpPr>
          <p:cNvPr id="1852" name="Google Shape;1852;p126"/>
          <p:cNvCxnSpPr/>
          <p:nvPr/>
        </p:nvCxnSpPr>
        <p:spPr>
          <a:xfrm rot="10800000">
            <a:off x="6002241" y="-2433629"/>
            <a:ext cx="0" cy="606000"/>
          </a:xfrm>
          <a:prstGeom prst="straightConnector1">
            <a:avLst/>
          </a:prstGeom>
          <a:noFill/>
          <a:ln cap="flat" cmpd="sng" w="3575">
            <a:solidFill>
              <a:srgbClr val="FFFFFF"/>
            </a:solidFill>
            <a:prstDash val="solid"/>
            <a:round/>
            <a:headEnd len="sm" w="sm" type="none"/>
            <a:tailEnd len="med" w="med" type="oval"/>
          </a:ln>
        </p:spPr>
      </p:cxnSp>
      <p:cxnSp>
        <p:nvCxnSpPr>
          <p:cNvPr id="1853" name="Google Shape;1853;p126"/>
          <p:cNvCxnSpPr/>
          <p:nvPr/>
        </p:nvCxnSpPr>
        <p:spPr>
          <a:xfrm rot="10800000">
            <a:off x="7021981" y="-2433629"/>
            <a:ext cx="0" cy="1279800"/>
          </a:xfrm>
          <a:prstGeom prst="straightConnector1">
            <a:avLst/>
          </a:prstGeom>
          <a:noFill/>
          <a:ln cap="flat" cmpd="sng" w="3575">
            <a:solidFill>
              <a:srgbClr val="FFFFFF"/>
            </a:solidFill>
            <a:prstDash val="solid"/>
            <a:round/>
            <a:headEnd len="sm" w="sm" type="none"/>
            <a:tailEnd len="med" w="med" type="oval"/>
          </a:ln>
        </p:spPr>
      </p:cxnSp>
      <p:sp>
        <p:nvSpPr>
          <p:cNvPr id="1854" name="Google Shape;1854;p126"/>
          <p:cNvSpPr txBox="1"/>
          <p:nvPr/>
        </p:nvSpPr>
        <p:spPr>
          <a:xfrm>
            <a:off x="7934869" y="-1777490"/>
            <a:ext cx="8247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FFFFFF"/>
              </a:buClr>
              <a:buSzPts val="2100"/>
              <a:buFont typeface="Inter"/>
              <a:buNone/>
            </a:pPr>
            <a:r>
              <a:rPr lang="en" sz="800">
                <a:solidFill>
                  <a:srgbClr val="FFFFFF"/>
                </a:solidFill>
              </a:rPr>
              <a:t>Restore from backup, isolate, install agent, scan to verify clean, repeat..</a:t>
            </a:r>
            <a:endParaRPr sz="800">
              <a:solidFill>
                <a:srgbClr val="FFFFFF"/>
              </a:solidFill>
            </a:endParaRPr>
          </a:p>
        </p:txBody>
      </p:sp>
      <p:cxnSp>
        <p:nvCxnSpPr>
          <p:cNvPr id="1855" name="Google Shape;1855;p126"/>
          <p:cNvCxnSpPr/>
          <p:nvPr/>
        </p:nvCxnSpPr>
        <p:spPr>
          <a:xfrm rot="10800000">
            <a:off x="7935416" y="-2433629"/>
            <a:ext cx="0" cy="607500"/>
          </a:xfrm>
          <a:prstGeom prst="straightConnector1">
            <a:avLst/>
          </a:prstGeom>
          <a:noFill/>
          <a:ln cap="flat" cmpd="sng" w="3575">
            <a:solidFill>
              <a:srgbClr val="FFFFFF"/>
            </a:solidFill>
            <a:prstDash val="solid"/>
            <a:round/>
            <a:headEnd len="sm" w="sm" type="none"/>
            <a:tailEnd len="med" w="med" type="oval"/>
          </a:ln>
        </p:spPr>
      </p:cxnSp>
    </p:spTree>
  </p:cSld>
  <p:clrMapOvr>
    <a:masterClrMapping/>
  </p:clrMapOvr>
</p:sld>
</file>

<file path=ppt/theme/theme1.xml><?xml version="1.0" encoding="utf-8"?>
<a:theme xmlns:a="http://schemas.openxmlformats.org/drawingml/2006/main" xmlns:r="http://schemas.openxmlformats.org/officeDocument/2006/relationships" name="Rubrik Updated Master">
  <a:themeElements>
    <a:clrScheme name="Custom 1">
      <a:dk1>
        <a:srgbClr val="000000"/>
      </a:dk1>
      <a:lt1>
        <a:srgbClr val="FFFFFF"/>
      </a:lt1>
      <a:dk2>
        <a:srgbClr val="021F3A"/>
      </a:dk2>
      <a:lt2>
        <a:srgbClr val="F1F4F6"/>
      </a:lt2>
      <a:accent1>
        <a:srgbClr val="00C7C7"/>
      </a:accent1>
      <a:accent2>
        <a:srgbClr val="8242E8"/>
      </a:accent2>
      <a:accent3>
        <a:srgbClr val="05ACF9"/>
      </a:accent3>
      <a:accent4>
        <a:srgbClr val="FFBE2E"/>
      </a:accent4>
      <a:accent5>
        <a:srgbClr val="0668DD"/>
      </a:accent5>
      <a:accent6>
        <a:srgbClr val="DC00B4"/>
      </a:accent6>
      <a:hlink>
        <a:srgbClr val="00B46E"/>
      </a:hlink>
      <a:folHlink>
        <a:srgbClr val="0075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ubrik Updated Master">
  <a:themeElements>
    <a:clrScheme name="Custom 1">
      <a:dk1>
        <a:srgbClr val="000000"/>
      </a:dk1>
      <a:lt1>
        <a:srgbClr val="FFFFFF"/>
      </a:lt1>
      <a:dk2>
        <a:srgbClr val="021F3A"/>
      </a:dk2>
      <a:lt2>
        <a:srgbClr val="F1F4F6"/>
      </a:lt2>
      <a:accent1>
        <a:srgbClr val="00C7C7"/>
      </a:accent1>
      <a:accent2>
        <a:srgbClr val="8242E8"/>
      </a:accent2>
      <a:accent3>
        <a:srgbClr val="05ACF9"/>
      </a:accent3>
      <a:accent4>
        <a:srgbClr val="FFBE2E"/>
      </a:accent4>
      <a:accent5>
        <a:srgbClr val="0668DD"/>
      </a:accent5>
      <a:accent6>
        <a:srgbClr val="DC00B4"/>
      </a:accent6>
      <a:hlink>
        <a:srgbClr val="00B46E"/>
      </a:hlink>
      <a:folHlink>
        <a:srgbClr val="0075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