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4" r:id="rId2"/>
    <p:sldMasterId id="2147483795" r:id="rId3"/>
  </p:sldMasterIdLst>
  <p:notesMasterIdLst>
    <p:notesMasterId r:id="rId26"/>
  </p:notesMasterIdLst>
  <p:sldIdLst>
    <p:sldId id="2147375485" r:id="rId4"/>
    <p:sldId id="2147479331" r:id="rId5"/>
    <p:sldId id="2147479334" r:id="rId6"/>
    <p:sldId id="2147479332" r:id="rId7"/>
    <p:sldId id="2147375542" r:id="rId8"/>
    <p:sldId id="2147375561" r:id="rId9"/>
    <p:sldId id="2147375543" r:id="rId10"/>
    <p:sldId id="2147375645" r:id="rId11"/>
    <p:sldId id="2147375647" r:id="rId12"/>
    <p:sldId id="2147479335" r:id="rId13"/>
    <p:sldId id="2147375519" r:id="rId14"/>
    <p:sldId id="2147375480" r:id="rId15"/>
    <p:sldId id="2147375518" r:id="rId16"/>
    <p:sldId id="2147375479" r:id="rId17"/>
    <p:sldId id="2147375526" r:id="rId18"/>
    <p:sldId id="2147375527" r:id="rId19"/>
    <p:sldId id="2147375520" r:id="rId20"/>
    <p:sldId id="2147479330" r:id="rId21"/>
    <p:sldId id="2147375140" r:id="rId22"/>
    <p:sldId id="2147374603" r:id="rId23"/>
    <p:sldId id="2147375515" r:id="rId24"/>
    <p:sldId id="2147374772"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FF51"/>
    <a:srgbClr val="FFFFFF"/>
    <a:srgbClr val="F30D23"/>
    <a:srgbClr val="FF0000"/>
    <a:srgbClr val="006D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59" autoAdjust="0"/>
  </p:normalViewPr>
  <p:slideViewPr>
    <p:cSldViewPr snapToGrid="0">
      <p:cViewPr varScale="1">
        <p:scale>
          <a:sx n="133" d="100"/>
          <a:sy n="133" d="100"/>
        </p:scale>
        <p:origin x="300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enjamin GISEVIUS" userId="b50f079c-9072-4a7c-b6f5-6bf616f663b0" providerId="ADAL" clId="{013D950B-A53A-4788-AF07-3BFE83C7D27E}"/>
    <pc:docChg chg="undo redo custSel addSld delSld modSld sldOrd">
      <pc:chgData name="Michael Benjamin GISEVIUS" userId="b50f079c-9072-4a7c-b6f5-6bf616f663b0" providerId="ADAL" clId="{013D950B-A53A-4788-AF07-3BFE83C7D27E}" dt="2026-04-17T11:40:54.309" v="526" actId="20577"/>
      <pc:docMkLst>
        <pc:docMk/>
      </pc:docMkLst>
      <pc:sldChg chg="del">
        <pc:chgData name="Michael Benjamin GISEVIUS" userId="b50f079c-9072-4a7c-b6f5-6bf616f663b0" providerId="ADAL" clId="{013D950B-A53A-4788-AF07-3BFE83C7D27E}" dt="2026-04-17T10:40:34.487" v="1" actId="47"/>
        <pc:sldMkLst>
          <pc:docMk/>
          <pc:sldMk cId="748383761" sldId="286"/>
        </pc:sldMkLst>
      </pc:sldChg>
      <pc:sldChg chg="modSp">
        <pc:chgData name="Michael Benjamin GISEVIUS" userId="b50f079c-9072-4a7c-b6f5-6bf616f663b0" providerId="ADAL" clId="{013D950B-A53A-4788-AF07-3BFE83C7D27E}" dt="2026-04-17T11:19:22.772" v="310" actId="1076"/>
        <pc:sldMkLst>
          <pc:docMk/>
          <pc:sldMk cId="679785506" sldId="2147374603"/>
        </pc:sldMkLst>
        <pc:picChg chg="mod">
          <ac:chgData name="Michael Benjamin GISEVIUS" userId="b50f079c-9072-4a7c-b6f5-6bf616f663b0" providerId="ADAL" clId="{013D950B-A53A-4788-AF07-3BFE83C7D27E}" dt="2026-04-17T11:19:22.772" v="310" actId="1076"/>
          <ac:picMkLst>
            <pc:docMk/>
            <pc:sldMk cId="679785506" sldId="2147374603"/>
            <ac:picMk id="1026" creationId="{E72017C7-2E2E-95B4-29D5-D9AF47276F78}"/>
          </ac:picMkLst>
        </pc:picChg>
      </pc:sldChg>
      <pc:sldChg chg="modSp mod">
        <pc:chgData name="Michael Benjamin GISEVIUS" userId="b50f079c-9072-4a7c-b6f5-6bf616f663b0" providerId="ADAL" clId="{013D950B-A53A-4788-AF07-3BFE83C7D27E}" dt="2026-04-17T11:19:14.158" v="309" actId="1076"/>
        <pc:sldMkLst>
          <pc:docMk/>
          <pc:sldMk cId="937006401" sldId="2147375140"/>
        </pc:sldMkLst>
        <pc:spChg chg="mod">
          <ac:chgData name="Michael Benjamin GISEVIUS" userId="b50f079c-9072-4a7c-b6f5-6bf616f663b0" providerId="ADAL" clId="{013D950B-A53A-4788-AF07-3BFE83C7D27E}" dt="2026-04-17T11:19:08.525" v="306" actId="404"/>
          <ac:spMkLst>
            <pc:docMk/>
            <pc:sldMk cId="937006401" sldId="2147375140"/>
            <ac:spMk id="5" creationId="{17BFA608-73C9-6A57-50B5-A41E35C2BD50}"/>
          </ac:spMkLst>
        </pc:spChg>
        <pc:spChg chg="mod">
          <ac:chgData name="Michael Benjamin GISEVIUS" userId="b50f079c-9072-4a7c-b6f5-6bf616f663b0" providerId="ADAL" clId="{013D950B-A53A-4788-AF07-3BFE83C7D27E}" dt="2026-04-17T11:19:14.158" v="309" actId="1076"/>
          <ac:spMkLst>
            <pc:docMk/>
            <pc:sldMk cId="937006401" sldId="2147375140"/>
            <ac:spMk id="15" creationId="{A7260BCE-1309-CA77-D18A-CD7610A0579D}"/>
          </ac:spMkLst>
        </pc:spChg>
      </pc:sldChg>
      <pc:sldChg chg="modSp mod">
        <pc:chgData name="Michael Benjamin GISEVIUS" userId="b50f079c-9072-4a7c-b6f5-6bf616f663b0" providerId="ADAL" clId="{013D950B-A53A-4788-AF07-3BFE83C7D27E}" dt="2026-04-17T11:40:54.309" v="526" actId="20577"/>
        <pc:sldMkLst>
          <pc:docMk/>
          <pc:sldMk cId="3415339123" sldId="2147375479"/>
        </pc:sldMkLst>
        <pc:spChg chg="mod">
          <ac:chgData name="Michael Benjamin GISEVIUS" userId="b50f079c-9072-4a7c-b6f5-6bf616f663b0" providerId="ADAL" clId="{013D950B-A53A-4788-AF07-3BFE83C7D27E}" dt="2026-04-17T11:17:32.331" v="289" actId="1076"/>
          <ac:spMkLst>
            <pc:docMk/>
            <pc:sldMk cId="3415339123" sldId="2147375479"/>
            <ac:spMk id="31" creationId="{5097699C-23B7-7675-9009-DB7879BCFD53}"/>
          </ac:spMkLst>
        </pc:spChg>
        <pc:spChg chg="mod">
          <ac:chgData name="Michael Benjamin GISEVIUS" userId="b50f079c-9072-4a7c-b6f5-6bf616f663b0" providerId="ADAL" clId="{013D950B-A53A-4788-AF07-3BFE83C7D27E}" dt="2026-04-17T11:16:32.312" v="269" actId="20577"/>
          <ac:spMkLst>
            <pc:docMk/>
            <pc:sldMk cId="3415339123" sldId="2147375479"/>
            <ac:spMk id="35" creationId="{02B9DD97-15A6-632C-2E2D-0911A12D32D8}"/>
          </ac:spMkLst>
        </pc:spChg>
        <pc:spChg chg="mod">
          <ac:chgData name="Michael Benjamin GISEVIUS" userId="b50f079c-9072-4a7c-b6f5-6bf616f663b0" providerId="ADAL" clId="{013D950B-A53A-4788-AF07-3BFE83C7D27E}" dt="2026-04-17T11:16:45.883" v="272" actId="1076"/>
          <ac:spMkLst>
            <pc:docMk/>
            <pc:sldMk cId="3415339123" sldId="2147375479"/>
            <ac:spMk id="40" creationId="{08794332-E4AD-EEE0-81F7-D6768BDDEB79}"/>
          </ac:spMkLst>
        </pc:spChg>
        <pc:spChg chg="mod">
          <ac:chgData name="Michael Benjamin GISEVIUS" userId="b50f079c-9072-4a7c-b6f5-6bf616f663b0" providerId="ADAL" clId="{013D950B-A53A-4788-AF07-3BFE83C7D27E}" dt="2026-04-17T11:16:58.196" v="284" actId="20577"/>
          <ac:spMkLst>
            <pc:docMk/>
            <pc:sldMk cId="3415339123" sldId="2147375479"/>
            <ac:spMk id="45" creationId="{A4E3322A-386A-3F47-20F5-0BFB61305C35}"/>
          </ac:spMkLst>
        </pc:spChg>
        <pc:spChg chg="mod">
          <ac:chgData name="Michael Benjamin GISEVIUS" userId="b50f079c-9072-4a7c-b6f5-6bf616f663b0" providerId="ADAL" clId="{013D950B-A53A-4788-AF07-3BFE83C7D27E}" dt="2026-04-17T11:17:16.146" v="285"/>
          <ac:spMkLst>
            <pc:docMk/>
            <pc:sldMk cId="3415339123" sldId="2147375479"/>
            <ac:spMk id="48" creationId="{2692D95C-E96B-DA89-D343-A2597FFFA0C3}"/>
          </ac:spMkLst>
        </pc:spChg>
        <pc:spChg chg="mod">
          <ac:chgData name="Michael Benjamin GISEVIUS" userId="b50f079c-9072-4a7c-b6f5-6bf616f663b0" providerId="ADAL" clId="{013D950B-A53A-4788-AF07-3BFE83C7D27E}" dt="2026-04-17T11:40:54.309" v="526" actId="20577"/>
          <ac:spMkLst>
            <pc:docMk/>
            <pc:sldMk cId="3415339123" sldId="2147375479"/>
            <ac:spMk id="49" creationId="{DB4E9AF1-9A5D-90EC-21CC-73B9356E8BC7}"/>
          </ac:spMkLst>
        </pc:spChg>
        <pc:spChg chg="mod">
          <ac:chgData name="Michael Benjamin GISEVIUS" userId="b50f079c-9072-4a7c-b6f5-6bf616f663b0" providerId="ADAL" clId="{013D950B-A53A-4788-AF07-3BFE83C7D27E}" dt="2026-04-17T11:17:24.602" v="288" actId="20577"/>
          <ac:spMkLst>
            <pc:docMk/>
            <pc:sldMk cId="3415339123" sldId="2147375479"/>
            <ac:spMk id="67" creationId="{2E6884C5-F2B4-E230-3E22-065E1D3EBD75}"/>
          </ac:spMkLst>
        </pc:spChg>
        <pc:spChg chg="mod">
          <ac:chgData name="Michael Benjamin GISEVIUS" userId="b50f079c-9072-4a7c-b6f5-6bf616f663b0" providerId="ADAL" clId="{013D950B-A53A-4788-AF07-3BFE83C7D27E}" dt="2026-04-17T11:17:16.146" v="285"/>
          <ac:spMkLst>
            <pc:docMk/>
            <pc:sldMk cId="3415339123" sldId="2147375479"/>
            <ac:spMk id="68" creationId="{97E32C9F-E751-CCBE-C32A-761990DECEC6}"/>
          </ac:spMkLst>
        </pc:spChg>
        <pc:spChg chg="mod">
          <ac:chgData name="Michael Benjamin GISEVIUS" userId="b50f079c-9072-4a7c-b6f5-6bf616f663b0" providerId="ADAL" clId="{013D950B-A53A-4788-AF07-3BFE83C7D27E}" dt="2026-04-17T11:18:04.466" v="291" actId="1076"/>
          <ac:spMkLst>
            <pc:docMk/>
            <pc:sldMk cId="3415339123" sldId="2147375479"/>
            <ac:spMk id="72" creationId="{44F19287-E197-EDD5-673F-E3C75EA06678}"/>
          </ac:spMkLst>
        </pc:spChg>
        <pc:grpChg chg="mod">
          <ac:chgData name="Michael Benjamin GISEVIUS" userId="b50f079c-9072-4a7c-b6f5-6bf616f663b0" providerId="ADAL" clId="{013D950B-A53A-4788-AF07-3BFE83C7D27E}" dt="2026-04-17T11:17:16.146" v="285"/>
          <ac:grpSpMkLst>
            <pc:docMk/>
            <pc:sldMk cId="3415339123" sldId="2147375479"/>
            <ac:grpSpMk id="47" creationId="{54191D13-0F1B-F619-8A73-CE7A609B7AE5}"/>
          </ac:grpSpMkLst>
        </pc:grpChg>
      </pc:sldChg>
      <pc:sldChg chg="modAnim">
        <pc:chgData name="Michael Benjamin GISEVIUS" userId="b50f079c-9072-4a7c-b6f5-6bf616f663b0" providerId="ADAL" clId="{013D950B-A53A-4788-AF07-3BFE83C7D27E}" dt="2026-04-17T11:40:40.634" v="522"/>
        <pc:sldMkLst>
          <pc:docMk/>
          <pc:sldMk cId="3999267390" sldId="2147375480"/>
        </pc:sldMkLst>
      </pc:sldChg>
      <pc:sldChg chg="add">
        <pc:chgData name="Michael Benjamin GISEVIUS" userId="b50f079c-9072-4a7c-b6f5-6bf616f663b0" providerId="ADAL" clId="{013D950B-A53A-4788-AF07-3BFE83C7D27E}" dt="2026-04-17T10:40:32.069" v="0"/>
        <pc:sldMkLst>
          <pc:docMk/>
          <pc:sldMk cId="1288196712" sldId="2147375485"/>
        </pc:sldMkLst>
      </pc:sldChg>
      <pc:sldChg chg="modSp mod">
        <pc:chgData name="Michael Benjamin GISEVIUS" userId="b50f079c-9072-4a7c-b6f5-6bf616f663b0" providerId="ADAL" clId="{013D950B-A53A-4788-AF07-3BFE83C7D27E}" dt="2026-04-17T11:38:21.907" v="491" actId="2711"/>
        <pc:sldMkLst>
          <pc:docMk/>
          <pc:sldMk cId="1730246764" sldId="2147375542"/>
        </pc:sldMkLst>
        <pc:spChg chg="mod">
          <ac:chgData name="Michael Benjamin GISEVIUS" userId="b50f079c-9072-4a7c-b6f5-6bf616f663b0" providerId="ADAL" clId="{013D950B-A53A-4788-AF07-3BFE83C7D27E}" dt="2026-04-17T11:38:21.907" v="491" actId="2711"/>
          <ac:spMkLst>
            <pc:docMk/>
            <pc:sldMk cId="1730246764" sldId="2147375542"/>
            <ac:spMk id="6" creationId="{244722E6-514B-8CDD-D590-56015E2E672A}"/>
          </ac:spMkLst>
        </pc:spChg>
        <pc:spChg chg="mod">
          <ac:chgData name="Michael Benjamin GISEVIUS" userId="b50f079c-9072-4a7c-b6f5-6bf616f663b0" providerId="ADAL" clId="{013D950B-A53A-4788-AF07-3BFE83C7D27E}" dt="2026-04-17T11:38:21.907" v="491" actId="2711"/>
          <ac:spMkLst>
            <pc:docMk/>
            <pc:sldMk cId="1730246764" sldId="2147375542"/>
            <ac:spMk id="7" creationId="{3870A4A7-734C-E78F-82B6-662FA02BD79D}"/>
          </ac:spMkLst>
        </pc:spChg>
      </pc:sldChg>
      <pc:sldChg chg="modSp mod">
        <pc:chgData name="Michael Benjamin GISEVIUS" userId="b50f079c-9072-4a7c-b6f5-6bf616f663b0" providerId="ADAL" clId="{013D950B-A53A-4788-AF07-3BFE83C7D27E}" dt="2026-04-17T11:38:38.409" v="493" actId="2711"/>
        <pc:sldMkLst>
          <pc:docMk/>
          <pc:sldMk cId="1279675854" sldId="2147375543"/>
        </pc:sldMkLst>
        <pc:spChg chg="mod">
          <ac:chgData name="Michael Benjamin GISEVIUS" userId="b50f079c-9072-4a7c-b6f5-6bf616f663b0" providerId="ADAL" clId="{013D950B-A53A-4788-AF07-3BFE83C7D27E}" dt="2026-04-17T11:38:38.409" v="493" actId="2711"/>
          <ac:spMkLst>
            <pc:docMk/>
            <pc:sldMk cId="1279675854" sldId="2147375543"/>
            <ac:spMk id="2" creationId="{0720DCC5-5082-E9AC-F69E-AD13420A3035}"/>
          </ac:spMkLst>
        </pc:spChg>
        <pc:spChg chg="mod">
          <ac:chgData name="Michael Benjamin GISEVIUS" userId="b50f079c-9072-4a7c-b6f5-6bf616f663b0" providerId="ADAL" clId="{013D950B-A53A-4788-AF07-3BFE83C7D27E}" dt="2026-04-17T11:38:38.409" v="493" actId="2711"/>
          <ac:spMkLst>
            <pc:docMk/>
            <pc:sldMk cId="1279675854" sldId="2147375543"/>
            <ac:spMk id="3" creationId="{B92A51A4-43A7-BCBE-9A7B-B0D9EC367452}"/>
          </ac:spMkLst>
        </pc:spChg>
      </pc:sldChg>
      <pc:sldChg chg="modSp mod">
        <pc:chgData name="Michael Benjamin GISEVIUS" userId="b50f079c-9072-4a7c-b6f5-6bf616f663b0" providerId="ADAL" clId="{013D950B-A53A-4788-AF07-3BFE83C7D27E}" dt="2026-04-17T11:38:30.548" v="492" actId="2711"/>
        <pc:sldMkLst>
          <pc:docMk/>
          <pc:sldMk cId="3255468331" sldId="2147375561"/>
        </pc:sldMkLst>
        <pc:spChg chg="mod">
          <ac:chgData name="Michael Benjamin GISEVIUS" userId="b50f079c-9072-4a7c-b6f5-6bf616f663b0" providerId="ADAL" clId="{013D950B-A53A-4788-AF07-3BFE83C7D27E}" dt="2026-04-17T11:38:30.548" v="492" actId="2711"/>
          <ac:spMkLst>
            <pc:docMk/>
            <pc:sldMk cId="3255468331" sldId="2147375561"/>
            <ac:spMk id="2" creationId="{E5DCD882-B253-2C5A-6EBD-AEA17683EF6F}"/>
          </ac:spMkLst>
        </pc:spChg>
        <pc:spChg chg="mod">
          <ac:chgData name="Michael Benjamin GISEVIUS" userId="b50f079c-9072-4a7c-b6f5-6bf616f663b0" providerId="ADAL" clId="{013D950B-A53A-4788-AF07-3BFE83C7D27E}" dt="2026-04-17T11:38:30.548" v="492" actId="2711"/>
          <ac:spMkLst>
            <pc:docMk/>
            <pc:sldMk cId="3255468331" sldId="2147375561"/>
            <ac:spMk id="3" creationId="{A9DECA45-CAC2-4F4E-0048-447B184331BA}"/>
          </ac:spMkLst>
        </pc:spChg>
        <pc:spChg chg="mod">
          <ac:chgData name="Michael Benjamin GISEVIUS" userId="b50f079c-9072-4a7c-b6f5-6bf616f663b0" providerId="ADAL" clId="{013D950B-A53A-4788-AF07-3BFE83C7D27E}" dt="2026-04-17T11:38:30.548" v="492" actId="2711"/>
          <ac:spMkLst>
            <pc:docMk/>
            <pc:sldMk cId="3255468331" sldId="2147375561"/>
            <ac:spMk id="6" creationId="{E6918005-924F-7D69-049C-6934A1937E14}"/>
          </ac:spMkLst>
        </pc:spChg>
      </pc:sldChg>
      <pc:sldChg chg="modSp mod">
        <pc:chgData name="Michael Benjamin GISEVIUS" userId="b50f079c-9072-4a7c-b6f5-6bf616f663b0" providerId="ADAL" clId="{013D950B-A53A-4788-AF07-3BFE83C7D27E}" dt="2026-04-17T11:38:45.530" v="494" actId="2711"/>
        <pc:sldMkLst>
          <pc:docMk/>
          <pc:sldMk cId="1476010992" sldId="2147375645"/>
        </pc:sldMkLst>
        <pc:spChg chg="mod">
          <ac:chgData name="Michael Benjamin GISEVIUS" userId="b50f079c-9072-4a7c-b6f5-6bf616f663b0" providerId="ADAL" clId="{013D950B-A53A-4788-AF07-3BFE83C7D27E}" dt="2026-04-17T11:38:45.530" v="494" actId="2711"/>
          <ac:spMkLst>
            <pc:docMk/>
            <pc:sldMk cId="1476010992" sldId="2147375645"/>
            <ac:spMk id="2" creationId="{4042F40D-999C-7AC3-4F2E-6259D0C01F93}"/>
          </ac:spMkLst>
        </pc:spChg>
        <pc:spChg chg="mod">
          <ac:chgData name="Michael Benjamin GISEVIUS" userId="b50f079c-9072-4a7c-b6f5-6bf616f663b0" providerId="ADAL" clId="{013D950B-A53A-4788-AF07-3BFE83C7D27E}" dt="2026-04-17T11:38:45.530" v="494" actId="2711"/>
          <ac:spMkLst>
            <pc:docMk/>
            <pc:sldMk cId="1476010992" sldId="2147375645"/>
            <ac:spMk id="3" creationId="{B0708DD1-948D-ED73-53CB-4FB97F74279A}"/>
          </ac:spMkLst>
        </pc:spChg>
      </pc:sldChg>
      <pc:sldChg chg="addSp delSp modSp mod modClrScheme chgLayout">
        <pc:chgData name="Michael Benjamin GISEVIUS" userId="b50f079c-9072-4a7c-b6f5-6bf616f663b0" providerId="ADAL" clId="{013D950B-A53A-4788-AF07-3BFE83C7D27E}" dt="2026-04-17T11:39:23.200" v="497" actId="21"/>
        <pc:sldMkLst>
          <pc:docMk/>
          <pc:sldMk cId="2396308088" sldId="2147375647"/>
        </pc:sldMkLst>
        <pc:spChg chg="mod ord">
          <ac:chgData name="Michael Benjamin GISEVIUS" userId="b50f079c-9072-4a7c-b6f5-6bf616f663b0" providerId="ADAL" clId="{013D950B-A53A-4788-AF07-3BFE83C7D27E}" dt="2026-04-17T11:39:23.200" v="497" actId="21"/>
          <ac:spMkLst>
            <pc:docMk/>
            <pc:sldMk cId="2396308088" sldId="2147375647"/>
            <ac:spMk id="2" creationId="{6AF75D4D-7665-3B56-20C4-79D300B9FAB9}"/>
          </ac:spMkLst>
        </pc:spChg>
        <pc:spChg chg="mod ord">
          <ac:chgData name="Michael Benjamin GISEVIUS" userId="b50f079c-9072-4a7c-b6f5-6bf616f663b0" providerId="ADAL" clId="{013D950B-A53A-4788-AF07-3BFE83C7D27E}" dt="2026-04-17T11:38:52.069" v="495" actId="2711"/>
          <ac:spMkLst>
            <pc:docMk/>
            <pc:sldMk cId="2396308088" sldId="2147375647"/>
            <ac:spMk id="3" creationId="{6493297E-1459-C7BC-63EA-279ED7B8E505}"/>
          </ac:spMkLst>
        </pc:spChg>
        <pc:picChg chg="mod">
          <ac:chgData name="Michael Benjamin GISEVIUS" userId="b50f079c-9072-4a7c-b6f5-6bf616f663b0" providerId="ADAL" clId="{013D950B-A53A-4788-AF07-3BFE83C7D27E}" dt="2026-04-17T11:25:08.551" v="383" actId="1076"/>
          <ac:picMkLst>
            <pc:docMk/>
            <pc:sldMk cId="2396308088" sldId="2147375647"/>
            <ac:picMk id="1026" creationId="{E3BA79C9-98B1-52DF-769E-AA5CA0E803A1}"/>
          </ac:picMkLst>
        </pc:picChg>
        <pc:picChg chg="del">
          <ac:chgData name="Michael Benjamin GISEVIUS" userId="b50f079c-9072-4a7c-b6f5-6bf616f663b0" providerId="ADAL" clId="{013D950B-A53A-4788-AF07-3BFE83C7D27E}" dt="2026-04-17T10:58:24.824" v="152" actId="478"/>
          <ac:picMkLst>
            <pc:docMk/>
            <pc:sldMk cId="2396308088" sldId="2147375647"/>
            <ac:picMk id="1028" creationId="{5FA36E13-A80F-1587-7677-19B4B121D3A0}"/>
          </ac:picMkLst>
        </pc:picChg>
        <pc:picChg chg="add del mod">
          <ac:chgData name="Michael Benjamin GISEVIUS" userId="b50f079c-9072-4a7c-b6f5-6bf616f663b0" providerId="ADAL" clId="{013D950B-A53A-4788-AF07-3BFE83C7D27E}" dt="2026-04-17T11:25:04.771" v="381" actId="478"/>
          <ac:picMkLst>
            <pc:docMk/>
            <pc:sldMk cId="2396308088" sldId="2147375647"/>
            <ac:picMk id="2050" creationId="{233BE5B1-406D-CD07-C10A-C8E7B08813BB}"/>
          </ac:picMkLst>
        </pc:picChg>
      </pc:sldChg>
      <pc:sldChg chg="addSp delSp modSp new mod ord modClrScheme addAnim delAnim modAnim chgLayout">
        <pc:chgData name="Michael Benjamin GISEVIUS" userId="b50f079c-9072-4a7c-b6f5-6bf616f663b0" providerId="ADAL" clId="{013D950B-A53A-4788-AF07-3BFE83C7D27E}" dt="2026-04-17T11:22:15.308" v="378" actId="14100"/>
        <pc:sldMkLst>
          <pc:docMk/>
          <pc:sldMk cId="1273222789" sldId="2147479331"/>
        </pc:sldMkLst>
        <pc:spChg chg="del">
          <ac:chgData name="Michael Benjamin GISEVIUS" userId="b50f079c-9072-4a7c-b6f5-6bf616f663b0" providerId="ADAL" clId="{013D950B-A53A-4788-AF07-3BFE83C7D27E}" dt="2026-04-17T10:42:04.175" v="7" actId="700"/>
          <ac:spMkLst>
            <pc:docMk/>
            <pc:sldMk cId="1273222789" sldId="2147479331"/>
            <ac:spMk id="2" creationId="{DAF6FF99-E46C-FBF2-873D-87BD00BFF2CD}"/>
          </ac:spMkLst>
        </pc:spChg>
        <pc:spChg chg="del">
          <ac:chgData name="Michael Benjamin GISEVIUS" userId="b50f079c-9072-4a7c-b6f5-6bf616f663b0" providerId="ADAL" clId="{013D950B-A53A-4788-AF07-3BFE83C7D27E}" dt="2026-04-17T10:42:04.175" v="7" actId="700"/>
          <ac:spMkLst>
            <pc:docMk/>
            <pc:sldMk cId="1273222789" sldId="2147479331"/>
            <ac:spMk id="3" creationId="{6A3B5AD4-2156-B98A-514A-80C659850B29}"/>
          </ac:spMkLst>
        </pc:spChg>
        <pc:spChg chg="del">
          <ac:chgData name="Michael Benjamin GISEVIUS" userId="b50f079c-9072-4a7c-b6f5-6bf616f663b0" providerId="ADAL" clId="{013D950B-A53A-4788-AF07-3BFE83C7D27E}" dt="2026-04-17T10:42:04.175" v="7" actId="700"/>
          <ac:spMkLst>
            <pc:docMk/>
            <pc:sldMk cId="1273222789" sldId="2147479331"/>
            <ac:spMk id="4" creationId="{F98AFAE3-ED6C-15C7-BFCC-411955CA39A0}"/>
          </ac:spMkLst>
        </pc:spChg>
        <pc:spChg chg="add del">
          <ac:chgData name="Michael Benjamin GISEVIUS" userId="b50f079c-9072-4a7c-b6f5-6bf616f663b0" providerId="ADAL" clId="{013D950B-A53A-4788-AF07-3BFE83C7D27E}" dt="2026-04-17T10:42:10.510" v="11" actId="22"/>
          <ac:spMkLst>
            <pc:docMk/>
            <pc:sldMk cId="1273222789" sldId="2147479331"/>
            <ac:spMk id="6" creationId="{A8FAEC65-BCB3-3DCE-B2F3-689BAF033089}"/>
          </ac:spMkLst>
        </pc:spChg>
        <pc:spChg chg="add mod">
          <ac:chgData name="Michael Benjamin GISEVIUS" userId="b50f079c-9072-4a7c-b6f5-6bf616f663b0" providerId="ADAL" clId="{013D950B-A53A-4788-AF07-3BFE83C7D27E}" dt="2026-04-17T10:49:15.360" v="112" actId="20577"/>
          <ac:spMkLst>
            <pc:docMk/>
            <pc:sldMk cId="1273222789" sldId="2147479331"/>
            <ac:spMk id="8" creationId="{2B430B81-BA96-1CD7-91CD-DBB13F897D8E}"/>
          </ac:spMkLst>
        </pc:spChg>
        <pc:picChg chg="add del mod">
          <ac:chgData name="Michael Benjamin GISEVIUS" userId="b50f079c-9072-4a7c-b6f5-6bf616f663b0" providerId="ADAL" clId="{013D950B-A53A-4788-AF07-3BFE83C7D27E}" dt="2026-04-17T11:20:25.196" v="325" actId="21"/>
          <ac:picMkLst>
            <pc:docMk/>
            <pc:sldMk cId="1273222789" sldId="2147479331"/>
            <ac:picMk id="10" creationId="{8F24385B-A758-A06B-B3FC-3BBC545715B7}"/>
          </ac:picMkLst>
        </pc:picChg>
        <pc:picChg chg="add del mod">
          <ac:chgData name="Michael Benjamin GISEVIUS" userId="b50f079c-9072-4a7c-b6f5-6bf616f663b0" providerId="ADAL" clId="{013D950B-A53A-4788-AF07-3BFE83C7D27E}" dt="2026-04-17T10:44:36.392" v="63" actId="478"/>
          <ac:picMkLst>
            <pc:docMk/>
            <pc:sldMk cId="1273222789" sldId="2147479331"/>
            <ac:picMk id="1026" creationId="{CB19A640-5BEA-24E0-5FCA-FA8A158EBB2B}"/>
          </ac:picMkLst>
        </pc:picChg>
        <pc:picChg chg="add del mod">
          <ac:chgData name="Michael Benjamin GISEVIUS" userId="b50f079c-9072-4a7c-b6f5-6bf616f663b0" providerId="ADAL" clId="{013D950B-A53A-4788-AF07-3BFE83C7D27E}" dt="2026-04-17T11:22:15.308" v="378" actId="14100"/>
          <ac:picMkLst>
            <pc:docMk/>
            <pc:sldMk cId="1273222789" sldId="2147479331"/>
            <ac:picMk id="1028" creationId="{213357F1-B519-6628-DC09-C044710354EB}"/>
          </ac:picMkLst>
        </pc:picChg>
        <pc:picChg chg="add del mod">
          <ac:chgData name="Michael Benjamin GISEVIUS" userId="b50f079c-9072-4a7c-b6f5-6bf616f663b0" providerId="ADAL" clId="{013D950B-A53A-4788-AF07-3BFE83C7D27E}" dt="2026-04-17T11:22:08.919" v="376" actId="1076"/>
          <ac:picMkLst>
            <pc:docMk/>
            <pc:sldMk cId="1273222789" sldId="2147479331"/>
            <ac:picMk id="1030" creationId="{AAB609AF-C304-9448-9847-C862F3B84E2D}"/>
          </ac:picMkLst>
        </pc:picChg>
        <pc:picChg chg="add del mod">
          <ac:chgData name="Michael Benjamin GISEVIUS" userId="b50f079c-9072-4a7c-b6f5-6bf616f663b0" providerId="ADAL" clId="{013D950B-A53A-4788-AF07-3BFE83C7D27E}" dt="2026-04-17T11:22:13.380" v="377" actId="14100"/>
          <ac:picMkLst>
            <pc:docMk/>
            <pc:sldMk cId="1273222789" sldId="2147479331"/>
            <ac:picMk id="1032" creationId="{3A0D2FD5-B238-06D1-4F28-BB16CC4A46E9}"/>
          </ac:picMkLst>
        </pc:picChg>
        <pc:picChg chg="add del mod">
          <ac:chgData name="Michael Benjamin GISEVIUS" userId="b50f079c-9072-4a7c-b6f5-6bf616f663b0" providerId="ADAL" clId="{013D950B-A53A-4788-AF07-3BFE83C7D27E}" dt="2026-04-17T11:21:08.205" v="347" actId="478"/>
          <ac:picMkLst>
            <pc:docMk/>
            <pc:sldMk cId="1273222789" sldId="2147479331"/>
            <ac:picMk id="1034" creationId="{5A5E29F7-696E-8A69-6AD6-E5648FB8D608}"/>
          </ac:picMkLst>
        </pc:picChg>
        <pc:picChg chg="add del mod">
          <ac:chgData name="Michael Benjamin GISEVIUS" userId="b50f079c-9072-4a7c-b6f5-6bf616f663b0" providerId="ADAL" clId="{013D950B-A53A-4788-AF07-3BFE83C7D27E}" dt="2026-04-17T11:21:08.778" v="348" actId="478"/>
          <ac:picMkLst>
            <pc:docMk/>
            <pc:sldMk cId="1273222789" sldId="2147479331"/>
            <ac:picMk id="1036" creationId="{155C1C83-4BA1-BF29-5C33-11BBD6165E0D}"/>
          </ac:picMkLst>
        </pc:picChg>
        <pc:picChg chg="add del mod">
          <ac:chgData name="Michael Benjamin GISEVIUS" userId="b50f079c-9072-4a7c-b6f5-6bf616f663b0" providerId="ADAL" clId="{013D950B-A53A-4788-AF07-3BFE83C7D27E}" dt="2026-04-17T11:20:25.196" v="325" actId="21"/>
          <ac:picMkLst>
            <pc:docMk/>
            <pc:sldMk cId="1273222789" sldId="2147479331"/>
            <ac:picMk id="1038" creationId="{E113A6FC-C6BF-5AC5-7562-7420A1DB32AB}"/>
          </ac:picMkLst>
        </pc:picChg>
        <pc:picChg chg="add">
          <ac:chgData name="Michael Benjamin GISEVIUS" userId="b50f079c-9072-4a7c-b6f5-6bf616f663b0" providerId="ADAL" clId="{013D950B-A53A-4788-AF07-3BFE83C7D27E}" dt="2026-04-17T11:20:10.142" v="322"/>
          <ac:picMkLst>
            <pc:docMk/>
            <pc:sldMk cId="1273222789" sldId="2147479331"/>
            <ac:picMk id="1040" creationId="{88200193-130C-8488-4D1B-484D8C7BB614}"/>
          </ac:picMkLst>
        </pc:picChg>
      </pc:sldChg>
      <pc:sldChg chg="new del">
        <pc:chgData name="Michael Benjamin GISEVIUS" userId="b50f079c-9072-4a7c-b6f5-6bf616f663b0" providerId="ADAL" clId="{013D950B-A53A-4788-AF07-3BFE83C7D27E}" dt="2026-04-17T10:41:46.833" v="3" actId="680"/>
        <pc:sldMkLst>
          <pc:docMk/>
          <pc:sldMk cId="1935294953" sldId="2147479331"/>
        </pc:sldMkLst>
      </pc:sldChg>
      <pc:sldChg chg="delSp modSp add mod">
        <pc:chgData name="Michael Benjamin GISEVIUS" userId="b50f079c-9072-4a7c-b6f5-6bf616f663b0" providerId="ADAL" clId="{013D950B-A53A-4788-AF07-3BFE83C7D27E}" dt="2026-04-17T11:21:50.435" v="372" actId="1076"/>
        <pc:sldMkLst>
          <pc:docMk/>
          <pc:sldMk cId="1989128444" sldId="2147479332"/>
        </pc:sldMkLst>
        <pc:picChg chg="mod">
          <ac:chgData name="Michael Benjamin GISEVIUS" userId="b50f079c-9072-4a7c-b6f5-6bf616f663b0" providerId="ADAL" clId="{013D950B-A53A-4788-AF07-3BFE83C7D27E}" dt="2026-04-17T11:21:47.227" v="370" actId="14100"/>
          <ac:picMkLst>
            <pc:docMk/>
            <pc:sldMk cId="1989128444" sldId="2147479332"/>
            <ac:picMk id="10" creationId="{E2C70053-B2E4-3E39-AF25-57828C80A2B2}"/>
          </ac:picMkLst>
        </pc:picChg>
        <pc:picChg chg="del">
          <ac:chgData name="Michael Benjamin GISEVIUS" userId="b50f079c-9072-4a7c-b6f5-6bf616f663b0" providerId="ADAL" clId="{013D950B-A53A-4788-AF07-3BFE83C7D27E}" dt="2026-04-17T11:21:42.642" v="367" actId="478"/>
          <ac:picMkLst>
            <pc:docMk/>
            <pc:sldMk cId="1989128444" sldId="2147479332"/>
            <ac:picMk id="1028" creationId="{CD880D15-709A-FA63-13CB-EBDD70A1957A}"/>
          </ac:picMkLst>
        </pc:picChg>
        <pc:picChg chg="del">
          <ac:chgData name="Michael Benjamin GISEVIUS" userId="b50f079c-9072-4a7c-b6f5-6bf616f663b0" providerId="ADAL" clId="{013D950B-A53A-4788-AF07-3BFE83C7D27E}" dt="2026-04-17T11:21:43.590" v="368" actId="478"/>
          <ac:picMkLst>
            <pc:docMk/>
            <pc:sldMk cId="1989128444" sldId="2147479332"/>
            <ac:picMk id="1030" creationId="{37C4C98E-44B0-CBB4-361E-B07AC10EF8A1}"/>
          </ac:picMkLst>
        </pc:picChg>
        <pc:picChg chg="del">
          <ac:chgData name="Michael Benjamin GISEVIUS" userId="b50f079c-9072-4a7c-b6f5-6bf616f663b0" providerId="ADAL" clId="{013D950B-A53A-4788-AF07-3BFE83C7D27E}" dt="2026-04-17T11:21:42.642" v="367" actId="478"/>
          <ac:picMkLst>
            <pc:docMk/>
            <pc:sldMk cId="1989128444" sldId="2147479332"/>
            <ac:picMk id="1032" creationId="{7B2FBDD7-6675-3F32-3E7B-8C595E693BE2}"/>
          </ac:picMkLst>
        </pc:picChg>
        <pc:picChg chg="del">
          <ac:chgData name="Michael Benjamin GISEVIUS" userId="b50f079c-9072-4a7c-b6f5-6bf616f663b0" providerId="ADAL" clId="{013D950B-A53A-4788-AF07-3BFE83C7D27E}" dt="2026-04-17T11:21:42.642" v="367" actId="478"/>
          <ac:picMkLst>
            <pc:docMk/>
            <pc:sldMk cId="1989128444" sldId="2147479332"/>
            <ac:picMk id="1034" creationId="{27BF0D72-7D85-2059-30AA-CDC5159CCB52}"/>
          </ac:picMkLst>
        </pc:picChg>
        <pc:picChg chg="del">
          <ac:chgData name="Michael Benjamin GISEVIUS" userId="b50f079c-9072-4a7c-b6f5-6bf616f663b0" providerId="ADAL" clId="{013D950B-A53A-4788-AF07-3BFE83C7D27E}" dt="2026-04-17T11:21:42.642" v="367" actId="478"/>
          <ac:picMkLst>
            <pc:docMk/>
            <pc:sldMk cId="1989128444" sldId="2147479332"/>
            <ac:picMk id="1036" creationId="{0457B477-3E7B-4AC1-F517-9DDD6C434F0B}"/>
          </ac:picMkLst>
        </pc:picChg>
        <pc:picChg chg="mod">
          <ac:chgData name="Michael Benjamin GISEVIUS" userId="b50f079c-9072-4a7c-b6f5-6bf616f663b0" providerId="ADAL" clId="{013D950B-A53A-4788-AF07-3BFE83C7D27E}" dt="2026-04-17T11:21:50.435" v="372" actId="1076"/>
          <ac:picMkLst>
            <pc:docMk/>
            <pc:sldMk cId="1989128444" sldId="2147479332"/>
            <ac:picMk id="1038" creationId="{C1C61E64-485E-A603-C4B9-867649F8EC80}"/>
          </ac:picMkLst>
        </pc:picChg>
      </pc:sldChg>
      <pc:sldChg chg="add del">
        <pc:chgData name="Michael Benjamin GISEVIUS" userId="b50f079c-9072-4a7c-b6f5-6bf616f663b0" providerId="ADAL" clId="{013D950B-A53A-4788-AF07-3BFE83C7D27E}" dt="2026-04-17T11:24:12.735" v="379" actId="47"/>
        <pc:sldMkLst>
          <pc:docMk/>
          <pc:sldMk cId="3532183563" sldId="2147479333"/>
        </pc:sldMkLst>
      </pc:sldChg>
      <pc:sldChg chg="delSp modSp add">
        <pc:chgData name="Michael Benjamin GISEVIUS" userId="b50f079c-9072-4a7c-b6f5-6bf616f663b0" providerId="ADAL" clId="{013D950B-A53A-4788-AF07-3BFE83C7D27E}" dt="2026-04-17T11:21:35.567" v="366" actId="1076"/>
        <pc:sldMkLst>
          <pc:docMk/>
          <pc:sldMk cId="2533386669" sldId="2147479334"/>
        </pc:sldMkLst>
        <pc:picChg chg="mod">
          <ac:chgData name="Michael Benjamin GISEVIUS" userId="b50f079c-9072-4a7c-b6f5-6bf616f663b0" providerId="ADAL" clId="{013D950B-A53A-4788-AF07-3BFE83C7D27E}" dt="2026-04-17T11:21:26.427" v="359" actId="1076"/>
          <ac:picMkLst>
            <pc:docMk/>
            <pc:sldMk cId="2533386669" sldId="2147479334"/>
            <ac:picMk id="1028" creationId="{E9118DE5-D6EF-6594-1027-39DD118B2791}"/>
          </ac:picMkLst>
        </pc:picChg>
        <pc:picChg chg="del">
          <ac:chgData name="Michael Benjamin GISEVIUS" userId="b50f079c-9072-4a7c-b6f5-6bf616f663b0" providerId="ADAL" clId="{013D950B-A53A-4788-AF07-3BFE83C7D27E}" dt="2026-04-17T11:21:12.606" v="349" actId="478"/>
          <ac:picMkLst>
            <pc:docMk/>
            <pc:sldMk cId="2533386669" sldId="2147479334"/>
            <ac:picMk id="1030" creationId="{EEECC3C5-EEA1-4843-0733-CCAD6E7606F7}"/>
          </ac:picMkLst>
        </pc:picChg>
        <pc:picChg chg="del">
          <ac:chgData name="Michael Benjamin GISEVIUS" userId="b50f079c-9072-4a7c-b6f5-6bf616f663b0" providerId="ADAL" clId="{013D950B-A53A-4788-AF07-3BFE83C7D27E}" dt="2026-04-17T11:21:13.113" v="350" actId="478"/>
          <ac:picMkLst>
            <pc:docMk/>
            <pc:sldMk cId="2533386669" sldId="2147479334"/>
            <ac:picMk id="1032" creationId="{BB0A9BB4-B622-BD9D-27F6-E5EB8FF25CAE}"/>
          </ac:picMkLst>
        </pc:picChg>
        <pc:picChg chg="mod">
          <ac:chgData name="Michael Benjamin GISEVIUS" userId="b50f079c-9072-4a7c-b6f5-6bf616f663b0" providerId="ADAL" clId="{013D950B-A53A-4788-AF07-3BFE83C7D27E}" dt="2026-04-17T11:21:28.949" v="361" actId="14100"/>
          <ac:picMkLst>
            <pc:docMk/>
            <pc:sldMk cId="2533386669" sldId="2147479334"/>
            <ac:picMk id="1034" creationId="{61DD4098-4368-7D46-E837-5E60EA5C13D5}"/>
          </ac:picMkLst>
        </pc:picChg>
        <pc:picChg chg="mod">
          <ac:chgData name="Michael Benjamin GISEVIUS" userId="b50f079c-9072-4a7c-b6f5-6bf616f663b0" providerId="ADAL" clId="{013D950B-A53A-4788-AF07-3BFE83C7D27E}" dt="2026-04-17T11:21:35.567" v="366" actId="1076"/>
          <ac:picMkLst>
            <pc:docMk/>
            <pc:sldMk cId="2533386669" sldId="2147479334"/>
            <ac:picMk id="1036" creationId="{9794FBD9-570E-0307-8880-0BDDB1CA2C13}"/>
          </ac:picMkLst>
        </pc:picChg>
      </pc:sldChg>
      <pc:sldChg chg="addSp delSp modSp add mod">
        <pc:chgData name="Michael Benjamin GISEVIUS" userId="b50f079c-9072-4a7c-b6f5-6bf616f663b0" providerId="ADAL" clId="{013D950B-A53A-4788-AF07-3BFE83C7D27E}" dt="2026-04-17T11:39:46.470" v="517" actId="6549"/>
        <pc:sldMkLst>
          <pc:docMk/>
          <pc:sldMk cId="1438100144" sldId="2147479335"/>
        </pc:sldMkLst>
        <pc:spChg chg="mod">
          <ac:chgData name="Michael Benjamin GISEVIUS" userId="b50f079c-9072-4a7c-b6f5-6bf616f663b0" providerId="ADAL" clId="{013D950B-A53A-4788-AF07-3BFE83C7D27E}" dt="2026-04-17T11:39:46.470" v="517" actId="6549"/>
          <ac:spMkLst>
            <pc:docMk/>
            <pc:sldMk cId="1438100144" sldId="2147479335"/>
            <ac:spMk id="2" creationId="{5EBB00DE-54FB-1317-4E86-B31A413DD6CF}"/>
          </ac:spMkLst>
        </pc:spChg>
        <pc:spChg chg="mod">
          <ac:chgData name="Michael Benjamin GISEVIUS" userId="b50f079c-9072-4a7c-b6f5-6bf616f663b0" providerId="ADAL" clId="{013D950B-A53A-4788-AF07-3BFE83C7D27E}" dt="2026-04-17T11:39:03.723" v="496" actId="2711"/>
          <ac:spMkLst>
            <pc:docMk/>
            <pc:sldMk cId="1438100144" sldId="2147479335"/>
            <ac:spMk id="3" creationId="{AAE2F811-4A27-B282-FF05-B876F087E495}"/>
          </ac:spMkLst>
        </pc:spChg>
        <pc:picChg chg="del">
          <ac:chgData name="Michael Benjamin GISEVIUS" userId="b50f079c-9072-4a7c-b6f5-6bf616f663b0" providerId="ADAL" clId="{013D950B-A53A-4788-AF07-3BFE83C7D27E}" dt="2026-04-17T11:25:10.707" v="384" actId="478"/>
          <ac:picMkLst>
            <pc:docMk/>
            <pc:sldMk cId="1438100144" sldId="2147479335"/>
            <ac:picMk id="1026" creationId="{2B33F65B-46EB-9596-56C8-3D2408AF29FB}"/>
          </ac:picMkLst>
        </pc:picChg>
        <pc:picChg chg="mod">
          <ac:chgData name="Michael Benjamin GISEVIUS" userId="b50f079c-9072-4a7c-b6f5-6bf616f663b0" providerId="ADAL" clId="{013D950B-A53A-4788-AF07-3BFE83C7D27E}" dt="2026-04-17T11:39:03.723" v="496" actId="2711"/>
          <ac:picMkLst>
            <pc:docMk/>
            <pc:sldMk cId="1438100144" sldId="2147479335"/>
            <ac:picMk id="2050" creationId="{9D543B86-0DE0-559E-82F3-B29F08DBE6FE}"/>
          </ac:picMkLst>
        </pc:picChg>
        <pc:picChg chg="add mod">
          <ac:chgData name="Michael Benjamin GISEVIUS" userId="b50f079c-9072-4a7c-b6f5-6bf616f663b0" providerId="ADAL" clId="{013D950B-A53A-4788-AF07-3BFE83C7D27E}" dt="2026-04-17T11:39:03.723" v="496" actId="2711"/>
          <ac:picMkLst>
            <pc:docMk/>
            <pc:sldMk cId="1438100144" sldId="2147479335"/>
            <ac:picMk id="3074" creationId="{308A9650-F1B9-DEE4-DAA9-889470CD727C}"/>
          </ac:picMkLst>
        </pc:picChg>
        <pc:picChg chg="add mod">
          <ac:chgData name="Michael Benjamin GISEVIUS" userId="b50f079c-9072-4a7c-b6f5-6bf616f663b0" providerId="ADAL" clId="{013D950B-A53A-4788-AF07-3BFE83C7D27E}" dt="2026-04-17T11:39:03.723" v="496" actId="2711"/>
          <ac:picMkLst>
            <pc:docMk/>
            <pc:sldMk cId="1438100144" sldId="2147479335"/>
            <ac:picMk id="3076" creationId="{774C4DAA-7A35-AE6D-F9C9-E53A870158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A79F2-2688-4F86-9033-7FE9482EF86C}" type="datetimeFigureOut">
              <a:t>17.04.2026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3EA14-6275-4B5B-BA40-929D4480ACFE}" type="slidenum">
              <a:t>‹Nr.›</a:t>
            </a:fld>
            <a:endParaRPr lang="en-US"/>
          </a:p>
        </p:txBody>
      </p:sp>
    </p:spTree>
    <p:extLst>
      <p:ext uri="{BB962C8B-B14F-4D97-AF65-F5344CB8AC3E}">
        <p14:creationId xmlns:p14="http://schemas.microsoft.com/office/powerpoint/2010/main" val="1943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3E109-2733-55A1-DBE1-A7FF78007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28097-A40E-7E90-0EE1-F6F8FB794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B72FF-65D1-9415-29B4-D312DA4F61DF}"/>
              </a:ext>
            </a:extLst>
          </p:cNvPr>
          <p:cNvSpPr>
            <a:spLocks noGrp="1"/>
          </p:cNvSpPr>
          <p:nvPr>
            <p:ph type="body" idx="1"/>
          </p:nvPr>
        </p:nvSpPr>
        <p:spPr/>
        <p:txBody>
          <a:bodyPr/>
          <a:lstStyle/>
          <a:p>
            <a:pPr marL="0" indent="0">
              <a:buFont typeface="Arial" panose="020B0604020202020204" pitchFamily="34" charset="0"/>
              <a:buNone/>
            </a:pPr>
            <a:r>
              <a:rPr lang="en-GB" b="1" dirty="0"/>
              <a:t>Goal: set the scene and the audience’s expectations</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dirty="0"/>
              <a:t>I’m going to spend 10 minutes setting the scene and talking about the main challenges that our customers are facing. </a:t>
            </a:r>
          </a:p>
          <a:p>
            <a:pPr marL="171450" indent="-171450">
              <a:buFont typeface="Arial" panose="020B0604020202020204" pitchFamily="34" charset="0"/>
              <a:buChar char="•"/>
            </a:pPr>
            <a:r>
              <a:rPr lang="en-GB" dirty="0"/>
              <a:t>Some of this won’t be new to you, but I’d like to give you our perspective, so you understand our approach to helping our customers secure their businesses.</a:t>
            </a:r>
            <a:endParaRPr lang="en-US" dirty="0"/>
          </a:p>
        </p:txBody>
      </p:sp>
      <p:sp>
        <p:nvSpPr>
          <p:cNvPr id="4" name="Slide Number Placeholder 3">
            <a:extLst>
              <a:ext uri="{FF2B5EF4-FFF2-40B4-BE49-F238E27FC236}">
                <a16:creationId xmlns:a16="http://schemas.microsoft.com/office/drawing/2014/main" id="{617F60CB-350D-C050-5F3B-6ABBE3D1A64F}"/>
              </a:ext>
            </a:extLst>
          </p:cNvPr>
          <p:cNvSpPr>
            <a:spLocks noGrp="1"/>
          </p:cNvSpPr>
          <p:nvPr>
            <p:ph type="sldNum" sz="quarter" idx="5"/>
          </p:nvPr>
        </p:nvSpPr>
        <p:spPr/>
        <p:txBody>
          <a:bodyPr/>
          <a:lstStyle/>
          <a:p>
            <a:fld id="{5C26546C-B451-4C70-A703-3C18B733F60E}" type="slidenum">
              <a:rPr lang="en-US" smtClean="0"/>
              <a:t>1</a:t>
            </a:fld>
            <a:endParaRPr lang="en-US"/>
          </a:p>
        </p:txBody>
      </p:sp>
    </p:spTree>
    <p:extLst>
      <p:ext uri="{BB962C8B-B14F-4D97-AF65-F5344CB8AC3E}">
        <p14:creationId xmlns:p14="http://schemas.microsoft.com/office/powerpoint/2010/main" val="1381377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81F40-46C0-ECCB-0093-8A54762AF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D65BF-6978-962F-B2BA-0C75E2AB5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C2DE4-2A45-D991-D622-89A8CE873380}"/>
              </a:ext>
            </a:extLst>
          </p:cNvPr>
          <p:cNvSpPr>
            <a:spLocks noGrp="1"/>
          </p:cNvSpPr>
          <p:nvPr>
            <p:ph type="body" idx="1"/>
          </p:nvPr>
        </p:nvSpPr>
        <p:spPr/>
        <p:txBody>
          <a:bodyPr/>
          <a:lstStyle/>
          <a:p>
            <a:pPr marL="0" indent="0">
              <a:buFont typeface="Arial" panose="020B0604020202020204" pitchFamily="34" charset="0"/>
              <a:buNone/>
            </a:pPr>
            <a:r>
              <a:rPr lang="en-GB" b="1" dirty="0"/>
              <a:t>Goal: grab attention. This pitch will be educational. </a:t>
            </a:r>
          </a:p>
          <a:p>
            <a:pPr marL="0" indent="0">
              <a:buFont typeface="Arial" panose="020B0604020202020204" pitchFamily="34" charset="0"/>
              <a:buNone/>
            </a:pPr>
            <a:r>
              <a:rPr lang="en-GB" b="1" dirty="0"/>
              <a:t> </a:t>
            </a:r>
          </a:p>
          <a:p>
            <a:pPr marL="171450" indent="-171450">
              <a:buFont typeface="Arial" panose="020B0604020202020204" pitchFamily="34" charset="0"/>
              <a:buChar char="•"/>
            </a:pPr>
            <a:r>
              <a:rPr lang="en-GB" dirty="0"/>
              <a:t>What is new is that your digital footprint is increasing and with it your cyber attack surface.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Do you have visibility of all your internal and external assets that can be exploited during an attack?</a:t>
            </a:r>
          </a:p>
          <a:p>
            <a:pPr marL="171450" indent="-171450">
              <a:buFont typeface="Arial" panose="020B0604020202020204" pitchFamily="34" charset="0"/>
              <a:buChar char="•"/>
            </a:pPr>
            <a:r>
              <a:rPr lang="en-GB" dirty="0"/>
              <a:t>And what about the unknown attack surface?  </a:t>
            </a:r>
          </a:p>
          <a:p>
            <a:pPr marL="171450" indent="-171450">
              <a:buFont typeface="Arial" panose="020B0604020202020204" pitchFamily="34" charset="0"/>
              <a:buChar char="•"/>
            </a:pPr>
            <a:r>
              <a:rPr lang="en-GB" dirty="0"/>
              <a:t>Do you have a BYOD policy, and do you know which cloud apps are in use? </a:t>
            </a:r>
          </a:p>
          <a:p>
            <a:pPr marL="171450" indent="-171450">
              <a:buFont typeface="Arial" panose="020B0604020202020204" pitchFamily="34" charset="0"/>
              <a:buChar char="•"/>
            </a:pPr>
            <a:r>
              <a:rPr lang="en-GB" dirty="0"/>
              <a:t>You can’t protect what you don’t know about. </a:t>
            </a:r>
          </a:p>
          <a:p>
            <a:pPr marL="171450" indent="-171450">
              <a:buFont typeface="Arial" panose="020B0604020202020204" pitchFamily="34" charset="0"/>
              <a:buChar char="•"/>
            </a:pPr>
            <a:r>
              <a:rPr lang="en-GB" dirty="0"/>
              <a:t>And what about AI. Do you know what information users are feeding into LLMs? </a:t>
            </a:r>
          </a:p>
          <a:p>
            <a:pPr marL="171450" indent="-171450">
              <a:buFont typeface="Arial" panose="020B0604020202020204" pitchFamily="34" charset="0"/>
              <a:buChar char="•"/>
            </a:pPr>
            <a:r>
              <a:rPr lang="en-GB" dirty="0"/>
              <a:t>And this is not just about your technologies.</a:t>
            </a:r>
          </a:p>
          <a:p>
            <a:pPr marL="0" indent="0">
              <a:buFont typeface="Arial" panose="020B0604020202020204" pitchFamily="34" charset="0"/>
              <a:buNone/>
            </a:pPr>
            <a:r>
              <a:rPr lang="en-GB" dirty="0"/>
              <a:t>[click] </a:t>
            </a:r>
          </a:p>
          <a:p>
            <a:pPr marL="171450" indent="-171450">
              <a:buFont typeface="Arial" panose="020B0604020202020204" pitchFamily="34" charset="0"/>
              <a:buChar char="•"/>
            </a:pPr>
            <a:r>
              <a:rPr lang="en-GB" dirty="0"/>
              <a:t>Your attack surface includes your people and those at your business partners, as well as their technologies.</a:t>
            </a:r>
          </a:p>
          <a:p>
            <a:pPr marL="171450" indent="-171450">
              <a:buFont typeface="Arial" panose="020B0604020202020204" pitchFamily="34" charset="0"/>
              <a:buChar char="•"/>
            </a:pPr>
            <a:r>
              <a:rPr lang="en-GB" b="1" i="1" dirty="0"/>
              <a:t>[Insert anecdote here] Did you read about the attack on the UK retail chain, Marks and Spencer. That was a great example of supply chain partner and human error being used in an attack. The Scattered Spider threat group manipulated a 3</a:t>
            </a:r>
            <a:r>
              <a:rPr lang="en-GB" b="1" i="1" baseline="30000" dirty="0"/>
              <a:t>rd</a:t>
            </a:r>
            <a:r>
              <a:rPr lang="en-GB" b="1" i="1" dirty="0"/>
              <a:t>-party IT services provider to reset a user’s password. That was then used to gain initial access to Marks and Spencer’s network.</a:t>
            </a:r>
          </a:p>
          <a:p>
            <a:pPr marL="0" indent="0">
              <a:buFont typeface="Arial" panose="020B0604020202020204" pitchFamily="34" charset="0"/>
              <a:buNone/>
            </a:pPr>
            <a:r>
              <a:rPr lang="en-GB" dirty="0"/>
              <a:t>[click]</a:t>
            </a:r>
          </a:p>
          <a:p>
            <a:pPr marL="171450" indent="-171450">
              <a:buFont typeface="Arial" panose="020B0604020202020204" pitchFamily="34" charset="0"/>
              <a:buChar char="•"/>
            </a:pPr>
            <a:r>
              <a:rPr lang="en-GB" dirty="0"/>
              <a:t>Knowing where your vulnerabilities are allows you take remedial action, but this requires planning, staff, etc and often takes way too long, leaving a significant window of exposure.</a:t>
            </a:r>
          </a:p>
          <a:p>
            <a:pPr marL="0" indent="0">
              <a:buFont typeface="Arial" panose="020B0604020202020204" pitchFamily="34" charset="0"/>
              <a:buNone/>
            </a:pPr>
            <a:r>
              <a:rPr lang="en-GB" dirty="0"/>
              <a:t>[click]</a:t>
            </a:r>
          </a:p>
          <a:p>
            <a:pPr marL="171450" indent="-171450">
              <a:buFont typeface="Arial" panose="020B0604020202020204" pitchFamily="34" charset="0"/>
              <a:buChar char="•"/>
            </a:pPr>
            <a:r>
              <a:rPr lang="en-GB" dirty="0"/>
              <a:t>Finally, this is not just about vulnerabilities.</a:t>
            </a:r>
          </a:p>
          <a:p>
            <a:pPr marL="171450" indent="-171450">
              <a:buFont typeface="Arial" panose="020B0604020202020204" pitchFamily="34" charset="0"/>
              <a:buChar char="•"/>
            </a:pPr>
            <a:r>
              <a:rPr lang="en-GB" dirty="0"/>
              <a:t>Our recent research of 700,000 incidents found that 84% used living off the land techniques. </a:t>
            </a:r>
          </a:p>
          <a:p>
            <a:pPr marL="171450" indent="-171450">
              <a:buFont typeface="Arial" panose="020B0604020202020204" pitchFamily="34" charset="0"/>
              <a:buChar char="•"/>
            </a:pPr>
            <a:r>
              <a:rPr lang="en-GB" dirty="0"/>
              <a:t>I.e. they highjacked everyday tools, like </a:t>
            </a:r>
            <a:r>
              <a:rPr lang="en-GB" dirty="0" err="1"/>
              <a:t>powershell</a:t>
            </a:r>
            <a:r>
              <a:rPr lang="en-GB" dirty="0"/>
              <a:t>, to progress their attack. </a:t>
            </a:r>
          </a:p>
          <a:p>
            <a:pPr marL="0" indent="0">
              <a:buFont typeface="Arial" panose="020B0604020202020204" pitchFamily="34" charset="0"/>
              <a:buNone/>
            </a:pPr>
            <a:r>
              <a:rPr lang="en-GB" b="1" dirty="0"/>
              <a:t>[Pause and make sure this is resonating]</a:t>
            </a:r>
            <a:endParaRPr lang="en-US" dirty="0"/>
          </a:p>
        </p:txBody>
      </p:sp>
      <p:sp>
        <p:nvSpPr>
          <p:cNvPr id="4" name="Slide Number Placeholder 3">
            <a:extLst>
              <a:ext uri="{FF2B5EF4-FFF2-40B4-BE49-F238E27FC236}">
                <a16:creationId xmlns:a16="http://schemas.microsoft.com/office/drawing/2014/main" id="{97760E41-F042-A295-0EE7-65FE9246F967}"/>
              </a:ext>
            </a:extLst>
          </p:cNvPr>
          <p:cNvSpPr>
            <a:spLocks noGrp="1"/>
          </p:cNvSpPr>
          <p:nvPr>
            <p:ph type="sldNum" sz="quarter" idx="5"/>
          </p:nvPr>
        </p:nvSpPr>
        <p:spPr/>
        <p:txBody>
          <a:bodyPr/>
          <a:lstStyle/>
          <a:p>
            <a:fld id="{5C26546C-B451-4C70-A703-3C18B733F60E}" type="slidenum">
              <a:rPr lang="en-US" smtClean="0"/>
              <a:t>14</a:t>
            </a:fld>
            <a:endParaRPr lang="en-US"/>
          </a:p>
        </p:txBody>
      </p:sp>
    </p:spTree>
    <p:extLst>
      <p:ext uri="{BB962C8B-B14F-4D97-AF65-F5344CB8AC3E}">
        <p14:creationId xmlns:p14="http://schemas.microsoft.com/office/powerpoint/2010/main" val="415006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BDCA0-71DF-455D-ACD5-2ED1DB05D5CF}" type="slidenum">
              <a:rPr lang="en-US" smtClean="0"/>
              <a:t>15</a:t>
            </a:fld>
            <a:endParaRPr lang="en-US"/>
          </a:p>
        </p:txBody>
      </p:sp>
    </p:spTree>
    <p:extLst>
      <p:ext uri="{BB962C8B-B14F-4D97-AF65-F5344CB8AC3E}">
        <p14:creationId xmlns:p14="http://schemas.microsoft.com/office/powerpoint/2010/main" val="210384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F124B-BAC7-0AC0-3F8A-110294988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EAC54-2F3E-427A-CEC6-8CF29C1AD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CFFC2-00E6-98DF-00C8-A2AAD26561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8DA9D45-CCD3-EBC2-9498-C454352616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78561-BB76-466F-B653-46D8B44AF5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61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matters most to us are the outcomes.</a:t>
            </a:r>
            <a:br>
              <a:rPr lang="en-US"/>
            </a:br>
            <a:r>
              <a:rPr lang="en-US" b="1"/>
              <a:t>In 2025, our mission was clear: deliver </a:t>
            </a:r>
            <a:r>
              <a:rPr lang="en-US" b="1" i="1"/>
              <a:t>measurable improvements</a:t>
            </a:r>
            <a:r>
              <a:rPr lang="en-US" b="1"/>
              <a:t> in exposure reduction, compliance, and efficiency.</a:t>
            </a:r>
            <a:br>
              <a:rPr lang="en-US"/>
            </a:br>
            <a:r>
              <a:rPr lang="en-US"/>
              <a:t>And it worked.</a:t>
            </a:r>
          </a:p>
          <a:p>
            <a:r>
              <a:rPr lang="en-US"/>
              <a:t>In trials, Customers saw:</a:t>
            </a:r>
          </a:p>
          <a:p>
            <a:r>
              <a:rPr lang="en-US" b="1"/>
              <a:t>40% fewer risky behaviors, after deploying </a:t>
            </a:r>
            <a:r>
              <a:rPr lang="en-US" b="1" err="1"/>
              <a:t>phasr</a:t>
            </a:r>
            <a:r>
              <a:rPr lang="en-US" b="1"/>
              <a:t>, within the first 30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60% shorter audit cycles - customers cut audit prep from weeks to days. That’s not just a 60% gain — it’s two extra weeks of sleep before your next SOC 2 review.</a:t>
            </a:r>
          </a:p>
          <a:p>
            <a:r>
              <a:rPr lang="en-US" b="1"/>
              <a:t>45% more visibility into exposed assets.</a:t>
            </a:r>
          </a:p>
          <a:p>
            <a:r>
              <a:rPr lang="en-US" b="1"/>
              <a:t>15% reduction of exposures that drive the majority of incidents risk</a:t>
            </a:r>
          </a:p>
          <a:p>
            <a:r>
              <a:rPr lang="en-US" b="1"/>
              <a:t>25% lower SIEM ingestion costs, by using Data Warehouse and Archive capabilities in our product.</a:t>
            </a:r>
          </a:p>
          <a:p>
            <a:r>
              <a:rPr lang="en-US" b="1"/>
              <a:t>These aren’t vanity metrics </a:t>
            </a:r>
            <a:r>
              <a:rPr lang="en-US"/>
              <a:t>— they’re weeks of work saved, nights of sleep regained, audits passed with confidence, and more budget for customers and partners to invest.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Less stress. Fewer escalations.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real innovation here isn’t just in the code — it’s in </a:t>
            </a:r>
            <a:r>
              <a:rPr lang="en-US" i="1"/>
              <a:t>calm</a:t>
            </a:r>
            <a:r>
              <a:rPr lang="en-US"/>
              <a:t>.</a:t>
            </a:r>
          </a:p>
          <a:p>
            <a:endParaRPr lang="en-US"/>
          </a:p>
        </p:txBody>
      </p:sp>
      <p:sp>
        <p:nvSpPr>
          <p:cNvPr id="4" name="Slide Number Placeholder 3"/>
          <p:cNvSpPr>
            <a:spLocks noGrp="1"/>
          </p:cNvSpPr>
          <p:nvPr>
            <p:ph type="sldNum" sz="quarter" idx="5"/>
          </p:nvPr>
        </p:nvSpPr>
        <p:spPr/>
        <p:txBody>
          <a:bodyPr/>
          <a:lstStyle/>
          <a:p>
            <a:fld id="{C2A422DB-34A5-744A-83A6-4C1D350FEC4A}" type="slidenum">
              <a:rPr lang="en-US" smtClean="0"/>
              <a:t>17</a:t>
            </a:fld>
            <a:endParaRPr lang="en-US"/>
          </a:p>
        </p:txBody>
      </p:sp>
    </p:spTree>
    <p:extLst>
      <p:ext uri="{BB962C8B-B14F-4D97-AF65-F5344CB8AC3E}">
        <p14:creationId xmlns:p14="http://schemas.microsoft.com/office/powerpoint/2010/main" val="4280493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DDCA4-8DEC-CEC7-793B-0FB1129C1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54425-284B-F77F-2B6E-D1B9E3E7B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7A34E-248A-9CAE-4971-4D0B9298AE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1156D4-0334-FED7-97C2-7A81C2FF6E87}"/>
              </a:ext>
            </a:extLst>
          </p:cNvPr>
          <p:cNvSpPr>
            <a:spLocks noGrp="1"/>
          </p:cNvSpPr>
          <p:nvPr>
            <p:ph type="sldNum" sz="quarter" idx="5"/>
          </p:nvPr>
        </p:nvSpPr>
        <p:spPr/>
        <p:txBody>
          <a:bodyPr/>
          <a:lstStyle/>
          <a:p>
            <a:fld id="{C2A422DB-34A5-744A-83A6-4C1D350FEC4A}" type="slidenum">
              <a:rPr lang="en-US" smtClean="0"/>
              <a:t>18</a:t>
            </a:fld>
            <a:endParaRPr lang="en-US"/>
          </a:p>
        </p:txBody>
      </p:sp>
    </p:spTree>
    <p:extLst>
      <p:ext uri="{BB962C8B-B14F-4D97-AF65-F5344CB8AC3E}">
        <p14:creationId xmlns:p14="http://schemas.microsoft.com/office/powerpoint/2010/main" val="186681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BDCA0-71DF-455D-ACD5-2ED1DB05D5CF}" type="slidenum">
              <a:rPr lang="en-US" smtClean="0"/>
              <a:t>19</a:t>
            </a:fld>
            <a:endParaRPr lang="en-US"/>
          </a:p>
        </p:txBody>
      </p:sp>
    </p:spTree>
    <p:extLst>
      <p:ext uri="{BB962C8B-B14F-4D97-AF65-F5344CB8AC3E}">
        <p14:creationId xmlns:p14="http://schemas.microsoft.com/office/powerpoint/2010/main" val="283389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Kundenkontext und Unterstützung</a:t>
            </a:r>
          </a:p>
          <a:p>
            <a:pPr marL="171450" indent="-171450">
              <a:buFont typeface="Arial" panose="020B0604020202020204" pitchFamily="34" charset="0"/>
              <a:buChar char="•"/>
            </a:pPr>
            <a:r>
              <a:rPr lang="de-DE" sz="1200" dirty="0"/>
              <a:t>Die meisten MDR-Dienstleister passen ihren Service nicht an die Bedürfnisse ihrer Kunden an. Bitdefender weiß, dass ein Finanzinstitut in den USA, ein Stahlhersteller in Europa, ein Einzelhändler in Asien und ein Gesundheitsnetzwerk im Nahen Osten unterschiedliche Sicherheitsanforderungen haben.</a:t>
            </a:r>
          </a:p>
          <a:p>
            <a:pPr marL="171450" indent="-171450">
              <a:buFont typeface="Arial" panose="020B0604020202020204" pitchFamily="34" charset="0"/>
              <a:buChar char="•"/>
            </a:pPr>
            <a:r>
              <a:rPr lang="de-DE" sz="1200" dirty="0"/>
              <a:t>Wir nutzen einen umfassenden Onboarding- und kontinuierlichen Erfahrungsgewinn, um Ihr Unternehmen zu verstehen und dann eine </a:t>
            </a:r>
            <a:r>
              <a:rPr lang="de-DE" sz="1200" b="1" dirty="0"/>
              <a:t>Sicherheits-Baseline auf der Grundlage Ihres einzigartigen Profils</a:t>
            </a:r>
            <a:r>
              <a:rPr lang="de-DE" sz="1200" dirty="0"/>
              <a:t> zu definieren.</a:t>
            </a:r>
          </a:p>
          <a:p>
            <a:pPr marL="171450" indent="-171450">
              <a:buFont typeface="Arial" panose="020B0604020202020204" pitchFamily="34" charset="0"/>
              <a:buChar char="•"/>
            </a:pPr>
            <a:r>
              <a:rPr lang="de-DE" sz="1200" dirty="0"/>
              <a:t>Darüber hinaus beinhaltet Bitdefender MDR PLUS mit einem dedizierten Security Account Manager (SAM), so dass Sie einen </a:t>
            </a:r>
            <a:r>
              <a:rPr lang="de-DE" sz="1200" b="1" dirty="0"/>
              <a:t>einzigen, deutschsprachigen Ansprechpartner</a:t>
            </a:r>
            <a:r>
              <a:rPr lang="de-DE" sz="1200" dirty="0"/>
              <a:t> haben.</a:t>
            </a:r>
          </a:p>
          <a:p>
            <a:pPr marL="171450" indent="-171450">
              <a:buFontTx/>
              <a:buChar char="-"/>
            </a:pPr>
            <a:endParaRPr lang="de-DE" sz="1200" b="1" dirty="0"/>
          </a:p>
          <a:p>
            <a:r>
              <a:rPr lang="de-DE" sz="1200" b="1" dirty="0"/>
              <a:t>Schnelle, entschlossene Reaktion</a:t>
            </a:r>
            <a:endParaRPr lang="de-DE" sz="1200" dirty="0"/>
          </a:p>
          <a:p>
            <a:pPr marL="171450" indent="-171450">
              <a:buFont typeface="Arial" panose="020B0604020202020204" pitchFamily="34" charset="0"/>
              <a:buChar char="•"/>
            </a:pPr>
            <a:r>
              <a:rPr lang="de-DE" sz="1200" dirty="0"/>
              <a:t>Unsere Sicherheitsanalysten bewerten Sicherheitsvorfälle schnell und ergreifen entscheidende Maßnahmen, um die Bedrohung einzudämmen und zu entschärfen. </a:t>
            </a:r>
          </a:p>
          <a:p>
            <a:pPr marL="171450" indent="-171450">
              <a:buFont typeface="Arial" panose="020B0604020202020204" pitchFamily="34" charset="0"/>
              <a:buChar char="•"/>
            </a:pPr>
            <a:r>
              <a:rPr lang="de-DE" sz="1200" dirty="0"/>
              <a:t>Bitdefender MDR PLUS enthält eine breite Palette an vordefinierten Aktionen, die es unseren Sicherheitsanalysten ermöglichen, proaktiv zu reagieren. Zusammen mit der vollständigen Abdeckung des Dark Web verfügen Sie über die umfassendste Erkennung und Reaktion, die es gibt - sowohl innerhalb als auch außerhalb Ihrer Umgebung.</a:t>
            </a:r>
          </a:p>
          <a:p>
            <a:endParaRPr lang="de-DE" sz="1200" dirty="0"/>
          </a:p>
          <a:p>
            <a:r>
              <a:rPr lang="de-DE" sz="1200" b="1" dirty="0"/>
              <a:t>Erstklassige Sicherheitsplattform</a:t>
            </a:r>
          </a:p>
          <a:p>
            <a:pPr marL="171450" indent="-171450">
              <a:buFont typeface="Arial" panose="020B0604020202020204" pitchFamily="34" charset="0"/>
              <a:buChar char="•"/>
            </a:pPr>
            <a:r>
              <a:rPr lang="de-DE" sz="1200" dirty="0"/>
              <a:t>Sie müssen die Effizienz von Produkten und Services nicht gegen die Erschwinglichkeit eintauschen. Bitdefender MDR umfasst unsere branchenführende Sicherheitsplattform, die von Forrester als „Leader“ und von Gartner als „Visionär“ eingestuft wurde und in unabhängigen Tests von MITRE, AV-TEST und AV-</a:t>
            </a:r>
            <a:r>
              <a:rPr lang="de-DE" sz="1200" dirty="0" err="1"/>
              <a:t>Comparatives</a:t>
            </a:r>
            <a:r>
              <a:rPr lang="de-DE" sz="1200" dirty="0"/>
              <a:t> regelmäßig den ersten Platz belegt. </a:t>
            </a:r>
          </a:p>
          <a:p>
            <a:pPr marL="171450" indent="-171450">
              <a:buFont typeface="Arial" panose="020B0604020202020204" pitchFamily="34" charset="0"/>
              <a:buChar char="•"/>
            </a:pPr>
            <a:endParaRPr lang="de-DE" sz="1200" dirty="0"/>
          </a:p>
          <a:p>
            <a:r>
              <a:rPr lang="de-DE" sz="1200" b="1" dirty="0"/>
              <a:t>Bitdefender MDR PLUS </a:t>
            </a:r>
            <a:r>
              <a:rPr lang="de-DE" sz="1200" dirty="0"/>
              <a:t>beinhaltet eine Garantie für </a:t>
            </a:r>
            <a:r>
              <a:rPr lang="de-DE" sz="1200" dirty="0" err="1"/>
              <a:t>Cybersecurity</a:t>
            </a:r>
            <a:r>
              <a:rPr lang="de-DE" sz="1200" dirty="0"/>
              <a:t>-Verstöße, die im Falle eines </a:t>
            </a:r>
            <a:r>
              <a:rPr lang="de-DE" sz="1200" dirty="0" err="1"/>
              <a:t>Cybersecurity</a:t>
            </a:r>
            <a:r>
              <a:rPr lang="de-DE" sz="1200" dirty="0"/>
              <a:t>-Vorfalls bis zu 1.000.000 US-Dollar an Reaktionskosten abdeckt.</a:t>
            </a:r>
          </a:p>
          <a:p>
            <a:endParaRPr lang="de-DE" dirty="0"/>
          </a:p>
        </p:txBody>
      </p:sp>
      <p:sp>
        <p:nvSpPr>
          <p:cNvPr id="4" name="Foliennummernplatzhalter 3"/>
          <p:cNvSpPr>
            <a:spLocks noGrp="1"/>
          </p:cNvSpPr>
          <p:nvPr>
            <p:ph type="sldNum" sz="quarter" idx="5"/>
          </p:nvPr>
        </p:nvSpPr>
        <p:spPr/>
        <p:txBody>
          <a:bodyPr/>
          <a:lstStyle/>
          <a:p>
            <a:fld id="{3A4D7822-50AE-4ADF-AA18-4DCC58AC8955}" type="slidenum">
              <a:rPr lang="en-US" smtClean="0"/>
              <a:t>20</a:t>
            </a:fld>
            <a:endParaRPr lang="en-US"/>
          </a:p>
        </p:txBody>
      </p:sp>
    </p:spTree>
    <p:extLst>
      <p:ext uri="{BB962C8B-B14F-4D97-AF65-F5344CB8AC3E}">
        <p14:creationId xmlns:p14="http://schemas.microsoft.com/office/powerpoint/2010/main" val="2485538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DC958-E1B7-8A9C-0617-AFD5DB281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A55EF-9AEA-A893-F371-B3BF180781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31CC5-ADD0-938B-93A0-33F50A5C09AA}"/>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results of these innovative technologies that secure businesses across the threat lifecycle are validated through many independent tests.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Technical tests demonstrate our detection efficacy and accuracy, which is extremely important.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Any vendor could adjust their technologies to block or alert on 100% of threats, but the numbers of false positives is key too.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important as technical evaluations, are the experiences of customers when using </a:t>
            </a:r>
            <a:r>
              <a:rPr lang="en-US" sz="1200" kern="1200">
                <a:solidFill>
                  <a:schemeClr val="tx1"/>
                </a:solidFill>
                <a:effectLst/>
                <a:latin typeface="+mn-lt"/>
                <a:ea typeface="+mn-ea"/>
                <a:cs typeface="+mn-cs"/>
              </a:rPr>
              <a:t>GravityZone in production </a:t>
            </a:r>
            <a:r>
              <a:rPr lang="en-US" sz="1200" kern="1200" dirty="0">
                <a:solidFill>
                  <a:schemeClr val="tx1"/>
                </a:solidFill>
                <a:effectLst/>
                <a:latin typeface="+mn-lt"/>
                <a:ea typeface="+mn-ea"/>
                <a:cs typeface="+mn-cs"/>
              </a:rPr>
              <a:t>environments.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Bitdefender was 1 of only 5 vendors to receive a Gartner Peer Insights Customer Choice Award for GravityZone EPP in 2025.</a:t>
            </a:r>
          </a:p>
        </p:txBody>
      </p:sp>
      <p:sp>
        <p:nvSpPr>
          <p:cNvPr id="4" name="Slide Number Placeholder 3">
            <a:extLst>
              <a:ext uri="{FF2B5EF4-FFF2-40B4-BE49-F238E27FC236}">
                <a16:creationId xmlns:a16="http://schemas.microsoft.com/office/drawing/2014/main" id="{5B7668A8-5447-6C42-9A32-C775CCA5ED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BDCA0-71DF-455D-ACD5-2ED1DB05D5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933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9133EA14-6275-4B5B-BA40-929D4480ACFE}" type="slidenum">
              <a:rPr lang="de-DE" smtClean="0"/>
              <a:t>22</a:t>
            </a:fld>
            <a:endParaRPr lang="de-DE"/>
          </a:p>
        </p:txBody>
      </p:sp>
    </p:spTree>
    <p:extLst>
      <p:ext uri="{BB962C8B-B14F-4D97-AF65-F5344CB8AC3E}">
        <p14:creationId xmlns:p14="http://schemas.microsoft.com/office/powerpoint/2010/main" val="312962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33EA14-6275-4B5B-BA40-929D4480ACFE}" type="slidenum">
              <a:rPr lang="de-DE" smtClean="0"/>
              <a:t>2</a:t>
            </a:fld>
            <a:endParaRPr lang="de-DE"/>
          </a:p>
        </p:txBody>
      </p:sp>
    </p:spTree>
    <p:extLst>
      <p:ext uri="{BB962C8B-B14F-4D97-AF65-F5344CB8AC3E}">
        <p14:creationId xmlns:p14="http://schemas.microsoft.com/office/powerpoint/2010/main" val="311361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A8F6D-16C1-97D7-D171-DC95F7A390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4C2B64-B49C-0F2B-F773-39AB565B74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D6519E-D27A-9C2C-A388-BDFBD7BA729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CC70814-CAF4-62DC-EF8B-A2851A983B36}"/>
              </a:ext>
            </a:extLst>
          </p:cNvPr>
          <p:cNvSpPr>
            <a:spLocks noGrp="1"/>
          </p:cNvSpPr>
          <p:nvPr>
            <p:ph type="sldNum" sz="quarter" idx="5"/>
          </p:nvPr>
        </p:nvSpPr>
        <p:spPr/>
        <p:txBody>
          <a:bodyPr/>
          <a:lstStyle/>
          <a:p>
            <a:fld id="{9133EA14-6275-4B5B-BA40-929D4480ACFE}" type="slidenum">
              <a:rPr lang="de-DE" smtClean="0"/>
              <a:t>3</a:t>
            </a:fld>
            <a:endParaRPr lang="de-DE"/>
          </a:p>
        </p:txBody>
      </p:sp>
    </p:spTree>
    <p:extLst>
      <p:ext uri="{BB962C8B-B14F-4D97-AF65-F5344CB8AC3E}">
        <p14:creationId xmlns:p14="http://schemas.microsoft.com/office/powerpoint/2010/main" val="394241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002F4-2A84-8823-8DBE-17EB13E877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7EBBBB-6989-2221-2681-E25D75834ED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0F65424-5921-59E4-872E-35FA4A95C81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39C3F86-E10C-018E-67BE-6ABD8565609D}"/>
              </a:ext>
            </a:extLst>
          </p:cNvPr>
          <p:cNvSpPr>
            <a:spLocks noGrp="1"/>
          </p:cNvSpPr>
          <p:nvPr>
            <p:ph type="sldNum" sz="quarter" idx="5"/>
          </p:nvPr>
        </p:nvSpPr>
        <p:spPr/>
        <p:txBody>
          <a:bodyPr/>
          <a:lstStyle/>
          <a:p>
            <a:fld id="{9133EA14-6275-4B5B-BA40-929D4480ACFE}" type="slidenum">
              <a:rPr lang="de-DE" smtClean="0"/>
              <a:t>4</a:t>
            </a:fld>
            <a:endParaRPr lang="de-DE"/>
          </a:p>
        </p:txBody>
      </p:sp>
    </p:spTree>
    <p:extLst>
      <p:ext uri="{BB962C8B-B14F-4D97-AF65-F5344CB8AC3E}">
        <p14:creationId xmlns:p14="http://schemas.microsoft.com/office/powerpoint/2010/main" val="176447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nah ist die European Sovereign Cloud am Sovereign </a:t>
            </a:r>
            <a:r>
              <a:rPr lang="de-DE" dirty="0" err="1"/>
              <a:t>Washing</a:t>
            </a:r>
            <a:r>
              <a:rPr lang="de-DE" dirty="0"/>
              <a:t>?</a:t>
            </a:r>
          </a:p>
          <a:p>
            <a:endParaRPr lang="de-DE" dirty="0"/>
          </a:p>
          <a:p>
            <a:r>
              <a:rPr lang="de-DE" dirty="0"/>
              <a:t>Amazon Web Services (AWS) nimmt heute in Brandenburg die „AWS European Sovereign Cloud“ in Betrieb. Geplant sind Cloud-</a:t>
            </a:r>
            <a:r>
              <a:rPr lang="de-DE" dirty="0" err="1"/>
              <a:t>Campusse</a:t>
            </a:r>
            <a:r>
              <a:rPr lang="de-DE" dirty="0"/>
              <a:t> in Baruth/Mark und Finsterwalde, betrieben über eine deutsche GmbH, mit Rechenzentren ausschließlich in der EU und Personal mit EU-Wohnsitz. Der Anspruch: Betrieb, Kontrolle und Verantwortung sollen vollständig europäisch sein.</a:t>
            </a:r>
          </a:p>
          <a:p>
            <a:endParaRPr lang="de-DE" dirty="0"/>
          </a:p>
          <a:p>
            <a:r>
              <a:rPr lang="de-DE" dirty="0"/>
              <a:t>Der Start ist Ausdruck eines wachsenden politischen und wirtschaftlichen Drucks. Verwaltungen, kritische Infrastrukturen und regulierte Unternehmen suchen nach geringerer Abhängigkeit von außereuropäischen Anbietern. </a:t>
            </a:r>
          </a:p>
          <a:p>
            <a:endParaRPr lang="de-DE" dirty="0"/>
          </a:p>
          <a:p>
            <a:r>
              <a:rPr lang="de-DE" dirty="0"/>
              <a:t>Amazon verweist auf die organisatorische und technische Abkopplung von der globalen AWS-Partition.</a:t>
            </a:r>
          </a:p>
          <a:p>
            <a:endParaRPr lang="de-DE" dirty="0"/>
          </a:p>
          <a:p>
            <a:r>
              <a:rPr lang="de-DE" sz="1200" b="0" i="0" kern="1200" dirty="0">
                <a:solidFill>
                  <a:schemeClr val="tx1"/>
                </a:solidFill>
                <a:effectLst/>
                <a:latin typeface="+mn-lt"/>
                <a:ea typeface="+mn-ea"/>
                <a:cs typeface="+mn-cs"/>
              </a:rPr>
              <a:t>Die AWS European Sovereign Cloud kann ein Übergangsmodell sein, aber kein Endpunkt. Solange US-Konzerne mit „souveränen“ Angeboten vor allem Marktanteile sichern, bleibt der Vorwurf des Sovereign </a:t>
            </a:r>
            <a:r>
              <a:rPr lang="de-DE" sz="1200" b="0" i="0" kern="1200" dirty="0" err="1">
                <a:solidFill>
                  <a:schemeClr val="tx1"/>
                </a:solidFill>
                <a:effectLst/>
                <a:latin typeface="+mn-lt"/>
                <a:ea typeface="+mn-ea"/>
                <a:cs typeface="+mn-cs"/>
              </a:rPr>
              <a:t>Washing</a:t>
            </a:r>
            <a:r>
              <a:rPr lang="de-DE" sz="1200" b="0" i="0" kern="1200" dirty="0">
                <a:solidFill>
                  <a:schemeClr val="tx1"/>
                </a:solidFill>
                <a:effectLst/>
                <a:latin typeface="+mn-lt"/>
                <a:ea typeface="+mn-ea"/>
                <a:cs typeface="+mn-cs"/>
              </a:rPr>
              <a:t> berechtigt. </a:t>
            </a:r>
            <a:br>
              <a:rPr lang="de-DE" sz="1200" b="0" i="0" kern="1200" dirty="0">
                <a:solidFill>
                  <a:schemeClr val="tx1"/>
                </a:solidFill>
                <a:effectLst/>
                <a:latin typeface="+mn-lt"/>
                <a:ea typeface="+mn-ea"/>
                <a:cs typeface="+mn-cs"/>
              </a:rPr>
            </a:br>
            <a:br>
              <a:rPr lang="de-DE" sz="1200" b="0" i="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Entscheidend ist, dass das BSI seine Rolle konsequent wahrnimmt – kritisch, unabhängig und mit einem klaren Blick auf die langfristige Stärkung europäischer Cloud-Ökosysteme.</a:t>
            </a:r>
            <a:endParaRPr lang="de-DE" dirty="0"/>
          </a:p>
        </p:txBody>
      </p:sp>
      <p:sp>
        <p:nvSpPr>
          <p:cNvPr id="4" name="Foliennummernplatzhalter 3"/>
          <p:cNvSpPr>
            <a:spLocks noGrp="1"/>
          </p:cNvSpPr>
          <p:nvPr>
            <p:ph type="sldNum" sz="quarter" idx="5"/>
          </p:nvPr>
        </p:nvSpPr>
        <p:spPr/>
        <p:txBody>
          <a:bodyPr/>
          <a:lstStyle/>
          <a:p>
            <a:fld id="{9133EA14-6275-4B5B-BA40-929D4480ACFE}" type="slidenum">
              <a:rPr lang="de-DE" smtClean="0"/>
              <a:t>9</a:t>
            </a:fld>
            <a:endParaRPr lang="de-DE"/>
          </a:p>
        </p:txBody>
      </p:sp>
    </p:spTree>
    <p:extLst>
      <p:ext uri="{BB962C8B-B14F-4D97-AF65-F5344CB8AC3E}">
        <p14:creationId xmlns:p14="http://schemas.microsoft.com/office/powerpoint/2010/main" val="31900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3CF52-63C7-17D4-B976-CEFFB5DBAF1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A0F01A-30B5-A3F2-C902-3632254DCEB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0C724C-ACBC-FD52-0109-55338D2BE5A5}"/>
              </a:ext>
            </a:extLst>
          </p:cNvPr>
          <p:cNvSpPr>
            <a:spLocks noGrp="1"/>
          </p:cNvSpPr>
          <p:nvPr>
            <p:ph type="body" idx="1"/>
          </p:nvPr>
        </p:nvSpPr>
        <p:spPr/>
        <p:txBody>
          <a:bodyPr/>
          <a:lstStyle/>
          <a:p>
            <a:r>
              <a:rPr lang="de-DE" dirty="0"/>
              <a:t>Wie nah ist die European Sovereign Cloud am Sovereign </a:t>
            </a:r>
            <a:r>
              <a:rPr lang="de-DE" dirty="0" err="1"/>
              <a:t>Washing</a:t>
            </a:r>
            <a:r>
              <a:rPr lang="de-DE" dirty="0"/>
              <a:t>?</a:t>
            </a:r>
          </a:p>
          <a:p>
            <a:endParaRPr lang="de-DE" dirty="0"/>
          </a:p>
          <a:p>
            <a:r>
              <a:rPr lang="de-DE" dirty="0"/>
              <a:t>Amazon Web Services (AWS) nimmt heute in Brandenburg die „AWS European Sovereign Cloud“ in Betrieb. Geplant sind Cloud-</a:t>
            </a:r>
            <a:r>
              <a:rPr lang="de-DE" dirty="0" err="1"/>
              <a:t>Campusse</a:t>
            </a:r>
            <a:r>
              <a:rPr lang="de-DE" dirty="0"/>
              <a:t> in Baruth/Mark und Finsterwalde, betrieben über eine deutsche GmbH, mit Rechenzentren ausschließlich in der EU und Personal mit EU-Wohnsitz. Der Anspruch: Betrieb, Kontrolle und Verantwortung sollen vollständig europäisch sein.</a:t>
            </a:r>
          </a:p>
          <a:p>
            <a:endParaRPr lang="de-DE" dirty="0"/>
          </a:p>
          <a:p>
            <a:r>
              <a:rPr lang="de-DE" dirty="0"/>
              <a:t>Der Start ist Ausdruck eines wachsenden politischen und wirtschaftlichen Drucks. Verwaltungen, kritische Infrastrukturen und regulierte Unternehmen suchen nach geringerer Abhängigkeit von außereuropäischen Anbietern. </a:t>
            </a:r>
          </a:p>
          <a:p>
            <a:endParaRPr lang="de-DE" dirty="0"/>
          </a:p>
          <a:p>
            <a:r>
              <a:rPr lang="de-DE" dirty="0"/>
              <a:t>Amazon verweist auf die organisatorische und technische Abkopplung von der globalen AWS-Partition.</a:t>
            </a:r>
          </a:p>
          <a:p>
            <a:endParaRPr lang="de-DE" dirty="0"/>
          </a:p>
          <a:p>
            <a:r>
              <a:rPr lang="de-DE" sz="1200" b="0" i="0" kern="1200" dirty="0">
                <a:solidFill>
                  <a:schemeClr val="tx1"/>
                </a:solidFill>
                <a:effectLst/>
                <a:latin typeface="+mn-lt"/>
                <a:ea typeface="+mn-ea"/>
                <a:cs typeface="+mn-cs"/>
              </a:rPr>
              <a:t>Die AWS European Sovereign Cloud kann ein Übergangsmodell sein, aber kein Endpunkt. Solange US-Konzerne mit „souveränen“ Angeboten vor allem Marktanteile sichern, bleibt der Vorwurf des Sovereign </a:t>
            </a:r>
            <a:r>
              <a:rPr lang="de-DE" sz="1200" b="0" i="0" kern="1200" dirty="0" err="1">
                <a:solidFill>
                  <a:schemeClr val="tx1"/>
                </a:solidFill>
                <a:effectLst/>
                <a:latin typeface="+mn-lt"/>
                <a:ea typeface="+mn-ea"/>
                <a:cs typeface="+mn-cs"/>
              </a:rPr>
              <a:t>Washing</a:t>
            </a:r>
            <a:r>
              <a:rPr lang="de-DE" sz="1200" b="0" i="0" kern="1200" dirty="0">
                <a:solidFill>
                  <a:schemeClr val="tx1"/>
                </a:solidFill>
                <a:effectLst/>
                <a:latin typeface="+mn-lt"/>
                <a:ea typeface="+mn-ea"/>
                <a:cs typeface="+mn-cs"/>
              </a:rPr>
              <a:t> berechtigt. </a:t>
            </a:r>
            <a:br>
              <a:rPr lang="de-DE" sz="1200" b="0" i="0" kern="1200" dirty="0">
                <a:solidFill>
                  <a:schemeClr val="tx1"/>
                </a:solidFill>
                <a:effectLst/>
                <a:latin typeface="+mn-lt"/>
                <a:ea typeface="+mn-ea"/>
                <a:cs typeface="+mn-cs"/>
              </a:rPr>
            </a:br>
            <a:br>
              <a:rPr lang="de-DE" sz="1200" b="0" i="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Entscheidend ist, dass das BSI seine Rolle konsequent wahrnimmt – kritisch, unabhängig und mit einem klaren Blick auf die langfristige Stärkung europäischer Cloud-Ökosysteme.</a:t>
            </a:r>
            <a:endParaRPr lang="de-DE" dirty="0"/>
          </a:p>
        </p:txBody>
      </p:sp>
      <p:sp>
        <p:nvSpPr>
          <p:cNvPr id="4" name="Foliennummernplatzhalter 3">
            <a:extLst>
              <a:ext uri="{FF2B5EF4-FFF2-40B4-BE49-F238E27FC236}">
                <a16:creationId xmlns:a16="http://schemas.microsoft.com/office/drawing/2014/main" id="{A7D8CF0D-FFF2-2417-66AF-0B13C55AD884}"/>
              </a:ext>
            </a:extLst>
          </p:cNvPr>
          <p:cNvSpPr>
            <a:spLocks noGrp="1"/>
          </p:cNvSpPr>
          <p:nvPr>
            <p:ph type="sldNum" sz="quarter" idx="5"/>
          </p:nvPr>
        </p:nvSpPr>
        <p:spPr/>
        <p:txBody>
          <a:bodyPr/>
          <a:lstStyle/>
          <a:p>
            <a:fld id="{9133EA14-6275-4B5B-BA40-929D4480ACFE}" type="slidenum">
              <a:rPr lang="de-DE" smtClean="0"/>
              <a:t>10</a:t>
            </a:fld>
            <a:endParaRPr lang="de-DE"/>
          </a:p>
        </p:txBody>
      </p:sp>
    </p:spTree>
    <p:extLst>
      <p:ext uri="{BB962C8B-B14F-4D97-AF65-F5344CB8AC3E}">
        <p14:creationId xmlns:p14="http://schemas.microsoft.com/office/powerpoint/2010/main" val="395863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D5CEE-98E6-691C-70AF-7A865062E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6BA9-E4CC-0D01-8A0D-CC099640F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217DD-E546-B12D-32B4-EF3CAB540BD4}"/>
              </a:ext>
            </a:extLst>
          </p:cNvPr>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Aptos"/>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9247992-9B2B-656C-53B4-7EC8E30AEC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BDCA0-71DF-455D-ACD5-2ED1DB05D5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20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D943-49B2-3B60-9FD9-3055BFDE6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5402D-A3C3-A216-9346-41ADAB5D1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85325-A9E1-3C0B-3CCB-3BD3954F4312}"/>
              </a:ext>
            </a:extLst>
          </p:cNvPr>
          <p:cNvSpPr>
            <a:spLocks noGrp="1"/>
          </p:cNvSpPr>
          <p:nvPr>
            <p:ph type="body" idx="1"/>
          </p:nvPr>
        </p:nvSpPr>
        <p:spPr/>
        <p:txBody>
          <a:bodyPr/>
          <a:lstStyle/>
          <a:p>
            <a:pPr marL="0" indent="0">
              <a:buFont typeface="Arial" panose="020B0604020202020204" pitchFamily="34" charset="0"/>
              <a:buNone/>
            </a:pPr>
            <a:r>
              <a:rPr lang="en-GB" b="1" dirty="0"/>
              <a:t>Goal: (1 min) short version of the platform functionality narrative to educate quickly and drive a discussion, if you already have a good idea of the audience’s requirements. </a:t>
            </a:r>
          </a:p>
          <a:p>
            <a:pPr marL="0" indent="0">
              <a:buFont typeface="Arial" panose="020B0604020202020204" pitchFamily="34" charset="0"/>
              <a:buNone/>
            </a:pPr>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GravityZone</a:t>
            </a:r>
            <a:r>
              <a:rPr lang="en-GB" dirty="0"/>
              <a:t> has been designed specifically for lean IT and security teams.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secures all threat vectors and protects all your assets.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provides visibility of your risks and adherence to regulatory frameworks and the security controls you need across the attack lifecycle.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unifies prevention, protection, detection and response with the </a:t>
            </a:r>
            <a:r>
              <a:rPr lang="en-US" dirty="0"/>
              <a:t>critical functionality of the product categories we discussed earlier, from ASM through incident management and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focusing on prevention and protection, you stop attackers gaining a foothold and an incident occurring. This removes the burden of response on your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it is recognized as a strong performer in the Forrester Wave for XDR Platforms.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summary, it supports your security tool consolidation strategy with a single platform to protect all your assets across these 4 stages of the attack lifecycle.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platform is underpinned by innovative security technologies that are built and supported by our Labs team.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Finally, 1000s of our customers add on MDR services and have our SecOps experts augment their security operations from our 24x7 SOCs across the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service is recognised in Gartner’s MDR Market Guide, and it has an average customer rating of 4.8/5 on their Peer Insights review site.</a:t>
            </a:r>
          </a:p>
          <a:p>
            <a:pPr marL="0" indent="0">
              <a:buFont typeface="Arial" panose="020B0604020202020204" pitchFamily="34" charset="0"/>
              <a:buNone/>
            </a:pPr>
            <a:endParaRPr lang="en-GB" b="1" dirty="0"/>
          </a:p>
        </p:txBody>
      </p:sp>
      <p:sp>
        <p:nvSpPr>
          <p:cNvPr id="4" name="Slide Number Placeholder 3">
            <a:extLst>
              <a:ext uri="{FF2B5EF4-FFF2-40B4-BE49-F238E27FC236}">
                <a16:creationId xmlns:a16="http://schemas.microsoft.com/office/drawing/2014/main" id="{3BCE69A0-517F-CB4A-0FBA-32D8D55D3C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26546C-B451-4C70-A703-3C18B733F60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470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E66B4-5AF7-A3DC-4510-C88DFC3E9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E867C-3FD0-42C2-FD89-57C8F2B12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C7497-7DA7-0AE3-4307-9ECEFB0533C4}"/>
              </a:ext>
            </a:extLst>
          </p:cNvPr>
          <p:cNvSpPr>
            <a:spLocks noGrp="1"/>
          </p:cNvSpPr>
          <p:nvPr>
            <p:ph type="body" idx="1"/>
          </p:nvPr>
        </p:nvSpPr>
        <p:spPr/>
        <p:txBody>
          <a:bodyPr/>
          <a:lstStyle/>
          <a:p>
            <a:pPr marL="0" indent="0">
              <a:buFont typeface="Arial" panose="020B0604020202020204" pitchFamily="34" charset="0"/>
              <a:buNone/>
            </a:pPr>
            <a:r>
              <a:rPr lang="en-GB" b="1" dirty="0"/>
              <a:t>Goal: Articulate the importance and outcomes of GravityZone prevention capabilities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GravityZone removes blind spots and provides simplified management of risks across your digital infrastructure, including endpoints, networks, identities, hybrid/multi-cloud infrastructure, SaaS and email.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Actionable insights, recommendations and guided remedial actions are prioritized based on severity and potential impact.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Visual representations of attack paths guide your remedial and mitigating actions.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Automated endpoint hardening based on individual users’ risk profiles, learned behaviors and attackers TTPs simplifies attack surface reduction, with minimal admin intervention. </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One customer said </a:t>
            </a:r>
            <a:r>
              <a:rPr lang="en-US" sz="1200" i="1" kern="1200" dirty="0">
                <a:solidFill>
                  <a:schemeClr val="tx1"/>
                </a:solidFill>
                <a:effectLst/>
                <a:latin typeface="+mn-lt"/>
                <a:ea typeface="+mn-ea"/>
                <a:cs typeface="+mn-cs"/>
              </a:rPr>
              <a:t>We now spend under an hour a month on patch management during normal working hours instead of six hours on a Saturday each </a:t>
            </a:r>
            <a:r>
              <a:rPr lang="en-US" sz="1200" i="1" kern="1200" dirty="0" err="1">
                <a:solidFill>
                  <a:schemeClr val="tx1"/>
                </a:solidFill>
                <a:effectLst/>
                <a:latin typeface="+mn-lt"/>
                <a:ea typeface="+mn-ea"/>
                <a:cs typeface="+mn-cs"/>
              </a:rPr>
              <a:t>month.</a:t>
            </a:r>
            <a:r>
              <a:rPr lang="en-US" sz="1200" i="1" kern="1200" baseline="30000" dirty="0" err="1">
                <a:solidFill>
                  <a:schemeClr val="tx1"/>
                </a:solidFill>
                <a:effectLst/>
                <a:latin typeface="+mn-lt"/>
                <a:ea typeface="+mn-ea"/>
                <a:cs typeface="+mn-cs"/>
              </a:rPr>
              <a:t>xvii</a:t>
            </a:r>
            <a:r>
              <a:rPr lang="en-US" sz="1200" i="1" kern="1200" baseline="300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GravityZone consolidated platform supports and simplifies your risk reduction strategy and then allows you to demonstrate the resulting improvements in your security posture to your leadership.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reduces the cost of achieving and maintaining regulatory compliance.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automatically maps assets to regulatory frameworks to create a compliance score, identify gaps and provides recommendations for remediation.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then p</a:t>
            </a:r>
            <a:r>
              <a:rPr lang="en-US" sz="1200" kern="1200" dirty="0">
                <a:solidFill>
                  <a:schemeClr val="tx1"/>
                </a:solidFill>
                <a:effectLst/>
                <a:latin typeface="+mn-lt"/>
                <a:ea typeface="+mn-ea"/>
                <a:cs typeface="+mn-cs"/>
              </a:rPr>
              <a:t>roduces offline reports for demonstrating compliance, auditing and ROI of your risk management program.</a:t>
            </a:r>
          </a:p>
          <a:p>
            <a:pPr marL="171450" indent="-171450">
              <a:buFont typeface="Arial" panose="020B0604020202020204" pitchFamily="34" charset="0"/>
              <a:buChar char="•"/>
            </a:pPr>
            <a:r>
              <a:rPr lang="en-US" b="0" i="0" dirty="0"/>
              <a:t>One customer said </a:t>
            </a:r>
            <a:r>
              <a:rPr lang="en-US" b="0" i="1" dirty="0"/>
              <a:t>In the first month, we reduced our attack surface by more than 30%.</a:t>
            </a:r>
            <a:r>
              <a:rPr lang="en-US" b="0" i="1" baseline="30000" dirty="0"/>
              <a:t>xii</a:t>
            </a:r>
            <a:r>
              <a:rPr lang="en-US" b="0" i="1" dirty="0"/>
              <a:t>  </a:t>
            </a:r>
          </a:p>
          <a:p>
            <a:pPr marL="0" indent="0">
              <a:buFont typeface="Arial" panose="020B0604020202020204" pitchFamily="34" charset="0"/>
              <a:buNone/>
            </a:pPr>
            <a:r>
              <a:rPr lang="en-US" b="0" i="0" dirty="0"/>
              <a:t>[click]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it reduces the likelihood of an incident and the resulting burden of response on IT and security staff.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Proactive attack surface reduction and hardening significantly reduces the likelihood of a successful incursion and lateral movement.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Endpoint hardening with PHASR reduces the likelihood of an attacker gaining persistence.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During early adopter testing in </a:t>
            </a:r>
            <a:r>
              <a:rPr lang="en-GB" sz="1200" i="0" kern="1200" dirty="0">
                <a:solidFill>
                  <a:schemeClr val="tx1"/>
                </a:solidFill>
                <a:effectLst/>
                <a:latin typeface="+mn-lt"/>
                <a:ea typeface="+mn-ea"/>
                <a:cs typeface="+mn-cs"/>
              </a:rPr>
              <a:t>customer production environments PHASR achieved a </a:t>
            </a:r>
            <a:r>
              <a:rPr lang="en-US" sz="1200" i="0" kern="1200" dirty="0">
                <a:solidFill>
                  <a:schemeClr val="tx1"/>
                </a:solidFill>
                <a:effectLst/>
                <a:latin typeface="+mn-lt"/>
                <a:ea typeface="+mn-ea"/>
                <a:cs typeface="+mn-cs"/>
              </a:rPr>
              <a:t>95.1% reduction in endpoint attack surface</a:t>
            </a:r>
            <a:endParaRPr lang="en-GB" b="0" i="0" dirty="0"/>
          </a:p>
        </p:txBody>
      </p:sp>
      <p:sp>
        <p:nvSpPr>
          <p:cNvPr id="4" name="Slide Number Placeholder 3">
            <a:extLst>
              <a:ext uri="{FF2B5EF4-FFF2-40B4-BE49-F238E27FC236}">
                <a16:creationId xmlns:a16="http://schemas.microsoft.com/office/drawing/2014/main" id="{28A74E34-E8D2-08E1-5EF1-DAFBFBDB49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26546C-B451-4C70-A703-3C18B733F60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9448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2.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Presentation Generic Cover">
    <p:bg>
      <p:bgPr>
        <a:solidFill>
          <a:srgbClr val="006EFF"/>
        </a:solidFill>
        <a:effectLst/>
      </p:bgPr>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pic>
        <p:nvPicPr>
          <p:cNvPr id="4" name="Graphic 3">
            <a:extLst>
              <a:ext uri="{FF2B5EF4-FFF2-40B4-BE49-F238E27FC236}">
                <a16:creationId xmlns:a16="http://schemas.microsoft.com/office/drawing/2014/main" id="{FA22621A-FE50-9E85-2179-027FF6F9310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3467" y="2853383"/>
            <a:ext cx="5980436" cy="857489"/>
          </a:xfrm>
          <a:prstGeom prst="rect">
            <a:avLst/>
          </a:prstGeom>
        </p:spPr>
      </p:pic>
      <p:sp>
        <p:nvSpPr>
          <p:cNvPr id="5" name="TextBox 4">
            <a:extLst>
              <a:ext uri="{FF2B5EF4-FFF2-40B4-BE49-F238E27FC236}">
                <a16:creationId xmlns:a16="http://schemas.microsoft.com/office/drawing/2014/main" id="{5CF529A5-EF59-679B-7E3E-2F6A88634196}"/>
              </a:ext>
            </a:extLst>
          </p:cNvPr>
          <p:cNvSpPr txBox="1"/>
          <p:nvPr userDrawn="1"/>
        </p:nvSpPr>
        <p:spPr>
          <a:xfrm>
            <a:off x="403467" y="436225"/>
            <a:ext cx="2324660" cy="830997"/>
          </a:xfrm>
          <a:prstGeom prst="rect">
            <a:avLst/>
          </a:prstGeom>
          <a:noFill/>
        </p:spPr>
        <p:txBody>
          <a:bodyPr wrap="square" lIns="0" rtlCol="0">
            <a:spAutoFit/>
          </a:bodyPr>
          <a:lstStyle/>
          <a:p>
            <a:r>
              <a:rPr lang="en-US" sz="2400">
                <a:solidFill>
                  <a:schemeClr val="bg1"/>
                </a:solidFill>
              </a:rPr>
              <a:t>Global Leader In Cybersecurity</a:t>
            </a:r>
          </a:p>
        </p:txBody>
      </p:sp>
    </p:spTree>
    <p:extLst>
      <p:ext uri="{BB962C8B-B14F-4D97-AF65-F5344CB8AC3E}">
        <p14:creationId xmlns:p14="http://schemas.microsoft.com/office/powerpoint/2010/main" val="4166516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Diagram ">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F417732-A58D-9A40-2435-DAA7A933018F}"/>
              </a:ext>
            </a:extLst>
          </p:cNvPr>
          <p:cNvSpPr>
            <a:spLocks noGrp="1"/>
          </p:cNvSpPr>
          <p:nvPr>
            <p:ph type="chart" sz="quarter" idx="14"/>
          </p:nvPr>
        </p:nvSpPr>
        <p:spPr>
          <a:xfrm>
            <a:off x="5388746" y="803999"/>
            <a:ext cx="6407339" cy="5162221"/>
          </a:xfrm>
          <a:prstGeom prst="rect">
            <a:avLst/>
          </a:prstGeom>
        </p:spPr>
        <p:txBody>
          <a:bodyPr/>
          <a:lstStyle/>
          <a:p>
            <a:r>
              <a:rPr lang="en-GB"/>
              <a:t>Click icon to add chart</a:t>
            </a:r>
            <a:endParaRPr lang="en-US"/>
          </a:p>
        </p:txBody>
      </p:sp>
      <p:sp>
        <p:nvSpPr>
          <p:cNvPr id="13" name="Text Placeholder 12">
            <a:extLst>
              <a:ext uri="{FF2B5EF4-FFF2-40B4-BE49-F238E27FC236}">
                <a16:creationId xmlns:a16="http://schemas.microsoft.com/office/drawing/2014/main" id="{E5146EBE-E734-DD3F-A0A5-4A839895EC3C}"/>
              </a:ext>
            </a:extLst>
          </p:cNvPr>
          <p:cNvSpPr>
            <a:spLocks noGrp="1"/>
          </p:cNvSpPr>
          <p:nvPr>
            <p:ph type="body" sz="quarter" idx="15"/>
          </p:nvPr>
        </p:nvSpPr>
        <p:spPr>
          <a:xfrm>
            <a:off x="408939" y="2405849"/>
            <a:ext cx="4811697" cy="3630180"/>
          </a:xfrm>
          <a:prstGeom prst="rect">
            <a:avLst/>
          </a:prstGeo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itle 1">
            <a:extLst>
              <a:ext uri="{FF2B5EF4-FFF2-40B4-BE49-F238E27FC236}">
                <a16:creationId xmlns:a16="http://schemas.microsoft.com/office/drawing/2014/main" id="{CC840FDE-67CE-2133-5666-BCDB120D731E}"/>
              </a:ext>
            </a:extLst>
          </p:cNvPr>
          <p:cNvSpPr>
            <a:spLocks noGrp="1"/>
          </p:cNvSpPr>
          <p:nvPr>
            <p:ph type="title" hasCustomPrompt="1"/>
          </p:nvPr>
        </p:nvSpPr>
        <p:spPr>
          <a:xfrm>
            <a:off x="400051" y="720724"/>
            <a:ext cx="4840906" cy="1163955"/>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B23F7BE4-31F2-C713-F63B-3A7F973F003C}"/>
              </a:ext>
            </a:extLst>
          </p:cNvPr>
          <p:cNvSpPr>
            <a:spLocks noGrp="1"/>
          </p:cNvSpPr>
          <p:nvPr>
            <p:ph type="body" sz="quarter" idx="11" hasCustomPrompt="1"/>
          </p:nvPr>
        </p:nvSpPr>
        <p:spPr>
          <a:xfrm>
            <a:off x="404432" y="1923993"/>
            <a:ext cx="4836674" cy="300966"/>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453207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ontent Page Two columns text">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910E9662-76ED-37C3-13B2-79ECF3CDE91A}"/>
              </a:ext>
            </a:extLst>
          </p:cNvPr>
          <p:cNvSpPr>
            <a:spLocks noGrp="1"/>
          </p:cNvSpPr>
          <p:nvPr>
            <p:ph type="body" sz="quarter" idx="10"/>
          </p:nvPr>
        </p:nvSpPr>
        <p:spPr>
          <a:xfrm>
            <a:off x="381740" y="1871625"/>
            <a:ext cx="11346710" cy="4688973"/>
          </a:xfrm>
          <a:prstGeom prst="rect">
            <a:avLst/>
          </a:prstGeom>
        </p:spPr>
        <p:txBody>
          <a:bodyPr lIns="0" numCol="2" spcCol="4572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76D48F7-24F5-AEF0-A513-7C4BC07F5171}"/>
              </a:ext>
            </a:extLst>
          </p:cNvPr>
          <p:cNvSpPr>
            <a:spLocks noGrp="1"/>
          </p:cNvSpPr>
          <p:nvPr>
            <p:ph type="title" hasCustomPrompt="1"/>
          </p:nvPr>
        </p:nvSpPr>
        <p:spPr>
          <a:xfrm>
            <a:off x="380390" y="1091531"/>
            <a:ext cx="11346100" cy="780095"/>
          </a:xfrm>
          <a:prstGeom prst="rect">
            <a:avLst/>
          </a:prstGeom>
        </p:spPr>
        <p:txBody>
          <a:bodyPr lIns="0" anchor="t">
            <a:noAutofit/>
          </a:bodyPr>
          <a:lstStyle>
            <a:lvl1pPr>
              <a:defRPr>
                <a:solidFill>
                  <a:schemeClr val="accent1"/>
                </a:solidFill>
              </a:defRPr>
            </a:lvl1pPr>
          </a:lstStyle>
          <a:p>
            <a:r>
              <a:rPr lang="en-US" dirty="0"/>
              <a:t>Title here</a:t>
            </a:r>
          </a:p>
        </p:txBody>
      </p:sp>
    </p:spTree>
    <p:extLst>
      <p:ext uri="{BB962C8B-B14F-4D97-AF65-F5344CB8AC3E}">
        <p14:creationId xmlns:p14="http://schemas.microsoft.com/office/powerpoint/2010/main" val="3865895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Content Page One column text">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A0923FFC-ECE7-FC80-2E5A-245AEA5C3AA7}"/>
              </a:ext>
            </a:extLst>
          </p:cNvPr>
          <p:cNvSpPr>
            <a:spLocks noGrp="1"/>
          </p:cNvSpPr>
          <p:nvPr>
            <p:ph type="body" sz="quarter" idx="10"/>
          </p:nvPr>
        </p:nvSpPr>
        <p:spPr>
          <a:xfrm>
            <a:off x="381740" y="1317715"/>
            <a:ext cx="11346710" cy="5216934"/>
          </a:xfrm>
          <a:prstGeom prst="rect">
            <a:avLst/>
          </a:prstGeom>
        </p:spPr>
        <p:txBody>
          <a:bodyPr lIns="0" numCol="2" spcCol="4572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9C8D3B55-A43F-ECF2-F722-2E6C00B0D28D}"/>
              </a:ext>
            </a:extLst>
          </p:cNvPr>
          <p:cNvSpPr>
            <a:spLocks noGrp="1"/>
          </p:cNvSpPr>
          <p:nvPr>
            <p:ph type="title" hasCustomPrompt="1"/>
          </p:nvPr>
        </p:nvSpPr>
        <p:spPr>
          <a:xfrm>
            <a:off x="380390" y="616749"/>
            <a:ext cx="11346100" cy="517459"/>
          </a:xfrm>
          <a:prstGeom prst="rect">
            <a:avLst/>
          </a:prstGeom>
        </p:spPr>
        <p:txBody>
          <a:bodyPr lIns="0" anchor="t">
            <a:noAutofit/>
          </a:bodyPr>
          <a:lstStyle>
            <a:lvl1pPr>
              <a:defRPr>
                <a:solidFill>
                  <a:schemeClr val="accent1"/>
                </a:solidFill>
              </a:defRPr>
            </a:lvl1pPr>
          </a:lstStyle>
          <a:p>
            <a:r>
              <a:rPr lang="en-US" dirty="0"/>
              <a:t>Title here</a:t>
            </a:r>
          </a:p>
        </p:txBody>
      </p:sp>
    </p:spTree>
    <p:extLst>
      <p:ext uri="{BB962C8B-B14F-4D97-AF65-F5344CB8AC3E}">
        <p14:creationId xmlns:p14="http://schemas.microsoft.com/office/powerpoint/2010/main" val="9741094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ntent Pag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287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 Page Large Chart">
    <p:spTree>
      <p:nvGrpSpPr>
        <p:cNvPr id="1" name=""/>
        <p:cNvGrpSpPr/>
        <p:nvPr/>
      </p:nvGrpSpPr>
      <p:grpSpPr>
        <a:xfrm>
          <a:off x="0" y="0"/>
          <a:ext cx="0" cy="0"/>
          <a:chOff x="0" y="0"/>
          <a:chExt cx="0" cy="0"/>
        </a:xfrm>
      </p:grpSpPr>
      <p:sp>
        <p:nvSpPr>
          <p:cNvPr id="5" name="Chart Placeholder 3">
            <a:extLst>
              <a:ext uri="{FF2B5EF4-FFF2-40B4-BE49-F238E27FC236}">
                <a16:creationId xmlns:a16="http://schemas.microsoft.com/office/drawing/2014/main" id="{B01414C0-42A8-2269-5E3D-078F5348ECEA}"/>
              </a:ext>
            </a:extLst>
          </p:cNvPr>
          <p:cNvSpPr>
            <a:spLocks noGrp="1"/>
          </p:cNvSpPr>
          <p:nvPr>
            <p:ph type="chart" sz="quarter" idx="14"/>
          </p:nvPr>
        </p:nvSpPr>
        <p:spPr>
          <a:xfrm>
            <a:off x="394440" y="1871626"/>
            <a:ext cx="11414345" cy="4688973"/>
          </a:xfrm>
          <a:prstGeom prst="rect">
            <a:avLst/>
          </a:prstGeom>
        </p:spPr>
        <p:txBody>
          <a:bodyPr lIns="0"/>
          <a:lstStyle/>
          <a:p>
            <a:r>
              <a:rPr lang="en-GB"/>
              <a:t>Click icon to add chart</a:t>
            </a:r>
            <a:endParaRPr lang="en-US"/>
          </a:p>
        </p:txBody>
      </p:sp>
      <p:sp>
        <p:nvSpPr>
          <p:cNvPr id="4" name="Title 1">
            <a:extLst>
              <a:ext uri="{FF2B5EF4-FFF2-40B4-BE49-F238E27FC236}">
                <a16:creationId xmlns:a16="http://schemas.microsoft.com/office/drawing/2014/main" id="{17AF9A8C-02D3-9B29-D6CD-1F8E01B02CC4}"/>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9A9BF160-6193-270F-B828-31AB71DA2CC4}"/>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1207953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Content Page - Big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BDC2D8-02BA-C6A2-917E-9AB0AD97CFB5}"/>
              </a:ext>
            </a:extLst>
          </p:cNvPr>
          <p:cNvSpPr>
            <a:spLocks noGrp="1"/>
          </p:cNvSpPr>
          <p:nvPr>
            <p:ph type="pic" sz="quarter" idx="10"/>
          </p:nvPr>
        </p:nvSpPr>
        <p:spPr>
          <a:xfrm>
            <a:off x="403115" y="1871626"/>
            <a:ext cx="11423723" cy="4706727"/>
          </a:xfrm>
          <a:prstGeom prst="rect">
            <a:avLst/>
          </a:prstGeom>
        </p:spPr>
        <p:txBody>
          <a:bodyPr/>
          <a:lstStyle/>
          <a:p>
            <a:r>
              <a:rPr lang="en-GB"/>
              <a:t>Click icon to add picture</a:t>
            </a:r>
            <a:endParaRPr lang="en-US"/>
          </a:p>
        </p:txBody>
      </p:sp>
      <p:sp>
        <p:nvSpPr>
          <p:cNvPr id="8" name="Title 1">
            <a:extLst>
              <a:ext uri="{FF2B5EF4-FFF2-40B4-BE49-F238E27FC236}">
                <a16:creationId xmlns:a16="http://schemas.microsoft.com/office/drawing/2014/main" id="{C3E9CC08-DA95-7D29-5366-2570E00384DB}"/>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B04F398C-1E50-BE26-A502-AA2DD0FA27C9}"/>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1437981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Large Chart">
    <p:spTree>
      <p:nvGrpSpPr>
        <p:cNvPr id="1" name=""/>
        <p:cNvGrpSpPr/>
        <p:nvPr/>
      </p:nvGrpSpPr>
      <p:grpSpPr>
        <a:xfrm>
          <a:off x="0" y="0"/>
          <a:ext cx="0" cy="0"/>
          <a:chOff x="0" y="0"/>
          <a:chExt cx="0" cy="0"/>
        </a:xfrm>
      </p:grpSpPr>
      <p:sp>
        <p:nvSpPr>
          <p:cNvPr id="5" name="Chart Placeholder 3">
            <a:extLst>
              <a:ext uri="{FF2B5EF4-FFF2-40B4-BE49-F238E27FC236}">
                <a16:creationId xmlns:a16="http://schemas.microsoft.com/office/drawing/2014/main" id="{B01414C0-42A8-2269-5E3D-078F5348ECEA}"/>
              </a:ext>
            </a:extLst>
          </p:cNvPr>
          <p:cNvSpPr>
            <a:spLocks noGrp="1"/>
          </p:cNvSpPr>
          <p:nvPr>
            <p:ph type="chart" sz="quarter" idx="14"/>
          </p:nvPr>
        </p:nvSpPr>
        <p:spPr>
          <a:xfrm>
            <a:off x="394440" y="1871626"/>
            <a:ext cx="11414345" cy="4688973"/>
          </a:xfrm>
          <a:prstGeom prst="rect">
            <a:avLst/>
          </a:prstGeom>
        </p:spPr>
        <p:txBody>
          <a:bodyPr lIns="0"/>
          <a:lstStyle/>
          <a:p>
            <a:r>
              <a:rPr lang="en-GB"/>
              <a:t>Click icon to add chart</a:t>
            </a:r>
            <a:endParaRPr lang="en-US"/>
          </a:p>
        </p:txBody>
      </p:sp>
      <p:sp>
        <p:nvSpPr>
          <p:cNvPr id="4" name="Title 1">
            <a:extLst>
              <a:ext uri="{FF2B5EF4-FFF2-40B4-BE49-F238E27FC236}">
                <a16:creationId xmlns:a16="http://schemas.microsoft.com/office/drawing/2014/main" id="{17AF9A8C-02D3-9B29-D6CD-1F8E01B02CC4}"/>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9A9BF160-6193-270F-B828-31AB71DA2CC4}"/>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2062920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Large Diagram/Graphics">
    <p:bg>
      <p:bgPr>
        <a:solidFill>
          <a:schemeClr val="bg1"/>
        </a:solidFill>
        <a:effectLst/>
      </p:bgPr>
    </p:bg>
    <p:spTree>
      <p:nvGrpSpPr>
        <p:cNvPr id="1" name=""/>
        <p:cNvGrpSpPr/>
        <p:nvPr/>
      </p:nvGrpSpPr>
      <p:grpSpPr>
        <a:xfrm>
          <a:off x="0" y="0"/>
          <a:ext cx="0" cy="0"/>
          <a:chOff x="0" y="0"/>
          <a:chExt cx="0" cy="0"/>
        </a:xfrm>
      </p:grpSpPr>
      <p:sp>
        <p:nvSpPr>
          <p:cNvPr id="8" name="SmartArt Placeholder 7">
            <a:extLst>
              <a:ext uri="{FF2B5EF4-FFF2-40B4-BE49-F238E27FC236}">
                <a16:creationId xmlns:a16="http://schemas.microsoft.com/office/drawing/2014/main" id="{5E9AA945-372B-6844-526D-31636722E0C8}"/>
              </a:ext>
            </a:extLst>
          </p:cNvPr>
          <p:cNvSpPr>
            <a:spLocks noGrp="1"/>
          </p:cNvSpPr>
          <p:nvPr>
            <p:ph type="dgm" sz="quarter" idx="12"/>
          </p:nvPr>
        </p:nvSpPr>
        <p:spPr>
          <a:xfrm>
            <a:off x="406400" y="1939332"/>
            <a:ext cx="11415086" cy="4597993"/>
          </a:xfrm>
        </p:spPr>
        <p:txBody>
          <a:bodyPr/>
          <a:lstStyle/>
          <a:p>
            <a:r>
              <a:rPr lang="en-GB"/>
              <a:t>Click icon to add SmartArt graphic</a:t>
            </a:r>
            <a:endParaRPr lang="en-US"/>
          </a:p>
        </p:txBody>
      </p:sp>
      <p:sp>
        <p:nvSpPr>
          <p:cNvPr id="4" name="Title 1">
            <a:extLst>
              <a:ext uri="{FF2B5EF4-FFF2-40B4-BE49-F238E27FC236}">
                <a16:creationId xmlns:a16="http://schemas.microsoft.com/office/drawing/2014/main" id="{CB00C441-95DD-3A6F-1B25-2383E5FD86FA}"/>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5C390D38-4A32-BD22-127F-7254619AB626}"/>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116300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Tab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F8664356-8092-7C12-A9AF-DCD1988885E5}"/>
              </a:ext>
            </a:extLst>
          </p:cNvPr>
          <p:cNvSpPr>
            <a:spLocks noGrp="1"/>
          </p:cNvSpPr>
          <p:nvPr>
            <p:ph type="tbl" sz="quarter" idx="10"/>
          </p:nvPr>
        </p:nvSpPr>
        <p:spPr>
          <a:xfrm>
            <a:off x="410950" y="1871625"/>
            <a:ext cx="11414346" cy="4662341"/>
          </a:xfrm>
          <a:prstGeom prst="rect">
            <a:avLst/>
          </a:prstGeom>
        </p:spPr>
        <p:txBody>
          <a:bodyPr lIns="0"/>
          <a:lstStyle/>
          <a:p>
            <a:r>
              <a:rPr lang="en-GB"/>
              <a:t>Click icon to add table</a:t>
            </a:r>
            <a:endParaRPr lang="en-US"/>
          </a:p>
        </p:txBody>
      </p:sp>
      <p:sp>
        <p:nvSpPr>
          <p:cNvPr id="4" name="Title 1">
            <a:extLst>
              <a:ext uri="{FF2B5EF4-FFF2-40B4-BE49-F238E27FC236}">
                <a16:creationId xmlns:a16="http://schemas.microsoft.com/office/drawing/2014/main" id="{06D0F815-72C2-C2D6-65BC-129D070E117F}"/>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D72C76B8-4A35-E0E0-9CD9-4CC48C6A162B}"/>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653175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3title_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8FB29A-0C01-C41E-3633-D948A07BF39F}"/>
              </a:ext>
            </a:extLst>
          </p:cNvPr>
          <p:cNvSpPr>
            <a:spLocks noGrp="1"/>
          </p:cNvSpPr>
          <p:nvPr>
            <p:ph type="body" sz="quarter" idx="12"/>
          </p:nvPr>
        </p:nvSpPr>
        <p:spPr>
          <a:xfrm>
            <a:off x="410870" y="2863520"/>
            <a:ext cx="3270250" cy="3555702"/>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8B48F021-4E1C-14C9-C45E-A2E1F4FD91FA}"/>
              </a:ext>
            </a:extLst>
          </p:cNvPr>
          <p:cNvSpPr>
            <a:spLocks noGrp="1"/>
          </p:cNvSpPr>
          <p:nvPr>
            <p:ph type="body" sz="quarter" idx="13" hasCustomPrompt="1"/>
          </p:nvPr>
        </p:nvSpPr>
        <p:spPr>
          <a:xfrm>
            <a:off x="410870" y="2122455"/>
            <a:ext cx="3265487" cy="602954"/>
          </a:xfrm>
        </p:spPr>
        <p:txBody>
          <a:bodyPr/>
          <a:lstStyle>
            <a:lvl1pPr>
              <a:defRPr b="1">
                <a:solidFill>
                  <a:schemeClr val="accent1"/>
                </a:solidFill>
              </a:defRPr>
            </a:lvl1pPr>
          </a:lstStyle>
          <a:p>
            <a:pPr lvl="0"/>
            <a:r>
              <a:rPr lang="en-US"/>
              <a:t>TITLE HERE</a:t>
            </a:r>
          </a:p>
        </p:txBody>
      </p:sp>
      <p:sp>
        <p:nvSpPr>
          <p:cNvPr id="11" name="Text Placeholder 2">
            <a:extLst>
              <a:ext uri="{FF2B5EF4-FFF2-40B4-BE49-F238E27FC236}">
                <a16:creationId xmlns:a16="http://schemas.microsoft.com/office/drawing/2014/main" id="{91607489-5E09-0AAF-348A-DA11D7592FBB}"/>
              </a:ext>
            </a:extLst>
          </p:cNvPr>
          <p:cNvSpPr>
            <a:spLocks noGrp="1"/>
          </p:cNvSpPr>
          <p:nvPr>
            <p:ph type="body" sz="quarter" idx="14"/>
          </p:nvPr>
        </p:nvSpPr>
        <p:spPr>
          <a:xfrm>
            <a:off x="4361212" y="2863520"/>
            <a:ext cx="3270250" cy="3555702"/>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4">
            <a:extLst>
              <a:ext uri="{FF2B5EF4-FFF2-40B4-BE49-F238E27FC236}">
                <a16:creationId xmlns:a16="http://schemas.microsoft.com/office/drawing/2014/main" id="{A1BCF842-115E-4232-1C48-9126EA65A592}"/>
              </a:ext>
            </a:extLst>
          </p:cNvPr>
          <p:cNvSpPr>
            <a:spLocks noGrp="1"/>
          </p:cNvSpPr>
          <p:nvPr>
            <p:ph type="body" sz="quarter" idx="15" hasCustomPrompt="1"/>
          </p:nvPr>
        </p:nvSpPr>
        <p:spPr>
          <a:xfrm>
            <a:off x="4361212" y="2122455"/>
            <a:ext cx="3265487" cy="602954"/>
          </a:xfrm>
        </p:spPr>
        <p:txBody>
          <a:bodyPr/>
          <a:lstStyle>
            <a:lvl1pPr>
              <a:defRPr b="1">
                <a:solidFill>
                  <a:schemeClr val="accent1"/>
                </a:solidFill>
              </a:defRPr>
            </a:lvl1pPr>
          </a:lstStyle>
          <a:p>
            <a:pPr lvl="0"/>
            <a:r>
              <a:rPr lang="en-US"/>
              <a:t>TITLE HERE</a:t>
            </a:r>
          </a:p>
        </p:txBody>
      </p:sp>
      <p:sp>
        <p:nvSpPr>
          <p:cNvPr id="13" name="Text Placeholder 2">
            <a:extLst>
              <a:ext uri="{FF2B5EF4-FFF2-40B4-BE49-F238E27FC236}">
                <a16:creationId xmlns:a16="http://schemas.microsoft.com/office/drawing/2014/main" id="{DDAF868A-FD3E-7F5F-9B93-25DEB5B17558}"/>
              </a:ext>
            </a:extLst>
          </p:cNvPr>
          <p:cNvSpPr>
            <a:spLocks noGrp="1"/>
          </p:cNvSpPr>
          <p:nvPr>
            <p:ph type="body" sz="quarter" idx="16"/>
          </p:nvPr>
        </p:nvSpPr>
        <p:spPr>
          <a:xfrm>
            <a:off x="8342034" y="2863520"/>
            <a:ext cx="3270250" cy="3555702"/>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Text Placeholder 4">
            <a:extLst>
              <a:ext uri="{FF2B5EF4-FFF2-40B4-BE49-F238E27FC236}">
                <a16:creationId xmlns:a16="http://schemas.microsoft.com/office/drawing/2014/main" id="{1AC4D442-47A0-5E90-0933-B6C5DB12E3B1}"/>
              </a:ext>
            </a:extLst>
          </p:cNvPr>
          <p:cNvSpPr>
            <a:spLocks noGrp="1"/>
          </p:cNvSpPr>
          <p:nvPr>
            <p:ph type="body" sz="quarter" idx="17" hasCustomPrompt="1"/>
          </p:nvPr>
        </p:nvSpPr>
        <p:spPr>
          <a:xfrm>
            <a:off x="8342034" y="2122455"/>
            <a:ext cx="3265487" cy="602954"/>
          </a:xfrm>
        </p:spPr>
        <p:txBody>
          <a:bodyPr/>
          <a:lstStyle>
            <a:lvl1pPr>
              <a:defRPr b="1">
                <a:solidFill>
                  <a:schemeClr val="accent1"/>
                </a:solidFill>
              </a:defRPr>
            </a:lvl1pPr>
          </a:lstStyle>
          <a:p>
            <a:pPr lvl="0"/>
            <a:r>
              <a:rPr lang="en-US"/>
              <a:t>TITLE HERE</a:t>
            </a:r>
          </a:p>
        </p:txBody>
      </p:sp>
      <p:sp>
        <p:nvSpPr>
          <p:cNvPr id="8" name="Title 1">
            <a:extLst>
              <a:ext uri="{FF2B5EF4-FFF2-40B4-BE49-F238E27FC236}">
                <a16:creationId xmlns:a16="http://schemas.microsoft.com/office/drawing/2014/main" id="{E8E021CA-9C91-E793-B858-3393F0B767B7}"/>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5" name="Text Placeholder 5">
            <a:extLst>
              <a:ext uri="{FF2B5EF4-FFF2-40B4-BE49-F238E27FC236}">
                <a16:creationId xmlns:a16="http://schemas.microsoft.com/office/drawing/2014/main" id="{4010258D-217A-85CC-EA7A-C2A6C1B2125F}"/>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21630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5Icons_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1607489-5E09-0AAF-348A-DA11D7592FBB}"/>
              </a:ext>
            </a:extLst>
          </p:cNvPr>
          <p:cNvSpPr>
            <a:spLocks noGrp="1"/>
          </p:cNvSpPr>
          <p:nvPr>
            <p:ph type="body" sz="quarter" idx="14"/>
          </p:nvPr>
        </p:nvSpPr>
        <p:spPr>
          <a:xfrm>
            <a:off x="480398" y="3886414"/>
            <a:ext cx="2028494" cy="2532808"/>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4">
            <a:extLst>
              <a:ext uri="{FF2B5EF4-FFF2-40B4-BE49-F238E27FC236}">
                <a16:creationId xmlns:a16="http://schemas.microsoft.com/office/drawing/2014/main" id="{A1BCF842-115E-4232-1C48-9126EA65A592}"/>
              </a:ext>
            </a:extLst>
          </p:cNvPr>
          <p:cNvSpPr>
            <a:spLocks noGrp="1"/>
          </p:cNvSpPr>
          <p:nvPr>
            <p:ph type="body" sz="quarter" idx="15" hasCustomPrompt="1"/>
          </p:nvPr>
        </p:nvSpPr>
        <p:spPr>
          <a:xfrm>
            <a:off x="584193" y="2972627"/>
            <a:ext cx="1820905" cy="817637"/>
          </a:xfrm>
        </p:spPr>
        <p:txBody>
          <a:bodyPr/>
          <a:lstStyle>
            <a:lvl1pPr algn="ctr">
              <a:defRPr b="0">
                <a:solidFill>
                  <a:schemeClr val="accent1"/>
                </a:solidFill>
              </a:defRPr>
            </a:lvl1pPr>
          </a:lstStyle>
          <a:p>
            <a:pPr lvl="0"/>
            <a:r>
              <a:rPr lang="en-US"/>
              <a:t>Title here</a:t>
            </a:r>
          </a:p>
        </p:txBody>
      </p:sp>
      <p:sp>
        <p:nvSpPr>
          <p:cNvPr id="18" name="Picture Placeholder 17">
            <a:extLst>
              <a:ext uri="{FF2B5EF4-FFF2-40B4-BE49-F238E27FC236}">
                <a16:creationId xmlns:a16="http://schemas.microsoft.com/office/drawing/2014/main" id="{19A7B229-FD6C-95A7-5B9E-216322EF41FF}"/>
              </a:ext>
            </a:extLst>
          </p:cNvPr>
          <p:cNvSpPr>
            <a:spLocks noGrp="1"/>
          </p:cNvSpPr>
          <p:nvPr>
            <p:ph type="pic" sz="quarter" idx="18"/>
          </p:nvPr>
        </p:nvSpPr>
        <p:spPr>
          <a:xfrm>
            <a:off x="934258" y="1944358"/>
            <a:ext cx="1120775" cy="919162"/>
          </a:xfrm>
        </p:spPr>
        <p:txBody>
          <a:bodyPr/>
          <a:lstStyle/>
          <a:p>
            <a:r>
              <a:rPr lang="en-GB"/>
              <a:t>Click icon to add picture</a:t>
            </a:r>
            <a:endParaRPr lang="en-US"/>
          </a:p>
        </p:txBody>
      </p:sp>
      <p:sp>
        <p:nvSpPr>
          <p:cNvPr id="19" name="Text Placeholder 2">
            <a:extLst>
              <a:ext uri="{FF2B5EF4-FFF2-40B4-BE49-F238E27FC236}">
                <a16:creationId xmlns:a16="http://schemas.microsoft.com/office/drawing/2014/main" id="{A382F0A3-C7B3-7D09-97CF-D42D5657C905}"/>
              </a:ext>
            </a:extLst>
          </p:cNvPr>
          <p:cNvSpPr>
            <a:spLocks noGrp="1"/>
          </p:cNvSpPr>
          <p:nvPr>
            <p:ph type="body" sz="quarter" idx="19"/>
          </p:nvPr>
        </p:nvSpPr>
        <p:spPr>
          <a:xfrm>
            <a:off x="2818314" y="3886414"/>
            <a:ext cx="2028494" cy="2532808"/>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20" name="Text Placeholder 4">
            <a:extLst>
              <a:ext uri="{FF2B5EF4-FFF2-40B4-BE49-F238E27FC236}">
                <a16:creationId xmlns:a16="http://schemas.microsoft.com/office/drawing/2014/main" id="{25B74255-00F2-D2BE-B508-D3A17AE0CEAB}"/>
              </a:ext>
            </a:extLst>
          </p:cNvPr>
          <p:cNvSpPr>
            <a:spLocks noGrp="1"/>
          </p:cNvSpPr>
          <p:nvPr>
            <p:ph type="body" sz="quarter" idx="20" hasCustomPrompt="1"/>
          </p:nvPr>
        </p:nvSpPr>
        <p:spPr>
          <a:xfrm>
            <a:off x="2922109" y="2972627"/>
            <a:ext cx="1820905" cy="817637"/>
          </a:xfrm>
        </p:spPr>
        <p:txBody>
          <a:bodyPr/>
          <a:lstStyle>
            <a:lvl1pPr algn="ctr">
              <a:defRPr b="0">
                <a:solidFill>
                  <a:schemeClr val="accent1"/>
                </a:solidFill>
              </a:defRPr>
            </a:lvl1pPr>
          </a:lstStyle>
          <a:p>
            <a:pPr lvl="0"/>
            <a:r>
              <a:rPr lang="en-US"/>
              <a:t>Title here</a:t>
            </a:r>
          </a:p>
        </p:txBody>
      </p:sp>
      <p:sp>
        <p:nvSpPr>
          <p:cNvPr id="21" name="Picture Placeholder 17">
            <a:extLst>
              <a:ext uri="{FF2B5EF4-FFF2-40B4-BE49-F238E27FC236}">
                <a16:creationId xmlns:a16="http://schemas.microsoft.com/office/drawing/2014/main" id="{5646B643-8B8D-1E90-193B-6095705653F5}"/>
              </a:ext>
            </a:extLst>
          </p:cNvPr>
          <p:cNvSpPr>
            <a:spLocks noGrp="1"/>
          </p:cNvSpPr>
          <p:nvPr>
            <p:ph type="pic" sz="quarter" idx="21"/>
          </p:nvPr>
        </p:nvSpPr>
        <p:spPr>
          <a:xfrm>
            <a:off x="3272174" y="1944358"/>
            <a:ext cx="1120775" cy="919162"/>
          </a:xfrm>
        </p:spPr>
        <p:txBody>
          <a:bodyPr/>
          <a:lstStyle/>
          <a:p>
            <a:r>
              <a:rPr lang="en-GB"/>
              <a:t>Click icon to add picture</a:t>
            </a:r>
            <a:endParaRPr lang="en-US"/>
          </a:p>
        </p:txBody>
      </p:sp>
      <p:sp>
        <p:nvSpPr>
          <p:cNvPr id="22" name="Text Placeholder 2">
            <a:extLst>
              <a:ext uri="{FF2B5EF4-FFF2-40B4-BE49-F238E27FC236}">
                <a16:creationId xmlns:a16="http://schemas.microsoft.com/office/drawing/2014/main" id="{765A4BDC-9CD8-01F7-EBE0-DD4AEFCB3BAA}"/>
              </a:ext>
            </a:extLst>
          </p:cNvPr>
          <p:cNvSpPr>
            <a:spLocks noGrp="1"/>
          </p:cNvSpPr>
          <p:nvPr>
            <p:ph type="body" sz="quarter" idx="22"/>
          </p:nvPr>
        </p:nvSpPr>
        <p:spPr>
          <a:xfrm>
            <a:off x="5156230" y="3886414"/>
            <a:ext cx="2028494" cy="2532808"/>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4">
            <a:extLst>
              <a:ext uri="{FF2B5EF4-FFF2-40B4-BE49-F238E27FC236}">
                <a16:creationId xmlns:a16="http://schemas.microsoft.com/office/drawing/2014/main" id="{505147CB-3F1D-B25B-256C-F25812A67B20}"/>
              </a:ext>
            </a:extLst>
          </p:cNvPr>
          <p:cNvSpPr>
            <a:spLocks noGrp="1"/>
          </p:cNvSpPr>
          <p:nvPr>
            <p:ph type="body" sz="quarter" idx="23" hasCustomPrompt="1"/>
          </p:nvPr>
        </p:nvSpPr>
        <p:spPr>
          <a:xfrm>
            <a:off x="5260025" y="2972627"/>
            <a:ext cx="1820905" cy="817637"/>
          </a:xfrm>
        </p:spPr>
        <p:txBody>
          <a:bodyPr/>
          <a:lstStyle>
            <a:lvl1pPr algn="ctr">
              <a:defRPr b="0">
                <a:solidFill>
                  <a:schemeClr val="accent1"/>
                </a:solidFill>
              </a:defRPr>
            </a:lvl1pPr>
          </a:lstStyle>
          <a:p>
            <a:pPr lvl="0"/>
            <a:r>
              <a:rPr lang="en-US"/>
              <a:t>Title here</a:t>
            </a:r>
          </a:p>
        </p:txBody>
      </p:sp>
      <p:sp>
        <p:nvSpPr>
          <p:cNvPr id="24" name="Picture Placeholder 17">
            <a:extLst>
              <a:ext uri="{FF2B5EF4-FFF2-40B4-BE49-F238E27FC236}">
                <a16:creationId xmlns:a16="http://schemas.microsoft.com/office/drawing/2014/main" id="{C0073EB5-9D63-4953-5303-907CE1B44B26}"/>
              </a:ext>
            </a:extLst>
          </p:cNvPr>
          <p:cNvSpPr>
            <a:spLocks noGrp="1"/>
          </p:cNvSpPr>
          <p:nvPr>
            <p:ph type="pic" sz="quarter" idx="24"/>
          </p:nvPr>
        </p:nvSpPr>
        <p:spPr>
          <a:xfrm>
            <a:off x="5610090" y="1944358"/>
            <a:ext cx="1120775" cy="919162"/>
          </a:xfrm>
        </p:spPr>
        <p:txBody>
          <a:bodyPr/>
          <a:lstStyle/>
          <a:p>
            <a:r>
              <a:rPr lang="en-GB"/>
              <a:t>Click icon to add picture</a:t>
            </a:r>
            <a:endParaRPr lang="en-US"/>
          </a:p>
        </p:txBody>
      </p:sp>
      <p:sp>
        <p:nvSpPr>
          <p:cNvPr id="25" name="Text Placeholder 2">
            <a:extLst>
              <a:ext uri="{FF2B5EF4-FFF2-40B4-BE49-F238E27FC236}">
                <a16:creationId xmlns:a16="http://schemas.microsoft.com/office/drawing/2014/main" id="{3E82F5EE-1C37-2FA4-1CA6-F76F784EBDF2}"/>
              </a:ext>
            </a:extLst>
          </p:cNvPr>
          <p:cNvSpPr>
            <a:spLocks noGrp="1"/>
          </p:cNvSpPr>
          <p:nvPr>
            <p:ph type="body" sz="quarter" idx="25"/>
          </p:nvPr>
        </p:nvSpPr>
        <p:spPr>
          <a:xfrm>
            <a:off x="7494146" y="3886414"/>
            <a:ext cx="2028494" cy="2532808"/>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26" name="Text Placeholder 4">
            <a:extLst>
              <a:ext uri="{FF2B5EF4-FFF2-40B4-BE49-F238E27FC236}">
                <a16:creationId xmlns:a16="http://schemas.microsoft.com/office/drawing/2014/main" id="{B71ED8A3-97B7-3089-DE8A-0C86DD14B0AD}"/>
              </a:ext>
            </a:extLst>
          </p:cNvPr>
          <p:cNvSpPr>
            <a:spLocks noGrp="1"/>
          </p:cNvSpPr>
          <p:nvPr>
            <p:ph type="body" sz="quarter" idx="26" hasCustomPrompt="1"/>
          </p:nvPr>
        </p:nvSpPr>
        <p:spPr>
          <a:xfrm>
            <a:off x="7597941" y="2972627"/>
            <a:ext cx="1820905" cy="817637"/>
          </a:xfrm>
        </p:spPr>
        <p:txBody>
          <a:bodyPr/>
          <a:lstStyle>
            <a:lvl1pPr algn="ctr">
              <a:defRPr b="0">
                <a:solidFill>
                  <a:schemeClr val="accent1"/>
                </a:solidFill>
              </a:defRPr>
            </a:lvl1pPr>
          </a:lstStyle>
          <a:p>
            <a:pPr lvl="0"/>
            <a:r>
              <a:rPr lang="en-US"/>
              <a:t>Title here</a:t>
            </a:r>
          </a:p>
        </p:txBody>
      </p:sp>
      <p:sp>
        <p:nvSpPr>
          <p:cNvPr id="27" name="Picture Placeholder 17">
            <a:extLst>
              <a:ext uri="{FF2B5EF4-FFF2-40B4-BE49-F238E27FC236}">
                <a16:creationId xmlns:a16="http://schemas.microsoft.com/office/drawing/2014/main" id="{D328D6B4-177A-5368-43F2-68203D1738B4}"/>
              </a:ext>
            </a:extLst>
          </p:cNvPr>
          <p:cNvSpPr>
            <a:spLocks noGrp="1"/>
          </p:cNvSpPr>
          <p:nvPr>
            <p:ph type="pic" sz="quarter" idx="27"/>
          </p:nvPr>
        </p:nvSpPr>
        <p:spPr>
          <a:xfrm>
            <a:off x="7948006" y="1944358"/>
            <a:ext cx="1120775" cy="919162"/>
          </a:xfrm>
        </p:spPr>
        <p:txBody>
          <a:bodyPr/>
          <a:lstStyle/>
          <a:p>
            <a:r>
              <a:rPr lang="en-GB"/>
              <a:t>Click icon to add picture</a:t>
            </a:r>
            <a:endParaRPr lang="en-US"/>
          </a:p>
        </p:txBody>
      </p:sp>
      <p:sp>
        <p:nvSpPr>
          <p:cNvPr id="28" name="Text Placeholder 2">
            <a:extLst>
              <a:ext uri="{FF2B5EF4-FFF2-40B4-BE49-F238E27FC236}">
                <a16:creationId xmlns:a16="http://schemas.microsoft.com/office/drawing/2014/main" id="{E22C3C96-C185-D619-7E2E-8C06A9F93B74}"/>
              </a:ext>
            </a:extLst>
          </p:cNvPr>
          <p:cNvSpPr>
            <a:spLocks noGrp="1"/>
          </p:cNvSpPr>
          <p:nvPr>
            <p:ph type="body" sz="quarter" idx="28"/>
          </p:nvPr>
        </p:nvSpPr>
        <p:spPr>
          <a:xfrm>
            <a:off x="9832062" y="3886414"/>
            <a:ext cx="2028494" cy="2532808"/>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29" name="Text Placeholder 4">
            <a:extLst>
              <a:ext uri="{FF2B5EF4-FFF2-40B4-BE49-F238E27FC236}">
                <a16:creationId xmlns:a16="http://schemas.microsoft.com/office/drawing/2014/main" id="{46CEDEEE-4B12-4A82-1847-A55E69EB0ABA}"/>
              </a:ext>
            </a:extLst>
          </p:cNvPr>
          <p:cNvSpPr>
            <a:spLocks noGrp="1"/>
          </p:cNvSpPr>
          <p:nvPr>
            <p:ph type="body" sz="quarter" idx="29" hasCustomPrompt="1"/>
          </p:nvPr>
        </p:nvSpPr>
        <p:spPr>
          <a:xfrm>
            <a:off x="9935857" y="2972627"/>
            <a:ext cx="1820905" cy="817637"/>
          </a:xfrm>
        </p:spPr>
        <p:txBody>
          <a:bodyPr/>
          <a:lstStyle>
            <a:lvl1pPr algn="ctr">
              <a:defRPr b="0">
                <a:solidFill>
                  <a:schemeClr val="accent1"/>
                </a:solidFill>
              </a:defRPr>
            </a:lvl1pPr>
          </a:lstStyle>
          <a:p>
            <a:pPr lvl="0"/>
            <a:r>
              <a:rPr lang="en-US"/>
              <a:t>Title here</a:t>
            </a:r>
          </a:p>
        </p:txBody>
      </p:sp>
      <p:sp>
        <p:nvSpPr>
          <p:cNvPr id="30" name="Picture Placeholder 17">
            <a:extLst>
              <a:ext uri="{FF2B5EF4-FFF2-40B4-BE49-F238E27FC236}">
                <a16:creationId xmlns:a16="http://schemas.microsoft.com/office/drawing/2014/main" id="{1E44623B-5BA3-6EF4-C44A-BB399B279C1A}"/>
              </a:ext>
            </a:extLst>
          </p:cNvPr>
          <p:cNvSpPr>
            <a:spLocks noGrp="1"/>
          </p:cNvSpPr>
          <p:nvPr>
            <p:ph type="pic" sz="quarter" idx="30"/>
          </p:nvPr>
        </p:nvSpPr>
        <p:spPr>
          <a:xfrm>
            <a:off x="10285922" y="1944358"/>
            <a:ext cx="1120775" cy="919162"/>
          </a:xfrm>
        </p:spPr>
        <p:txBody>
          <a:bodyPr/>
          <a:lstStyle/>
          <a:p>
            <a:r>
              <a:rPr lang="en-GB"/>
              <a:t>Click icon to add picture</a:t>
            </a:r>
            <a:endParaRPr lang="en-US"/>
          </a:p>
        </p:txBody>
      </p:sp>
      <p:sp>
        <p:nvSpPr>
          <p:cNvPr id="4" name="Title 1">
            <a:extLst>
              <a:ext uri="{FF2B5EF4-FFF2-40B4-BE49-F238E27FC236}">
                <a16:creationId xmlns:a16="http://schemas.microsoft.com/office/drawing/2014/main" id="{44216653-1C7B-F054-DFC2-FC7A046E4A78}"/>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73A42A70-D52E-878E-AA87-94574F4C007A}"/>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547618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4title_text">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1D8CB20-B0C1-A94A-B1E7-80836EF44AAB}"/>
              </a:ext>
            </a:extLst>
          </p:cNvPr>
          <p:cNvSpPr>
            <a:spLocks noGrp="1"/>
          </p:cNvSpPr>
          <p:nvPr>
            <p:ph type="body" sz="quarter" idx="13" hasCustomPrompt="1"/>
          </p:nvPr>
        </p:nvSpPr>
        <p:spPr>
          <a:xfrm>
            <a:off x="431190" y="2889990"/>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3" name="Picture Placeholder 12">
            <a:extLst>
              <a:ext uri="{FF2B5EF4-FFF2-40B4-BE49-F238E27FC236}">
                <a16:creationId xmlns:a16="http://schemas.microsoft.com/office/drawing/2014/main" id="{A4E77383-C005-DB81-D356-7F1C8FC3D8F7}"/>
              </a:ext>
            </a:extLst>
          </p:cNvPr>
          <p:cNvSpPr>
            <a:spLocks noGrp="1"/>
          </p:cNvSpPr>
          <p:nvPr>
            <p:ph type="pic" sz="quarter" idx="16" hasCustomPrompt="1"/>
          </p:nvPr>
        </p:nvSpPr>
        <p:spPr>
          <a:xfrm>
            <a:off x="410871" y="2078965"/>
            <a:ext cx="659613" cy="626661"/>
          </a:xfrm>
        </p:spPr>
        <p:txBody>
          <a:bodyPr/>
          <a:lstStyle>
            <a:lvl1pPr>
              <a:defRPr sz="1400" b="0"/>
            </a:lvl1pPr>
          </a:lstStyle>
          <a:p>
            <a:r>
              <a:rPr lang="en-US"/>
              <a:t>Big Icon</a:t>
            </a:r>
          </a:p>
          <a:p>
            <a:endParaRPr lang="en-US"/>
          </a:p>
        </p:txBody>
      </p:sp>
      <p:sp>
        <p:nvSpPr>
          <p:cNvPr id="4" name="Text Placeholder 17">
            <a:extLst>
              <a:ext uri="{FF2B5EF4-FFF2-40B4-BE49-F238E27FC236}">
                <a16:creationId xmlns:a16="http://schemas.microsoft.com/office/drawing/2014/main" id="{4ADC9FCB-12F7-7AC2-BA8F-AE04718AEB1E}"/>
              </a:ext>
            </a:extLst>
          </p:cNvPr>
          <p:cNvSpPr>
            <a:spLocks noGrp="1"/>
          </p:cNvSpPr>
          <p:nvPr>
            <p:ph type="body" sz="quarter" idx="19"/>
          </p:nvPr>
        </p:nvSpPr>
        <p:spPr>
          <a:xfrm>
            <a:off x="410870" y="3257534"/>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GB"/>
              <a:t>Click to edit Master text styles</a:t>
            </a:r>
          </a:p>
        </p:txBody>
      </p:sp>
      <p:sp>
        <p:nvSpPr>
          <p:cNvPr id="19" name="Text Placeholder 4">
            <a:extLst>
              <a:ext uri="{FF2B5EF4-FFF2-40B4-BE49-F238E27FC236}">
                <a16:creationId xmlns:a16="http://schemas.microsoft.com/office/drawing/2014/main" id="{3680A47D-AB8D-789D-57B0-511ACFE8F4B1}"/>
              </a:ext>
            </a:extLst>
          </p:cNvPr>
          <p:cNvSpPr>
            <a:spLocks noGrp="1"/>
          </p:cNvSpPr>
          <p:nvPr>
            <p:ph type="body" sz="quarter" idx="20" hasCustomPrompt="1"/>
          </p:nvPr>
        </p:nvSpPr>
        <p:spPr>
          <a:xfrm>
            <a:off x="410870" y="5260698"/>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20" name="Picture Placeholder 12">
            <a:extLst>
              <a:ext uri="{FF2B5EF4-FFF2-40B4-BE49-F238E27FC236}">
                <a16:creationId xmlns:a16="http://schemas.microsoft.com/office/drawing/2014/main" id="{3D9A165A-3134-76E4-0DDE-19348564C98D}"/>
              </a:ext>
            </a:extLst>
          </p:cNvPr>
          <p:cNvSpPr>
            <a:spLocks noGrp="1"/>
          </p:cNvSpPr>
          <p:nvPr>
            <p:ph type="pic" sz="quarter" idx="21" hasCustomPrompt="1"/>
          </p:nvPr>
        </p:nvSpPr>
        <p:spPr>
          <a:xfrm>
            <a:off x="410871" y="4449673"/>
            <a:ext cx="659613" cy="626661"/>
          </a:xfrm>
        </p:spPr>
        <p:txBody>
          <a:bodyPr/>
          <a:lstStyle>
            <a:lvl1pPr>
              <a:defRPr sz="1400" b="0"/>
            </a:lvl1pPr>
          </a:lstStyle>
          <a:p>
            <a:r>
              <a:rPr lang="en-US"/>
              <a:t>Big Icon</a:t>
            </a:r>
          </a:p>
          <a:p>
            <a:endParaRPr lang="en-US"/>
          </a:p>
        </p:txBody>
      </p:sp>
      <p:sp>
        <p:nvSpPr>
          <p:cNvPr id="21" name="Text Placeholder 17">
            <a:extLst>
              <a:ext uri="{FF2B5EF4-FFF2-40B4-BE49-F238E27FC236}">
                <a16:creationId xmlns:a16="http://schemas.microsoft.com/office/drawing/2014/main" id="{2D80AF78-AD22-6F04-3EF3-2FC1AD626CD7}"/>
              </a:ext>
            </a:extLst>
          </p:cNvPr>
          <p:cNvSpPr>
            <a:spLocks noGrp="1"/>
          </p:cNvSpPr>
          <p:nvPr>
            <p:ph type="body" sz="quarter" idx="22"/>
          </p:nvPr>
        </p:nvSpPr>
        <p:spPr>
          <a:xfrm>
            <a:off x="410870" y="5628242"/>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GB"/>
              <a:t>Click to edit Master text styles</a:t>
            </a:r>
          </a:p>
        </p:txBody>
      </p:sp>
      <p:sp>
        <p:nvSpPr>
          <p:cNvPr id="22" name="Text Placeholder 4">
            <a:extLst>
              <a:ext uri="{FF2B5EF4-FFF2-40B4-BE49-F238E27FC236}">
                <a16:creationId xmlns:a16="http://schemas.microsoft.com/office/drawing/2014/main" id="{FAD6A31B-3E8A-F5DC-44DC-0AD3B2E9FECE}"/>
              </a:ext>
            </a:extLst>
          </p:cNvPr>
          <p:cNvSpPr>
            <a:spLocks noGrp="1"/>
          </p:cNvSpPr>
          <p:nvPr>
            <p:ph type="body" sz="quarter" idx="23" hasCustomPrompt="1"/>
          </p:nvPr>
        </p:nvSpPr>
        <p:spPr>
          <a:xfrm>
            <a:off x="6295520" y="2889990"/>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23" name="Picture Placeholder 12">
            <a:extLst>
              <a:ext uri="{FF2B5EF4-FFF2-40B4-BE49-F238E27FC236}">
                <a16:creationId xmlns:a16="http://schemas.microsoft.com/office/drawing/2014/main" id="{F8D165A3-AB1E-182B-AF93-5D77F006ED8B}"/>
              </a:ext>
            </a:extLst>
          </p:cNvPr>
          <p:cNvSpPr>
            <a:spLocks noGrp="1"/>
          </p:cNvSpPr>
          <p:nvPr>
            <p:ph type="pic" sz="quarter" idx="24" hasCustomPrompt="1"/>
          </p:nvPr>
        </p:nvSpPr>
        <p:spPr>
          <a:xfrm>
            <a:off x="6295521" y="2078965"/>
            <a:ext cx="659613" cy="626661"/>
          </a:xfrm>
        </p:spPr>
        <p:txBody>
          <a:bodyPr/>
          <a:lstStyle>
            <a:lvl1pPr>
              <a:defRPr sz="1400" b="0"/>
            </a:lvl1pPr>
          </a:lstStyle>
          <a:p>
            <a:r>
              <a:rPr lang="en-US"/>
              <a:t>Big Icon</a:t>
            </a:r>
          </a:p>
          <a:p>
            <a:endParaRPr lang="en-US"/>
          </a:p>
        </p:txBody>
      </p:sp>
      <p:sp>
        <p:nvSpPr>
          <p:cNvPr id="24" name="Text Placeholder 17">
            <a:extLst>
              <a:ext uri="{FF2B5EF4-FFF2-40B4-BE49-F238E27FC236}">
                <a16:creationId xmlns:a16="http://schemas.microsoft.com/office/drawing/2014/main" id="{353F1CD4-87DE-82AD-594E-E3F5064F7754}"/>
              </a:ext>
            </a:extLst>
          </p:cNvPr>
          <p:cNvSpPr>
            <a:spLocks noGrp="1"/>
          </p:cNvSpPr>
          <p:nvPr>
            <p:ph type="body" sz="quarter" idx="25"/>
          </p:nvPr>
        </p:nvSpPr>
        <p:spPr>
          <a:xfrm>
            <a:off x="6295520" y="3257534"/>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GB"/>
              <a:t>Click to edit Master text styles</a:t>
            </a:r>
          </a:p>
        </p:txBody>
      </p:sp>
      <p:sp>
        <p:nvSpPr>
          <p:cNvPr id="25" name="Text Placeholder 4">
            <a:extLst>
              <a:ext uri="{FF2B5EF4-FFF2-40B4-BE49-F238E27FC236}">
                <a16:creationId xmlns:a16="http://schemas.microsoft.com/office/drawing/2014/main" id="{FD3B5923-D014-9772-98B6-19DBBAB52FDD}"/>
              </a:ext>
            </a:extLst>
          </p:cNvPr>
          <p:cNvSpPr>
            <a:spLocks noGrp="1"/>
          </p:cNvSpPr>
          <p:nvPr>
            <p:ph type="body" sz="quarter" idx="26" hasCustomPrompt="1"/>
          </p:nvPr>
        </p:nvSpPr>
        <p:spPr>
          <a:xfrm>
            <a:off x="6295520" y="5260698"/>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26" name="Picture Placeholder 12">
            <a:extLst>
              <a:ext uri="{FF2B5EF4-FFF2-40B4-BE49-F238E27FC236}">
                <a16:creationId xmlns:a16="http://schemas.microsoft.com/office/drawing/2014/main" id="{4617B73F-CA01-7304-B6B3-3CBC2AE16F5E}"/>
              </a:ext>
            </a:extLst>
          </p:cNvPr>
          <p:cNvSpPr>
            <a:spLocks noGrp="1"/>
          </p:cNvSpPr>
          <p:nvPr>
            <p:ph type="pic" sz="quarter" idx="27" hasCustomPrompt="1"/>
          </p:nvPr>
        </p:nvSpPr>
        <p:spPr>
          <a:xfrm>
            <a:off x="6295521" y="4449673"/>
            <a:ext cx="659613" cy="626661"/>
          </a:xfrm>
        </p:spPr>
        <p:txBody>
          <a:bodyPr/>
          <a:lstStyle>
            <a:lvl1pPr>
              <a:defRPr sz="1400" b="0"/>
            </a:lvl1pPr>
          </a:lstStyle>
          <a:p>
            <a:r>
              <a:rPr lang="en-US"/>
              <a:t>Big Icon</a:t>
            </a:r>
          </a:p>
          <a:p>
            <a:endParaRPr lang="en-US"/>
          </a:p>
        </p:txBody>
      </p:sp>
      <p:sp>
        <p:nvSpPr>
          <p:cNvPr id="27" name="Text Placeholder 17">
            <a:extLst>
              <a:ext uri="{FF2B5EF4-FFF2-40B4-BE49-F238E27FC236}">
                <a16:creationId xmlns:a16="http://schemas.microsoft.com/office/drawing/2014/main" id="{B1BAB0AA-C96B-8ABF-F4AE-6E5DC8CBEDD5}"/>
              </a:ext>
            </a:extLst>
          </p:cNvPr>
          <p:cNvSpPr>
            <a:spLocks noGrp="1"/>
          </p:cNvSpPr>
          <p:nvPr>
            <p:ph type="body" sz="quarter" idx="28"/>
          </p:nvPr>
        </p:nvSpPr>
        <p:spPr>
          <a:xfrm>
            <a:off x="6295520" y="5628242"/>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GB"/>
              <a:t>Click to edit Master text styles</a:t>
            </a:r>
          </a:p>
        </p:txBody>
      </p:sp>
      <p:sp>
        <p:nvSpPr>
          <p:cNvPr id="11" name="Title 1">
            <a:extLst>
              <a:ext uri="{FF2B5EF4-FFF2-40B4-BE49-F238E27FC236}">
                <a16:creationId xmlns:a16="http://schemas.microsoft.com/office/drawing/2014/main" id="{01E35E24-2F5E-091B-86E4-3E233ACA6A59}"/>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2" name="Text Placeholder 5">
            <a:extLst>
              <a:ext uri="{FF2B5EF4-FFF2-40B4-BE49-F238E27FC236}">
                <a16:creationId xmlns:a16="http://schemas.microsoft.com/office/drawing/2014/main" id="{12B29866-4099-55BF-5D9F-9F13103B8ECD}"/>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161780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006E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C26F9-4486-C223-DBF4-8A71B6D440B3}"/>
              </a:ext>
            </a:extLst>
          </p:cNvPr>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l="-682" t="-284" r="22414" b="16169"/>
          <a:stretch/>
        </p:blipFill>
        <p:spPr>
          <a:xfrm>
            <a:off x="8458199" y="2845232"/>
            <a:ext cx="3733801" cy="4012768"/>
          </a:xfrm>
          <a:prstGeom prst="rect">
            <a:avLst/>
          </a:prstGeom>
          <a:noFill/>
        </p:spPr>
      </p:pic>
      <p:sp>
        <p:nvSpPr>
          <p:cNvPr id="3" name="Text Placeholder 4">
            <a:extLst>
              <a:ext uri="{FF2B5EF4-FFF2-40B4-BE49-F238E27FC236}">
                <a16:creationId xmlns:a16="http://schemas.microsoft.com/office/drawing/2014/main" id="{C88C1FB0-2C42-D65F-B42E-664B33AE2821}"/>
              </a:ext>
            </a:extLst>
          </p:cNvPr>
          <p:cNvSpPr>
            <a:spLocks noGrp="1"/>
          </p:cNvSpPr>
          <p:nvPr>
            <p:ph type="body" sz="quarter" idx="13" hasCustomPrompt="1"/>
          </p:nvPr>
        </p:nvSpPr>
        <p:spPr>
          <a:xfrm>
            <a:off x="413836" y="313643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4" name="Text Placeholder 17">
            <a:extLst>
              <a:ext uri="{FF2B5EF4-FFF2-40B4-BE49-F238E27FC236}">
                <a16:creationId xmlns:a16="http://schemas.microsoft.com/office/drawing/2014/main" id="{05E46457-EEB3-FCC5-5912-EE019D116834}"/>
              </a:ext>
            </a:extLst>
          </p:cNvPr>
          <p:cNvSpPr>
            <a:spLocks noGrp="1"/>
          </p:cNvSpPr>
          <p:nvPr>
            <p:ph type="body" sz="quarter" idx="19" hasCustomPrompt="1"/>
          </p:nvPr>
        </p:nvSpPr>
        <p:spPr>
          <a:xfrm>
            <a:off x="393740" y="350049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6" name="Picture Placeholder 7">
            <a:extLst>
              <a:ext uri="{FF2B5EF4-FFF2-40B4-BE49-F238E27FC236}">
                <a16:creationId xmlns:a16="http://schemas.microsoft.com/office/drawing/2014/main" id="{D4A6AF36-49BD-37AD-DBE5-4698B2CBC2A0}"/>
              </a:ext>
            </a:extLst>
          </p:cNvPr>
          <p:cNvSpPr>
            <a:spLocks noGrp="1"/>
          </p:cNvSpPr>
          <p:nvPr>
            <p:ph type="pic" sz="quarter" idx="29"/>
          </p:nvPr>
        </p:nvSpPr>
        <p:spPr>
          <a:xfrm>
            <a:off x="760589" y="150722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GB"/>
              <a:t>Click icon to add picture</a:t>
            </a:r>
            <a:endParaRPr lang="en-US"/>
          </a:p>
        </p:txBody>
      </p:sp>
      <p:sp>
        <p:nvSpPr>
          <p:cNvPr id="12" name="Text Placeholder 4">
            <a:extLst>
              <a:ext uri="{FF2B5EF4-FFF2-40B4-BE49-F238E27FC236}">
                <a16:creationId xmlns:a16="http://schemas.microsoft.com/office/drawing/2014/main" id="{34574FA3-C9FC-812C-8E79-5292FEDDBDDA}"/>
              </a:ext>
            </a:extLst>
          </p:cNvPr>
          <p:cNvSpPr>
            <a:spLocks noGrp="1"/>
          </p:cNvSpPr>
          <p:nvPr>
            <p:ph type="body" sz="quarter" idx="30" hasCustomPrompt="1"/>
          </p:nvPr>
        </p:nvSpPr>
        <p:spPr>
          <a:xfrm>
            <a:off x="3322770" y="313643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13" name="Text Placeholder 17">
            <a:extLst>
              <a:ext uri="{FF2B5EF4-FFF2-40B4-BE49-F238E27FC236}">
                <a16:creationId xmlns:a16="http://schemas.microsoft.com/office/drawing/2014/main" id="{6106D724-A602-FC17-D97A-6041422F3E31}"/>
              </a:ext>
            </a:extLst>
          </p:cNvPr>
          <p:cNvSpPr>
            <a:spLocks noGrp="1"/>
          </p:cNvSpPr>
          <p:nvPr>
            <p:ph type="body" sz="quarter" idx="31" hasCustomPrompt="1"/>
          </p:nvPr>
        </p:nvSpPr>
        <p:spPr>
          <a:xfrm>
            <a:off x="3302674" y="350049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14" name="Picture Placeholder 7">
            <a:extLst>
              <a:ext uri="{FF2B5EF4-FFF2-40B4-BE49-F238E27FC236}">
                <a16:creationId xmlns:a16="http://schemas.microsoft.com/office/drawing/2014/main" id="{87D630DB-BFFB-76BD-82E6-0A74EDBC9AB3}"/>
              </a:ext>
            </a:extLst>
          </p:cNvPr>
          <p:cNvSpPr>
            <a:spLocks noGrp="1"/>
          </p:cNvSpPr>
          <p:nvPr>
            <p:ph type="pic" sz="quarter" idx="32"/>
          </p:nvPr>
        </p:nvSpPr>
        <p:spPr>
          <a:xfrm>
            <a:off x="3669523" y="1494076"/>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GB"/>
              <a:t>Click icon to add picture</a:t>
            </a:r>
            <a:endParaRPr lang="en-US"/>
          </a:p>
        </p:txBody>
      </p:sp>
      <p:sp>
        <p:nvSpPr>
          <p:cNvPr id="17" name="Text Placeholder 4">
            <a:extLst>
              <a:ext uri="{FF2B5EF4-FFF2-40B4-BE49-F238E27FC236}">
                <a16:creationId xmlns:a16="http://schemas.microsoft.com/office/drawing/2014/main" id="{B47D577D-2A06-31B5-D7EB-5C95FE1D9903}"/>
              </a:ext>
            </a:extLst>
          </p:cNvPr>
          <p:cNvSpPr>
            <a:spLocks noGrp="1"/>
          </p:cNvSpPr>
          <p:nvPr>
            <p:ph type="body" sz="quarter" idx="33" hasCustomPrompt="1"/>
          </p:nvPr>
        </p:nvSpPr>
        <p:spPr>
          <a:xfrm>
            <a:off x="6211607" y="313643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18" name="Text Placeholder 17">
            <a:extLst>
              <a:ext uri="{FF2B5EF4-FFF2-40B4-BE49-F238E27FC236}">
                <a16:creationId xmlns:a16="http://schemas.microsoft.com/office/drawing/2014/main" id="{9FA7159A-5E2D-5DE6-D8EC-1804E8F56D17}"/>
              </a:ext>
            </a:extLst>
          </p:cNvPr>
          <p:cNvSpPr>
            <a:spLocks noGrp="1"/>
          </p:cNvSpPr>
          <p:nvPr>
            <p:ph type="body" sz="quarter" idx="34" hasCustomPrompt="1"/>
          </p:nvPr>
        </p:nvSpPr>
        <p:spPr>
          <a:xfrm>
            <a:off x="6191511" y="350049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19" name="Picture Placeholder 7">
            <a:extLst>
              <a:ext uri="{FF2B5EF4-FFF2-40B4-BE49-F238E27FC236}">
                <a16:creationId xmlns:a16="http://schemas.microsoft.com/office/drawing/2014/main" id="{269D743C-6C1E-DACF-852F-DACCF753378E}"/>
              </a:ext>
            </a:extLst>
          </p:cNvPr>
          <p:cNvSpPr>
            <a:spLocks noGrp="1"/>
          </p:cNvSpPr>
          <p:nvPr>
            <p:ph type="pic" sz="quarter" idx="35"/>
          </p:nvPr>
        </p:nvSpPr>
        <p:spPr>
          <a:xfrm>
            <a:off x="6558360" y="150722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GB"/>
              <a:t>Click icon to add picture</a:t>
            </a:r>
            <a:endParaRPr lang="en-US"/>
          </a:p>
        </p:txBody>
      </p:sp>
      <p:sp>
        <p:nvSpPr>
          <p:cNvPr id="20" name="Text Placeholder 4">
            <a:extLst>
              <a:ext uri="{FF2B5EF4-FFF2-40B4-BE49-F238E27FC236}">
                <a16:creationId xmlns:a16="http://schemas.microsoft.com/office/drawing/2014/main" id="{E336A3C2-21EB-E72D-6687-78705B736E32}"/>
              </a:ext>
            </a:extLst>
          </p:cNvPr>
          <p:cNvSpPr>
            <a:spLocks noGrp="1"/>
          </p:cNvSpPr>
          <p:nvPr>
            <p:ph type="body" sz="quarter" idx="36" hasCustomPrompt="1"/>
          </p:nvPr>
        </p:nvSpPr>
        <p:spPr>
          <a:xfrm>
            <a:off x="393740" y="584769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21" name="Text Placeholder 17">
            <a:extLst>
              <a:ext uri="{FF2B5EF4-FFF2-40B4-BE49-F238E27FC236}">
                <a16:creationId xmlns:a16="http://schemas.microsoft.com/office/drawing/2014/main" id="{89210F48-EBB3-6494-2AEA-2379E2621EA3}"/>
              </a:ext>
            </a:extLst>
          </p:cNvPr>
          <p:cNvSpPr>
            <a:spLocks noGrp="1"/>
          </p:cNvSpPr>
          <p:nvPr>
            <p:ph type="body" sz="quarter" idx="37" hasCustomPrompt="1"/>
          </p:nvPr>
        </p:nvSpPr>
        <p:spPr>
          <a:xfrm>
            <a:off x="373644" y="621175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22" name="Picture Placeholder 7">
            <a:extLst>
              <a:ext uri="{FF2B5EF4-FFF2-40B4-BE49-F238E27FC236}">
                <a16:creationId xmlns:a16="http://schemas.microsoft.com/office/drawing/2014/main" id="{F1EE5FCC-0916-581B-C454-1B12D9087326}"/>
              </a:ext>
            </a:extLst>
          </p:cNvPr>
          <p:cNvSpPr>
            <a:spLocks noGrp="1"/>
          </p:cNvSpPr>
          <p:nvPr>
            <p:ph type="pic" sz="quarter" idx="38"/>
          </p:nvPr>
        </p:nvSpPr>
        <p:spPr>
          <a:xfrm>
            <a:off x="740493" y="421848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GB"/>
              <a:t>Click icon to add picture</a:t>
            </a:r>
            <a:endParaRPr lang="en-US"/>
          </a:p>
        </p:txBody>
      </p:sp>
      <p:sp>
        <p:nvSpPr>
          <p:cNvPr id="23" name="Text Placeholder 4">
            <a:extLst>
              <a:ext uri="{FF2B5EF4-FFF2-40B4-BE49-F238E27FC236}">
                <a16:creationId xmlns:a16="http://schemas.microsoft.com/office/drawing/2014/main" id="{D2CC9BF1-35B4-363B-E77C-E1ECD0FA2162}"/>
              </a:ext>
            </a:extLst>
          </p:cNvPr>
          <p:cNvSpPr>
            <a:spLocks noGrp="1"/>
          </p:cNvSpPr>
          <p:nvPr>
            <p:ph type="body" sz="quarter" idx="39" hasCustomPrompt="1"/>
          </p:nvPr>
        </p:nvSpPr>
        <p:spPr>
          <a:xfrm>
            <a:off x="3302674" y="584769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24" name="Text Placeholder 17">
            <a:extLst>
              <a:ext uri="{FF2B5EF4-FFF2-40B4-BE49-F238E27FC236}">
                <a16:creationId xmlns:a16="http://schemas.microsoft.com/office/drawing/2014/main" id="{74B5A528-72B7-7458-B3EE-5EE48FA04A85}"/>
              </a:ext>
            </a:extLst>
          </p:cNvPr>
          <p:cNvSpPr>
            <a:spLocks noGrp="1"/>
          </p:cNvSpPr>
          <p:nvPr>
            <p:ph type="body" sz="quarter" idx="40" hasCustomPrompt="1"/>
          </p:nvPr>
        </p:nvSpPr>
        <p:spPr>
          <a:xfrm>
            <a:off x="3282578" y="621175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25" name="Picture Placeholder 7">
            <a:extLst>
              <a:ext uri="{FF2B5EF4-FFF2-40B4-BE49-F238E27FC236}">
                <a16:creationId xmlns:a16="http://schemas.microsoft.com/office/drawing/2014/main" id="{262237AF-F130-BE47-AFE0-97817DF3B339}"/>
              </a:ext>
            </a:extLst>
          </p:cNvPr>
          <p:cNvSpPr>
            <a:spLocks noGrp="1"/>
          </p:cNvSpPr>
          <p:nvPr>
            <p:ph type="pic" sz="quarter" idx="41"/>
          </p:nvPr>
        </p:nvSpPr>
        <p:spPr>
          <a:xfrm>
            <a:off x="3649427" y="4205336"/>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GB"/>
              <a:t>Click icon to add picture</a:t>
            </a:r>
            <a:endParaRPr lang="en-US"/>
          </a:p>
        </p:txBody>
      </p:sp>
      <p:sp>
        <p:nvSpPr>
          <p:cNvPr id="26" name="Text Placeholder 4">
            <a:extLst>
              <a:ext uri="{FF2B5EF4-FFF2-40B4-BE49-F238E27FC236}">
                <a16:creationId xmlns:a16="http://schemas.microsoft.com/office/drawing/2014/main" id="{9DA4A7B4-3601-00E1-B350-0D84FDF5702B}"/>
              </a:ext>
            </a:extLst>
          </p:cNvPr>
          <p:cNvSpPr>
            <a:spLocks noGrp="1"/>
          </p:cNvSpPr>
          <p:nvPr>
            <p:ph type="body" sz="quarter" idx="42" hasCustomPrompt="1"/>
          </p:nvPr>
        </p:nvSpPr>
        <p:spPr>
          <a:xfrm>
            <a:off x="6191511" y="5696972"/>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27" name="Text Placeholder 17">
            <a:extLst>
              <a:ext uri="{FF2B5EF4-FFF2-40B4-BE49-F238E27FC236}">
                <a16:creationId xmlns:a16="http://schemas.microsoft.com/office/drawing/2014/main" id="{AB74AFA8-7457-C814-D26F-B8E49AA43A29}"/>
              </a:ext>
            </a:extLst>
          </p:cNvPr>
          <p:cNvSpPr>
            <a:spLocks noGrp="1"/>
          </p:cNvSpPr>
          <p:nvPr>
            <p:ph type="body" sz="quarter" idx="43" hasCustomPrompt="1"/>
          </p:nvPr>
        </p:nvSpPr>
        <p:spPr>
          <a:xfrm>
            <a:off x="6171415" y="621175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28" name="Picture Placeholder 7">
            <a:extLst>
              <a:ext uri="{FF2B5EF4-FFF2-40B4-BE49-F238E27FC236}">
                <a16:creationId xmlns:a16="http://schemas.microsoft.com/office/drawing/2014/main" id="{4BBAEDC1-F753-A0BF-4850-7EF269B41791}"/>
              </a:ext>
            </a:extLst>
          </p:cNvPr>
          <p:cNvSpPr>
            <a:spLocks noGrp="1"/>
          </p:cNvSpPr>
          <p:nvPr>
            <p:ph type="pic" sz="quarter" idx="44"/>
          </p:nvPr>
        </p:nvSpPr>
        <p:spPr>
          <a:xfrm>
            <a:off x="6538264" y="421848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GB"/>
              <a:t>Click icon to add picture</a:t>
            </a:r>
            <a:endParaRPr lang="en-US"/>
          </a:p>
        </p:txBody>
      </p:sp>
      <p:sp>
        <p:nvSpPr>
          <p:cNvPr id="15" name="Title 1">
            <a:extLst>
              <a:ext uri="{FF2B5EF4-FFF2-40B4-BE49-F238E27FC236}">
                <a16:creationId xmlns:a16="http://schemas.microsoft.com/office/drawing/2014/main" id="{3993D172-7989-70CA-C31D-8E86E1D4EC36}"/>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bg1"/>
                </a:solidFill>
              </a:defRPr>
            </a:lvl1pPr>
          </a:lstStyle>
          <a:p>
            <a:r>
              <a:rPr lang="en-US"/>
              <a:t>Title here</a:t>
            </a:r>
          </a:p>
        </p:txBody>
      </p:sp>
      <p:pic>
        <p:nvPicPr>
          <p:cNvPr id="29" name="Google Shape;70;p1">
            <a:extLst>
              <a:ext uri="{FF2B5EF4-FFF2-40B4-BE49-F238E27FC236}">
                <a16:creationId xmlns:a16="http://schemas.microsoft.com/office/drawing/2014/main" id="{E5362F33-F04B-B214-003D-D4C07B66C402}"/>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739442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age picture on white 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20AAC03E-4C76-6CBD-71DC-41938F15616E}"/>
              </a:ext>
            </a:extLst>
          </p:cNvPr>
          <p:cNvSpPr>
            <a:spLocks noGrp="1"/>
          </p:cNvSpPr>
          <p:nvPr>
            <p:ph type="pic" sz="quarter" idx="16"/>
          </p:nvPr>
        </p:nvSpPr>
        <p:spPr>
          <a:xfrm>
            <a:off x="6758602" y="946554"/>
            <a:ext cx="5433398" cy="5911446"/>
          </a:xfrm>
          <a:custGeom>
            <a:avLst/>
            <a:gdLst>
              <a:gd name="connsiteX0" fmla="*/ 3356913 w 5433398"/>
              <a:gd name="connsiteY0" fmla="*/ 0 h 5911446"/>
              <a:gd name="connsiteX1" fmla="*/ 5233795 w 5433398"/>
              <a:gd name="connsiteY1" fmla="*/ 574205 h 5911446"/>
              <a:gd name="connsiteX2" fmla="*/ 5433398 w 5433398"/>
              <a:gd name="connsiteY2" fmla="*/ 723699 h 5911446"/>
              <a:gd name="connsiteX3" fmla="*/ 5433398 w 5433398"/>
              <a:gd name="connsiteY3" fmla="*/ 5911446 h 5911446"/>
              <a:gd name="connsiteX4" fmla="*/ 1172032 w 5433398"/>
              <a:gd name="connsiteY4" fmla="*/ 5911446 h 5911446"/>
              <a:gd name="connsiteX5" fmla="*/ 983217 w 5433398"/>
              <a:gd name="connsiteY5" fmla="*/ 5739571 h 5911446"/>
              <a:gd name="connsiteX6" fmla="*/ 0 w 5433398"/>
              <a:gd name="connsiteY6" fmla="*/ 3362163 h 5911446"/>
              <a:gd name="connsiteX7" fmla="*/ 3356913 w 5433398"/>
              <a:gd name="connsiteY7" fmla="*/ 0 h 59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3398" h="5911446">
                <a:moveTo>
                  <a:pt x="3356913" y="0"/>
                </a:moveTo>
                <a:cubicBezTo>
                  <a:pt x="4052152" y="0"/>
                  <a:pt x="4698028" y="211682"/>
                  <a:pt x="5233795" y="574205"/>
                </a:cubicBezTo>
                <a:lnTo>
                  <a:pt x="5433398" y="723699"/>
                </a:lnTo>
                <a:lnTo>
                  <a:pt x="5433398" y="5911446"/>
                </a:lnTo>
                <a:lnTo>
                  <a:pt x="1172032" y="5911446"/>
                </a:lnTo>
                <a:lnTo>
                  <a:pt x="983217" y="5739571"/>
                </a:lnTo>
                <a:cubicBezTo>
                  <a:pt x="375735" y="5131139"/>
                  <a:pt x="0" y="4290598"/>
                  <a:pt x="0" y="3362163"/>
                </a:cubicBezTo>
                <a:cubicBezTo>
                  <a:pt x="0" y="1505292"/>
                  <a:pt x="1502941" y="0"/>
                  <a:pt x="3356913" y="0"/>
                </a:cubicBezTo>
                <a:close/>
              </a:path>
            </a:pathLst>
          </a:custGeom>
        </p:spPr>
        <p:txBody>
          <a:bodyPr wrap="square">
            <a:noAutofit/>
          </a:bodyPr>
          <a:lstStyle/>
          <a:p>
            <a:r>
              <a:rPr lang="en-GB"/>
              <a:t>Click icon to add picture</a:t>
            </a:r>
            <a:endParaRPr lang="en-US"/>
          </a:p>
        </p:txBody>
      </p:sp>
      <p:sp>
        <p:nvSpPr>
          <p:cNvPr id="11" name="Text Placeholder 8">
            <a:extLst>
              <a:ext uri="{FF2B5EF4-FFF2-40B4-BE49-F238E27FC236}">
                <a16:creationId xmlns:a16="http://schemas.microsoft.com/office/drawing/2014/main" id="{7AAD9224-AA82-174A-E906-BDEC0D25FEA2}"/>
              </a:ext>
            </a:extLst>
          </p:cNvPr>
          <p:cNvSpPr>
            <a:spLocks noGrp="1"/>
          </p:cNvSpPr>
          <p:nvPr>
            <p:ph type="body" sz="quarter" idx="10"/>
          </p:nvPr>
        </p:nvSpPr>
        <p:spPr>
          <a:xfrm>
            <a:off x="412220" y="1871625"/>
            <a:ext cx="5663460" cy="4688973"/>
          </a:xfrm>
          <a:prstGeom prst="rect">
            <a:avLst/>
          </a:prstGeom>
        </p:spPr>
        <p:txBody>
          <a:bodyPr lIns="0" numCol="1" spcCol="457200">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1">
            <a:extLst>
              <a:ext uri="{FF2B5EF4-FFF2-40B4-BE49-F238E27FC236}">
                <a16:creationId xmlns:a16="http://schemas.microsoft.com/office/drawing/2014/main" id="{7E37BE14-6D90-437F-833E-23596E119919}"/>
              </a:ext>
            </a:extLst>
          </p:cNvPr>
          <p:cNvSpPr>
            <a:spLocks noGrp="1"/>
          </p:cNvSpPr>
          <p:nvPr>
            <p:ph type="title" hasCustomPrompt="1"/>
          </p:nvPr>
        </p:nvSpPr>
        <p:spPr>
          <a:xfrm>
            <a:off x="400051" y="720725"/>
            <a:ext cx="6722110"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43E71017-CCAB-F183-EF2F-E3603E0BEDEE}"/>
              </a:ext>
            </a:extLst>
          </p:cNvPr>
          <p:cNvSpPr>
            <a:spLocks noGrp="1"/>
          </p:cNvSpPr>
          <p:nvPr>
            <p:ph type="body" sz="quarter" idx="11" hasCustomPrompt="1"/>
          </p:nvPr>
        </p:nvSpPr>
        <p:spPr>
          <a:xfrm>
            <a:off x="404432" y="1341737"/>
            <a:ext cx="6716234"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147312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B-red on white 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A135E-E729-23DB-8DAE-F1890CFABC22}"/>
              </a:ext>
            </a:extLst>
          </p:cNvPr>
          <p:cNvPicPr>
            <a:picLocks noChangeAspect="1"/>
          </p:cNvPicPr>
          <p:nvPr userDrawn="1"/>
        </p:nvPicPr>
        <p:blipFill rotWithShape="1">
          <a:blip r:embed="rId2"/>
          <a:srcRect r="22117" b="15649"/>
          <a:stretch/>
        </p:blipFill>
        <p:spPr>
          <a:xfrm>
            <a:off x="8490857" y="2845232"/>
            <a:ext cx="3701143" cy="4012768"/>
          </a:xfrm>
          <a:prstGeom prst="rect">
            <a:avLst/>
          </a:prstGeom>
        </p:spPr>
      </p:pic>
      <p:sp>
        <p:nvSpPr>
          <p:cNvPr id="4" name="Text Placeholder 8">
            <a:extLst>
              <a:ext uri="{FF2B5EF4-FFF2-40B4-BE49-F238E27FC236}">
                <a16:creationId xmlns:a16="http://schemas.microsoft.com/office/drawing/2014/main" id="{E64C2903-99FA-4335-ED9B-6079045898DD}"/>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itle 1">
            <a:extLst>
              <a:ext uri="{FF2B5EF4-FFF2-40B4-BE49-F238E27FC236}">
                <a16:creationId xmlns:a16="http://schemas.microsoft.com/office/drawing/2014/main" id="{2EF4F6F9-D31D-589B-66E3-89DFF9F19349}"/>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0" name="Text Placeholder 5">
            <a:extLst>
              <a:ext uri="{FF2B5EF4-FFF2-40B4-BE49-F238E27FC236}">
                <a16:creationId xmlns:a16="http://schemas.microsoft.com/office/drawing/2014/main" id="{DFF1EE1C-BF6D-4578-7931-2B4E755E8C1B}"/>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41192392"/>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53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p:bg>
      <p:bgPr>
        <a:solidFill>
          <a:srgbClr val="006E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12CAA6-DF32-C7E6-E2F8-493AED394DD5}"/>
              </a:ext>
            </a:extLst>
          </p:cNvPr>
          <p:cNvSpPr>
            <a:spLocks noGrp="1"/>
          </p:cNvSpPr>
          <p:nvPr>
            <p:ph type="subTitle" idx="1" hasCustomPrompt="1"/>
          </p:nvPr>
        </p:nvSpPr>
        <p:spPr>
          <a:xfrm>
            <a:off x="402061" y="3512976"/>
            <a:ext cx="3994950" cy="1655762"/>
          </a:xfrm>
          <a:prstGeom prst="rect">
            <a:avLst/>
          </a:prstGeom>
          <a:solidFill>
            <a:srgbClr val="006EFF"/>
          </a:solidFill>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a:t>
            </a:r>
          </a:p>
          <a:p>
            <a:r>
              <a:rPr lang="en-US"/>
              <a:t>Job title</a:t>
            </a:r>
          </a:p>
        </p:txBody>
      </p:sp>
      <p:sp>
        <p:nvSpPr>
          <p:cNvPr id="8" name="Title 7">
            <a:extLst>
              <a:ext uri="{FF2B5EF4-FFF2-40B4-BE49-F238E27FC236}">
                <a16:creationId xmlns:a16="http://schemas.microsoft.com/office/drawing/2014/main" id="{E9E174FA-5969-AE40-A6B3-8C321473C8EF}"/>
              </a:ext>
            </a:extLst>
          </p:cNvPr>
          <p:cNvSpPr>
            <a:spLocks noGrp="1"/>
          </p:cNvSpPr>
          <p:nvPr>
            <p:ph type="title"/>
          </p:nvPr>
        </p:nvSpPr>
        <p:spPr>
          <a:xfrm>
            <a:off x="402060" y="2007494"/>
            <a:ext cx="6400799" cy="1325563"/>
          </a:xfrm>
          <a:prstGeom prst="rect">
            <a:avLst/>
          </a:prstGeom>
        </p:spPr>
        <p:txBody>
          <a:bodyPr>
            <a:noAutofit/>
          </a:bodyPr>
          <a:lstStyle>
            <a:lvl1pPr>
              <a:defRPr sz="4800" b="1">
                <a:solidFill>
                  <a:schemeClr val="bg1"/>
                </a:solidFill>
              </a:defRPr>
            </a:lvl1pPr>
          </a:lstStyle>
          <a:p>
            <a:r>
              <a:rPr lang="en-GB"/>
              <a:t>Click to edit Master title style</a:t>
            </a:r>
            <a:endParaRPr lang="en-US"/>
          </a:p>
        </p:txBody>
      </p:sp>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spTree>
    <p:extLst>
      <p:ext uri="{BB962C8B-B14F-4D97-AF65-F5344CB8AC3E}">
        <p14:creationId xmlns:p14="http://schemas.microsoft.com/office/powerpoint/2010/main" val="1337370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e B-outline on white 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AAD9224-AA82-174A-E906-BDEC0D25FEA2}"/>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p>
            <a:pPr lvl="0"/>
            <a:r>
              <a:rPr lang="en-GB"/>
              <a:t>Click to edit Master text styles</a:t>
            </a:r>
          </a:p>
          <a:p>
            <a:pPr lvl="1"/>
            <a:r>
              <a:rPr lang="en-GB"/>
              <a:t>Second level</a:t>
            </a:r>
          </a:p>
          <a:p>
            <a:pPr lvl="2"/>
            <a:r>
              <a:rPr lang="en-GB"/>
              <a:t>Third level</a:t>
            </a:r>
          </a:p>
          <a:p>
            <a:pPr lvl="3"/>
            <a:r>
              <a:rPr lang="en-GB"/>
              <a:t>Fourth level</a:t>
            </a:r>
          </a:p>
        </p:txBody>
      </p:sp>
      <p:pic>
        <p:nvPicPr>
          <p:cNvPr id="2" name="Picture 1">
            <a:extLst>
              <a:ext uri="{FF2B5EF4-FFF2-40B4-BE49-F238E27FC236}">
                <a16:creationId xmlns:a16="http://schemas.microsoft.com/office/drawing/2014/main" id="{1C3E4ADA-3178-F452-721E-D7E76540F4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2" t="-284" r="22414" b="16169"/>
          <a:stretch/>
        </p:blipFill>
        <p:spPr>
          <a:xfrm>
            <a:off x="8458199" y="2845232"/>
            <a:ext cx="3733801" cy="4012768"/>
          </a:xfrm>
          <a:prstGeom prst="rect">
            <a:avLst/>
          </a:prstGeom>
        </p:spPr>
      </p:pic>
      <p:sp>
        <p:nvSpPr>
          <p:cNvPr id="5" name="Title 1">
            <a:extLst>
              <a:ext uri="{FF2B5EF4-FFF2-40B4-BE49-F238E27FC236}">
                <a16:creationId xmlns:a16="http://schemas.microsoft.com/office/drawing/2014/main" id="{F0110E56-8204-79AD-EA21-1A84530AE7EF}"/>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9" name="Text Placeholder 5">
            <a:extLst>
              <a:ext uri="{FF2B5EF4-FFF2-40B4-BE49-F238E27FC236}">
                <a16:creationId xmlns:a16="http://schemas.microsoft.com/office/drawing/2014/main" id="{04748435-DD4B-D91C-3C51-8E3DB345D7B1}"/>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064663336"/>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535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 B-outline on blue bg">
    <p:bg>
      <p:bgPr>
        <a:solidFill>
          <a:srgbClr val="006E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C26F9-4486-C223-DBF4-8A71B6D440B3}"/>
              </a:ext>
            </a:extLst>
          </p:cNvPr>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l="-682" t="-284" r="22414" b="16169"/>
          <a:stretch/>
        </p:blipFill>
        <p:spPr>
          <a:xfrm>
            <a:off x="8458199" y="2845232"/>
            <a:ext cx="3733801" cy="4012768"/>
          </a:xfrm>
          <a:prstGeom prst="rect">
            <a:avLst/>
          </a:prstGeom>
          <a:noFill/>
        </p:spPr>
      </p:pic>
      <p:sp>
        <p:nvSpPr>
          <p:cNvPr id="6" name="Text Placeholder 8">
            <a:extLst>
              <a:ext uri="{FF2B5EF4-FFF2-40B4-BE49-F238E27FC236}">
                <a16:creationId xmlns:a16="http://schemas.microsoft.com/office/drawing/2014/main" id="{392F6F10-3962-50BC-5CE5-A0011F8C274E}"/>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rgbClr val="F5F5F5"/>
              </a:buClr>
              <a:defRPr>
                <a:solidFill>
                  <a:schemeClr val="bg1"/>
                </a:solidFill>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itle 1">
            <a:extLst>
              <a:ext uri="{FF2B5EF4-FFF2-40B4-BE49-F238E27FC236}">
                <a16:creationId xmlns:a16="http://schemas.microsoft.com/office/drawing/2014/main" id="{D62FB442-92FB-CC18-B931-0CBCCF93AC1B}"/>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bg1"/>
                </a:solidFill>
              </a:defRPr>
            </a:lvl1pPr>
          </a:lstStyle>
          <a:p>
            <a:r>
              <a:rPr lang="en-US"/>
              <a:t>Title here</a:t>
            </a:r>
          </a:p>
        </p:txBody>
      </p:sp>
      <p:sp>
        <p:nvSpPr>
          <p:cNvPr id="13" name="Text Placeholder 5">
            <a:extLst>
              <a:ext uri="{FF2B5EF4-FFF2-40B4-BE49-F238E27FC236}">
                <a16:creationId xmlns:a16="http://schemas.microsoft.com/office/drawing/2014/main" id="{05F997AC-838A-3B61-F9AA-DF7B08334B4D}"/>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solidFill>
                  <a:schemeClr val="bg1"/>
                </a:solidFill>
              </a:defRPr>
            </a:lvl1pPr>
          </a:lstStyle>
          <a:p>
            <a:pPr lvl="0"/>
            <a:r>
              <a:rPr lang="en-US"/>
              <a:t>CLICK TO EDIT MASTER TEXT STYLES</a:t>
            </a:r>
          </a:p>
        </p:txBody>
      </p:sp>
      <p:pic>
        <p:nvPicPr>
          <p:cNvPr id="14" name="Google Shape;70;p1">
            <a:extLst>
              <a:ext uri="{FF2B5EF4-FFF2-40B4-BE49-F238E27FC236}">
                <a16:creationId xmlns:a16="http://schemas.microsoft.com/office/drawing/2014/main" id="{C8387F01-6A07-C1C2-1A61-536DA289C2D4}"/>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4242585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e B-red on blue bg">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52CA7F-7F05-DACC-7C6D-7481E4E7D6CF}"/>
              </a:ext>
            </a:extLst>
          </p:cNvPr>
          <p:cNvPicPr>
            <a:picLocks noChangeAspect="1"/>
          </p:cNvPicPr>
          <p:nvPr userDrawn="1"/>
        </p:nvPicPr>
        <p:blipFill rotWithShape="1">
          <a:blip r:embed="rId2"/>
          <a:srcRect r="22117" b="15649"/>
          <a:stretch/>
        </p:blipFill>
        <p:spPr>
          <a:xfrm>
            <a:off x="8490857" y="2845233"/>
            <a:ext cx="3701143" cy="4012768"/>
          </a:xfrm>
          <a:prstGeom prst="rect">
            <a:avLst/>
          </a:prstGeom>
        </p:spPr>
      </p:pic>
      <p:sp>
        <p:nvSpPr>
          <p:cNvPr id="7" name="Text Placeholder 8">
            <a:extLst>
              <a:ext uri="{FF2B5EF4-FFF2-40B4-BE49-F238E27FC236}">
                <a16:creationId xmlns:a16="http://schemas.microsoft.com/office/drawing/2014/main" id="{73B00D65-EA26-70B8-577E-3266AA55E273}"/>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rgbClr val="F5F5F5"/>
              </a:buClr>
              <a:defRPr>
                <a:solidFill>
                  <a:schemeClr val="bg1"/>
                </a:solidFill>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itle 1">
            <a:extLst>
              <a:ext uri="{FF2B5EF4-FFF2-40B4-BE49-F238E27FC236}">
                <a16:creationId xmlns:a16="http://schemas.microsoft.com/office/drawing/2014/main" id="{99BB1D95-F9E5-FCD3-BD42-527681894C5B}"/>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bg1"/>
                </a:solidFill>
              </a:defRPr>
            </a:lvl1pPr>
          </a:lstStyle>
          <a:p>
            <a:r>
              <a:rPr lang="en-US"/>
              <a:t>Title here</a:t>
            </a:r>
          </a:p>
        </p:txBody>
      </p:sp>
      <p:sp>
        <p:nvSpPr>
          <p:cNvPr id="9" name="Text Placeholder 5">
            <a:extLst>
              <a:ext uri="{FF2B5EF4-FFF2-40B4-BE49-F238E27FC236}">
                <a16:creationId xmlns:a16="http://schemas.microsoft.com/office/drawing/2014/main" id="{D0A22CDE-D4D6-E168-9891-F10CA3184EE6}"/>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solidFill>
                  <a:schemeClr val="bg1"/>
                </a:solidFill>
              </a:defRPr>
            </a:lvl1pPr>
          </a:lstStyle>
          <a:p>
            <a:pPr lvl="0"/>
            <a:r>
              <a:rPr lang="en-US"/>
              <a:t>CLICK TO EDIT MASTER TEXT STYLES</a:t>
            </a:r>
          </a:p>
        </p:txBody>
      </p:sp>
      <p:pic>
        <p:nvPicPr>
          <p:cNvPr id="14" name="Google Shape;70;p1">
            <a:extLst>
              <a:ext uri="{FF2B5EF4-FFF2-40B4-BE49-F238E27FC236}">
                <a16:creationId xmlns:a16="http://schemas.microsoft.com/office/drawing/2014/main" id="{84C17D42-0783-C314-EED4-97E3FA896153}"/>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544985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square picture on white 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2E58A7-A947-543C-1C67-C71F49757693}"/>
              </a:ext>
            </a:extLst>
          </p:cNvPr>
          <p:cNvSpPr>
            <a:spLocks noGrp="1"/>
          </p:cNvSpPr>
          <p:nvPr>
            <p:ph type="pic" sz="quarter" idx="18"/>
          </p:nvPr>
        </p:nvSpPr>
        <p:spPr>
          <a:xfrm>
            <a:off x="6096000" y="1871625"/>
            <a:ext cx="5700086" cy="4706729"/>
          </a:xfrm>
          <a:prstGeom prst="rect">
            <a:avLst/>
          </a:prstGeom>
        </p:spPr>
        <p:txBody>
          <a:bodyPr/>
          <a:lstStyle/>
          <a:p>
            <a:r>
              <a:rPr lang="en-GB"/>
              <a:t>Click icon to add picture</a:t>
            </a:r>
            <a:endParaRPr lang="en-US"/>
          </a:p>
        </p:txBody>
      </p:sp>
      <p:sp>
        <p:nvSpPr>
          <p:cNvPr id="2" name="Text Placeholder 8">
            <a:extLst>
              <a:ext uri="{FF2B5EF4-FFF2-40B4-BE49-F238E27FC236}">
                <a16:creationId xmlns:a16="http://schemas.microsoft.com/office/drawing/2014/main" id="{B4B036B2-EF04-0EE3-050E-BE7FD64FCE63}"/>
              </a:ext>
            </a:extLst>
          </p:cNvPr>
          <p:cNvSpPr>
            <a:spLocks noGrp="1"/>
          </p:cNvSpPr>
          <p:nvPr>
            <p:ph type="body" sz="quarter" idx="10"/>
          </p:nvPr>
        </p:nvSpPr>
        <p:spPr>
          <a:xfrm>
            <a:off x="412219" y="1871625"/>
            <a:ext cx="5165621" cy="4688973"/>
          </a:xfrm>
          <a:prstGeom prst="rect">
            <a:avLst/>
          </a:prstGeom>
        </p:spPr>
        <p:txBody>
          <a:bodyPr lIns="0" numCol="1" spcCol="457200">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itle 1">
            <a:extLst>
              <a:ext uri="{FF2B5EF4-FFF2-40B4-BE49-F238E27FC236}">
                <a16:creationId xmlns:a16="http://schemas.microsoft.com/office/drawing/2014/main" id="{9CFAB2D5-5C87-3D9C-025D-FBB074491AF0}"/>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1" name="Text Placeholder 5">
            <a:extLst>
              <a:ext uri="{FF2B5EF4-FFF2-40B4-BE49-F238E27FC236}">
                <a16:creationId xmlns:a16="http://schemas.microsoft.com/office/drawing/2014/main" id="{AA92ABBC-AC06-FCE0-B882-236A7AFF8565}"/>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632955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e picture on blue bg">
    <p:bg>
      <p:bgPr>
        <a:solidFill>
          <a:srgbClr val="006EFF"/>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20AAC03E-4C76-6CBD-71DC-41938F15616E}"/>
              </a:ext>
            </a:extLst>
          </p:cNvPr>
          <p:cNvSpPr>
            <a:spLocks noGrp="1"/>
          </p:cNvSpPr>
          <p:nvPr>
            <p:ph type="pic" sz="quarter" idx="16"/>
          </p:nvPr>
        </p:nvSpPr>
        <p:spPr>
          <a:xfrm>
            <a:off x="6758602" y="946554"/>
            <a:ext cx="5433398" cy="5911446"/>
          </a:xfrm>
          <a:custGeom>
            <a:avLst/>
            <a:gdLst>
              <a:gd name="connsiteX0" fmla="*/ 3356913 w 5433398"/>
              <a:gd name="connsiteY0" fmla="*/ 0 h 5911446"/>
              <a:gd name="connsiteX1" fmla="*/ 5233795 w 5433398"/>
              <a:gd name="connsiteY1" fmla="*/ 574205 h 5911446"/>
              <a:gd name="connsiteX2" fmla="*/ 5433398 w 5433398"/>
              <a:gd name="connsiteY2" fmla="*/ 723699 h 5911446"/>
              <a:gd name="connsiteX3" fmla="*/ 5433398 w 5433398"/>
              <a:gd name="connsiteY3" fmla="*/ 5911446 h 5911446"/>
              <a:gd name="connsiteX4" fmla="*/ 1172032 w 5433398"/>
              <a:gd name="connsiteY4" fmla="*/ 5911446 h 5911446"/>
              <a:gd name="connsiteX5" fmla="*/ 983217 w 5433398"/>
              <a:gd name="connsiteY5" fmla="*/ 5739571 h 5911446"/>
              <a:gd name="connsiteX6" fmla="*/ 0 w 5433398"/>
              <a:gd name="connsiteY6" fmla="*/ 3362163 h 5911446"/>
              <a:gd name="connsiteX7" fmla="*/ 3356913 w 5433398"/>
              <a:gd name="connsiteY7" fmla="*/ 0 h 59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3398" h="5911446">
                <a:moveTo>
                  <a:pt x="3356913" y="0"/>
                </a:moveTo>
                <a:cubicBezTo>
                  <a:pt x="4052152" y="0"/>
                  <a:pt x="4698028" y="211682"/>
                  <a:pt x="5233795" y="574205"/>
                </a:cubicBezTo>
                <a:lnTo>
                  <a:pt x="5433398" y="723699"/>
                </a:lnTo>
                <a:lnTo>
                  <a:pt x="5433398" y="5911446"/>
                </a:lnTo>
                <a:lnTo>
                  <a:pt x="1172032" y="5911446"/>
                </a:lnTo>
                <a:lnTo>
                  <a:pt x="983217" y="5739571"/>
                </a:lnTo>
                <a:cubicBezTo>
                  <a:pt x="375735" y="5131139"/>
                  <a:pt x="0" y="4290598"/>
                  <a:pt x="0" y="3362163"/>
                </a:cubicBezTo>
                <a:cubicBezTo>
                  <a:pt x="0" y="1505292"/>
                  <a:pt x="1502941" y="0"/>
                  <a:pt x="3356913" y="0"/>
                </a:cubicBezTo>
                <a:close/>
              </a:path>
            </a:pathLst>
          </a:custGeom>
        </p:spPr>
        <p:txBody>
          <a:bodyPr wrap="square">
            <a:noAutofit/>
          </a:bodyPr>
          <a:lstStyle/>
          <a:p>
            <a:r>
              <a:rPr lang="en-GB"/>
              <a:t>Click icon to add picture</a:t>
            </a:r>
            <a:endParaRPr lang="en-US"/>
          </a:p>
        </p:txBody>
      </p:sp>
      <p:sp>
        <p:nvSpPr>
          <p:cNvPr id="4" name="Text Placeholder 8">
            <a:extLst>
              <a:ext uri="{FF2B5EF4-FFF2-40B4-BE49-F238E27FC236}">
                <a16:creationId xmlns:a16="http://schemas.microsoft.com/office/drawing/2014/main" id="{DC32695C-12CC-9D50-49CD-466DB2C5E584}"/>
              </a:ext>
            </a:extLst>
          </p:cNvPr>
          <p:cNvSpPr>
            <a:spLocks noGrp="1"/>
          </p:cNvSpPr>
          <p:nvPr>
            <p:ph type="body" sz="quarter" idx="10"/>
          </p:nvPr>
        </p:nvSpPr>
        <p:spPr>
          <a:xfrm>
            <a:off x="412219" y="1871625"/>
            <a:ext cx="5663461" cy="4688973"/>
          </a:xfrm>
          <a:prstGeom prst="rect">
            <a:avLst/>
          </a:prstGeom>
        </p:spPr>
        <p:txBody>
          <a:bodyPr lIns="0" numCol="1" spcCol="457200">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rgbClr val="F5F5F5"/>
              </a:buClr>
              <a:defRPr>
                <a:solidFill>
                  <a:schemeClr val="bg1"/>
                </a:solidFill>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itle 1">
            <a:extLst>
              <a:ext uri="{FF2B5EF4-FFF2-40B4-BE49-F238E27FC236}">
                <a16:creationId xmlns:a16="http://schemas.microsoft.com/office/drawing/2014/main" id="{49FD10CF-E2CD-1929-0337-E5AE5D622F65}"/>
              </a:ext>
            </a:extLst>
          </p:cNvPr>
          <p:cNvSpPr>
            <a:spLocks noGrp="1"/>
          </p:cNvSpPr>
          <p:nvPr>
            <p:ph type="title" hasCustomPrompt="1"/>
          </p:nvPr>
        </p:nvSpPr>
        <p:spPr>
          <a:xfrm>
            <a:off x="400051" y="720725"/>
            <a:ext cx="6666229" cy="568960"/>
          </a:xfrm>
          <a:prstGeom prst="rect">
            <a:avLst/>
          </a:prstGeom>
        </p:spPr>
        <p:txBody>
          <a:bodyPr lIns="0" rIns="0" anchor="t">
            <a:noAutofit/>
          </a:bodyPr>
          <a:lstStyle>
            <a:lvl1pPr>
              <a:defRPr>
                <a:solidFill>
                  <a:schemeClr val="bg1"/>
                </a:solidFill>
              </a:defRPr>
            </a:lvl1pPr>
          </a:lstStyle>
          <a:p>
            <a:r>
              <a:rPr lang="en-US"/>
              <a:t>Title here</a:t>
            </a:r>
          </a:p>
        </p:txBody>
      </p:sp>
      <p:sp>
        <p:nvSpPr>
          <p:cNvPr id="12" name="Text Placeholder 5">
            <a:extLst>
              <a:ext uri="{FF2B5EF4-FFF2-40B4-BE49-F238E27FC236}">
                <a16:creationId xmlns:a16="http://schemas.microsoft.com/office/drawing/2014/main" id="{30476867-B768-5040-A530-4B3920E9D6CF}"/>
              </a:ext>
            </a:extLst>
          </p:cNvPr>
          <p:cNvSpPr>
            <a:spLocks noGrp="1"/>
          </p:cNvSpPr>
          <p:nvPr>
            <p:ph type="body" sz="quarter" idx="11" hasCustomPrompt="1"/>
          </p:nvPr>
        </p:nvSpPr>
        <p:spPr>
          <a:xfrm>
            <a:off x="404432" y="1341737"/>
            <a:ext cx="6660401" cy="337718"/>
          </a:xfrm>
        </p:spPr>
        <p:txBody>
          <a:bodyPr>
            <a:normAutofit/>
          </a:bodyPr>
          <a:lstStyle>
            <a:lvl1pPr>
              <a:defRPr sz="1400" cap="all" baseline="0">
                <a:solidFill>
                  <a:schemeClr val="bg1"/>
                </a:solidFill>
              </a:defRPr>
            </a:lvl1pPr>
          </a:lstStyle>
          <a:p>
            <a:pPr lvl="0"/>
            <a:r>
              <a:rPr lang="en-US"/>
              <a:t>CLICK TO EDIT MASTER TEXT STYLES</a:t>
            </a:r>
          </a:p>
        </p:txBody>
      </p:sp>
      <p:pic>
        <p:nvPicPr>
          <p:cNvPr id="13" name="Google Shape;70;p1">
            <a:extLst>
              <a:ext uri="{FF2B5EF4-FFF2-40B4-BE49-F238E27FC236}">
                <a16:creationId xmlns:a16="http://schemas.microsoft.com/office/drawing/2014/main" id="{A68EA7B3-B6C7-2BC1-1846-8AFAFBF00211}"/>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32939194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ag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782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006EFF"/>
        </a:solidFill>
        <a:effectLst/>
      </p:bgPr>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sp>
        <p:nvSpPr>
          <p:cNvPr id="4" name="TextBox 3">
            <a:extLst>
              <a:ext uri="{FF2B5EF4-FFF2-40B4-BE49-F238E27FC236}">
                <a16:creationId xmlns:a16="http://schemas.microsoft.com/office/drawing/2014/main" id="{BCFFB272-5FB9-8D9F-22BE-EC18B0731697}"/>
              </a:ext>
            </a:extLst>
          </p:cNvPr>
          <p:cNvSpPr txBox="1"/>
          <p:nvPr userDrawn="1"/>
        </p:nvSpPr>
        <p:spPr>
          <a:xfrm>
            <a:off x="404600" y="2551837"/>
            <a:ext cx="4626222" cy="1754326"/>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a:solidFill>
                  <a:schemeClr val="bg1"/>
                </a:solidFill>
              </a:rPr>
              <a:t>Trusted. </a:t>
            </a:r>
            <a:r>
              <a:rPr lang="en-US" sz="5400" b="1">
                <a:solidFill>
                  <a:schemeClr val="bg1"/>
                </a:solidFill>
              </a:rPr>
              <a:t>Always.​</a:t>
            </a:r>
            <a:endParaRPr lang="en-US" sz="5400" b="1">
              <a:solidFill>
                <a:schemeClr val="bg1"/>
              </a:solidFill>
              <a:latin typeface="+mj-lt"/>
            </a:endParaRPr>
          </a:p>
        </p:txBody>
      </p:sp>
    </p:spTree>
    <p:extLst>
      <p:ext uri="{BB962C8B-B14F-4D97-AF65-F5344CB8AC3E}">
        <p14:creationId xmlns:p14="http://schemas.microsoft.com/office/powerpoint/2010/main" val="319249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Ligh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2FD3184-E37D-F94B-9244-1790631B7FF4}"/>
              </a:ext>
            </a:extLst>
          </p:cNvPr>
          <p:cNvGrpSpPr/>
          <p:nvPr userDrawn="1"/>
        </p:nvGrpSpPr>
        <p:grpSpPr>
          <a:xfrm>
            <a:off x="8470461" y="0"/>
            <a:ext cx="3721097" cy="6858000"/>
            <a:chOff x="8490781" y="0"/>
            <a:chExt cx="3721097" cy="6858000"/>
          </a:xfrm>
        </p:grpSpPr>
        <p:pic>
          <p:nvPicPr>
            <p:cNvPr id="14" name="Picture 13">
              <a:extLst>
                <a:ext uri="{FF2B5EF4-FFF2-40B4-BE49-F238E27FC236}">
                  <a16:creationId xmlns:a16="http://schemas.microsoft.com/office/drawing/2014/main" id="{F35F56C2-B3F9-7C48-B9A7-8D0ECAC75B28}"/>
                </a:ext>
              </a:extLst>
            </p:cNvPr>
            <p:cNvPicPr>
              <a:picLocks noChangeAspect="1"/>
            </p:cNvPicPr>
            <p:nvPr userDrawn="1"/>
          </p:nvPicPr>
          <p:blipFill rotWithShape="1">
            <a:blip r:embed="rId2">
              <a:alphaModFix amt="60000"/>
            </a:blip>
            <a:srcRect l="64792" t="-1" r="4687" b="1429"/>
            <a:stretch/>
          </p:blipFill>
          <p:spPr>
            <a:xfrm>
              <a:off x="8490781" y="0"/>
              <a:ext cx="3721097" cy="6858000"/>
            </a:xfrm>
            <a:prstGeom prst="rect">
              <a:avLst/>
            </a:prstGeom>
          </p:spPr>
        </p:pic>
        <p:sp>
          <p:nvSpPr>
            <p:cNvPr id="5" name="Oval 4">
              <a:extLst>
                <a:ext uri="{FF2B5EF4-FFF2-40B4-BE49-F238E27FC236}">
                  <a16:creationId xmlns:a16="http://schemas.microsoft.com/office/drawing/2014/main" id="{0EB6F0CD-B591-4B47-AF80-1F8C35F1F1D0}"/>
                </a:ext>
              </a:extLst>
            </p:cNvPr>
            <p:cNvSpPr/>
            <p:nvPr userDrawn="1"/>
          </p:nvSpPr>
          <p:spPr>
            <a:xfrm>
              <a:off x="11202677" y="507629"/>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228FC02-9B73-674B-8456-53ACA927274F}"/>
                </a:ext>
              </a:extLst>
            </p:cNvPr>
            <p:cNvSpPr/>
            <p:nvPr userDrawn="1"/>
          </p:nvSpPr>
          <p:spPr>
            <a:xfrm>
              <a:off x="10630538" y="497411"/>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C754F2C-116B-4BE2-A588-3D02AB748451}"/>
              </a:ext>
            </a:extLst>
          </p:cNvPr>
          <p:cNvSpPr>
            <a:spLocks noGrp="1"/>
          </p:cNvSpPr>
          <p:nvPr>
            <p:ph type="title"/>
          </p:nvPr>
        </p:nvSpPr>
        <p:spPr>
          <a:xfrm>
            <a:off x="838200" y="80581"/>
            <a:ext cx="8006778" cy="927100"/>
          </a:xfrm>
        </p:spPr>
        <p:txBody>
          <a:bodyPr>
            <a:noAutofit/>
          </a:bodyPr>
          <a:lstStyle/>
          <a:p>
            <a:r>
              <a:rPr lang="en-US"/>
              <a:t>Click to edit Master title style</a:t>
            </a:r>
          </a:p>
        </p:txBody>
      </p:sp>
      <p:sp>
        <p:nvSpPr>
          <p:cNvPr id="6" name="Footer Placeholder 1">
            <a:extLst>
              <a:ext uri="{FF2B5EF4-FFF2-40B4-BE49-F238E27FC236}">
                <a16:creationId xmlns:a16="http://schemas.microsoft.com/office/drawing/2014/main" id="{C240C9EA-F9F7-184F-924B-27DA25849997}"/>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lumMod val="65000"/>
                  </a:schemeClr>
                </a:solidFill>
                <a:latin typeface="Arial" panose="020B0604020202020204" pitchFamily="34" charset="0"/>
                <a:cs typeface="Arial" panose="020B0604020202020204" pitchFamily="34" charset="0"/>
              </a:rPr>
              <a:t>PROPRIETARY AND CONFIDENTIAL</a:t>
            </a:r>
          </a:p>
        </p:txBody>
      </p:sp>
      <p:grpSp>
        <p:nvGrpSpPr>
          <p:cNvPr id="8" name="Graphic 11">
            <a:extLst>
              <a:ext uri="{FF2B5EF4-FFF2-40B4-BE49-F238E27FC236}">
                <a16:creationId xmlns:a16="http://schemas.microsoft.com/office/drawing/2014/main" id="{05C91E07-9B4F-1947-BAAA-5A4DC536BE9D}"/>
              </a:ext>
            </a:extLst>
          </p:cNvPr>
          <p:cNvGrpSpPr/>
          <p:nvPr userDrawn="1"/>
        </p:nvGrpSpPr>
        <p:grpSpPr>
          <a:xfrm>
            <a:off x="10301462" y="476084"/>
            <a:ext cx="1319943" cy="190147"/>
            <a:chOff x="823232" y="323722"/>
            <a:chExt cx="1595320" cy="229817"/>
          </a:xfrm>
        </p:grpSpPr>
        <p:sp>
          <p:nvSpPr>
            <p:cNvPr id="9" name="Freeform 8">
              <a:extLst>
                <a:ext uri="{FF2B5EF4-FFF2-40B4-BE49-F238E27FC236}">
                  <a16:creationId xmlns:a16="http://schemas.microsoft.com/office/drawing/2014/main" id="{EC8B15A5-A19F-B049-915A-F90E42DCD7E9}"/>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F196A26-5A29-F943-869D-2C5C1528BAD3}"/>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18828F0-D56F-4347-88D1-77A0798CDDA9}"/>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5669D60F-6D34-534D-A58F-D8F127B6BFF6}"/>
              </a:ext>
            </a:extLst>
          </p:cNvPr>
          <p:cNvSpPr txBox="1"/>
          <p:nvPr userDrawn="1"/>
        </p:nvSpPr>
        <p:spPr>
          <a:xfrm>
            <a:off x="10862099" y="6424268"/>
            <a:ext cx="596348" cy="246221"/>
          </a:xfrm>
          <a:prstGeom prst="rect">
            <a:avLst/>
          </a:prstGeom>
          <a:noFill/>
        </p:spPr>
        <p:txBody>
          <a:bodyPr wrap="square" rtlCol="0">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spTree>
    <p:extLst>
      <p:ext uri="{BB962C8B-B14F-4D97-AF65-F5344CB8AC3E}">
        <p14:creationId xmlns:p14="http://schemas.microsoft.com/office/powerpoint/2010/main" val="2245751100"/>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nnerPageGrey">
    <p:bg>
      <p:bgPr>
        <a:solidFill>
          <a:srgbClr val="D5D5D5"/>
        </a:solidFill>
        <a:effectLst/>
      </p:bgPr>
    </p:bg>
    <p:spTree>
      <p:nvGrpSpPr>
        <p:cNvPr id="1" name=""/>
        <p:cNvGrpSpPr/>
        <p:nvPr/>
      </p:nvGrpSpPr>
      <p:grpSpPr>
        <a:xfrm>
          <a:off x="0" y="0"/>
          <a:ext cx="0" cy="0"/>
          <a:chOff x="0" y="0"/>
          <a:chExt cx="0" cy="0"/>
        </a:xfrm>
      </p:grpSpPr>
      <p:sp>
        <p:nvSpPr>
          <p:cNvPr id="14" name="Date Placeholder 2"/>
          <p:cNvSpPr>
            <a:spLocks noGrp="1"/>
          </p:cNvSpPr>
          <p:nvPr>
            <p:ph type="dt" sz="half" idx="2"/>
          </p:nvPr>
        </p:nvSpPr>
        <p:spPr>
          <a:xfrm>
            <a:off x="836378" y="6419050"/>
            <a:ext cx="2743200" cy="210680"/>
          </a:xfrm>
          <a:prstGeom prst="rect">
            <a:avLst/>
          </a:prstGeom>
        </p:spPr>
        <p:txBody>
          <a:bodyPr/>
          <a:lstStyle>
            <a:lvl1pPr>
              <a:defRPr sz="800" cap="all" spc="0" baseline="0">
                <a:solidFill>
                  <a:schemeClr val="bg2">
                    <a:lumMod val="50000"/>
                  </a:schemeClr>
                </a:solidFill>
                <a:latin typeface="Roboto Thin" panose="02000000000000000000" pitchFamily="2" charset="0"/>
                <a:ea typeface="Roboto Thin" panose="02000000000000000000" pitchFamily="2" charset="0"/>
              </a:defRPr>
            </a:lvl1pPr>
          </a:lstStyle>
          <a:p>
            <a:fld id="{8EBFAB27-B928-4F4B-A53D-00BFD13670B5}" type="datetime4">
              <a:rPr lang="en-US" smtClean="0"/>
              <a:t>April 17, 2026</a:t>
            </a:fld>
            <a:endParaRPr lang="en-US"/>
          </a:p>
        </p:txBody>
      </p:sp>
      <p:sp>
        <p:nvSpPr>
          <p:cNvPr id="21" name="Slide Number Placeholder 4"/>
          <p:cNvSpPr>
            <a:spLocks noGrp="1"/>
          </p:cNvSpPr>
          <p:nvPr>
            <p:ph type="sldNum" sz="quarter" idx="4"/>
          </p:nvPr>
        </p:nvSpPr>
        <p:spPr>
          <a:xfrm>
            <a:off x="177289" y="6051284"/>
            <a:ext cx="725078" cy="639002"/>
          </a:xfrm>
          <a:prstGeom prst="rect">
            <a:avLst/>
          </a:prstGeom>
        </p:spPr>
        <p:txBody>
          <a:bodyPr anchor="t" anchorCtr="0">
            <a:noAutofit/>
          </a:bodyPr>
          <a:lstStyle>
            <a:lvl1pPr algn="ctr">
              <a:defRPr sz="3700">
                <a:solidFill>
                  <a:schemeClr val="tx1"/>
                </a:solidFill>
                <a:latin typeface="Roboto Thin" panose="02000000000000000000" pitchFamily="2" charset="0"/>
                <a:ea typeface="Roboto Thin" panose="02000000000000000000" pitchFamily="2" charset="0"/>
              </a:defRPr>
            </a:lvl1pPr>
          </a:lstStyle>
          <a:p>
            <a:fld id="{1FB1EE61-0342-4E96-B7E1-C5252984EF83}" type="slidenum">
              <a:rPr lang="en-US" smtClean="0"/>
              <a:pPr/>
              <a:t>‹Nr.›</a:t>
            </a:fld>
            <a:endParaRPr lang="en-US"/>
          </a:p>
        </p:txBody>
      </p:sp>
    </p:spTree>
    <p:extLst>
      <p:ext uri="{BB962C8B-B14F-4D97-AF65-F5344CB8AC3E}">
        <p14:creationId xmlns:p14="http://schemas.microsoft.com/office/powerpoint/2010/main" val="1937629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923A57F-2470-77A6-CB91-A681C0CCB4DD}"/>
              </a:ext>
            </a:extLst>
          </p:cNvPr>
          <p:cNvSpPr>
            <a:spLocks noGrp="1"/>
          </p:cNvSpPr>
          <p:nvPr>
            <p:ph type="body" sz="quarter" idx="13" hasCustomPrompt="1"/>
          </p:nvPr>
        </p:nvSpPr>
        <p:spPr>
          <a:xfrm>
            <a:off x="423863" y="1752600"/>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1</a:t>
            </a:r>
          </a:p>
          <a:p>
            <a:pPr lvl="0"/>
            <a:endParaRPr lang="en-US"/>
          </a:p>
          <a:p>
            <a:pPr lvl="0"/>
            <a:endParaRPr lang="en-US"/>
          </a:p>
        </p:txBody>
      </p:sp>
      <p:sp>
        <p:nvSpPr>
          <p:cNvPr id="10" name="Title 1">
            <a:extLst>
              <a:ext uri="{FF2B5EF4-FFF2-40B4-BE49-F238E27FC236}">
                <a16:creationId xmlns:a16="http://schemas.microsoft.com/office/drawing/2014/main" id="{407A4236-9DF8-7CEB-6593-F2719086345E}"/>
              </a:ext>
            </a:extLst>
          </p:cNvPr>
          <p:cNvSpPr>
            <a:spLocks noGrp="1"/>
          </p:cNvSpPr>
          <p:nvPr>
            <p:ph type="title" hasCustomPrompt="1"/>
          </p:nvPr>
        </p:nvSpPr>
        <p:spPr>
          <a:xfrm>
            <a:off x="423863" y="720725"/>
            <a:ext cx="2964694" cy="780095"/>
          </a:xfrm>
          <a:prstGeom prst="rect">
            <a:avLst/>
          </a:prstGeom>
        </p:spPr>
        <p:txBody>
          <a:bodyPr lIns="0" tIns="72000" anchor="t">
            <a:noAutofit/>
          </a:bodyPr>
          <a:lstStyle>
            <a:lvl1pPr>
              <a:defRPr>
                <a:solidFill>
                  <a:schemeClr val="accent1"/>
                </a:solidFill>
              </a:defRPr>
            </a:lvl1pPr>
          </a:lstStyle>
          <a:p>
            <a:r>
              <a:rPr lang="en-US"/>
              <a:t>Agenda</a:t>
            </a:r>
          </a:p>
        </p:txBody>
      </p:sp>
      <p:sp>
        <p:nvSpPr>
          <p:cNvPr id="3" name="Text Placeholder 2">
            <a:extLst>
              <a:ext uri="{FF2B5EF4-FFF2-40B4-BE49-F238E27FC236}">
                <a16:creationId xmlns:a16="http://schemas.microsoft.com/office/drawing/2014/main" id="{5868953D-CAC9-CCED-E16B-BE853369AB57}"/>
              </a:ext>
            </a:extLst>
          </p:cNvPr>
          <p:cNvSpPr>
            <a:spLocks noGrp="1"/>
          </p:cNvSpPr>
          <p:nvPr>
            <p:ph type="body" sz="quarter" idx="14" hasCustomPrompt="1"/>
          </p:nvPr>
        </p:nvSpPr>
        <p:spPr>
          <a:xfrm>
            <a:off x="746760" y="2214880"/>
            <a:ext cx="10721340" cy="604202"/>
          </a:xfrm>
        </p:spPr>
        <p:txBody>
          <a:bodyPr/>
          <a:lstStyle>
            <a:lvl1pPr>
              <a:defRPr/>
            </a:lvl1pPr>
          </a:lstStyle>
          <a:p>
            <a:pPr lvl="0"/>
            <a:r>
              <a:rPr lang="en-US"/>
              <a:t>Subtitle here</a:t>
            </a:r>
          </a:p>
        </p:txBody>
      </p:sp>
      <p:sp>
        <p:nvSpPr>
          <p:cNvPr id="4" name="Text Placeholder 10">
            <a:extLst>
              <a:ext uri="{FF2B5EF4-FFF2-40B4-BE49-F238E27FC236}">
                <a16:creationId xmlns:a16="http://schemas.microsoft.com/office/drawing/2014/main" id="{E19D0716-6F66-C98F-A612-176F88DDA02E}"/>
              </a:ext>
            </a:extLst>
          </p:cNvPr>
          <p:cNvSpPr>
            <a:spLocks noGrp="1"/>
          </p:cNvSpPr>
          <p:nvPr>
            <p:ph type="body" sz="quarter" idx="15" hasCustomPrompt="1"/>
          </p:nvPr>
        </p:nvSpPr>
        <p:spPr>
          <a:xfrm>
            <a:off x="423863" y="2819082"/>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2</a:t>
            </a:r>
          </a:p>
          <a:p>
            <a:pPr lvl="0"/>
            <a:endParaRPr lang="en-US"/>
          </a:p>
          <a:p>
            <a:pPr lvl="0"/>
            <a:endParaRPr lang="en-US"/>
          </a:p>
        </p:txBody>
      </p:sp>
      <p:sp>
        <p:nvSpPr>
          <p:cNvPr id="5" name="Text Placeholder 2">
            <a:extLst>
              <a:ext uri="{FF2B5EF4-FFF2-40B4-BE49-F238E27FC236}">
                <a16:creationId xmlns:a16="http://schemas.microsoft.com/office/drawing/2014/main" id="{713E44E0-96C6-5A54-BCCC-A8B52841293E}"/>
              </a:ext>
            </a:extLst>
          </p:cNvPr>
          <p:cNvSpPr>
            <a:spLocks noGrp="1"/>
          </p:cNvSpPr>
          <p:nvPr>
            <p:ph type="body" sz="quarter" idx="16" hasCustomPrompt="1"/>
          </p:nvPr>
        </p:nvSpPr>
        <p:spPr>
          <a:xfrm>
            <a:off x="746760" y="3281362"/>
            <a:ext cx="10721340" cy="604202"/>
          </a:xfrm>
        </p:spPr>
        <p:txBody>
          <a:bodyPr/>
          <a:lstStyle>
            <a:lvl1pPr>
              <a:defRPr/>
            </a:lvl1pPr>
          </a:lstStyle>
          <a:p>
            <a:pPr lvl="0"/>
            <a:r>
              <a:rPr lang="en-US"/>
              <a:t>Subtitle here</a:t>
            </a:r>
          </a:p>
        </p:txBody>
      </p:sp>
      <p:sp>
        <p:nvSpPr>
          <p:cNvPr id="6" name="Text Placeholder 10">
            <a:extLst>
              <a:ext uri="{FF2B5EF4-FFF2-40B4-BE49-F238E27FC236}">
                <a16:creationId xmlns:a16="http://schemas.microsoft.com/office/drawing/2014/main" id="{07C89C08-370F-2F34-08D6-D5EEF6D3F109}"/>
              </a:ext>
            </a:extLst>
          </p:cNvPr>
          <p:cNvSpPr>
            <a:spLocks noGrp="1"/>
          </p:cNvSpPr>
          <p:nvPr>
            <p:ph type="body" sz="quarter" idx="17" hasCustomPrompt="1"/>
          </p:nvPr>
        </p:nvSpPr>
        <p:spPr>
          <a:xfrm>
            <a:off x="423863" y="3885564"/>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3</a:t>
            </a:r>
          </a:p>
          <a:p>
            <a:pPr lvl="0"/>
            <a:endParaRPr lang="en-US"/>
          </a:p>
          <a:p>
            <a:pPr lvl="0"/>
            <a:endParaRPr lang="en-US"/>
          </a:p>
        </p:txBody>
      </p:sp>
      <p:sp>
        <p:nvSpPr>
          <p:cNvPr id="7" name="Text Placeholder 2">
            <a:extLst>
              <a:ext uri="{FF2B5EF4-FFF2-40B4-BE49-F238E27FC236}">
                <a16:creationId xmlns:a16="http://schemas.microsoft.com/office/drawing/2014/main" id="{BF4E9CA5-E985-B9F4-DF8C-253DAA5F955A}"/>
              </a:ext>
            </a:extLst>
          </p:cNvPr>
          <p:cNvSpPr>
            <a:spLocks noGrp="1"/>
          </p:cNvSpPr>
          <p:nvPr>
            <p:ph type="body" sz="quarter" idx="18" hasCustomPrompt="1"/>
          </p:nvPr>
        </p:nvSpPr>
        <p:spPr>
          <a:xfrm>
            <a:off x="746760" y="4347844"/>
            <a:ext cx="10721340" cy="604202"/>
          </a:xfrm>
        </p:spPr>
        <p:txBody>
          <a:bodyPr/>
          <a:lstStyle>
            <a:lvl1pPr>
              <a:defRPr/>
            </a:lvl1pPr>
          </a:lstStyle>
          <a:p>
            <a:pPr lvl="0"/>
            <a:r>
              <a:rPr lang="en-US"/>
              <a:t>Subtitle here</a:t>
            </a:r>
          </a:p>
        </p:txBody>
      </p:sp>
      <p:sp>
        <p:nvSpPr>
          <p:cNvPr id="8" name="Text Placeholder 10">
            <a:extLst>
              <a:ext uri="{FF2B5EF4-FFF2-40B4-BE49-F238E27FC236}">
                <a16:creationId xmlns:a16="http://schemas.microsoft.com/office/drawing/2014/main" id="{1660EFC0-4398-5704-4D03-FD7C43F46A36}"/>
              </a:ext>
            </a:extLst>
          </p:cNvPr>
          <p:cNvSpPr>
            <a:spLocks noGrp="1"/>
          </p:cNvSpPr>
          <p:nvPr>
            <p:ph type="body" sz="quarter" idx="19" hasCustomPrompt="1"/>
          </p:nvPr>
        </p:nvSpPr>
        <p:spPr>
          <a:xfrm>
            <a:off x="423863" y="4952046"/>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4</a:t>
            </a:r>
          </a:p>
          <a:p>
            <a:pPr lvl="0"/>
            <a:endParaRPr lang="en-US"/>
          </a:p>
          <a:p>
            <a:pPr lvl="0"/>
            <a:endParaRPr lang="en-US"/>
          </a:p>
        </p:txBody>
      </p:sp>
      <p:sp>
        <p:nvSpPr>
          <p:cNvPr id="9" name="Text Placeholder 2">
            <a:extLst>
              <a:ext uri="{FF2B5EF4-FFF2-40B4-BE49-F238E27FC236}">
                <a16:creationId xmlns:a16="http://schemas.microsoft.com/office/drawing/2014/main" id="{19FBFDB3-4FBD-0B5B-46FC-80E19F942243}"/>
              </a:ext>
            </a:extLst>
          </p:cNvPr>
          <p:cNvSpPr>
            <a:spLocks noGrp="1"/>
          </p:cNvSpPr>
          <p:nvPr>
            <p:ph type="body" sz="quarter" idx="20" hasCustomPrompt="1"/>
          </p:nvPr>
        </p:nvSpPr>
        <p:spPr>
          <a:xfrm>
            <a:off x="746760" y="5414326"/>
            <a:ext cx="10721340" cy="604202"/>
          </a:xfrm>
        </p:spPr>
        <p:txBody>
          <a:bodyPr/>
          <a:lstStyle>
            <a:lvl1pPr>
              <a:defRPr/>
            </a:lvl1pPr>
          </a:lstStyle>
          <a:p>
            <a:pPr lvl="0"/>
            <a:r>
              <a:rPr lang="en-US"/>
              <a:t>Subtitle here</a:t>
            </a:r>
          </a:p>
        </p:txBody>
      </p:sp>
    </p:spTree>
    <p:extLst>
      <p:ext uri="{BB962C8B-B14F-4D97-AF65-F5344CB8AC3E}">
        <p14:creationId xmlns:p14="http://schemas.microsoft.com/office/powerpoint/2010/main" val="153025642"/>
      </p:ext>
    </p:extLst>
  </p:cSld>
  <p:clrMapOvr>
    <a:masterClrMapping/>
  </p:clrMapOvr>
  <p:extLst>
    <p:ext uri="{DCECCB84-F9BA-43D5-87BE-67443E8EF086}">
      <p15:sldGuideLst xmlns:p15="http://schemas.microsoft.com/office/powerpoint/2012/main">
        <p15:guide id="1" orient="horz" pos="459">
          <p15:clr>
            <a:srgbClr val="FBAE40"/>
          </p15:clr>
        </p15:guide>
        <p15:guide id="2" pos="267">
          <p15:clr>
            <a:srgbClr val="FBAE40"/>
          </p15:clr>
        </p15:guide>
        <p15:guide id="3" pos="3840">
          <p15:clr>
            <a:srgbClr val="FBAE40"/>
          </p15:clr>
        </p15:guide>
        <p15:guide id="4" orient="horz" pos="22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923A57F-2470-77A6-CB91-A681C0CCB4DD}"/>
              </a:ext>
            </a:extLst>
          </p:cNvPr>
          <p:cNvSpPr>
            <a:spLocks noGrp="1"/>
          </p:cNvSpPr>
          <p:nvPr>
            <p:ph type="body" sz="quarter" idx="13" hasCustomPrompt="1"/>
          </p:nvPr>
        </p:nvSpPr>
        <p:spPr>
          <a:xfrm>
            <a:off x="4267200" y="914400"/>
            <a:ext cx="7528886" cy="5375234"/>
          </a:xfrm>
          <a:prstGeom prst="rect">
            <a:avLst/>
          </a:prstGeom>
        </p:spPr>
        <p:txBody>
          <a:bodyPr lIns="91440">
            <a:noAutofit/>
          </a:bodyPr>
          <a:lstStyle>
            <a:lvl1pPr marL="0" indent="0">
              <a:lnSpc>
                <a:spcPct val="100000"/>
              </a:lnSpc>
              <a:buFontTx/>
              <a:buNone/>
              <a:defRPr sz="2000" b="1">
                <a:solidFill>
                  <a:schemeClr val="accent1"/>
                </a:solidFill>
              </a:defRPr>
            </a:lvl1pPr>
          </a:lstStyle>
          <a:p>
            <a:pPr lvl="0"/>
            <a:r>
              <a:rPr lang="en-US"/>
              <a:t>↳ Title 1</a:t>
            </a:r>
          </a:p>
          <a:p>
            <a:pPr lvl="0"/>
            <a:r>
              <a:rPr lang="en-US"/>
              <a:t>↳ Title 2</a:t>
            </a:r>
          </a:p>
          <a:p>
            <a:pPr lvl="0"/>
            <a:r>
              <a:rPr lang="en-US"/>
              <a:t>↳ Title 3</a:t>
            </a:r>
          </a:p>
          <a:p>
            <a:pPr lvl="0"/>
            <a:r>
              <a:rPr lang="en-US"/>
              <a:t>↳ Title 4</a:t>
            </a:r>
          </a:p>
          <a:p>
            <a:pPr lvl="0"/>
            <a:r>
              <a:rPr lang="en-US"/>
              <a:t>↳ Title 5</a:t>
            </a:r>
          </a:p>
          <a:p>
            <a:pPr lvl="0"/>
            <a:r>
              <a:rPr lang="en-US"/>
              <a:t>↳ Title 6</a:t>
            </a:r>
          </a:p>
          <a:p>
            <a:pPr lvl="0"/>
            <a:endParaRPr lang="en-US"/>
          </a:p>
          <a:p>
            <a:pPr lvl="0"/>
            <a:endParaRPr lang="en-US"/>
          </a:p>
        </p:txBody>
      </p:sp>
      <p:sp>
        <p:nvSpPr>
          <p:cNvPr id="10" name="Title 1">
            <a:extLst>
              <a:ext uri="{FF2B5EF4-FFF2-40B4-BE49-F238E27FC236}">
                <a16:creationId xmlns:a16="http://schemas.microsoft.com/office/drawing/2014/main" id="{407A4236-9DF8-7CEB-6593-F2719086345E}"/>
              </a:ext>
            </a:extLst>
          </p:cNvPr>
          <p:cNvSpPr>
            <a:spLocks noGrp="1"/>
          </p:cNvSpPr>
          <p:nvPr>
            <p:ph type="title" hasCustomPrompt="1"/>
          </p:nvPr>
        </p:nvSpPr>
        <p:spPr>
          <a:xfrm>
            <a:off x="423863" y="720725"/>
            <a:ext cx="2964694" cy="780095"/>
          </a:xfrm>
          <a:prstGeom prst="rect">
            <a:avLst/>
          </a:prstGeom>
        </p:spPr>
        <p:txBody>
          <a:bodyPr lIns="0" tIns="72000" anchor="t">
            <a:noAutofit/>
          </a:bodyPr>
          <a:lstStyle>
            <a:lvl1pPr>
              <a:defRPr>
                <a:solidFill>
                  <a:schemeClr val="accent1"/>
                </a:solidFill>
              </a:defRPr>
            </a:lvl1pPr>
          </a:lstStyle>
          <a:p>
            <a:r>
              <a:rPr lang="en-US"/>
              <a:t>Agenda</a:t>
            </a:r>
          </a:p>
        </p:txBody>
      </p:sp>
    </p:spTree>
    <p:extLst>
      <p:ext uri="{BB962C8B-B14F-4D97-AF65-F5344CB8AC3E}">
        <p14:creationId xmlns:p14="http://schemas.microsoft.com/office/powerpoint/2010/main" val="42227808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267" userDrawn="1">
          <p15:clr>
            <a:srgbClr val="FBAE40"/>
          </p15:clr>
        </p15:guide>
        <p15:guide id="3" pos="3840" userDrawn="1">
          <p15:clr>
            <a:srgbClr val="FBAE40"/>
          </p15:clr>
        </p15:guide>
        <p15:guide id="4" orient="horz" pos="22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Plain slide">
    <p:bg>
      <p:bgPr>
        <a:solidFill>
          <a:srgbClr val="006EFF"/>
        </a:solidFill>
        <a:effectLst/>
      </p:bgPr>
    </p:bg>
    <p:spTree>
      <p:nvGrpSpPr>
        <p:cNvPr id="1" name=""/>
        <p:cNvGrpSpPr/>
        <p:nvPr/>
      </p:nvGrpSpPr>
      <p:grpSpPr>
        <a:xfrm>
          <a:off x="0" y="0"/>
          <a:ext cx="0" cy="0"/>
          <a:chOff x="0" y="0"/>
          <a:chExt cx="0" cy="0"/>
        </a:xfrm>
      </p:grpSpPr>
      <p:pic>
        <p:nvPicPr>
          <p:cNvPr id="29" name="Google Shape;70;p1">
            <a:extLst>
              <a:ext uri="{FF2B5EF4-FFF2-40B4-BE49-F238E27FC236}">
                <a16:creationId xmlns:a16="http://schemas.microsoft.com/office/drawing/2014/main" id="{E5362F33-F04B-B214-003D-D4C07B66C402}"/>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1152873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rporate Presentation Generic Cover">
    <p:bg>
      <p:bgPr>
        <a:solidFill>
          <a:srgbClr val="006EFF"/>
        </a:solidFill>
        <a:effectLst/>
      </p:bgPr>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pic>
        <p:nvPicPr>
          <p:cNvPr id="4" name="Graphic 3">
            <a:extLst>
              <a:ext uri="{FF2B5EF4-FFF2-40B4-BE49-F238E27FC236}">
                <a16:creationId xmlns:a16="http://schemas.microsoft.com/office/drawing/2014/main" id="{FA22621A-FE50-9E85-2179-027FF6F9310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3467" y="2853383"/>
            <a:ext cx="5980436" cy="857489"/>
          </a:xfrm>
          <a:prstGeom prst="rect">
            <a:avLst/>
          </a:prstGeom>
        </p:spPr>
      </p:pic>
      <p:sp>
        <p:nvSpPr>
          <p:cNvPr id="5" name="TextBox 4">
            <a:extLst>
              <a:ext uri="{FF2B5EF4-FFF2-40B4-BE49-F238E27FC236}">
                <a16:creationId xmlns:a16="http://schemas.microsoft.com/office/drawing/2014/main" id="{5CF529A5-EF59-679B-7E3E-2F6A88634196}"/>
              </a:ext>
            </a:extLst>
          </p:cNvPr>
          <p:cNvSpPr txBox="1"/>
          <p:nvPr userDrawn="1"/>
        </p:nvSpPr>
        <p:spPr>
          <a:xfrm>
            <a:off x="403467" y="436225"/>
            <a:ext cx="2324660" cy="830997"/>
          </a:xfrm>
          <a:prstGeom prst="rect">
            <a:avLst/>
          </a:prstGeom>
          <a:noFill/>
        </p:spPr>
        <p:txBody>
          <a:bodyPr wrap="square" lIns="0" rtlCol="0">
            <a:spAutoFit/>
          </a:bodyPr>
          <a:lstStyle/>
          <a:p>
            <a:r>
              <a:rPr lang="en-US" sz="2400">
                <a:solidFill>
                  <a:schemeClr val="bg1"/>
                </a:solidFill>
              </a:rPr>
              <a:t>Global Leader In Cybersecurity</a:t>
            </a:r>
          </a:p>
        </p:txBody>
      </p:sp>
    </p:spTree>
    <p:extLst>
      <p:ext uri="{BB962C8B-B14F-4D97-AF65-F5344CB8AC3E}">
        <p14:creationId xmlns:p14="http://schemas.microsoft.com/office/powerpoint/2010/main" val="4166516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ation Cover">
    <p:bg>
      <p:bgPr>
        <a:solidFill>
          <a:srgbClr val="006E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12CAA6-DF32-C7E6-E2F8-493AED394DD5}"/>
              </a:ext>
            </a:extLst>
          </p:cNvPr>
          <p:cNvSpPr>
            <a:spLocks noGrp="1"/>
          </p:cNvSpPr>
          <p:nvPr>
            <p:ph type="subTitle" idx="1" hasCustomPrompt="1"/>
          </p:nvPr>
        </p:nvSpPr>
        <p:spPr>
          <a:xfrm>
            <a:off x="402061" y="3512976"/>
            <a:ext cx="3994950" cy="1655762"/>
          </a:xfrm>
          <a:prstGeom prst="rect">
            <a:avLst/>
          </a:prstGeom>
          <a:solidFill>
            <a:srgbClr val="006EFF"/>
          </a:solidFill>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a:t>
            </a:r>
            <a:br>
              <a:rPr lang="en-US"/>
            </a:br>
            <a:r>
              <a:rPr lang="en-US"/>
              <a:t>Job Role</a:t>
            </a:r>
          </a:p>
        </p:txBody>
      </p:sp>
      <p:sp>
        <p:nvSpPr>
          <p:cNvPr id="8" name="Title 7">
            <a:extLst>
              <a:ext uri="{FF2B5EF4-FFF2-40B4-BE49-F238E27FC236}">
                <a16:creationId xmlns:a16="http://schemas.microsoft.com/office/drawing/2014/main" id="{E9E174FA-5969-AE40-A6B3-8C321473C8EF}"/>
              </a:ext>
            </a:extLst>
          </p:cNvPr>
          <p:cNvSpPr>
            <a:spLocks noGrp="1"/>
          </p:cNvSpPr>
          <p:nvPr>
            <p:ph type="title"/>
          </p:nvPr>
        </p:nvSpPr>
        <p:spPr>
          <a:xfrm>
            <a:off x="402060" y="2007494"/>
            <a:ext cx="6400799" cy="1325563"/>
          </a:xfrm>
          <a:prstGeom prst="rect">
            <a:avLst/>
          </a:prstGeom>
        </p:spPr>
        <p:txBody>
          <a:bodyPr>
            <a:noAutofit/>
          </a:bodyPr>
          <a:lstStyle>
            <a:lvl1pPr>
              <a:defRPr sz="4800" b="1">
                <a:solidFill>
                  <a:schemeClr val="bg1"/>
                </a:solidFill>
              </a:defRPr>
            </a:lvl1pPr>
          </a:lstStyle>
          <a:p>
            <a:r>
              <a:rPr lang="en-US"/>
              <a:t>Click to edit Master title style</a:t>
            </a:r>
          </a:p>
        </p:txBody>
      </p:sp>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spTree>
    <p:extLst>
      <p:ext uri="{BB962C8B-B14F-4D97-AF65-F5344CB8AC3E}">
        <p14:creationId xmlns:p14="http://schemas.microsoft.com/office/powerpoint/2010/main" val="1337370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923A57F-2470-77A6-CB91-A681C0CCB4DD}"/>
              </a:ext>
            </a:extLst>
          </p:cNvPr>
          <p:cNvSpPr>
            <a:spLocks noGrp="1"/>
          </p:cNvSpPr>
          <p:nvPr>
            <p:ph type="body" sz="quarter" idx="13" hasCustomPrompt="1"/>
          </p:nvPr>
        </p:nvSpPr>
        <p:spPr>
          <a:xfrm>
            <a:off x="423863" y="1752600"/>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1</a:t>
            </a:r>
          </a:p>
          <a:p>
            <a:pPr lvl="0"/>
            <a:endParaRPr lang="en-US"/>
          </a:p>
          <a:p>
            <a:pPr lvl="0"/>
            <a:endParaRPr lang="en-US"/>
          </a:p>
        </p:txBody>
      </p:sp>
      <p:sp>
        <p:nvSpPr>
          <p:cNvPr id="10" name="Title 1">
            <a:extLst>
              <a:ext uri="{FF2B5EF4-FFF2-40B4-BE49-F238E27FC236}">
                <a16:creationId xmlns:a16="http://schemas.microsoft.com/office/drawing/2014/main" id="{407A4236-9DF8-7CEB-6593-F2719086345E}"/>
              </a:ext>
            </a:extLst>
          </p:cNvPr>
          <p:cNvSpPr>
            <a:spLocks noGrp="1"/>
          </p:cNvSpPr>
          <p:nvPr>
            <p:ph type="title" hasCustomPrompt="1"/>
          </p:nvPr>
        </p:nvSpPr>
        <p:spPr>
          <a:xfrm>
            <a:off x="423863" y="720725"/>
            <a:ext cx="2964694" cy="780095"/>
          </a:xfrm>
          <a:prstGeom prst="rect">
            <a:avLst/>
          </a:prstGeom>
        </p:spPr>
        <p:txBody>
          <a:bodyPr lIns="0" tIns="72000" anchor="t">
            <a:noAutofit/>
          </a:bodyPr>
          <a:lstStyle>
            <a:lvl1pPr>
              <a:defRPr>
                <a:solidFill>
                  <a:schemeClr val="accent1"/>
                </a:solidFill>
              </a:defRPr>
            </a:lvl1pPr>
          </a:lstStyle>
          <a:p>
            <a:r>
              <a:rPr lang="en-US"/>
              <a:t>Agenda</a:t>
            </a:r>
          </a:p>
        </p:txBody>
      </p:sp>
      <p:sp>
        <p:nvSpPr>
          <p:cNvPr id="3" name="Text Placeholder 2">
            <a:extLst>
              <a:ext uri="{FF2B5EF4-FFF2-40B4-BE49-F238E27FC236}">
                <a16:creationId xmlns:a16="http://schemas.microsoft.com/office/drawing/2014/main" id="{5868953D-CAC9-CCED-E16B-BE853369AB57}"/>
              </a:ext>
            </a:extLst>
          </p:cNvPr>
          <p:cNvSpPr>
            <a:spLocks noGrp="1"/>
          </p:cNvSpPr>
          <p:nvPr>
            <p:ph type="body" sz="quarter" idx="14" hasCustomPrompt="1"/>
          </p:nvPr>
        </p:nvSpPr>
        <p:spPr>
          <a:xfrm>
            <a:off x="746760" y="2214880"/>
            <a:ext cx="10721340" cy="604202"/>
          </a:xfrm>
        </p:spPr>
        <p:txBody>
          <a:bodyPr/>
          <a:lstStyle>
            <a:lvl1pPr>
              <a:defRPr/>
            </a:lvl1pPr>
          </a:lstStyle>
          <a:p>
            <a:pPr lvl="0"/>
            <a:r>
              <a:rPr lang="en-US"/>
              <a:t>Subtitle here</a:t>
            </a:r>
          </a:p>
        </p:txBody>
      </p:sp>
      <p:sp>
        <p:nvSpPr>
          <p:cNvPr id="4" name="Text Placeholder 10">
            <a:extLst>
              <a:ext uri="{FF2B5EF4-FFF2-40B4-BE49-F238E27FC236}">
                <a16:creationId xmlns:a16="http://schemas.microsoft.com/office/drawing/2014/main" id="{E19D0716-6F66-C98F-A612-176F88DDA02E}"/>
              </a:ext>
            </a:extLst>
          </p:cNvPr>
          <p:cNvSpPr>
            <a:spLocks noGrp="1"/>
          </p:cNvSpPr>
          <p:nvPr>
            <p:ph type="body" sz="quarter" idx="15" hasCustomPrompt="1"/>
          </p:nvPr>
        </p:nvSpPr>
        <p:spPr>
          <a:xfrm>
            <a:off x="423863" y="2819082"/>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2</a:t>
            </a:r>
          </a:p>
          <a:p>
            <a:pPr lvl="0"/>
            <a:endParaRPr lang="en-US"/>
          </a:p>
          <a:p>
            <a:pPr lvl="0"/>
            <a:endParaRPr lang="en-US"/>
          </a:p>
        </p:txBody>
      </p:sp>
      <p:sp>
        <p:nvSpPr>
          <p:cNvPr id="5" name="Text Placeholder 2">
            <a:extLst>
              <a:ext uri="{FF2B5EF4-FFF2-40B4-BE49-F238E27FC236}">
                <a16:creationId xmlns:a16="http://schemas.microsoft.com/office/drawing/2014/main" id="{713E44E0-96C6-5A54-BCCC-A8B52841293E}"/>
              </a:ext>
            </a:extLst>
          </p:cNvPr>
          <p:cNvSpPr>
            <a:spLocks noGrp="1"/>
          </p:cNvSpPr>
          <p:nvPr>
            <p:ph type="body" sz="quarter" idx="16" hasCustomPrompt="1"/>
          </p:nvPr>
        </p:nvSpPr>
        <p:spPr>
          <a:xfrm>
            <a:off x="746760" y="3281362"/>
            <a:ext cx="10721340" cy="604202"/>
          </a:xfrm>
        </p:spPr>
        <p:txBody>
          <a:bodyPr/>
          <a:lstStyle>
            <a:lvl1pPr>
              <a:defRPr/>
            </a:lvl1pPr>
          </a:lstStyle>
          <a:p>
            <a:pPr lvl="0"/>
            <a:r>
              <a:rPr lang="en-US"/>
              <a:t>Subtitle here</a:t>
            </a:r>
          </a:p>
        </p:txBody>
      </p:sp>
      <p:sp>
        <p:nvSpPr>
          <p:cNvPr id="6" name="Text Placeholder 10">
            <a:extLst>
              <a:ext uri="{FF2B5EF4-FFF2-40B4-BE49-F238E27FC236}">
                <a16:creationId xmlns:a16="http://schemas.microsoft.com/office/drawing/2014/main" id="{07C89C08-370F-2F34-08D6-D5EEF6D3F109}"/>
              </a:ext>
            </a:extLst>
          </p:cNvPr>
          <p:cNvSpPr>
            <a:spLocks noGrp="1"/>
          </p:cNvSpPr>
          <p:nvPr>
            <p:ph type="body" sz="quarter" idx="17" hasCustomPrompt="1"/>
          </p:nvPr>
        </p:nvSpPr>
        <p:spPr>
          <a:xfrm>
            <a:off x="423863" y="3885564"/>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3</a:t>
            </a:r>
          </a:p>
          <a:p>
            <a:pPr lvl="0"/>
            <a:endParaRPr lang="en-US"/>
          </a:p>
          <a:p>
            <a:pPr lvl="0"/>
            <a:endParaRPr lang="en-US"/>
          </a:p>
        </p:txBody>
      </p:sp>
      <p:sp>
        <p:nvSpPr>
          <p:cNvPr id="7" name="Text Placeholder 2">
            <a:extLst>
              <a:ext uri="{FF2B5EF4-FFF2-40B4-BE49-F238E27FC236}">
                <a16:creationId xmlns:a16="http://schemas.microsoft.com/office/drawing/2014/main" id="{BF4E9CA5-E985-B9F4-DF8C-253DAA5F955A}"/>
              </a:ext>
            </a:extLst>
          </p:cNvPr>
          <p:cNvSpPr>
            <a:spLocks noGrp="1"/>
          </p:cNvSpPr>
          <p:nvPr>
            <p:ph type="body" sz="quarter" idx="18" hasCustomPrompt="1"/>
          </p:nvPr>
        </p:nvSpPr>
        <p:spPr>
          <a:xfrm>
            <a:off x="746760" y="4347844"/>
            <a:ext cx="10721340" cy="604202"/>
          </a:xfrm>
        </p:spPr>
        <p:txBody>
          <a:bodyPr/>
          <a:lstStyle>
            <a:lvl1pPr>
              <a:defRPr/>
            </a:lvl1pPr>
          </a:lstStyle>
          <a:p>
            <a:pPr lvl="0"/>
            <a:r>
              <a:rPr lang="en-US"/>
              <a:t>Subtitle here</a:t>
            </a:r>
          </a:p>
        </p:txBody>
      </p:sp>
      <p:sp>
        <p:nvSpPr>
          <p:cNvPr id="8" name="Text Placeholder 10">
            <a:extLst>
              <a:ext uri="{FF2B5EF4-FFF2-40B4-BE49-F238E27FC236}">
                <a16:creationId xmlns:a16="http://schemas.microsoft.com/office/drawing/2014/main" id="{1660EFC0-4398-5704-4D03-FD7C43F46A36}"/>
              </a:ext>
            </a:extLst>
          </p:cNvPr>
          <p:cNvSpPr>
            <a:spLocks noGrp="1"/>
          </p:cNvSpPr>
          <p:nvPr>
            <p:ph type="body" sz="quarter" idx="19" hasCustomPrompt="1"/>
          </p:nvPr>
        </p:nvSpPr>
        <p:spPr>
          <a:xfrm>
            <a:off x="423863" y="4952046"/>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4</a:t>
            </a:r>
          </a:p>
          <a:p>
            <a:pPr lvl="0"/>
            <a:endParaRPr lang="en-US"/>
          </a:p>
          <a:p>
            <a:pPr lvl="0"/>
            <a:endParaRPr lang="en-US"/>
          </a:p>
        </p:txBody>
      </p:sp>
      <p:sp>
        <p:nvSpPr>
          <p:cNvPr id="9" name="Text Placeholder 2">
            <a:extLst>
              <a:ext uri="{FF2B5EF4-FFF2-40B4-BE49-F238E27FC236}">
                <a16:creationId xmlns:a16="http://schemas.microsoft.com/office/drawing/2014/main" id="{19FBFDB3-4FBD-0B5B-46FC-80E19F942243}"/>
              </a:ext>
            </a:extLst>
          </p:cNvPr>
          <p:cNvSpPr>
            <a:spLocks noGrp="1"/>
          </p:cNvSpPr>
          <p:nvPr>
            <p:ph type="body" sz="quarter" idx="20" hasCustomPrompt="1"/>
          </p:nvPr>
        </p:nvSpPr>
        <p:spPr>
          <a:xfrm>
            <a:off x="746760" y="5414326"/>
            <a:ext cx="10721340" cy="604202"/>
          </a:xfrm>
        </p:spPr>
        <p:txBody>
          <a:bodyPr/>
          <a:lstStyle>
            <a:lvl1pPr>
              <a:defRPr/>
            </a:lvl1pPr>
          </a:lstStyle>
          <a:p>
            <a:pPr lvl="0"/>
            <a:r>
              <a:rPr lang="en-US"/>
              <a:t>Subtitle here</a:t>
            </a:r>
          </a:p>
        </p:txBody>
      </p:sp>
    </p:spTree>
    <p:extLst>
      <p:ext uri="{BB962C8B-B14F-4D97-AF65-F5344CB8AC3E}">
        <p14:creationId xmlns:p14="http://schemas.microsoft.com/office/powerpoint/2010/main" val="42227808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267" userDrawn="1">
          <p15:clr>
            <a:srgbClr val="FBAE40"/>
          </p15:clr>
        </p15:guide>
        <p15:guide id="3" pos="3840" userDrawn="1">
          <p15:clr>
            <a:srgbClr val="FBAE40"/>
          </p15:clr>
        </p15:guide>
        <p15:guide id="4" orient="horz" pos="22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 Cover">
    <p:bg>
      <p:bgPr>
        <a:solidFill>
          <a:srgbClr val="006EFF"/>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BEA77C8-E0A2-6DAA-1211-54CDC4B2DC93}"/>
              </a:ext>
            </a:extLst>
          </p:cNvPr>
          <p:cNvSpPr>
            <a:spLocks noGrp="1"/>
          </p:cNvSpPr>
          <p:nvPr>
            <p:ph type="subTitle" idx="1" hasCustomPrompt="1"/>
          </p:nvPr>
        </p:nvSpPr>
        <p:spPr>
          <a:xfrm>
            <a:off x="4216895" y="1695450"/>
            <a:ext cx="7460755" cy="372070"/>
          </a:xfrm>
          <a:prstGeom prst="rect">
            <a:avLst/>
          </a:prstGeom>
          <a:solidFill>
            <a:srgbClr val="006EFF"/>
          </a:solidFill>
        </p:spPr>
        <p:txBody>
          <a:bodyPr>
            <a:noAutofit/>
          </a:bodyPr>
          <a:lstStyle>
            <a:lvl1pPr marL="0" indent="0" algn="l">
              <a:buNone/>
              <a:defRPr sz="18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THE DIGITAL EXPERIENCE TEAM</a:t>
            </a:r>
          </a:p>
        </p:txBody>
      </p:sp>
      <p:sp>
        <p:nvSpPr>
          <p:cNvPr id="5" name="Title 7">
            <a:extLst>
              <a:ext uri="{FF2B5EF4-FFF2-40B4-BE49-F238E27FC236}">
                <a16:creationId xmlns:a16="http://schemas.microsoft.com/office/drawing/2014/main" id="{E2186B84-D176-F5B1-3403-6E9664835EB7}"/>
              </a:ext>
            </a:extLst>
          </p:cNvPr>
          <p:cNvSpPr>
            <a:spLocks noGrp="1"/>
          </p:cNvSpPr>
          <p:nvPr>
            <p:ph type="title"/>
          </p:nvPr>
        </p:nvSpPr>
        <p:spPr>
          <a:xfrm>
            <a:off x="4216895" y="2067520"/>
            <a:ext cx="7460755" cy="2194127"/>
          </a:xfrm>
          <a:prstGeom prst="rect">
            <a:avLst/>
          </a:prstGeom>
        </p:spPr>
        <p:txBody>
          <a:bodyPr anchor="t">
            <a:noAutofit/>
          </a:bodyPr>
          <a:lstStyle>
            <a:lvl1pPr>
              <a:defRPr sz="4800" b="1">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80C38764-F657-7145-C4F6-19E56092ABBD}"/>
              </a:ext>
            </a:extLst>
          </p:cNvPr>
          <p:cNvSpPr>
            <a:spLocks noGrp="1"/>
          </p:cNvSpPr>
          <p:nvPr>
            <p:ph type="body" sz="quarter" idx="10" hasCustomPrompt="1"/>
          </p:nvPr>
        </p:nvSpPr>
        <p:spPr>
          <a:xfrm>
            <a:off x="514350" y="1695452"/>
            <a:ext cx="3348038" cy="4297680"/>
          </a:xfrm>
          <a:prstGeom prst="rect">
            <a:avLst/>
          </a:prstGeom>
          <a:ln>
            <a:noFill/>
          </a:ln>
          <a:effectLst/>
        </p:spPr>
        <p:txBody>
          <a:bodyPr wrap="square" tIns="0" rIns="0" bIns="0" anchor="t" anchorCtr="1">
            <a:noAutofit/>
          </a:bodyPr>
          <a:lstStyle>
            <a:lvl1pPr algn="r">
              <a:lnSpc>
                <a:spcPct val="90000"/>
              </a:lnSpc>
              <a:spcBef>
                <a:spcPts val="0"/>
              </a:spcBef>
              <a:defRPr sz="35200" b="1" baseline="0">
                <a:ln w="15875">
                  <a:solidFill>
                    <a:schemeClr val="bg1"/>
                  </a:solidFill>
                </a:ln>
                <a:solidFill>
                  <a:schemeClr val="tx2"/>
                </a:solidFill>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1</a:t>
            </a:r>
          </a:p>
        </p:txBody>
      </p:sp>
    </p:spTree>
    <p:extLst>
      <p:ext uri="{BB962C8B-B14F-4D97-AF65-F5344CB8AC3E}">
        <p14:creationId xmlns:p14="http://schemas.microsoft.com/office/powerpoint/2010/main" val="684259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age - Big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BDC2D8-02BA-C6A2-917E-9AB0AD97CFB5}"/>
              </a:ext>
            </a:extLst>
          </p:cNvPr>
          <p:cNvSpPr>
            <a:spLocks noGrp="1"/>
          </p:cNvSpPr>
          <p:nvPr>
            <p:ph type="pic" sz="quarter" idx="10"/>
          </p:nvPr>
        </p:nvSpPr>
        <p:spPr>
          <a:xfrm>
            <a:off x="403115" y="1871626"/>
            <a:ext cx="11423723" cy="4706727"/>
          </a:xfrm>
          <a:prstGeom prst="rect">
            <a:avLst/>
          </a:prstGeom>
        </p:spPr>
        <p:txBody>
          <a:bodyPr/>
          <a:lstStyle/>
          <a:p>
            <a:r>
              <a:rPr lang="en-US"/>
              <a:t>Click icon to add picture</a:t>
            </a:r>
          </a:p>
        </p:txBody>
      </p:sp>
      <p:sp>
        <p:nvSpPr>
          <p:cNvPr id="8" name="Title 1">
            <a:extLst>
              <a:ext uri="{FF2B5EF4-FFF2-40B4-BE49-F238E27FC236}">
                <a16:creationId xmlns:a16="http://schemas.microsoft.com/office/drawing/2014/main" id="{C3E9CC08-DA95-7D29-5366-2570E00384DB}"/>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B04F398C-1E50-BE26-A502-AA2DD0FA27C9}"/>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22520770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 Page One column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018EED9-351B-CB67-0734-001BACC2C07C}"/>
              </a:ext>
            </a:extLst>
          </p:cNvPr>
          <p:cNvSpPr>
            <a:spLocks noGrp="1"/>
          </p:cNvSpPr>
          <p:nvPr>
            <p:ph type="body" sz="quarter" idx="10"/>
          </p:nvPr>
        </p:nvSpPr>
        <p:spPr>
          <a:xfrm>
            <a:off x="408330" y="1871626"/>
            <a:ext cx="11415696" cy="4733359"/>
          </a:xfrm>
          <a:prstGeom prst="rect">
            <a:avLst/>
          </a:prstGeo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1">
            <a:extLst>
              <a:ext uri="{FF2B5EF4-FFF2-40B4-BE49-F238E27FC236}">
                <a16:creationId xmlns:a16="http://schemas.microsoft.com/office/drawing/2014/main" id="{E5C64729-9017-1D7C-1FB4-8341CC473F22}"/>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4" name="Text Placeholder 5">
            <a:extLst>
              <a:ext uri="{FF2B5EF4-FFF2-40B4-BE49-F238E27FC236}">
                <a16:creationId xmlns:a16="http://schemas.microsoft.com/office/drawing/2014/main" id="{7F15D820-0A75-F04B-A615-20B88DF1EC8A}"/>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801579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age Two columns text">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910E9662-76ED-37C3-13B2-79ECF3CDE91A}"/>
              </a:ext>
            </a:extLst>
          </p:cNvPr>
          <p:cNvSpPr>
            <a:spLocks noGrp="1"/>
          </p:cNvSpPr>
          <p:nvPr>
            <p:ph type="body" sz="quarter" idx="10"/>
          </p:nvPr>
        </p:nvSpPr>
        <p:spPr>
          <a:xfrm>
            <a:off x="407140" y="1871625"/>
            <a:ext cx="11414346" cy="4688973"/>
          </a:xfrm>
          <a:prstGeom prst="rect">
            <a:avLst/>
          </a:prstGeom>
        </p:spPr>
        <p:txBody>
          <a:bodyPr lIns="0" numCol="2" spcCol="4572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a:extLst>
              <a:ext uri="{FF2B5EF4-FFF2-40B4-BE49-F238E27FC236}">
                <a16:creationId xmlns:a16="http://schemas.microsoft.com/office/drawing/2014/main" id="{CFB31034-86B6-7234-164F-A16437E062ED}"/>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1" name="Text Placeholder 5">
            <a:extLst>
              <a:ext uri="{FF2B5EF4-FFF2-40B4-BE49-F238E27FC236}">
                <a16:creationId xmlns:a16="http://schemas.microsoft.com/office/drawing/2014/main" id="{1F020913-CD4E-C090-9E40-856DBD7B0FAC}"/>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928003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age three columns text">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910E9662-76ED-37C3-13B2-79ECF3CDE91A}"/>
              </a:ext>
            </a:extLst>
          </p:cNvPr>
          <p:cNvSpPr>
            <a:spLocks noGrp="1"/>
          </p:cNvSpPr>
          <p:nvPr>
            <p:ph type="body" sz="quarter" idx="10"/>
          </p:nvPr>
        </p:nvSpPr>
        <p:spPr>
          <a:xfrm>
            <a:off x="407140" y="1871625"/>
            <a:ext cx="11414346" cy="4688973"/>
          </a:xfrm>
          <a:prstGeom prst="rect">
            <a:avLst/>
          </a:prstGeom>
        </p:spPr>
        <p:txBody>
          <a:bodyPr lIns="0" numCol="3" spcCol="457200">
            <a:noAutofit/>
          </a:bodyPr>
          <a:lstStyle>
            <a:lvl2pPr>
              <a:tabLst>
                <a:tab pos="274320" algn="l"/>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a:extLst>
              <a:ext uri="{FF2B5EF4-FFF2-40B4-BE49-F238E27FC236}">
                <a16:creationId xmlns:a16="http://schemas.microsoft.com/office/drawing/2014/main" id="{4F8DDFD4-B9F2-F132-E02A-511D176730C3}"/>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7" name="Text Placeholder 5">
            <a:extLst>
              <a:ext uri="{FF2B5EF4-FFF2-40B4-BE49-F238E27FC236}">
                <a16:creationId xmlns:a16="http://schemas.microsoft.com/office/drawing/2014/main" id="{35221955-6466-0EDC-D052-9547550552D4}"/>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27366712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age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F417732-A58D-9A40-2435-DAA7A933018F}"/>
              </a:ext>
            </a:extLst>
          </p:cNvPr>
          <p:cNvSpPr>
            <a:spLocks noGrp="1"/>
          </p:cNvSpPr>
          <p:nvPr>
            <p:ph type="chart" sz="quarter" idx="14"/>
          </p:nvPr>
        </p:nvSpPr>
        <p:spPr>
          <a:xfrm>
            <a:off x="3947160" y="1871626"/>
            <a:ext cx="7848926" cy="4688973"/>
          </a:xfrm>
          <a:prstGeom prst="rect">
            <a:avLst/>
          </a:prstGeom>
        </p:spPr>
        <p:txBody>
          <a:bodyPr/>
          <a:lstStyle/>
          <a:p>
            <a:r>
              <a:rPr lang="en-US"/>
              <a:t>Click icon to add chart</a:t>
            </a:r>
          </a:p>
        </p:txBody>
      </p:sp>
      <p:sp>
        <p:nvSpPr>
          <p:cNvPr id="11" name="Text Placeholder 8">
            <a:extLst>
              <a:ext uri="{FF2B5EF4-FFF2-40B4-BE49-F238E27FC236}">
                <a16:creationId xmlns:a16="http://schemas.microsoft.com/office/drawing/2014/main" id="{1A6117F2-FDF4-D1F5-9089-ED245BCD53D8}"/>
              </a:ext>
            </a:extLst>
          </p:cNvPr>
          <p:cNvSpPr>
            <a:spLocks noGrp="1"/>
          </p:cNvSpPr>
          <p:nvPr>
            <p:ph type="body" sz="quarter" idx="10"/>
          </p:nvPr>
        </p:nvSpPr>
        <p:spPr>
          <a:xfrm>
            <a:off x="409680" y="1871626"/>
            <a:ext cx="3435658" cy="4688973"/>
          </a:xfrm>
          <a:prstGeom prst="rect">
            <a:avLst/>
          </a:prstGeo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a:extLst>
              <a:ext uri="{FF2B5EF4-FFF2-40B4-BE49-F238E27FC236}">
                <a16:creationId xmlns:a16="http://schemas.microsoft.com/office/drawing/2014/main" id="{915C530D-0FD5-FF39-C5B8-4FFFC320D69F}"/>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0350F54F-8D07-A29E-4B7E-25C533470137}"/>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85270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Cover">
    <p:bg>
      <p:bgPr>
        <a:solidFill>
          <a:srgbClr val="006EFF"/>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BEA77C8-E0A2-6DAA-1211-54CDC4B2DC93}"/>
              </a:ext>
            </a:extLst>
          </p:cNvPr>
          <p:cNvSpPr>
            <a:spLocks noGrp="1"/>
          </p:cNvSpPr>
          <p:nvPr>
            <p:ph type="subTitle" idx="1" hasCustomPrompt="1"/>
          </p:nvPr>
        </p:nvSpPr>
        <p:spPr>
          <a:xfrm>
            <a:off x="4216895" y="1695450"/>
            <a:ext cx="7460755" cy="372070"/>
          </a:xfrm>
          <a:prstGeom prst="rect">
            <a:avLst/>
          </a:prstGeom>
          <a:solidFill>
            <a:srgbClr val="006EFF"/>
          </a:solidFill>
        </p:spPr>
        <p:txBody>
          <a:bodyPr>
            <a:noAutofit/>
          </a:bodyPr>
          <a:lstStyle>
            <a:lvl1pPr marL="0" indent="0" algn="l">
              <a:buNone/>
              <a:defRPr sz="18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THE DIGITAL EXPERIENCE TEAM</a:t>
            </a:r>
          </a:p>
        </p:txBody>
      </p:sp>
      <p:sp>
        <p:nvSpPr>
          <p:cNvPr id="5" name="Title 7">
            <a:extLst>
              <a:ext uri="{FF2B5EF4-FFF2-40B4-BE49-F238E27FC236}">
                <a16:creationId xmlns:a16="http://schemas.microsoft.com/office/drawing/2014/main" id="{E2186B84-D176-F5B1-3403-6E9664835EB7}"/>
              </a:ext>
            </a:extLst>
          </p:cNvPr>
          <p:cNvSpPr>
            <a:spLocks noGrp="1"/>
          </p:cNvSpPr>
          <p:nvPr>
            <p:ph type="title"/>
          </p:nvPr>
        </p:nvSpPr>
        <p:spPr>
          <a:xfrm>
            <a:off x="4216895" y="2067520"/>
            <a:ext cx="7460755" cy="2194127"/>
          </a:xfrm>
          <a:prstGeom prst="rect">
            <a:avLst/>
          </a:prstGeom>
        </p:spPr>
        <p:txBody>
          <a:bodyPr anchor="t">
            <a:noAutofit/>
          </a:bodyPr>
          <a:lstStyle>
            <a:lvl1pPr>
              <a:defRPr sz="4800" b="1">
                <a:solidFill>
                  <a:schemeClr val="bg1"/>
                </a:solidFill>
              </a:defRPr>
            </a:lvl1pPr>
          </a:lstStyle>
          <a:p>
            <a:r>
              <a:rPr lang="en-GB"/>
              <a:t>Click to edit Master title style</a:t>
            </a:r>
            <a:endParaRPr lang="en-US"/>
          </a:p>
        </p:txBody>
      </p:sp>
      <p:sp>
        <p:nvSpPr>
          <p:cNvPr id="9" name="Text Placeholder 8">
            <a:extLst>
              <a:ext uri="{FF2B5EF4-FFF2-40B4-BE49-F238E27FC236}">
                <a16:creationId xmlns:a16="http://schemas.microsoft.com/office/drawing/2014/main" id="{80C38764-F657-7145-C4F6-19E56092ABBD}"/>
              </a:ext>
            </a:extLst>
          </p:cNvPr>
          <p:cNvSpPr>
            <a:spLocks noGrp="1"/>
          </p:cNvSpPr>
          <p:nvPr>
            <p:ph type="body" sz="quarter" idx="10" hasCustomPrompt="1"/>
          </p:nvPr>
        </p:nvSpPr>
        <p:spPr>
          <a:xfrm>
            <a:off x="514350" y="1695452"/>
            <a:ext cx="3348038" cy="4297680"/>
          </a:xfrm>
          <a:prstGeom prst="rect">
            <a:avLst/>
          </a:prstGeom>
          <a:ln>
            <a:noFill/>
          </a:ln>
          <a:effectLst/>
        </p:spPr>
        <p:txBody>
          <a:bodyPr wrap="square" tIns="0" rIns="0" bIns="0" anchor="t" anchorCtr="1">
            <a:noAutofit/>
          </a:bodyPr>
          <a:lstStyle>
            <a:lvl1pPr algn="r">
              <a:lnSpc>
                <a:spcPct val="90000"/>
              </a:lnSpc>
              <a:spcBef>
                <a:spcPts val="0"/>
              </a:spcBef>
              <a:defRPr sz="35200" b="1" baseline="0">
                <a:ln w="15875">
                  <a:solidFill>
                    <a:schemeClr val="bg1"/>
                  </a:solidFill>
                </a:ln>
                <a:solidFill>
                  <a:schemeClr val="tx2"/>
                </a:solidFill>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1</a:t>
            </a:r>
          </a:p>
        </p:txBody>
      </p:sp>
    </p:spTree>
    <p:extLst>
      <p:ext uri="{BB962C8B-B14F-4D97-AF65-F5344CB8AC3E}">
        <p14:creationId xmlns:p14="http://schemas.microsoft.com/office/powerpoint/2010/main" val="684259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age Diagram ">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F417732-A58D-9A40-2435-DAA7A933018F}"/>
              </a:ext>
            </a:extLst>
          </p:cNvPr>
          <p:cNvSpPr>
            <a:spLocks noGrp="1"/>
          </p:cNvSpPr>
          <p:nvPr>
            <p:ph type="chart" sz="quarter" idx="14"/>
          </p:nvPr>
        </p:nvSpPr>
        <p:spPr>
          <a:xfrm>
            <a:off x="5388746" y="803999"/>
            <a:ext cx="6407339" cy="5162221"/>
          </a:xfrm>
          <a:prstGeom prst="rect">
            <a:avLst/>
          </a:prstGeom>
        </p:spPr>
        <p:txBody>
          <a:bodyPr/>
          <a:lstStyle/>
          <a:p>
            <a:r>
              <a:rPr lang="en-US"/>
              <a:t>Click icon to add chart</a:t>
            </a:r>
          </a:p>
        </p:txBody>
      </p:sp>
      <p:sp>
        <p:nvSpPr>
          <p:cNvPr id="13" name="Text Placeholder 12">
            <a:extLst>
              <a:ext uri="{FF2B5EF4-FFF2-40B4-BE49-F238E27FC236}">
                <a16:creationId xmlns:a16="http://schemas.microsoft.com/office/drawing/2014/main" id="{E5146EBE-E734-DD3F-A0A5-4A839895EC3C}"/>
              </a:ext>
            </a:extLst>
          </p:cNvPr>
          <p:cNvSpPr>
            <a:spLocks noGrp="1"/>
          </p:cNvSpPr>
          <p:nvPr>
            <p:ph type="body" sz="quarter" idx="15"/>
          </p:nvPr>
        </p:nvSpPr>
        <p:spPr>
          <a:xfrm>
            <a:off x="408939" y="2405849"/>
            <a:ext cx="4811697" cy="3630180"/>
          </a:xfrm>
          <a:prstGeom prst="rect">
            <a:avLst/>
          </a:prstGeo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a:extLst>
              <a:ext uri="{FF2B5EF4-FFF2-40B4-BE49-F238E27FC236}">
                <a16:creationId xmlns:a16="http://schemas.microsoft.com/office/drawing/2014/main" id="{CC840FDE-67CE-2133-5666-BCDB120D731E}"/>
              </a:ext>
            </a:extLst>
          </p:cNvPr>
          <p:cNvSpPr>
            <a:spLocks noGrp="1"/>
          </p:cNvSpPr>
          <p:nvPr>
            <p:ph type="title" hasCustomPrompt="1"/>
          </p:nvPr>
        </p:nvSpPr>
        <p:spPr>
          <a:xfrm>
            <a:off x="400051" y="720724"/>
            <a:ext cx="4840906" cy="1163955"/>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B23F7BE4-31F2-C713-F63B-3A7F973F003C}"/>
              </a:ext>
            </a:extLst>
          </p:cNvPr>
          <p:cNvSpPr>
            <a:spLocks noGrp="1"/>
          </p:cNvSpPr>
          <p:nvPr>
            <p:ph type="body" sz="quarter" idx="11" hasCustomPrompt="1"/>
          </p:nvPr>
        </p:nvSpPr>
        <p:spPr>
          <a:xfrm>
            <a:off x="404432" y="1923993"/>
            <a:ext cx="4836674" cy="300966"/>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453207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age Large Chart">
    <p:spTree>
      <p:nvGrpSpPr>
        <p:cNvPr id="1" name=""/>
        <p:cNvGrpSpPr/>
        <p:nvPr/>
      </p:nvGrpSpPr>
      <p:grpSpPr>
        <a:xfrm>
          <a:off x="0" y="0"/>
          <a:ext cx="0" cy="0"/>
          <a:chOff x="0" y="0"/>
          <a:chExt cx="0" cy="0"/>
        </a:xfrm>
      </p:grpSpPr>
      <p:sp>
        <p:nvSpPr>
          <p:cNvPr id="5" name="Chart Placeholder 3">
            <a:extLst>
              <a:ext uri="{FF2B5EF4-FFF2-40B4-BE49-F238E27FC236}">
                <a16:creationId xmlns:a16="http://schemas.microsoft.com/office/drawing/2014/main" id="{B01414C0-42A8-2269-5E3D-078F5348ECEA}"/>
              </a:ext>
            </a:extLst>
          </p:cNvPr>
          <p:cNvSpPr>
            <a:spLocks noGrp="1"/>
          </p:cNvSpPr>
          <p:nvPr>
            <p:ph type="chart" sz="quarter" idx="14"/>
          </p:nvPr>
        </p:nvSpPr>
        <p:spPr>
          <a:xfrm>
            <a:off x="394440" y="1871626"/>
            <a:ext cx="11414345" cy="4688973"/>
          </a:xfrm>
          <a:prstGeom prst="rect">
            <a:avLst/>
          </a:prstGeom>
        </p:spPr>
        <p:txBody>
          <a:bodyPr lIns="0"/>
          <a:lstStyle/>
          <a:p>
            <a:r>
              <a:rPr lang="en-US"/>
              <a:t>Click icon to add chart</a:t>
            </a:r>
          </a:p>
        </p:txBody>
      </p:sp>
      <p:sp>
        <p:nvSpPr>
          <p:cNvPr id="4" name="Title 1">
            <a:extLst>
              <a:ext uri="{FF2B5EF4-FFF2-40B4-BE49-F238E27FC236}">
                <a16:creationId xmlns:a16="http://schemas.microsoft.com/office/drawing/2014/main" id="{17AF9A8C-02D3-9B29-D6CD-1F8E01B02CC4}"/>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9A9BF160-6193-270F-B828-31AB71DA2CC4}"/>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2062920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Page Large Diagram/Graphics">
    <p:bg>
      <p:bgPr>
        <a:solidFill>
          <a:schemeClr val="bg1"/>
        </a:solidFill>
        <a:effectLst/>
      </p:bgPr>
    </p:bg>
    <p:spTree>
      <p:nvGrpSpPr>
        <p:cNvPr id="1" name=""/>
        <p:cNvGrpSpPr/>
        <p:nvPr/>
      </p:nvGrpSpPr>
      <p:grpSpPr>
        <a:xfrm>
          <a:off x="0" y="0"/>
          <a:ext cx="0" cy="0"/>
          <a:chOff x="0" y="0"/>
          <a:chExt cx="0" cy="0"/>
        </a:xfrm>
      </p:grpSpPr>
      <p:sp>
        <p:nvSpPr>
          <p:cNvPr id="8" name="SmartArt Placeholder 7">
            <a:extLst>
              <a:ext uri="{FF2B5EF4-FFF2-40B4-BE49-F238E27FC236}">
                <a16:creationId xmlns:a16="http://schemas.microsoft.com/office/drawing/2014/main" id="{5E9AA945-372B-6844-526D-31636722E0C8}"/>
              </a:ext>
            </a:extLst>
          </p:cNvPr>
          <p:cNvSpPr>
            <a:spLocks noGrp="1"/>
          </p:cNvSpPr>
          <p:nvPr>
            <p:ph type="dgm" sz="quarter" idx="12"/>
          </p:nvPr>
        </p:nvSpPr>
        <p:spPr>
          <a:xfrm>
            <a:off x="406400" y="1939332"/>
            <a:ext cx="11415086" cy="4597993"/>
          </a:xfrm>
        </p:spPr>
        <p:txBody>
          <a:bodyPr/>
          <a:lstStyle/>
          <a:p>
            <a:r>
              <a:rPr lang="en-US"/>
              <a:t>Click icon to add SmartArt graphic</a:t>
            </a:r>
          </a:p>
        </p:txBody>
      </p:sp>
      <p:sp>
        <p:nvSpPr>
          <p:cNvPr id="4" name="Title 1">
            <a:extLst>
              <a:ext uri="{FF2B5EF4-FFF2-40B4-BE49-F238E27FC236}">
                <a16:creationId xmlns:a16="http://schemas.microsoft.com/office/drawing/2014/main" id="{CB00C441-95DD-3A6F-1B25-2383E5FD86FA}"/>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5C390D38-4A32-BD22-127F-7254619AB626}"/>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1163001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age Tab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F8664356-8092-7C12-A9AF-DCD1988885E5}"/>
              </a:ext>
            </a:extLst>
          </p:cNvPr>
          <p:cNvSpPr>
            <a:spLocks noGrp="1"/>
          </p:cNvSpPr>
          <p:nvPr>
            <p:ph type="tbl" sz="quarter" idx="10"/>
          </p:nvPr>
        </p:nvSpPr>
        <p:spPr>
          <a:xfrm>
            <a:off x="410950" y="1871625"/>
            <a:ext cx="11414346" cy="4662341"/>
          </a:xfrm>
          <a:prstGeom prst="rect">
            <a:avLst/>
          </a:prstGeom>
        </p:spPr>
        <p:txBody>
          <a:bodyPr lIns="0"/>
          <a:lstStyle/>
          <a:p>
            <a:r>
              <a:rPr lang="en-US"/>
              <a:t>Click icon to add table</a:t>
            </a:r>
          </a:p>
        </p:txBody>
      </p:sp>
      <p:sp>
        <p:nvSpPr>
          <p:cNvPr id="4" name="Title 1">
            <a:extLst>
              <a:ext uri="{FF2B5EF4-FFF2-40B4-BE49-F238E27FC236}">
                <a16:creationId xmlns:a16="http://schemas.microsoft.com/office/drawing/2014/main" id="{06D0F815-72C2-C2D6-65BC-129D070E117F}"/>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D72C76B8-4A35-E0E0-9CD9-4CC48C6A162B}"/>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653175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age 3title_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8FB29A-0C01-C41E-3633-D948A07BF39F}"/>
              </a:ext>
            </a:extLst>
          </p:cNvPr>
          <p:cNvSpPr>
            <a:spLocks noGrp="1"/>
          </p:cNvSpPr>
          <p:nvPr>
            <p:ph type="body" sz="quarter" idx="12"/>
          </p:nvPr>
        </p:nvSpPr>
        <p:spPr>
          <a:xfrm>
            <a:off x="410870" y="2528240"/>
            <a:ext cx="3270250" cy="39030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2">
            <a:extLst>
              <a:ext uri="{FF2B5EF4-FFF2-40B4-BE49-F238E27FC236}">
                <a16:creationId xmlns:a16="http://schemas.microsoft.com/office/drawing/2014/main" id="{91607489-5E09-0AAF-348A-DA11D7592FBB}"/>
              </a:ext>
            </a:extLst>
          </p:cNvPr>
          <p:cNvSpPr>
            <a:spLocks noGrp="1"/>
          </p:cNvSpPr>
          <p:nvPr>
            <p:ph type="body" sz="quarter" idx="14"/>
          </p:nvPr>
        </p:nvSpPr>
        <p:spPr>
          <a:xfrm>
            <a:off x="4361212" y="2528240"/>
            <a:ext cx="3270250" cy="39030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a:extLst>
              <a:ext uri="{FF2B5EF4-FFF2-40B4-BE49-F238E27FC236}">
                <a16:creationId xmlns:a16="http://schemas.microsoft.com/office/drawing/2014/main" id="{DDAF868A-FD3E-7F5F-9B93-25DEB5B17558}"/>
              </a:ext>
            </a:extLst>
          </p:cNvPr>
          <p:cNvSpPr>
            <a:spLocks noGrp="1"/>
          </p:cNvSpPr>
          <p:nvPr>
            <p:ph type="body" sz="quarter" idx="16"/>
          </p:nvPr>
        </p:nvSpPr>
        <p:spPr>
          <a:xfrm>
            <a:off x="8342034" y="2528240"/>
            <a:ext cx="3270250" cy="39030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a:extLst>
              <a:ext uri="{FF2B5EF4-FFF2-40B4-BE49-F238E27FC236}">
                <a16:creationId xmlns:a16="http://schemas.microsoft.com/office/drawing/2014/main" id="{E8E021CA-9C91-E793-B858-3393F0B767B7}"/>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5" name="Text Placeholder 5">
            <a:extLst>
              <a:ext uri="{FF2B5EF4-FFF2-40B4-BE49-F238E27FC236}">
                <a16:creationId xmlns:a16="http://schemas.microsoft.com/office/drawing/2014/main" id="{4010258D-217A-85CC-EA7A-C2A6C1B2125F}"/>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
        <p:nvSpPr>
          <p:cNvPr id="4" name="Text Placeholder 3">
            <a:extLst>
              <a:ext uri="{FF2B5EF4-FFF2-40B4-BE49-F238E27FC236}">
                <a16:creationId xmlns:a16="http://schemas.microsoft.com/office/drawing/2014/main" id="{D98854CB-ECF8-BF00-8DF2-4C84A3CF99BE}"/>
              </a:ext>
            </a:extLst>
          </p:cNvPr>
          <p:cNvSpPr>
            <a:spLocks noGrp="1"/>
          </p:cNvSpPr>
          <p:nvPr>
            <p:ph type="body" sz="quarter" idx="17" hasCustomPrompt="1"/>
          </p:nvPr>
        </p:nvSpPr>
        <p:spPr>
          <a:xfrm>
            <a:off x="411163" y="2124076"/>
            <a:ext cx="3270250" cy="337718"/>
          </a:xfrm>
        </p:spPr>
        <p:txBody>
          <a:bodyPr>
            <a:normAutofit/>
          </a:bodyPr>
          <a:lstStyle>
            <a:lvl1pPr>
              <a:defRPr sz="1800" b="1">
                <a:solidFill>
                  <a:schemeClr val="tx2"/>
                </a:solidFill>
              </a:defRPr>
            </a:lvl1pPr>
          </a:lstStyle>
          <a:p>
            <a:pPr lvl="0"/>
            <a:r>
              <a:rPr lang="en-US"/>
              <a:t>Title here</a:t>
            </a:r>
          </a:p>
        </p:txBody>
      </p:sp>
      <p:sp>
        <p:nvSpPr>
          <p:cNvPr id="6" name="Text Placeholder 3">
            <a:extLst>
              <a:ext uri="{FF2B5EF4-FFF2-40B4-BE49-F238E27FC236}">
                <a16:creationId xmlns:a16="http://schemas.microsoft.com/office/drawing/2014/main" id="{D5234DDC-2918-EB62-1B19-82CAFC93EC63}"/>
              </a:ext>
            </a:extLst>
          </p:cNvPr>
          <p:cNvSpPr>
            <a:spLocks noGrp="1"/>
          </p:cNvSpPr>
          <p:nvPr>
            <p:ph type="body" sz="quarter" idx="18" hasCustomPrompt="1"/>
          </p:nvPr>
        </p:nvSpPr>
        <p:spPr>
          <a:xfrm>
            <a:off x="4361212" y="2124075"/>
            <a:ext cx="3270250" cy="337718"/>
          </a:xfrm>
        </p:spPr>
        <p:txBody>
          <a:bodyPr>
            <a:normAutofit/>
          </a:bodyPr>
          <a:lstStyle>
            <a:lvl1pPr>
              <a:defRPr sz="1800" b="1">
                <a:solidFill>
                  <a:schemeClr val="tx2"/>
                </a:solidFill>
              </a:defRPr>
            </a:lvl1pPr>
          </a:lstStyle>
          <a:p>
            <a:pPr lvl="0"/>
            <a:r>
              <a:rPr lang="en-US"/>
              <a:t>Title here</a:t>
            </a:r>
          </a:p>
        </p:txBody>
      </p:sp>
      <p:sp>
        <p:nvSpPr>
          <p:cNvPr id="7" name="Text Placeholder 3">
            <a:extLst>
              <a:ext uri="{FF2B5EF4-FFF2-40B4-BE49-F238E27FC236}">
                <a16:creationId xmlns:a16="http://schemas.microsoft.com/office/drawing/2014/main" id="{09E3EFD8-87DE-CF43-8A22-176CAAEE6854}"/>
              </a:ext>
            </a:extLst>
          </p:cNvPr>
          <p:cNvSpPr>
            <a:spLocks noGrp="1"/>
          </p:cNvSpPr>
          <p:nvPr>
            <p:ph type="body" sz="quarter" idx="19" hasCustomPrompt="1"/>
          </p:nvPr>
        </p:nvSpPr>
        <p:spPr>
          <a:xfrm>
            <a:off x="8311261" y="2124074"/>
            <a:ext cx="3270250" cy="337718"/>
          </a:xfrm>
        </p:spPr>
        <p:txBody>
          <a:bodyPr>
            <a:normAutofit/>
          </a:bodyPr>
          <a:lstStyle>
            <a:lvl1pPr>
              <a:defRPr sz="1800" b="1">
                <a:solidFill>
                  <a:schemeClr val="tx2"/>
                </a:solidFill>
              </a:defRPr>
            </a:lvl1pPr>
          </a:lstStyle>
          <a:p>
            <a:pPr lvl="0"/>
            <a:r>
              <a:rPr lang="en-US"/>
              <a:t>Title here</a:t>
            </a:r>
          </a:p>
        </p:txBody>
      </p:sp>
    </p:spTree>
    <p:extLst>
      <p:ext uri="{BB962C8B-B14F-4D97-AF65-F5344CB8AC3E}">
        <p14:creationId xmlns:p14="http://schemas.microsoft.com/office/powerpoint/2010/main" val="21630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Page 5Icons_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1607489-5E09-0AAF-348A-DA11D7592FBB}"/>
              </a:ext>
            </a:extLst>
          </p:cNvPr>
          <p:cNvSpPr>
            <a:spLocks noGrp="1"/>
          </p:cNvSpPr>
          <p:nvPr>
            <p:ph type="body" sz="quarter" idx="14"/>
          </p:nvPr>
        </p:nvSpPr>
        <p:spPr>
          <a:xfrm>
            <a:off x="480398" y="3886414"/>
            <a:ext cx="2028494" cy="253280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4">
            <a:extLst>
              <a:ext uri="{FF2B5EF4-FFF2-40B4-BE49-F238E27FC236}">
                <a16:creationId xmlns:a16="http://schemas.microsoft.com/office/drawing/2014/main" id="{A1BCF842-115E-4232-1C48-9126EA65A592}"/>
              </a:ext>
            </a:extLst>
          </p:cNvPr>
          <p:cNvSpPr>
            <a:spLocks noGrp="1"/>
          </p:cNvSpPr>
          <p:nvPr>
            <p:ph type="body" sz="quarter" idx="15" hasCustomPrompt="1"/>
          </p:nvPr>
        </p:nvSpPr>
        <p:spPr>
          <a:xfrm>
            <a:off x="584193" y="2972627"/>
            <a:ext cx="1820905" cy="817637"/>
          </a:xfrm>
        </p:spPr>
        <p:txBody>
          <a:bodyPr/>
          <a:lstStyle>
            <a:lvl1pPr algn="ctr">
              <a:defRPr b="0">
                <a:solidFill>
                  <a:schemeClr val="accent1"/>
                </a:solidFill>
              </a:defRPr>
            </a:lvl1pPr>
          </a:lstStyle>
          <a:p>
            <a:pPr lvl="0"/>
            <a:r>
              <a:rPr lang="en-US"/>
              <a:t>Title here</a:t>
            </a:r>
          </a:p>
        </p:txBody>
      </p:sp>
      <p:sp>
        <p:nvSpPr>
          <p:cNvPr id="18" name="Picture Placeholder 17">
            <a:extLst>
              <a:ext uri="{FF2B5EF4-FFF2-40B4-BE49-F238E27FC236}">
                <a16:creationId xmlns:a16="http://schemas.microsoft.com/office/drawing/2014/main" id="{19A7B229-FD6C-95A7-5B9E-216322EF41FF}"/>
              </a:ext>
            </a:extLst>
          </p:cNvPr>
          <p:cNvSpPr>
            <a:spLocks noGrp="1"/>
          </p:cNvSpPr>
          <p:nvPr>
            <p:ph type="pic" sz="quarter" idx="18"/>
          </p:nvPr>
        </p:nvSpPr>
        <p:spPr>
          <a:xfrm>
            <a:off x="934258" y="1944358"/>
            <a:ext cx="1120775" cy="919162"/>
          </a:xfrm>
        </p:spPr>
        <p:txBody>
          <a:bodyPr/>
          <a:lstStyle/>
          <a:p>
            <a:r>
              <a:rPr lang="en-US"/>
              <a:t>Click icon to add picture</a:t>
            </a:r>
          </a:p>
        </p:txBody>
      </p:sp>
      <p:sp>
        <p:nvSpPr>
          <p:cNvPr id="19" name="Text Placeholder 2">
            <a:extLst>
              <a:ext uri="{FF2B5EF4-FFF2-40B4-BE49-F238E27FC236}">
                <a16:creationId xmlns:a16="http://schemas.microsoft.com/office/drawing/2014/main" id="{A382F0A3-C7B3-7D09-97CF-D42D5657C905}"/>
              </a:ext>
            </a:extLst>
          </p:cNvPr>
          <p:cNvSpPr>
            <a:spLocks noGrp="1"/>
          </p:cNvSpPr>
          <p:nvPr>
            <p:ph type="body" sz="quarter" idx="19"/>
          </p:nvPr>
        </p:nvSpPr>
        <p:spPr>
          <a:xfrm>
            <a:off x="2818314" y="3886414"/>
            <a:ext cx="2028494" cy="253280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4">
            <a:extLst>
              <a:ext uri="{FF2B5EF4-FFF2-40B4-BE49-F238E27FC236}">
                <a16:creationId xmlns:a16="http://schemas.microsoft.com/office/drawing/2014/main" id="{25B74255-00F2-D2BE-B508-D3A17AE0CEAB}"/>
              </a:ext>
            </a:extLst>
          </p:cNvPr>
          <p:cNvSpPr>
            <a:spLocks noGrp="1"/>
          </p:cNvSpPr>
          <p:nvPr>
            <p:ph type="body" sz="quarter" idx="20" hasCustomPrompt="1"/>
          </p:nvPr>
        </p:nvSpPr>
        <p:spPr>
          <a:xfrm>
            <a:off x="2922109" y="2972627"/>
            <a:ext cx="1820905" cy="817637"/>
          </a:xfrm>
        </p:spPr>
        <p:txBody>
          <a:bodyPr/>
          <a:lstStyle>
            <a:lvl1pPr algn="ctr">
              <a:defRPr b="0">
                <a:solidFill>
                  <a:schemeClr val="accent1"/>
                </a:solidFill>
              </a:defRPr>
            </a:lvl1pPr>
          </a:lstStyle>
          <a:p>
            <a:pPr lvl="0"/>
            <a:r>
              <a:rPr lang="en-US"/>
              <a:t>Title here</a:t>
            </a:r>
          </a:p>
        </p:txBody>
      </p:sp>
      <p:sp>
        <p:nvSpPr>
          <p:cNvPr id="21" name="Picture Placeholder 17">
            <a:extLst>
              <a:ext uri="{FF2B5EF4-FFF2-40B4-BE49-F238E27FC236}">
                <a16:creationId xmlns:a16="http://schemas.microsoft.com/office/drawing/2014/main" id="{5646B643-8B8D-1E90-193B-6095705653F5}"/>
              </a:ext>
            </a:extLst>
          </p:cNvPr>
          <p:cNvSpPr>
            <a:spLocks noGrp="1"/>
          </p:cNvSpPr>
          <p:nvPr>
            <p:ph type="pic" sz="quarter" idx="21"/>
          </p:nvPr>
        </p:nvSpPr>
        <p:spPr>
          <a:xfrm>
            <a:off x="3272174" y="1944358"/>
            <a:ext cx="1120775" cy="919162"/>
          </a:xfrm>
        </p:spPr>
        <p:txBody>
          <a:bodyPr/>
          <a:lstStyle/>
          <a:p>
            <a:r>
              <a:rPr lang="en-US"/>
              <a:t>Click icon to add picture</a:t>
            </a:r>
          </a:p>
        </p:txBody>
      </p:sp>
      <p:sp>
        <p:nvSpPr>
          <p:cNvPr id="22" name="Text Placeholder 2">
            <a:extLst>
              <a:ext uri="{FF2B5EF4-FFF2-40B4-BE49-F238E27FC236}">
                <a16:creationId xmlns:a16="http://schemas.microsoft.com/office/drawing/2014/main" id="{765A4BDC-9CD8-01F7-EBE0-DD4AEFCB3BAA}"/>
              </a:ext>
            </a:extLst>
          </p:cNvPr>
          <p:cNvSpPr>
            <a:spLocks noGrp="1"/>
          </p:cNvSpPr>
          <p:nvPr>
            <p:ph type="body" sz="quarter" idx="22"/>
          </p:nvPr>
        </p:nvSpPr>
        <p:spPr>
          <a:xfrm>
            <a:off x="5156230" y="3886414"/>
            <a:ext cx="2028494" cy="253280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4">
            <a:extLst>
              <a:ext uri="{FF2B5EF4-FFF2-40B4-BE49-F238E27FC236}">
                <a16:creationId xmlns:a16="http://schemas.microsoft.com/office/drawing/2014/main" id="{505147CB-3F1D-B25B-256C-F25812A67B20}"/>
              </a:ext>
            </a:extLst>
          </p:cNvPr>
          <p:cNvSpPr>
            <a:spLocks noGrp="1"/>
          </p:cNvSpPr>
          <p:nvPr>
            <p:ph type="body" sz="quarter" idx="23" hasCustomPrompt="1"/>
          </p:nvPr>
        </p:nvSpPr>
        <p:spPr>
          <a:xfrm>
            <a:off x="5260025" y="2972627"/>
            <a:ext cx="1820905" cy="817637"/>
          </a:xfrm>
        </p:spPr>
        <p:txBody>
          <a:bodyPr/>
          <a:lstStyle>
            <a:lvl1pPr algn="ctr">
              <a:defRPr b="0">
                <a:solidFill>
                  <a:schemeClr val="accent1"/>
                </a:solidFill>
              </a:defRPr>
            </a:lvl1pPr>
          </a:lstStyle>
          <a:p>
            <a:pPr lvl="0"/>
            <a:r>
              <a:rPr lang="en-US"/>
              <a:t>Title here</a:t>
            </a:r>
          </a:p>
        </p:txBody>
      </p:sp>
      <p:sp>
        <p:nvSpPr>
          <p:cNvPr id="24" name="Picture Placeholder 17">
            <a:extLst>
              <a:ext uri="{FF2B5EF4-FFF2-40B4-BE49-F238E27FC236}">
                <a16:creationId xmlns:a16="http://schemas.microsoft.com/office/drawing/2014/main" id="{C0073EB5-9D63-4953-5303-907CE1B44B26}"/>
              </a:ext>
            </a:extLst>
          </p:cNvPr>
          <p:cNvSpPr>
            <a:spLocks noGrp="1"/>
          </p:cNvSpPr>
          <p:nvPr>
            <p:ph type="pic" sz="quarter" idx="24"/>
          </p:nvPr>
        </p:nvSpPr>
        <p:spPr>
          <a:xfrm>
            <a:off x="5610090" y="1944358"/>
            <a:ext cx="1120775" cy="919162"/>
          </a:xfrm>
        </p:spPr>
        <p:txBody>
          <a:bodyPr/>
          <a:lstStyle/>
          <a:p>
            <a:r>
              <a:rPr lang="en-US"/>
              <a:t>Click icon to add picture</a:t>
            </a:r>
          </a:p>
        </p:txBody>
      </p:sp>
      <p:sp>
        <p:nvSpPr>
          <p:cNvPr id="25" name="Text Placeholder 2">
            <a:extLst>
              <a:ext uri="{FF2B5EF4-FFF2-40B4-BE49-F238E27FC236}">
                <a16:creationId xmlns:a16="http://schemas.microsoft.com/office/drawing/2014/main" id="{3E82F5EE-1C37-2FA4-1CA6-F76F784EBDF2}"/>
              </a:ext>
            </a:extLst>
          </p:cNvPr>
          <p:cNvSpPr>
            <a:spLocks noGrp="1"/>
          </p:cNvSpPr>
          <p:nvPr>
            <p:ph type="body" sz="quarter" idx="25"/>
          </p:nvPr>
        </p:nvSpPr>
        <p:spPr>
          <a:xfrm>
            <a:off x="7494146" y="3886414"/>
            <a:ext cx="2028494" cy="253280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4">
            <a:extLst>
              <a:ext uri="{FF2B5EF4-FFF2-40B4-BE49-F238E27FC236}">
                <a16:creationId xmlns:a16="http://schemas.microsoft.com/office/drawing/2014/main" id="{B71ED8A3-97B7-3089-DE8A-0C86DD14B0AD}"/>
              </a:ext>
            </a:extLst>
          </p:cNvPr>
          <p:cNvSpPr>
            <a:spLocks noGrp="1"/>
          </p:cNvSpPr>
          <p:nvPr>
            <p:ph type="body" sz="quarter" idx="26" hasCustomPrompt="1"/>
          </p:nvPr>
        </p:nvSpPr>
        <p:spPr>
          <a:xfrm>
            <a:off x="7597941" y="2972627"/>
            <a:ext cx="1820905" cy="817637"/>
          </a:xfrm>
        </p:spPr>
        <p:txBody>
          <a:bodyPr/>
          <a:lstStyle>
            <a:lvl1pPr algn="ctr">
              <a:defRPr b="0">
                <a:solidFill>
                  <a:schemeClr val="accent1"/>
                </a:solidFill>
              </a:defRPr>
            </a:lvl1pPr>
          </a:lstStyle>
          <a:p>
            <a:pPr lvl="0"/>
            <a:r>
              <a:rPr lang="en-US"/>
              <a:t>Title here</a:t>
            </a:r>
          </a:p>
        </p:txBody>
      </p:sp>
      <p:sp>
        <p:nvSpPr>
          <p:cNvPr id="27" name="Picture Placeholder 17">
            <a:extLst>
              <a:ext uri="{FF2B5EF4-FFF2-40B4-BE49-F238E27FC236}">
                <a16:creationId xmlns:a16="http://schemas.microsoft.com/office/drawing/2014/main" id="{D328D6B4-177A-5368-43F2-68203D1738B4}"/>
              </a:ext>
            </a:extLst>
          </p:cNvPr>
          <p:cNvSpPr>
            <a:spLocks noGrp="1"/>
          </p:cNvSpPr>
          <p:nvPr>
            <p:ph type="pic" sz="quarter" idx="27"/>
          </p:nvPr>
        </p:nvSpPr>
        <p:spPr>
          <a:xfrm>
            <a:off x="7948006" y="1944358"/>
            <a:ext cx="1120775" cy="919162"/>
          </a:xfrm>
        </p:spPr>
        <p:txBody>
          <a:bodyPr/>
          <a:lstStyle/>
          <a:p>
            <a:r>
              <a:rPr lang="en-US"/>
              <a:t>Click icon to add picture</a:t>
            </a:r>
          </a:p>
        </p:txBody>
      </p:sp>
      <p:sp>
        <p:nvSpPr>
          <p:cNvPr id="28" name="Text Placeholder 2">
            <a:extLst>
              <a:ext uri="{FF2B5EF4-FFF2-40B4-BE49-F238E27FC236}">
                <a16:creationId xmlns:a16="http://schemas.microsoft.com/office/drawing/2014/main" id="{E22C3C96-C185-D619-7E2E-8C06A9F93B74}"/>
              </a:ext>
            </a:extLst>
          </p:cNvPr>
          <p:cNvSpPr>
            <a:spLocks noGrp="1"/>
          </p:cNvSpPr>
          <p:nvPr>
            <p:ph type="body" sz="quarter" idx="28"/>
          </p:nvPr>
        </p:nvSpPr>
        <p:spPr>
          <a:xfrm>
            <a:off x="9832062" y="3886414"/>
            <a:ext cx="2028494" cy="253280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4">
            <a:extLst>
              <a:ext uri="{FF2B5EF4-FFF2-40B4-BE49-F238E27FC236}">
                <a16:creationId xmlns:a16="http://schemas.microsoft.com/office/drawing/2014/main" id="{46CEDEEE-4B12-4A82-1847-A55E69EB0ABA}"/>
              </a:ext>
            </a:extLst>
          </p:cNvPr>
          <p:cNvSpPr>
            <a:spLocks noGrp="1"/>
          </p:cNvSpPr>
          <p:nvPr>
            <p:ph type="body" sz="quarter" idx="29" hasCustomPrompt="1"/>
          </p:nvPr>
        </p:nvSpPr>
        <p:spPr>
          <a:xfrm>
            <a:off x="9935857" y="2972627"/>
            <a:ext cx="1820905" cy="817637"/>
          </a:xfrm>
        </p:spPr>
        <p:txBody>
          <a:bodyPr/>
          <a:lstStyle>
            <a:lvl1pPr algn="ctr">
              <a:defRPr b="0">
                <a:solidFill>
                  <a:schemeClr val="accent1"/>
                </a:solidFill>
              </a:defRPr>
            </a:lvl1pPr>
          </a:lstStyle>
          <a:p>
            <a:pPr lvl="0"/>
            <a:r>
              <a:rPr lang="en-US"/>
              <a:t>Title here</a:t>
            </a:r>
          </a:p>
        </p:txBody>
      </p:sp>
      <p:sp>
        <p:nvSpPr>
          <p:cNvPr id="30" name="Picture Placeholder 17">
            <a:extLst>
              <a:ext uri="{FF2B5EF4-FFF2-40B4-BE49-F238E27FC236}">
                <a16:creationId xmlns:a16="http://schemas.microsoft.com/office/drawing/2014/main" id="{1E44623B-5BA3-6EF4-C44A-BB399B279C1A}"/>
              </a:ext>
            </a:extLst>
          </p:cNvPr>
          <p:cNvSpPr>
            <a:spLocks noGrp="1"/>
          </p:cNvSpPr>
          <p:nvPr>
            <p:ph type="pic" sz="quarter" idx="30"/>
          </p:nvPr>
        </p:nvSpPr>
        <p:spPr>
          <a:xfrm>
            <a:off x="10285922" y="1944358"/>
            <a:ext cx="1120775" cy="919162"/>
          </a:xfrm>
        </p:spPr>
        <p:txBody>
          <a:bodyPr/>
          <a:lstStyle/>
          <a:p>
            <a:r>
              <a:rPr lang="en-US"/>
              <a:t>Click icon to add picture</a:t>
            </a:r>
          </a:p>
        </p:txBody>
      </p:sp>
      <p:sp>
        <p:nvSpPr>
          <p:cNvPr id="4" name="Title 1">
            <a:extLst>
              <a:ext uri="{FF2B5EF4-FFF2-40B4-BE49-F238E27FC236}">
                <a16:creationId xmlns:a16="http://schemas.microsoft.com/office/drawing/2014/main" id="{44216653-1C7B-F054-DFC2-FC7A046E4A78}"/>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73A42A70-D52E-878E-AA87-94574F4C007A}"/>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547618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age 4title_text">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1D8CB20-B0C1-A94A-B1E7-80836EF44AAB}"/>
              </a:ext>
            </a:extLst>
          </p:cNvPr>
          <p:cNvSpPr>
            <a:spLocks noGrp="1"/>
          </p:cNvSpPr>
          <p:nvPr>
            <p:ph type="body" sz="quarter" idx="13" hasCustomPrompt="1"/>
          </p:nvPr>
        </p:nvSpPr>
        <p:spPr>
          <a:xfrm>
            <a:off x="431190" y="2889990"/>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3" name="Picture Placeholder 12">
            <a:extLst>
              <a:ext uri="{FF2B5EF4-FFF2-40B4-BE49-F238E27FC236}">
                <a16:creationId xmlns:a16="http://schemas.microsoft.com/office/drawing/2014/main" id="{A4E77383-C005-DB81-D356-7F1C8FC3D8F7}"/>
              </a:ext>
            </a:extLst>
          </p:cNvPr>
          <p:cNvSpPr>
            <a:spLocks noGrp="1"/>
          </p:cNvSpPr>
          <p:nvPr>
            <p:ph type="pic" sz="quarter" idx="16" hasCustomPrompt="1"/>
          </p:nvPr>
        </p:nvSpPr>
        <p:spPr>
          <a:xfrm>
            <a:off x="410871" y="2078965"/>
            <a:ext cx="659613" cy="626661"/>
          </a:xfrm>
        </p:spPr>
        <p:txBody>
          <a:bodyPr/>
          <a:lstStyle>
            <a:lvl1pPr>
              <a:defRPr sz="1400" b="0"/>
            </a:lvl1pPr>
          </a:lstStyle>
          <a:p>
            <a:r>
              <a:rPr lang="en-US"/>
              <a:t>Big Icon</a:t>
            </a:r>
          </a:p>
          <a:p>
            <a:endParaRPr lang="en-US"/>
          </a:p>
        </p:txBody>
      </p:sp>
      <p:sp>
        <p:nvSpPr>
          <p:cNvPr id="4" name="Text Placeholder 17">
            <a:extLst>
              <a:ext uri="{FF2B5EF4-FFF2-40B4-BE49-F238E27FC236}">
                <a16:creationId xmlns:a16="http://schemas.microsoft.com/office/drawing/2014/main" id="{4ADC9FCB-12F7-7AC2-BA8F-AE04718AEB1E}"/>
              </a:ext>
            </a:extLst>
          </p:cNvPr>
          <p:cNvSpPr>
            <a:spLocks noGrp="1"/>
          </p:cNvSpPr>
          <p:nvPr>
            <p:ph type="body" sz="quarter" idx="19"/>
          </p:nvPr>
        </p:nvSpPr>
        <p:spPr>
          <a:xfrm>
            <a:off x="410870" y="3257534"/>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US"/>
              <a:t>Click to edit Master text styles</a:t>
            </a:r>
          </a:p>
        </p:txBody>
      </p:sp>
      <p:sp>
        <p:nvSpPr>
          <p:cNvPr id="19" name="Text Placeholder 4">
            <a:extLst>
              <a:ext uri="{FF2B5EF4-FFF2-40B4-BE49-F238E27FC236}">
                <a16:creationId xmlns:a16="http://schemas.microsoft.com/office/drawing/2014/main" id="{3680A47D-AB8D-789D-57B0-511ACFE8F4B1}"/>
              </a:ext>
            </a:extLst>
          </p:cNvPr>
          <p:cNvSpPr>
            <a:spLocks noGrp="1"/>
          </p:cNvSpPr>
          <p:nvPr>
            <p:ph type="body" sz="quarter" idx="20" hasCustomPrompt="1"/>
          </p:nvPr>
        </p:nvSpPr>
        <p:spPr>
          <a:xfrm>
            <a:off x="410870" y="5260698"/>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20" name="Picture Placeholder 12">
            <a:extLst>
              <a:ext uri="{FF2B5EF4-FFF2-40B4-BE49-F238E27FC236}">
                <a16:creationId xmlns:a16="http://schemas.microsoft.com/office/drawing/2014/main" id="{3D9A165A-3134-76E4-0DDE-19348564C98D}"/>
              </a:ext>
            </a:extLst>
          </p:cNvPr>
          <p:cNvSpPr>
            <a:spLocks noGrp="1"/>
          </p:cNvSpPr>
          <p:nvPr>
            <p:ph type="pic" sz="quarter" idx="21" hasCustomPrompt="1"/>
          </p:nvPr>
        </p:nvSpPr>
        <p:spPr>
          <a:xfrm>
            <a:off x="410871" y="4449673"/>
            <a:ext cx="659613" cy="626661"/>
          </a:xfrm>
        </p:spPr>
        <p:txBody>
          <a:bodyPr/>
          <a:lstStyle>
            <a:lvl1pPr>
              <a:defRPr sz="1400" b="0"/>
            </a:lvl1pPr>
          </a:lstStyle>
          <a:p>
            <a:r>
              <a:rPr lang="en-US"/>
              <a:t>Big Icon</a:t>
            </a:r>
          </a:p>
          <a:p>
            <a:endParaRPr lang="en-US"/>
          </a:p>
        </p:txBody>
      </p:sp>
      <p:sp>
        <p:nvSpPr>
          <p:cNvPr id="21" name="Text Placeholder 17">
            <a:extLst>
              <a:ext uri="{FF2B5EF4-FFF2-40B4-BE49-F238E27FC236}">
                <a16:creationId xmlns:a16="http://schemas.microsoft.com/office/drawing/2014/main" id="{2D80AF78-AD22-6F04-3EF3-2FC1AD626CD7}"/>
              </a:ext>
            </a:extLst>
          </p:cNvPr>
          <p:cNvSpPr>
            <a:spLocks noGrp="1"/>
          </p:cNvSpPr>
          <p:nvPr>
            <p:ph type="body" sz="quarter" idx="22"/>
          </p:nvPr>
        </p:nvSpPr>
        <p:spPr>
          <a:xfrm>
            <a:off x="410870" y="5628242"/>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US"/>
              <a:t>Click to edit Master text styles</a:t>
            </a:r>
          </a:p>
        </p:txBody>
      </p:sp>
      <p:sp>
        <p:nvSpPr>
          <p:cNvPr id="22" name="Text Placeholder 4">
            <a:extLst>
              <a:ext uri="{FF2B5EF4-FFF2-40B4-BE49-F238E27FC236}">
                <a16:creationId xmlns:a16="http://schemas.microsoft.com/office/drawing/2014/main" id="{FAD6A31B-3E8A-F5DC-44DC-0AD3B2E9FECE}"/>
              </a:ext>
            </a:extLst>
          </p:cNvPr>
          <p:cNvSpPr>
            <a:spLocks noGrp="1"/>
          </p:cNvSpPr>
          <p:nvPr>
            <p:ph type="body" sz="quarter" idx="23" hasCustomPrompt="1"/>
          </p:nvPr>
        </p:nvSpPr>
        <p:spPr>
          <a:xfrm>
            <a:off x="6295520" y="2889990"/>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23" name="Picture Placeholder 12">
            <a:extLst>
              <a:ext uri="{FF2B5EF4-FFF2-40B4-BE49-F238E27FC236}">
                <a16:creationId xmlns:a16="http://schemas.microsoft.com/office/drawing/2014/main" id="{F8D165A3-AB1E-182B-AF93-5D77F006ED8B}"/>
              </a:ext>
            </a:extLst>
          </p:cNvPr>
          <p:cNvSpPr>
            <a:spLocks noGrp="1"/>
          </p:cNvSpPr>
          <p:nvPr>
            <p:ph type="pic" sz="quarter" idx="24" hasCustomPrompt="1"/>
          </p:nvPr>
        </p:nvSpPr>
        <p:spPr>
          <a:xfrm>
            <a:off x="6295521" y="2078965"/>
            <a:ext cx="659613" cy="626661"/>
          </a:xfrm>
        </p:spPr>
        <p:txBody>
          <a:bodyPr/>
          <a:lstStyle>
            <a:lvl1pPr>
              <a:defRPr sz="1400" b="0"/>
            </a:lvl1pPr>
          </a:lstStyle>
          <a:p>
            <a:r>
              <a:rPr lang="en-US"/>
              <a:t>Big Icon</a:t>
            </a:r>
          </a:p>
          <a:p>
            <a:endParaRPr lang="en-US"/>
          </a:p>
        </p:txBody>
      </p:sp>
      <p:sp>
        <p:nvSpPr>
          <p:cNvPr id="24" name="Text Placeholder 17">
            <a:extLst>
              <a:ext uri="{FF2B5EF4-FFF2-40B4-BE49-F238E27FC236}">
                <a16:creationId xmlns:a16="http://schemas.microsoft.com/office/drawing/2014/main" id="{353F1CD4-87DE-82AD-594E-E3F5064F7754}"/>
              </a:ext>
            </a:extLst>
          </p:cNvPr>
          <p:cNvSpPr>
            <a:spLocks noGrp="1"/>
          </p:cNvSpPr>
          <p:nvPr>
            <p:ph type="body" sz="quarter" idx="25"/>
          </p:nvPr>
        </p:nvSpPr>
        <p:spPr>
          <a:xfrm>
            <a:off x="6295520" y="3257534"/>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US"/>
              <a:t>Click to edit Master text styles</a:t>
            </a:r>
          </a:p>
        </p:txBody>
      </p:sp>
      <p:sp>
        <p:nvSpPr>
          <p:cNvPr id="25" name="Text Placeholder 4">
            <a:extLst>
              <a:ext uri="{FF2B5EF4-FFF2-40B4-BE49-F238E27FC236}">
                <a16:creationId xmlns:a16="http://schemas.microsoft.com/office/drawing/2014/main" id="{FD3B5923-D014-9772-98B6-19DBBAB52FDD}"/>
              </a:ext>
            </a:extLst>
          </p:cNvPr>
          <p:cNvSpPr>
            <a:spLocks noGrp="1"/>
          </p:cNvSpPr>
          <p:nvPr>
            <p:ph type="body" sz="quarter" idx="26" hasCustomPrompt="1"/>
          </p:nvPr>
        </p:nvSpPr>
        <p:spPr>
          <a:xfrm>
            <a:off x="6295520" y="5260698"/>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26" name="Picture Placeholder 12">
            <a:extLst>
              <a:ext uri="{FF2B5EF4-FFF2-40B4-BE49-F238E27FC236}">
                <a16:creationId xmlns:a16="http://schemas.microsoft.com/office/drawing/2014/main" id="{4617B73F-CA01-7304-B6B3-3CBC2AE16F5E}"/>
              </a:ext>
            </a:extLst>
          </p:cNvPr>
          <p:cNvSpPr>
            <a:spLocks noGrp="1"/>
          </p:cNvSpPr>
          <p:nvPr>
            <p:ph type="pic" sz="quarter" idx="27" hasCustomPrompt="1"/>
          </p:nvPr>
        </p:nvSpPr>
        <p:spPr>
          <a:xfrm>
            <a:off x="6295521" y="4449673"/>
            <a:ext cx="659613" cy="626661"/>
          </a:xfrm>
        </p:spPr>
        <p:txBody>
          <a:bodyPr/>
          <a:lstStyle>
            <a:lvl1pPr>
              <a:defRPr sz="1400" b="0"/>
            </a:lvl1pPr>
          </a:lstStyle>
          <a:p>
            <a:r>
              <a:rPr lang="en-US"/>
              <a:t>Big Icon</a:t>
            </a:r>
          </a:p>
          <a:p>
            <a:endParaRPr lang="en-US"/>
          </a:p>
        </p:txBody>
      </p:sp>
      <p:sp>
        <p:nvSpPr>
          <p:cNvPr id="27" name="Text Placeholder 17">
            <a:extLst>
              <a:ext uri="{FF2B5EF4-FFF2-40B4-BE49-F238E27FC236}">
                <a16:creationId xmlns:a16="http://schemas.microsoft.com/office/drawing/2014/main" id="{B1BAB0AA-C96B-8ABF-F4AE-6E5DC8CBEDD5}"/>
              </a:ext>
            </a:extLst>
          </p:cNvPr>
          <p:cNvSpPr>
            <a:spLocks noGrp="1"/>
          </p:cNvSpPr>
          <p:nvPr>
            <p:ph type="body" sz="quarter" idx="28"/>
          </p:nvPr>
        </p:nvSpPr>
        <p:spPr>
          <a:xfrm>
            <a:off x="6295520" y="5628242"/>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US"/>
              <a:t>Click to edit Master text styles</a:t>
            </a:r>
          </a:p>
        </p:txBody>
      </p:sp>
      <p:sp>
        <p:nvSpPr>
          <p:cNvPr id="11" name="Title 1">
            <a:extLst>
              <a:ext uri="{FF2B5EF4-FFF2-40B4-BE49-F238E27FC236}">
                <a16:creationId xmlns:a16="http://schemas.microsoft.com/office/drawing/2014/main" id="{01E35E24-2F5E-091B-86E4-3E233ACA6A59}"/>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2" name="Text Placeholder 5">
            <a:extLst>
              <a:ext uri="{FF2B5EF4-FFF2-40B4-BE49-F238E27FC236}">
                <a16:creationId xmlns:a16="http://schemas.microsoft.com/office/drawing/2014/main" id="{12B29866-4099-55BF-5D9F-9F13103B8ECD}"/>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161780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006E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C26F9-4486-C223-DBF4-8A71B6D440B3}"/>
              </a:ext>
            </a:extLst>
          </p:cNvPr>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l="-682" t="-284" r="22414" b="16169"/>
          <a:stretch/>
        </p:blipFill>
        <p:spPr>
          <a:xfrm>
            <a:off x="8458199" y="2845232"/>
            <a:ext cx="3733801" cy="4012768"/>
          </a:xfrm>
          <a:prstGeom prst="rect">
            <a:avLst/>
          </a:prstGeom>
          <a:noFill/>
        </p:spPr>
      </p:pic>
      <p:sp>
        <p:nvSpPr>
          <p:cNvPr id="3" name="Text Placeholder 4">
            <a:extLst>
              <a:ext uri="{FF2B5EF4-FFF2-40B4-BE49-F238E27FC236}">
                <a16:creationId xmlns:a16="http://schemas.microsoft.com/office/drawing/2014/main" id="{C88C1FB0-2C42-D65F-B42E-664B33AE2821}"/>
              </a:ext>
            </a:extLst>
          </p:cNvPr>
          <p:cNvSpPr>
            <a:spLocks noGrp="1"/>
          </p:cNvSpPr>
          <p:nvPr>
            <p:ph type="body" sz="quarter" idx="13" hasCustomPrompt="1"/>
          </p:nvPr>
        </p:nvSpPr>
        <p:spPr>
          <a:xfrm>
            <a:off x="413836" y="313643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4" name="Text Placeholder 17">
            <a:extLst>
              <a:ext uri="{FF2B5EF4-FFF2-40B4-BE49-F238E27FC236}">
                <a16:creationId xmlns:a16="http://schemas.microsoft.com/office/drawing/2014/main" id="{05E46457-EEB3-FCC5-5912-EE019D116834}"/>
              </a:ext>
            </a:extLst>
          </p:cNvPr>
          <p:cNvSpPr>
            <a:spLocks noGrp="1"/>
          </p:cNvSpPr>
          <p:nvPr>
            <p:ph type="body" sz="quarter" idx="19" hasCustomPrompt="1"/>
          </p:nvPr>
        </p:nvSpPr>
        <p:spPr>
          <a:xfrm>
            <a:off x="393740" y="350049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6" name="Picture Placeholder 7">
            <a:extLst>
              <a:ext uri="{FF2B5EF4-FFF2-40B4-BE49-F238E27FC236}">
                <a16:creationId xmlns:a16="http://schemas.microsoft.com/office/drawing/2014/main" id="{D4A6AF36-49BD-37AD-DBE5-4698B2CBC2A0}"/>
              </a:ext>
            </a:extLst>
          </p:cNvPr>
          <p:cNvSpPr>
            <a:spLocks noGrp="1"/>
          </p:cNvSpPr>
          <p:nvPr>
            <p:ph type="pic" sz="quarter" idx="29"/>
          </p:nvPr>
        </p:nvSpPr>
        <p:spPr>
          <a:xfrm>
            <a:off x="760589" y="150722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12" name="Text Placeholder 4">
            <a:extLst>
              <a:ext uri="{FF2B5EF4-FFF2-40B4-BE49-F238E27FC236}">
                <a16:creationId xmlns:a16="http://schemas.microsoft.com/office/drawing/2014/main" id="{34574FA3-C9FC-812C-8E79-5292FEDDBDDA}"/>
              </a:ext>
            </a:extLst>
          </p:cNvPr>
          <p:cNvSpPr>
            <a:spLocks noGrp="1"/>
          </p:cNvSpPr>
          <p:nvPr>
            <p:ph type="body" sz="quarter" idx="30" hasCustomPrompt="1"/>
          </p:nvPr>
        </p:nvSpPr>
        <p:spPr>
          <a:xfrm>
            <a:off x="3322770" y="313643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13" name="Text Placeholder 17">
            <a:extLst>
              <a:ext uri="{FF2B5EF4-FFF2-40B4-BE49-F238E27FC236}">
                <a16:creationId xmlns:a16="http://schemas.microsoft.com/office/drawing/2014/main" id="{6106D724-A602-FC17-D97A-6041422F3E31}"/>
              </a:ext>
            </a:extLst>
          </p:cNvPr>
          <p:cNvSpPr>
            <a:spLocks noGrp="1"/>
          </p:cNvSpPr>
          <p:nvPr>
            <p:ph type="body" sz="quarter" idx="31" hasCustomPrompt="1"/>
          </p:nvPr>
        </p:nvSpPr>
        <p:spPr>
          <a:xfrm>
            <a:off x="3302674" y="350049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14" name="Picture Placeholder 7">
            <a:extLst>
              <a:ext uri="{FF2B5EF4-FFF2-40B4-BE49-F238E27FC236}">
                <a16:creationId xmlns:a16="http://schemas.microsoft.com/office/drawing/2014/main" id="{87D630DB-BFFB-76BD-82E6-0A74EDBC9AB3}"/>
              </a:ext>
            </a:extLst>
          </p:cNvPr>
          <p:cNvSpPr>
            <a:spLocks noGrp="1"/>
          </p:cNvSpPr>
          <p:nvPr>
            <p:ph type="pic" sz="quarter" idx="32"/>
          </p:nvPr>
        </p:nvSpPr>
        <p:spPr>
          <a:xfrm>
            <a:off x="3669523" y="1494076"/>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17" name="Text Placeholder 4">
            <a:extLst>
              <a:ext uri="{FF2B5EF4-FFF2-40B4-BE49-F238E27FC236}">
                <a16:creationId xmlns:a16="http://schemas.microsoft.com/office/drawing/2014/main" id="{B47D577D-2A06-31B5-D7EB-5C95FE1D9903}"/>
              </a:ext>
            </a:extLst>
          </p:cNvPr>
          <p:cNvSpPr>
            <a:spLocks noGrp="1"/>
          </p:cNvSpPr>
          <p:nvPr>
            <p:ph type="body" sz="quarter" idx="33" hasCustomPrompt="1"/>
          </p:nvPr>
        </p:nvSpPr>
        <p:spPr>
          <a:xfrm>
            <a:off x="6211607" y="313643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18" name="Text Placeholder 17">
            <a:extLst>
              <a:ext uri="{FF2B5EF4-FFF2-40B4-BE49-F238E27FC236}">
                <a16:creationId xmlns:a16="http://schemas.microsoft.com/office/drawing/2014/main" id="{9FA7159A-5E2D-5DE6-D8EC-1804E8F56D17}"/>
              </a:ext>
            </a:extLst>
          </p:cNvPr>
          <p:cNvSpPr>
            <a:spLocks noGrp="1"/>
          </p:cNvSpPr>
          <p:nvPr>
            <p:ph type="body" sz="quarter" idx="34" hasCustomPrompt="1"/>
          </p:nvPr>
        </p:nvSpPr>
        <p:spPr>
          <a:xfrm>
            <a:off x="6191511" y="350049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19" name="Picture Placeholder 7">
            <a:extLst>
              <a:ext uri="{FF2B5EF4-FFF2-40B4-BE49-F238E27FC236}">
                <a16:creationId xmlns:a16="http://schemas.microsoft.com/office/drawing/2014/main" id="{269D743C-6C1E-DACF-852F-DACCF753378E}"/>
              </a:ext>
            </a:extLst>
          </p:cNvPr>
          <p:cNvSpPr>
            <a:spLocks noGrp="1"/>
          </p:cNvSpPr>
          <p:nvPr>
            <p:ph type="pic" sz="quarter" idx="35"/>
          </p:nvPr>
        </p:nvSpPr>
        <p:spPr>
          <a:xfrm>
            <a:off x="6558360" y="150722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20" name="Text Placeholder 4">
            <a:extLst>
              <a:ext uri="{FF2B5EF4-FFF2-40B4-BE49-F238E27FC236}">
                <a16:creationId xmlns:a16="http://schemas.microsoft.com/office/drawing/2014/main" id="{E336A3C2-21EB-E72D-6687-78705B736E32}"/>
              </a:ext>
            </a:extLst>
          </p:cNvPr>
          <p:cNvSpPr>
            <a:spLocks noGrp="1"/>
          </p:cNvSpPr>
          <p:nvPr>
            <p:ph type="body" sz="quarter" idx="36" hasCustomPrompt="1"/>
          </p:nvPr>
        </p:nvSpPr>
        <p:spPr>
          <a:xfrm>
            <a:off x="393740" y="584769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21" name="Text Placeholder 17">
            <a:extLst>
              <a:ext uri="{FF2B5EF4-FFF2-40B4-BE49-F238E27FC236}">
                <a16:creationId xmlns:a16="http://schemas.microsoft.com/office/drawing/2014/main" id="{89210F48-EBB3-6494-2AEA-2379E2621EA3}"/>
              </a:ext>
            </a:extLst>
          </p:cNvPr>
          <p:cNvSpPr>
            <a:spLocks noGrp="1"/>
          </p:cNvSpPr>
          <p:nvPr>
            <p:ph type="body" sz="quarter" idx="37" hasCustomPrompt="1"/>
          </p:nvPr>
        </p:nvSpPr>
        <p:spPr>
          <a:xfrm>
            <a:off x="373644" y="621175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22" name="Picture Placeholder 7">
            <a:extLst>
              <a:ext uri="{FF2B5EF4-FFF2-40B4-BE49-F238E27FC236}">
                <a16:creationId xmlns:a16="http://schemas.microsoft.com/office/drawing/2014/main" id="{F1EE5FCC-0916-581B-C454-1B12D9087326}"/>
              </a:ext>
            </a:extLst>
          </p:cNvPr>
          <p:cNvSpPr>
            <a:spLocks noGrp="1"/>
          </p:cNvSpPr>
          <p:nvPr>
            <p:ph type="pic" sz="quarter" idx="38"/>
          </p:nvPr>
        </p:nvSpPr>
        <p:spPr>
          <a:xfrm>
            <a:off x="740493" y="421848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23" name="Text Placeholder 4">
            <a:extLst>
              <a:ext uri="{FF2B5EF4-FFF2-40B4-BE49-F238E27FC236}">
                <a16:creationId xmlns:a16="http://schemas.microsoft.com/office/drawing/2014/main" id="{D2CC9BF1-35B4-363B-E77C-E1ECD0FA2162}"/>
              </a:ext>
            </a:extLst>
          </p:cNvPr>
          <p:cNvSpPr>
            <a:spLocks noGrp="1"/>
          </p:cNvSpPr>
          <p:nvPr>
            <p:ph type="body" sz="quarter" idx="39" hasCustomPrompt="1"/>
          </p:nvPr>
        </p:nvSpPr>
        <p:spPr>
          <a:xfrm>
            <a:off x="3302674" y="584769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24" name="Text Placeholder 17">
            <a:extLst>
              <a:ext uri="{FF2B5EF4-FFF2-40B4-BE49-F238E27FC236}">
                <a16:creationId xmlns:a16="http://schemas.microsoft.com/office/drawing/2014/main" id="{74B5A528-72B7-7458-B3EE-5EE48FA04A85}"/>
              </a:ext>
            </a:extLst>
          </p:cNvPr>
          <p:cNvSpPr>
            <a:spLocks noGrp="1"/>
          </p:cNvSpPr>
          <p:nvPr>
            <p:ph type="body" sz="quarter" idx="40" hasCustomPrompt="1"/>
          </p:nvPr>
        </p:nvSpPr>
        <p:spPr>
          <a:xfrm>
            <a:off x="3282578" y="621175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25" name="Picture Placeholder 7">
            <a:extLst>
              <a:ext uri="{FF2B5EF4-FFF2-40B4-BE49-F238E27FC236}">
                <a16:creationId xmlns:a16="http://schemas.microsoft.com/office/drawing/2014/main" id="{262237AF-F130-BE47-AFE0-97817DF3B339}"/>
              </a:ext>
            </a:extLst>
          </p:cNvPr>
          <p:cNvSpPr>
            <a:spLocks noGrp="1"/>
          </p:cNvSpPr>
          <p:nvPr>
            <p:ph type="pic" sz="quarter" idx="41"/>
          </p:nvPr>
        </p:nvSpPr>
        <p:spPr>
          <a:xfrm>
            <a:off x="3649427" y="4205336"/>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26" name="Text Placeholder 4">
            <a:extLst>
              <a:ext uri="{FF2B5EF4-FFF2-40B4-BE49-F238E27FC236}">
                <a16:creationId xmlns:a16="http://schemas.microsoft.com/office/drawing/2014/main" id="{9DA4A7B4-3601-00E1-B350-0D84FDF5702B}"/>
              </a:ext>
            </a:extLst>
          </p:cNvPr>
          <p:cNvSpPr>
            <a:spLocks noGrp="1"/>
          </p:cNvSpPr>
          <p:nvPr>
            <p:ph type="body" sz="quarter" idx="42" hasCustomPrompt="1"/>
          </p:nvPr>
        </p:nvSpPr>
        <p:spPr>
          <a:xfrm>
            <a:off x="6191511" y="5696972"/>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27" name="Text Placeholder 17">
            <a:extLst>
              <a:ext uri="{FF2B5EF4-FFF2-40B4-BE49-F238E27FC236}">
                <a16:creationId xmlns:a16="http://schemas.microsoft.com/office/drawing/2014/main" id="{AB74AFA8-7457-C814-D26F-B8E49AA43A29}"/>
              </a:ext>
            </a:extLst>
          </p:cNvPr>
          <p:cNvSpPr>
            <a:spLocks noGrp="1"/>
          </p:cNvSpPr>
          <p:nvPr>
            <p:ph type="body" sz="quarter" idx="43" hasCustomPrompt="1"/>
          </p:nvPr>
        </p:nvSpPr>
        <p:spPr>
          <a:xfrm>
            <a:off x="6171415" y="621175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28" name="Picture Placeholder 7">
            <a:extLst>
              <a:ext uri="{FF2B5EF4-FFF2-40B4-BE49-F238E27FC236}">
                <a16:creationId xmlns:a16="http://schemas.microsoft.com/office/drawing/2014/main" id="{4BBAEDC1-F753-A0BF-4850-7EF269B41791}"/>
              </a:ext>
            </a:extLst>
          </p:cNvPr>
          <p:cNvSpPr>
            <a:spLocks noGrp="1"/>
          </p:cNvSpPr>
          <p:nvPr>
            <p:ph type="pic" sz="quarter" idx="44"/>
          </p:nvPr>
        </p:nvSpPr>
        <p:spPr>
          <a:xfrm>
            <a:off x="6538264" y="421848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15" name="Title 1">
            <a:extLst>
              <a:ext uri="{FF2B5EF4-FFF2-40B4-BE49-F238E27FC236}">
                <a16:creationId xmlns:a16="http://schemas.microsoft.com/office/drawing/2014/main" id="{3993D172-7989-70CA-C31D-8E86E1D4EC36}"/>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bg1"/>
                </a:solidFill>
              </a:defRPr>
            </a:lvl1pPr>
          </a:lstStyle>
          <a:p>
            <a:r>
              <a:rPr lang="en-US"/>
              <a:t>Title here</a:t>
            </a:r>
          </a:p>
        </p:txBody>
      </p:sp>
      <p:pic>
        <p:nvPicPr>
          <p:cNvPr id="29" name="Google Shape;70;p1">
            <a:extLst>
              <a:ext uri="{FF2B5EF4-FFF2-40B4-BE49-F238E27FC236}">
                <a16:creationId xmlns:a16="http://schemas.microsoft.com/office/drawing/2014/main" id="{E5362F33-F04B-B214-003D-D4C07B66C402}"/>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739442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Page picture on white 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20AAC03E-4C76-6CBD-71DC-41938F15616E}"/>
              </a:ext>
            </a:extLst>
          </p:cNvPr>
          <p:cNvSpPr>
            <a:spLocks noGrp="1"/>
          </p:cNvSpPr>
          <p:nvPr>
            <p:ph type="pic" sz="quarter" idx="16"/>
          </p:nvPr>
        </p:nvSpPr>
        <p:spPr>
          <a:xfrm>
            <a:off x="6758602" y="946554"/>
            <a:ext cx="5433398" cy="5911446"/>
          </a:xfrm>
          <a:custGeom>
            <a:avLst/>
            <a:gdLst>
              <a:gd name="connsiteX0" fmla="*/ 3356913 w 5433398"/>
              <a:gd name="connsiteY0" fmla="*/ 0 h 5911446"/>
              <a:gd name="connsiteX1" fmla="*/ 5233795 w 5433398"/>
              <a:gd name="connsiteY1" fmla="*/ 574205 h 5911446"/>
              <a:gd name="connsiteX2" fmla="*/ 5433398 w 5433398"/>
              <a:gd name="connsiteY2" fmla="*/ 723699 h 5911446"/>
              <a:gd name="connsiteX3" fmla="*/ 5433398 w 5433398"/>
              <a:gd name="connsiteY3" fmla="*/ 5911446 h 5911446"/>
              <a:gd name="connsiteX4" fmla="*/ 1172032 w 5433398"/>
              <a:gd name="connsiteY4" fmla="*/ 5911446 h 5911446"/>
              <a:gd name="connsiteX5" fmla="*/ 983217 w 5433398"/>
              <a:gd name="connsiteY5" fmla="*/ 5739571 h 5911446"/>
              <a:gd name="connsiteX6" fmla="*/ 0 w 5433398"/>
              <a:gd name="connsiteY6" fmla="*/ 3362163 h 5911446"/>
              <a:gd name="connsiteX7" fmla="*/ 3356913 w 5433398"/>
              <a:gd name="connsiteY7" fmla="*/ 0 h 59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3398" h="5911446">
                <a:moveTo>
                  <a:pt x="3356913" y="0"/>
                </a:moveTo>
                <a:cubicBezTo>
                  <a:pt x="4052152" y="0"/>
                  <a:pt x="4698028" y="211682"/>
                  <a:pt x="5233795" y="574205"/>
                </a:cubicBezTo>
                <a:lnTo>
                  <a:pt x="5433398" y="723699"/>
                </a:lnTo>
                <a:lnTo>
                  <a:pt x="5433398" y="5911446"/>
                </a:lnTo>
                <a:lnTo>
                  <a:pt x="1172032" y="5911446"/>
                </a:lnTo>
                <a:lnTo>
                  <a:pt x="983217" y="5739571"/>
                </a:lnTo>
                <a:cubicBezTo>
                  <a:pt x="375735" y="5131139"/>
                  <a:pt x="0" y="4290598"/>
                  <a:pt x="0" y="3362163"/>
                </a:cubicBezTo>
                <a:cubicBezTo>
                  <a:pt x="0" y="1505292"/>
                  <a:pt x="1502941" y="0"/>
                  <a:pt x="3356913" y="0"/>
                </a:cubicBezTo>
                <a:close/>
              </a:path>
            </a:pathLst>
          </a:custGeom>
        </p:spPr>
        <p:txBody>
          <a:bodyPr wrap="square">
            <a:noAutofit/>
          </a:bodyPr>
          <a:lstStyle/>
          <a:p>
            <a:r>
              <a:rPr lang="en-US"/>
              <a:t>Click icon to add picture</a:t>
            </a:r>
          </a:p>
        </p:txBody>
      </p:sp>
      <p:sp>
        <p:nvSpPr>
          <p:cNvPr id="11" name="Text Placeholder 8">
            <a:extLst>
              <a:ext uri="{FF2B5EF4-FFF2-40B4-BE49-F238E27FC236}">
                <a16:creationId xmlns:a16="http://schemas.microsoft.com/office/drawing/2014/main" id="{7AAD9224-AA82-174A-E906-BDEC0D25FEA2}"/>
              </a:ext>
            </a:extLst>
          </p:cNvPr>
          <p:cNvSpPr>
            <a:spLocks noGrp="1"/>
          </p:cNvSpPr>
          <p:nvPr>
            <p:ph type="body" sz="quarter" idx="10"/>
          </p:nvPr>
        </p:nvSpPr>
        <p:spPr>
          <a:xfrm>
            <a:off x="412220" y="1871625"/>
            <a:ext cx="5663460" cy="4688973"/>
          </a:xfrm>
          <a:prstGeom prst="rect">
            <a:avLst/>
          </a:prstGeom>
        </p:spPr>
        <p:txBody>
          <a:bodyPr lIns="0" numCol="1" spcCol="4572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a:extLst>
              <a:ext uri="{FF2B5EF4-FFF2-40B4-BE49-F238E27FC236}">
                <a16:creationId xmlns:a16="http://schemas.microsoft.com/office/drawing/2014/main" id="{7E37BE14-6D90-437F-833E-23596E119919}"/>
              </a:ext>
            </a:extLst>
          </p:cNvPr>
          <p:cNvSpPr>
            <a:spLocks noGrp="1"/>
          </p:cNvSpPr>
          <p:nvPr>
            <p:ph type="title" hasCustomPrompt="1"/>
          </p:nvPr>
        </p:nvSpPr>
        <p:spPr>
          <a:xfrm>
            <a:off x="400051" y="720725"/>
            <a:ext cx="6722110"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43E71017-CCAB-F183-EF2F-E3603E0BEDEE}"/>
              </a:ext>
            </a:extLst>
          </p:cNvPr>
          <p:cNvSpPr>
            <a:spLocks noGrp="1"/>
          </p:cNvSpPr>
          <p:nvPr>
            <p:ph type="body" sz="quarter" idx="11" hasCustomPrompt="1"/>
          </p:nvPr>
        </p:nvSpPr>
        <p:spPr>
          <a:xfrm>
            <a:off x="404432" y="1341737"/>
            <a:ext cx="6716234"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147312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Page B-red on white 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A135E-E729-23DB-8DAE-F1890CFABC22}"/>
              </a:ext>
            </a:extLst>
          </p:cNvPr>
          <p:cNvPicPr>
            <a:picLocks noChangeAspect="1"/>
          </p:cNvPicPr>
          <p:nvPr userDrawn="1"/>
        </p:nvPicPr>
        <p:blipFill rotWithShape="1">
          <a:blip r:embed="rId2"/>
          <a:srcRect r="22117" b="15649"/>
          <a:stretch/>
        </p:blipFill>
        <p:spPr>
          <a:xfrm>
            <a:off x="8490857" y="2845232"/>
            <a:ext cx="3701143" cy="4012768"/>
          </a:xfrm>
          <a:prstGeom prst="rect">
            <a:avLst/>
          </a:prstGeom>
        </p:spPr>
      </p:pic>
      <p:sp>
        <p:nvSpPr>
          <p:cNvPr id="4" name="Text Placeholder 8">
            <a:extLst>
              <a:ext uri="{FF2B5EF4-FFF2-40B4-BE49-F238E27FC236}">
                <a16:creationId xmlns:a16="http://schemas.microsoft.com/office/drawing/2014/main" id="{E64C2903-99FA-4335-ED9B-6079045898DD}"/>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a:extLst>
              <a:ext uri="{FF2B5EF4-FFF2-40B4-BE49-F238E27FC236}">
                <a16:creationId xmlns:a16="http://schemas.microsoft.com/office/drawing/2014/main" id="{2EF4F6F9-D31D-589B-66E3-89DFF9F19349}"/>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0" name="Text Placeholder 5">
            <a:extLst>
              <a:ext uri="{FF2B5EF4-FFF2-40B4-BE49-F238E27FC236}">
                <a16:creationId xmlns:a16="http://schemas.microsoft.com/office/drawing/2014/main" id="{DFF1EE1C-BF6D-4578-7931-2B4E755E8C1B}"/>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41192392"/>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53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 Big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BDC2D8-02BA-C6A2-917E-9AB0AD97CFB5}"/>
              </a:ext>
            </a:extLst>
          </p:cNvPr>
          <p:cNvSpPr>
            <a:spLocks noGrp="1"/>
          </p:cNvSpPr>
          <p:nvPr>
            <p:ph type="pic" sz="quarter" idx="10"/>
          </p:nvPr>
        </p:nvSpPr>
        <p:spPr>
          <a:xfrm>
            <a:off x="403115" y="1871626"/>
            <a:ext cx="11423723" cy="4706727"/>
          </a:xfrm>
          <a:prstGeom prst="rect">
            <a:avLst/>
          </a:prstGeom>
        </p:spPr>
        <p:txBody>
          <a:bodyPr/>
          <a:lstStyle/>
          <a:p>
            <a:r>
              <a:rPr lang="en-GB"/>
              <a:t>Click icon to add picture</a:t>
            </a:r>
            <a:endParaRPr lang="en-US"/>
          </a:p>
        </p:txBody>
      </p:sp>
      <p:sp>
        <p:nvSpPr>
          <p:cNvPr id="8" name="Title 1">
            <a:extLst>
              <a:ext uri="{FF2B5EF4-FFF2-40B4-BE49-F238E27FC236}">
                <a16:creationId xmlns:a16="http://schemas.microsoft.com/office/drawing/2014/main" id="{C3E9CC08-DA95-7D29-5366-2570E00384DB}"/>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B04F398C-1E50-BE26-A502-AA2DD0FA27C9}"/>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22520770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Page B-outline on white 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AAD9224-AA82-174A-E906-BDEC0D25FEA2}"/>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a:extLst>
              <a:ext uri="{FF2B5EF4-FFF2-40B4-BE49-F238E27FC236}">
                <a16:creationId xmlns:a16="http://schemas.microsoft.com/office/drawing/2014/main" id="{1C3E4ADA-3178-F452-721E-D7E76540F4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2" t="-284" r="22414" b="16169"/>
          <a:stretch/>
        </p:blipFill>
        <p:spPr>
          <a:xfrm>
            <a:off x="8458199" y="2845232"/>
            <a:ext cx="3733801" cy="4012768"/>
          </a:xfrm>
          <a:prstGeom prst="rect">
            <a:avLst/>
          </a:prstGeom>
        </p:spPr>
      </p:pic>
      <p:sp>
        <p:nvSpPr>
          <p:cNvPr id="5" name="Title 1">
            <a:extLst>
              <a:ext uri="{FF2B5EF4-FFF2-40B4-BE49-F238E27FC236}">
                <a16:creationId xmlns:a16="http://schemas.microsoft.com/office/drawing/2014/main" id="{F0110E56-8204-79AD-EA21-1A84530AE7EF}"/>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9" name="Text Placeholder 5">
            <a:extLst>
              <a:ext uri="{FF2B5EF4-FFF2-40B4-BE49-F238E27FC236}">
                <a16:creationId xmlns:a16="http://schemas.microsoft.com/office/drawing/2014/main" id="{04748435-DD4B-D91C-3C51-8E3DB345D7B1}"/>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064663336"/>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5352"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Page B-outline on blue bg">
    <p:bg>
      <p:bgPr>
        <a:solidFill>
          <a:srgbClr val="006E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C26F9-4486-C223-DBF4-8A71B6D440B3}"/>
              </a:ext>
            </a:extLst>
          </p:cNvPr>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l="-682" t="-284" r="22414" b="16169"/>
          <a:stretch/>
        </p:blipFill>
        <p:spPr>
          <a:xfrm>
            <a:off x="8458199" y="2845232"/>
            <a:ext cx="3733801" cy="4012768"/>
          </a:xfrm>
          <a:prstGeom prst="rect">
            <a:avLst/>
          </a:prstGeom>
          <a:noFill/>
        </p:spPr>
      </p:pic>
      <p:sp>
        <p:nvSpPr>
          <p:cNvPr id="6" name="Text Placeholder 8">
            <a:extLst>
              <a:ext uri="{FF2B5EF4-FFF2-40B4-BE49-F238E27FC236}">
                <a16:creationId xmlns:a16="http://schemas.microsoft.com/office/drawing/2014/main" id="{392F6F10-3962-50BC-5CE5-A0011F8C274E}"/>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rgbClr val="F5F5F5"/>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D62FB442-92FB-CC18-B931-0CBCCF93AC1B}"/>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bg1"/>
                </a:solidFill>
              </a:defRPr>
            </a:lvl1pPr>
          </a:lstStyle>
          <a:p>
            <a:r>
              <a:rPr lang="en-US"/>
              <a:t>Title here</a:t>
            </a:r>
          </a:p>
        </p:txBody>
      </p:sp>
      <p:sp>
        <p:nvSpPr>
          <p:cNvPr id="13" name="Text Placeholder 5">
            <a:extLst>
              <a:ext uri="{FF2B5EF4-FFF2-40B4-BE49-F238E27FC236}">
                <a16:creationId xmlns:a16="http://schemas.microsoft.com/office/drawing/2014/main" id="{05F997AC-838A-3B61-F9AA-DF7B08334B4D}"/>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solidFill>
                  <a:schemeClr val="bg1"/>
                </a:solidFill>
              </a:defRPr>
            </a:lvl1pPr>
          </a:lstStyle>
          <a:p>
            <a:pPr lvl="0"/>
            <a:r>
              <a:rPr lang="en-US"/>
              <a:t>CLICK TO EDIT MASTER TEXT STYLES</a:t>
            </a:r>
          </a:p>
        </p:txBody>
      </p:sp>
      <p:pic>
        <p:nvPicPr>
          <p:cNvPr id="14" name="Google Shape;70;p1">
            <a:extLst>
              <a:ext uri="{FF2B5EF4-FFF2-40B4-BE49-F238E27FC236}">
                <a16:creationId xmlns:a16="http://schemas.microsoft.com/office/drawing/2014/main" id="{C8387F01-6A07-C1C2-1A61-536DA289C2D4}"/>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4242585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Page B-red on blue bg">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52CA7F-7F05-DACC-7C6D-7481E4E7D6CF}"/>
              </a:ext>
            </a:extLst>
          </p:cNvPr>
          <p:cNvPicPr>
            <a:picLocks noChangeAspect="1"/>
          </p:cNvPicPr>
          <p:nvPr userDrawn="1"/>
        </p:nvPicPr>
        <p:blipFill rotWithShape="1">
          <a:blip r:embed="rId2"/>
          <a:srcRect r="22117" b="15649"/>
          <a:stretch/>
        </p:blipFill>
        <p:spPr>
          <a:xfrm>
            <a:off x="8490857" y="2845233"/>
            <a:ext cx="3701143" cy="4012768"/>
          </a:xfrm>
          <a:prstGeom prst="rect">
            <a:avLst/>
          </a:prstGeom>
        </p:spPr>
      </p:pic>
      <p:sp>
        <p:nvSpPr>
          <p:cNvPr id="7" name="Text Placeholder 8">
            <a:extLst>
              <a:ext uri="{FF2B5EF4-FFF2-40B4-BE49-F238E27FC236}">
                <a16:creationId xmlns:a16="http://schemas.microsoft.com/office/drawing/2014/main" id="{73B00D65-EA26-70B8-577E-3266AA55E273}"/>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rgbClr val="F5F5F5"/>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a:extLst>
              <a:ext uri="{FF2B5EF4-FFF2-40B4-BE49-F238E27FC236}">
                <a16:creationId xmlns:a16="http://schemas.microsoft.com/office/drawing/2014/main" id="{99BB1D95-F9E5-FCD3-BD42-527681894C5B}"/>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bg1"/>
                </a:solidFill>
              </a:defRPr>
            </a:lvl1pPr>
          </a:lstStyle>
          <a:p>
            <a:r>
              <a:rPr lang="en-US"/>
              <a:t>Title here</a:t>
            </a:r>
          </a:p>
        </p:txBody>
      </p:sp>
      <p:sp>
        <p:nvSpPr>
          <p:cNvPr id="9" name="Text Placeholder 5">
            <a:extLst>
              <a:ext uri="{FF2B5EF4-FFF2-40B4-BE49-F238E27FC236}">
                <a16:creationId xmlns:a16="http://schemas.microsoft.com/office/drawing/2014/main" id="{D0A22CDE-D4D6-E168-9891-F10CA3184EE6}"/>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solidFill>
                  <a:schemeClr val="bg1"/>
                </a:solidFill>
              </a:defRPr>
            </a:lvl1pPr>
          </a:lstStyle>
          <a:p>
            <a:pPr lvl="0"/>
            <a:r>
              <a:rPr lang="en-US"/>
              <a:t>CLICK TO EDIT MASTER TEXT STYLES</a:t>
            </a:r>
          </a:p>
        </p:txBody>
      </p:sp>
      <p:pic>
        <p:nvPicPr>
          <p:cNvPr id="14" name="Google Shape;70;p1">
            <a:extLst>
              <a:ext uri="{FF2B5EF4-FFF2-40B4-BE49-F238E27FC236}">
                <a16:creationId xmlns:a16="http://schemas.microsoft.com/office/drawing/2014/main" id="{84C17D42-0783-C314-EED4-97E3FA896153}"/>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544985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Page square picture on white 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2E58A7-A947-543C-1C67-C71F49757693}"/>
              </a:ext>
            </a:extLst>
          </p:cNvPr>
          <p:cNvSpPr>
            <a:spLocks noGrp="1"/>
          </p:cNvSpPr>
          <p:nvPr>
            <p:ph type="pic" sz="quarter" idx="18"/>
          </p:nvPr>
        </p:nvSpPr>
        <p:spPr>
          <a:xfrm>
            <a:off x="6096000" y="1871625"/>
            <a:ext cx="5700086" cy="4706729"/>
          </a:xfrm>
          <a:prstGeom prst="rect">
            <a:avLst/>
          </a:prstGeom>
        </p:spPr>
        <p:txBody>
          <a:bodyPr/>
          <a:lstStyle/>
          <a:p>
            <a:r>
              <a:rPr lang="en-US"/>
              <a:t>Click icon to add picture</a:t>
            </a:r>
          </a:p>
        </p:txBody>
      </p:sp>
      <p:sp>
        <p:nvSpPr>
          <p:cNvPr id="2" name="Text Placeholder 8">
            <a:extLst>
              <a:ext uri="{FF2B5EF4-FFF2-40B4-BE49-F238E27FC236}">
                <a16:creationId xmlns:a16="http://schemas.microsoft.com/office/drawing/2014/main" id="{B4B036B2-EF04-0EE3-050E-BE7FD64FCE63}"/>
              </a:ext>
            </a:extLst>
          </p:cNvPr>
          <p:cNvSpPr>
            <a:spLocks noGrp="1"/>
          </p:cNvSpPr>
          <p:nvPr>
            <p:ph type="body" sz="quarter" idx="10"/>
          </p:nvPr>
        </p:nvSpPr>
        <p:spPr>
          <a:xfrm>
            <a:off x="412219" y="1871625"/>
            <a:ext cx="5165621" cy="4688973"/>
          </a:xfrm>
          <a:prstGeom prst="rect">
            <a:avLst/>
          </a:prstGeom>
        </p:spPr>
        <p:txBody>
          <a:bodyPr lIns="0" numCol="1" spcCol="4572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a:extLst>
              <a:ext uri="{FF2B5EF4-FFF2-40B4-BE49-F238E27FC236}">
                <a16:creationId xmlns:a16="http://schemas.microsoft.com/office/drawing/2014/main" id="{9CFAB2D5-5C87-3D9C-025D-FBB074491AF0}"/>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1" name="Text Placeholder 5">
            <a:extLst>
              <a:ext uri="{FF2B5EF4-FFF2-40B4-BE49-F238E27FC236}">
                <a16:creationId xmlns:a16="http://schemas.microsoft.com/office/drawing/2014/main" id="{AA92ABBC-AC06-FCE0-B882-236A7AFF8565}"/>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632955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Page picture on blue bg">
    <p:bg>
      <p:bgPr>
        <a:solidFill>
          <a:srgbClr val="006EFF"/>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20AAC03E-4C76-6CBD-71DC-41938F15616E}"/>
              </a:ext>
            </a:extLst>
          </p:cNvPr>
          <p:cNvSpPr>
            <a:spLocks noGrp="1"/>
          </p:cNvSpPr>
          <p:nvPr>
            <p:ph type="pic" sz="quarter" idx="16"/>
          </p:nvPr>
        </p:nvSpPr>
        <p:spPr>
          <a:xfrm>
            <a:off x="6758602" y="946554"/>
            <a:ext cx="5433398" cy="5911446"/>
          </a:xfrm>
          <a:custGeom>
            <a:avLst/>
            <a:gdLst>
              <a:gd name="connsiteX0" fmla="*/ 3356913 w 5433398"/>
              <a:gd name="connsiteY0" fmla="*/ 0 h 5911446"/>
              <a:gd name="connsiteX1" fmla="*/ 5233795 w 5433398"/>
              <a:gd name="connsiteY1" fmla="*/ 574205 h 5911446"/>
              <a:gd name="connsiteX2" fmla="*/ 5433398 w 5433398"/>
              <a:gd name="connsiteY2" fmla="*/ 723699 h 5911446"/>
              <a:gd name="connsiteX3" fmla="*/ 5433398 w 5433398"/>
              <a:gd name="connsiteY3" fmla="*/ 5911446 h 5911446"/>
              <a:gd name="connsiteX4" fmla="*/ 1172032 w 5433398"/>
              <a:gd name="connsiteY4" fmla="*/ 5911446 h 5911446"/>
              <a:gd name="connsiteX5" fmla="*/ 983217 w 5433398"/>
              <a:gd name="connsiteY5" fmla="*/ 5739571 h 5911446"/>
              <a:gd name="connsiteX6" fmla="*/ 0 w 5433398"/>
              <a:gd name="connsiteY6" fmla="*/ 3362163 h 5911446"/>
              <a:gd name="connsiteX7" fmla="*/ 3356913 w 5433398"/>
              <a:gd name="connsiteY7" fmla="*/ 0 h 59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3398" h="5911446">
                <a:moveTo>
                  <a:pt x="3356913" y="0"/>
                </a:moveTo>
                <a:cubicBezTo>
                  <a:pt x="4052152" y="0"/>
                  <a:pt x="4698028" y="211682"/>
                  <a:pt x="5233795" y="574205"/>
                </a:cubicBezTo>
                <a:lnTo>
                  <a:pt x="5433398" y="723699"/>
                </a:lnTo>
                <a:lnTo>
                  <a:pt x="5433398" y="5911446"/>
                </a:lnTo>
                <a:lnTo>
                  <a:pt x="1172032" y="5911446"/>
                </a:lnTo>
                <a:lnTo>
                  <a:pt x="983217" y="5739571"/>
                </a:lnTo>
                <a:cubicBezTo>
                  <a:pt x="375735" y="5131139"/>
                  <a:pt x="0" y="4290598"/>
                  <a:pt x="0" y="3362163"/>
                </a:cubicBezTo>
                <a:cubicBezTo>
                  <a:pt x="0" y="1505292"/>
                  <a:pt x="1502941" y="0"/>
                  <a:pt x="3356913" y="0"/>
                </a:cubicBezTo>
                <a:close/>
              </a:path>
            </a:pathLst>
          </a:custGeom>
        </p:spPr>
        <p:txBody>
          <a:bodyPr wrap="square">
            <a:noAutofit/>
          </a:bodyPr>
          <a:lstStyle/>
          <a:p>
            <a:r>
              <a:rPr lang="en-US"/>
              <a:t>Click icon to add picture</a:t>
            </a:r>
          </a:p>
        </p:txBody>
      </p:sp>
      <p:sp>
        <p:nvSpPr>
          <p:cNvPr id="4" name="Text Placeholder 8">
            <a:extLst>
              <a:ext uri="{FF2B5EF4-FFF2-40B4-BE49-F238E27FC236}">
                <a16:creationId xmlns:a16="http://schemas.microsoft.com/office/drawing/2014/main" id="{DC32695C-12CC-9D50-49CD-466DB2C5E584}"/>
              </a:ext>
            </a:extLst>
          </p:cNvPr>
          <p:cNvSpPr>
            <a:spLocks noGrp="1"/>
          </p:cNvSpPr>
          <p:nvPr>
            <p:ph type="body" sz="quarter" idx="10"/>
          </p:nvPr>
        </p:nvSpPr>
        <p:spPr>
          <a:xfrm>
            <a:off x="412219" y="1871625"/>
            <a:ext cx="5663461" cy="4688973"/>
          </a:xfrm>
          <a:prstGeom prst="rect">
            <a:avLst/>
          </a:prstGeom>
        </p:spPr>
        <p:txBody>
          <a:bodyPr lIns="0" numCol="1" spcCol="457200">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rgbClr val="F5F5F5"/>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a:extLst>
              <a:ext uri="{FF2B5EF4-FFF2-40B4-BE49-F238E27FC236}">
                <a16:creationId xmlns:a16="http://schemas.microsoft.com/office/drawing/2014/main" id="{49FD10CF-E2CD-1929-0337-E5AE5D622F65}"/>
              </a:ext>
            </a:extLst>
          </p:cNvPr>
          <p:cNvSpPr>
            <a:spLocks noGrp="1"/>
          </p:cNvSpPr>
          <p:nvPr>
            <p:ph type="title" hasCustomPrompt="1"/>
          </p:nvPr>
        </p:nvSpPr>
        <p:spPr>
          <a:xfrm>
            <a:off x="400051" y="720725"/>
            <a:ext cx="6666229" cy="568960"/>
          </a:xfrm>
          <a:prstGeom prst="rect">
            <a:avLst/>
          </a:prstGeom>
        </p:spPr>
        <p:txBody>
          <a:bodyPr lIns="0" rIns="0" anchor="t">
            <a:noAutofit/>
          </a:bodyPr>
          <a:lstStyle>
            <a:lvl1pPr>
              <a:defRPr>
                <a:solidFill>
                  <a:schemeClr val="bg1"/>
                </a:solidFill>
              </a:defRPr>
            </a:lvl1pPr>
          </a:lstStyle>
          <a:p>
            <a:r>
              <a:rPr lang="en-US"/>
              <a:t>Title here</a:t>
            </a:r>
          </a:p>
        </p:txBody>
      </p:sp>
      <p:sp>
        <p:nvSpPr>
          <p:cNvPr id="12" name="Text Placeholder 5">
            <a:extLst>
              <a:ext uri="{FF2B5EF4-FFF2-40B4-BE49-F238E27FC236}">
                <a16:creationId xmlns:a16="http://schemas.microsoft.com/office/drawing/2014/main" id="{30476867-B768-5040-A530-4B3920E9D6CF}"/>
              </a:ext>
            </a:extLst>
          </p:cNvPr>
          <p:cNvSpPr>
            <a:spLocks noGrp="1"/>
          </p:cNvSpPr>
          <p:nvPr>
            <p:ph type="body" sz="quarter" idx="11" hasCustomPrompt="1"/>
          </p:nvPr>
        </p:nvSpPr>
        <p:spPr>
          <a:xfrm>
            <a:off x="404432" y="1341737"/>
            <a:ext cx="6660401" cy="337718"/>
          </a:xfrm>
        </p:spPr>
        <p:txBody>
          <a:bodyPr>
            <a:normAutofit/>
          </a:bodyPr>
          <a:lstStyle>
            <a:lvl1pPr>
              <a:defRPr sz="1400" cap="all" baseline="0">
                <a:solidFill>
                  <a:schemeClr val="bg1"/>
                </a:solidFill>
              </a:defRPr>
            </a:lvl1pPr>
          </a:lstStyle>
          <a:p>
            <a:pPr lvl="0"/>
            <a:r>
              <a:rPr lang="en-US"/>
              <a:t>CLICK TO EDIT MASTER TEXT STYLES</a:t>
            </a:r>
          </a:p>
        </p:txBody>
      </p:sp>
      <p:pic>
        <p:nvPicPr>
          <p:cNvPr id="13" name="Google Shape;70;p1">
            <a:extLst>
              <a:ext uri="{FF2B5EF4-FFF2-40B4-BE49-F238E27FC236}">
                <a16:creationId xmlns:a16="http://schemas.microsoft.com/office/drawing/2014/main" id="{A68EA7B3-B6C7-2BC1-1846-8AFAFBF00211}"/>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32939194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Pag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782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006EFF"/>
        </a:solidFill>
        <a:effectLst/>
      </p:bgPr>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sp>
        <p:nvSpPr>
          <p:cNvPr id="4" name="TextBox 3">
            <a:extLst>
              <a:ext uri="{FF2B5EF4-FFF2-40B4-BE49-F238E27FC236}">
                <a16:creationId xmlns:a16="http://schemas.microsoft.com/office/drawing/2014/main" id="{BCFFB272-5FB9-8D9F-22BE-EC18B0731697}"/>
              </a:ext>
            </a:extLst>
          </p:cNvPr>
          <p:cNvSpPr txBox="1"/>
          <p:nvPr userDrawn="1"/>
        </p:nvSpPr>
        <p:spPr>
          <a:xfrm>
            <a:off x="404600" y="2551837"/>
            <a:ext cx="4626222" cy="1754326"/>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a:solidFill>
                  <a:schemeClr val="bg1"/>
                </a:solidFill>
              </a:rPr>
              <a:t>Trusted. </a:t>
            </a:r>
            <a:r>
              <a:rPr lang="en-US" sz="5400" b="1">
                <a:solidFill>
                  <a:schemeClr val="bg1"/>
                </a:solidFill>
              </a:rPr>
              <a:t>Always.​</a:t>
            </a:r>
            <a:endParaRPr lang="en-US" sz="5400" b="1">
              <a:solidFill>
                <a:schemeClr val="bg1"/>
              </a:solidFill>
              <a:latin typeface="+mj-lt"/>
            </a:endParaRPr>
          </a:p>
        </p:txBody>
      </p:sp>
    </p:spTree>
    <p:extLst>
      <p:ext uri="{BB962C8B-B14F-4D97-AF65-F5344CB8AC3E}">
        <p14:creationId xmlns:p14="http://schemas.microsoft.com/office/powerpoint/2010/main" val="319249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ntent Page - Big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BDC2D8-02BA-C6A2-917E-9AB0AD97CFB5}"/>
              </a:ext>
            </a:extLst>
          </p:cNvPr>
          <p:cNvSpPr>
            <a:spLocks noGrp="1"/>
          </p:cNvSpPr>
          <p:nvPr>
            <p:ph type="pic" sz="quarter" idx="10"/>
          </p:nvPr>
        </p:nvSpPr>
        <p:spPr>
          <a:xfrm>
            <a:off x="381740" y="1871626"/>
            <a:ext cx="11346100" cy="4706727"/>
          </a:xfrm>
          <a:prstGeom prst="rect">
            <a:avLst/>
          </a:prstGeom>
        </p:spPr>
        <p:txBody>
          <a:bodyPr/>
          <a:lstStyle/>
          <a:p>
            <a:r>
              <a:rPr lang="en-US"/>
              <a:t>Click icon to add picture</a:t>
            </a:r>
          </a:p>
        </p:txBody>
      </p:sp>
      <p:sp>
        <p:nvSpPr>
          <p:cNvPr id="5" name="Slide Number Placeholder 4">
            <a:extLst>
              <a:ext uri="{FF2B5EF4-FFF2-40B4-BE49-F238E27FC236}">
                <a16:creationId xmlns:a16="http://schemas.microsoft.com/office/drawing/2014/main" id="{E307D2CB-7E6B-9F28-51CD-90006E1971A6}"/>
              </a:ext>
            </a:extLst>
          </p:cNvPr>
          <p:cNvSpPr>
            <a:spLocks noGrp="1"/>
          </p:cNvSpPr>
          <p:nvPr>
            <p:ph type="sldNum" sz="quarter" idx="4"/>
          </p:nvPr>
        </p:nvSpPr>
        <p:spPr>
          <a:xfrm>
            <a:off x="11212498" y="152438"/>
            <a:ext cx="515342" cy="451246"/>
          </a:xfrm>
          <a:prstGeom prst="rect">
            <a:avLst/>
          </a:prstGeom>
        </p:spPr>
        <p:txBody>
          <a:bodyPr anchor="ctr"/>
          <a:lstStyle>
            <a:lvl1pPr algn="r">
              <a:defRPr sz="1400">
                <a:solidFill>
                  <a:schemeClr val="accent1"/>
                </a:solidFill>
              </a:defRPr>
            </a:lvl1pPr>
          </a:lstStyle>
          <a:p>
            <a:fld id="{875962DA-B4D5-4007-AE4D-5E4F2B68133A}" type="slidenum">
              <a:rPr lang="en-US" smtClean="0"/>
              <a:pPr/>
              <a:t>‹Nr.›</a:t>
            </a:fld>
            <a:endParaRPr lang="en-US"/>
          </a:p>
        </p:txBody>
      </p:sp>
      <p:sp>
        <p:nvSpPr>
          <p:cNvPr id="6" name="Date Placeholder 3">
            <a:extLst>
              <a:ext uri="{FF2B5EF4-FFF2-40B4-BE49-F238E27FC236}">
                <a16:creationId xmlns:a16="http://schemas.microsoft.com/office/drawing/2014/main" id="{8F17E187-73A7-3006-F45B-BCC00951EE4A}"/>
              </a:ext>
            </a:extLst>
          </p:cNvPr>
          <p:cNvSpPr>
            <a:spLocks noGrp="1"/>
          </p:cNvSpPr>
          <p:nvPr>
            <p:ph type="dt" sz="half" idx="2"/>
          </p:nvPr>
        </p:nvSpPr>
        <p:spPr>
          <a:xfrm>
            <a:off x="6096000" y="195499"/>
            <a:ext cx="1917576" cy="365125"/>
          </a:xfrm>
          <a:prstGeom prst="rect">
            <a:avLst/>
          </a:prstGeom>
        </p:spPr>
        <p:txBody>
          <a:bodyPr anchor="ctr"/>
          <a:lstStyle>
            <a:lvl1pPr>
              <a:defRPr sz="900">
                <a:solidFill>
                  <a:schemeClr val="accent1"/>
                </a:solidFill>
              </a:defRPr>
            </a:lvl1pPr>
          </a:lstStyle>
          <a:p>
            <a:fld id="{3EEC86EA-D40A-4236-8325-15338871C215}" type="datetime4">
              <a:rPr lang="en-US" smtClean="0"/>
              <a:pPr/>
              <a:t>April 17, 2026</a:t>
            </a:fld>
            <a:endParaRPr lang="en-US"/>
          </a:p>
        </p:txBody>
      </p:sp>
      <p:sp>
        <p:nvSpPr>
          <p:cNvPr id="7" name="Title 1">
            <a:extLst>
              <a:ext uri="{FF2B5EF4-FFF2-40B4-BE49-F238E27FC236}">
                <a16:creationId xmlns:a16="http://schemas.microsoft.com/office/drawing/2014/main" id="{CA0717AE-3525-C22A-5640-B55284CDA46A}"/>
              </a:ext>
            </a:extLst>
          </p:cNvPr>
          <p:cNvSpPr>
            <a:spLocks noGrp="1"/>
          </p:cNvSpPr>
          <p:nvPr>
            <p:ph type="title" hasCustomPrompt="1"/>
          </p:nvPr>
        </p:nvSpPr>
        <p:spPr>
          <a:xfrm>
            <a:off x="380390" y="1091531"/>
            <a:ext cx="11346100" cy="780095"/>
          </a:xfrm>
          <a:prstGeom prst="rect">
            <a:avLst/>
          </a:prstGeom>
        </p:spPr>
        <p:txBody>
          <a:bodyPr lIns="0" anchor="t">
            <a:noAutofit/>
          </a:bodyPr>
          <a:lstStyle>
            <a:lvl1pPr>
              <a:defRPr>
                <a:solidFill>
                  <a:schemeClr val="accent1"/>
                </a:solidFill>
              </a:defRPr>
            </a:lvl1pPr>
          </a:lstStyle>
          <a:p>
            <a:r>
              <a:rPr lang="en-US"/>
              <a:t>Title here</a:t>
            </a:r>
          </a:p>
        </p:txBody>
      </p:sp>
    </p:spTree>
    <p:extLst>
      <p:ext uri="{BB962C8B-B14F-4D97-AF65-F5344CB8AC3E}">
        <p14:creationId xmlns:p14="http://schemas.microsoft.com/office/powerpoint/2010/main" val="895157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ontent Page Tab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F8664356-8092-7C12-A9AF-DCD1988885E5}"/>
              </a:ext>
            </a:extLst>
          </p:cNvPr>
          <p:cNvSpPr>
            <a:spLocks noGrp="1"/>
          </p:cNvSpPr>
          <p:nvPr>
            <p:ph type="tbl" sz="quarter" idx="10"/>
          </p:nvPr>
        </p:nvSpPr>
        <p:spPr>
          <a:xfrm>
            <a:off x="381740" y="1871625"/>
            <a:ext cx="11346100" cy="4662341"/>
          </a:xfrm>
          <a:prstGeom prst="rect">
            <a:avLst/>
          </a:prstGeom>
        </p:spPr>
        <p:txBody>
          <a:bodyPr lIns="0"/>
          <a:lstStyle/>
          <a:p>
            <a:r>
              <a:rPr lang="en-US"/>
              <a:t>Click icon to add table</a:t>
            </a:r>
          </a:p>
        </p:txBody>
      </p:sp>
      <p:sp>
        <p:nvSpPr>
          <p:cNvPr id="3" name="Slide Number Placeholder 4">
            <a:extLst>
              <a:ext uri="{FF2B5EF4-FFF2-40B4-BE49-F238E27FC236}">
                <a16:creationId xmlns:a16="http://schemas.microsoft.com/office/drawing/2014/main" id="{77A5B159-00BA-C01E-1755-90410EC3E9C1}"/>
              </a:ext>
            </a:extLst>
          </p:cNvPr>
          <p:cNvSpPr>
            <a:spLocks noGrp="1"/>
          </p:cNvSpPr>
          <p:nvPr>
            <p:ph type="sldNum" sz="quarter" idx="4"/>
          </p:nvPr>
        </p:nvSpPr>
        <p:spPr>
          <a:xfrm>
            <a:off x="11212498" y="152438"/>
            <a:ext cx="515342" cy="451246"/>
          </a:xfrm>
          <a:prstGeom prst="rect">
            <a:avLst/>
          </a:prstGeom>
        </p:spPr>
        <p:txBody>
          <a:bodyPr anchor="ctr"/>
          <a:lstStyle>
            <a:lvl1pPr algn="r">
              <a:defRPr sz="1400">
                <a:solidFill>
                  <a:schemeClr val="accent1"/>
                </a:solidFill>
              </a:defRPr>
            </a:lvl1pPr>
          </a:lstStyle>
          <a:p>
            <a:fld id="{875962DA-B4D5-4007-AE4D-5E4F2B68133A}" type="slidenum">
              <a:rPr lang="en-US" smtClean="0"/>
              <a:pPr/>
              <a:t>‹Nr.›</a:t>
            </a:fld>
            <a:endParaRPr lang="en-US"/>
          </a:p>
        </p:txBody>
      </p:sp>
      <p:sp>
        <p:nvSpPr>
          <p:cNvPr id="5" name="Date Placeholder 3">
            <a:extLst>
              <a:ext uri="{FF2B5EF4-FFF2-40B4-BE49-F238E27FC236}">
                <a16:creationId xmlns:a16="http://schemas.microsoft.com/office/drawing/2014/main" id="{7EDC5BC6-334A-8579-804F-FDE4FB65412A}"/>
              </a:ext>
            </a:extLst>
          </p:cNvPr>
          <p:cNvSpPr>
            <a:spLocks noGrp="1"/>
          </p:cNvSpPr>
          <p:nvPr>
            <p:ph type="dt" sz="half" idx="2"/>
          </p:nvPr>
        </p:nvSpPr>
        <p:spPr>
          <a:xfrm>
            <a:off x="6096000" y="195499"/>
            <a:ext cx="1917576" cy="365125"/>
          </a:xfrm>
          <a:prstGeom prst="rect">
            <a:avLst/>
          </a:prstGeom>
        </p:spPr>
        <p:txBody>
          <a:bodyPr anchor="ctr"/>
          <a:lstStyle>
            <a:lvl1pPr>
              <a:defRPr sz="1000">
                <a:solidFill>
                  <a:schemeClr val="accent1"/>
                </a:solidFill>
              </a:defRPr>
            </a:lvl1pPr>
          </a:lstStyle>
          <a:p>
            <a:fld id="{3EEC86EA-D40A-4236-8325-15338871C215}" type="datetime4">
              <a:rPr lang="en-US" smtClean="0"/>
              <a:pPr/>
              <a:t>April 17, 2026</a:t>
            </a:fld>
            <a:endParaRPr lang="en-US"/>
          </a:p>
          <a:p>
            <a:r>
              <a:rPr lang="en-US"/>
              <a:t>Confidential presentation</a:t>
            </a:r>
          </a:p>
        </p:txBody>
      </p:sp>
      <p:sp>
        <p:nvSpPr>
          <p:cNvPr id="10" name="Title 1">
            <a:extLst>
              <a:ext uri="{FF2B5EF4-FFF2-40B4-BE49-F238E27FC236}">
                <a16:creationId xmlns:a16="http://schemas.microsoft.com/office/drawing/2014/main" id="{E9D9FED2-9613-FA1B-3CA2-6421271DBBAC}"/>
              </a:ext>
            </a:extLst>
          </p:cNvPr>
          <p:cNvSpPr>
            <a:spLocks noGrp="1"/>
          </p:cNvSpPr>
          <p:nvPr>
            <p:ph type="title" hasCustomPrompt="1"/>
          </p:nvPr>
        </p:nvSpPr>
        <p:spPr>
          <a:xfrm>
            <a:off x="380390" y="1091531"/>
            <a:ext cx="11346100" cy="780095"/>
          </a:xfrm>
          <a:prstGeom prst="rect">
            <a:avLst/>
          </a:prstGeom>
        </p:spPr>
        <p:txBody>
          <a:bodyPr wrap="none" lIns="0" anchor="t">
            <a:noAutofit/>
          </a:bodyPr>
          <a:lstStyle>
            <a:lvl1pPr>
              <a:defRPr>
                <a:solidFill>
                  <a:schemeClr val="accent1"/>
                </a:solidFill>
              </a:defRPr>
            </a:lvl1pPr>
          </a:lstStyle>
          <a:p>
            <a:r>
              <a:rPr lang="en-US"/>
              <a:t>Title here</a:t>
            </a:r>
          </a:p>
        </p:txBody>
      </p:sp>
    </p:spTree>
    <p:extLst>
      <p:ext uri="{BB962C8B-B14F-4D97-AF65-F5344CB8AC3E}">
        <p14:creationId xmlns:p14="http://schemas.microsoft.com/office/powerpoint/2010/main" val="633972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Page One column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018EED9-351B-CB67-0734-001BACC2C07C}"/>
              </a:ext>
            </a:extLst>
          </p:cNvPr>
          <p:cNvSpPr>
            <a:spLocks noGrp="1"/>
          </p:cNvSpPr>
          <p:nvPr>
            <p:ph type="body" sz="quarter" idx="10"/>
          </p:nvPr>
        </p:nvSpPr>
        <p:spPr>
          <a:xfrm>
            <a:off x="380390" y="1871626"/>
            <a:ext cx="11348800" cy="4733359"/>
          </a:xfrm>
          <a:prstGeom prst="rect">
            <a:avLst/>
          </a:prstGeo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CE734A3D-FAAA-C13C-4C8F-5A58CD6EA1CE}"/>
              </a:ext>
            </a:extLst>
          </p:cNvPr>
          <p:cNvSpPr>
            <a:spLocks noGrp="1"/>
          </p:cNvSpPr>
          <p:nvPr>
            <p:ph type="title" hasCustomPrompt="1"/>
          </p:nvPr>
        </p:nvSpPr>
        <p:spPr>
          <a:xfrm>
            <a:off x="380390" y="1091531"/>
            <a:ext cx="11346100" cy="780095"/>
          </a:xfrm>
          <a:prstGeom prst="rect">
            <a:avLst/>
          </a:prstGeom>
        </p:spPr>
        <p:txBody>
          <a:bodyPr lIns="0" anchor="t">
            <a:noAutofit/>
          </a:bodyPr>
          <a:lstStyle>
            <a:lvl1pPr>
              <a:defRPr>
                <a:solidFill>
                  <a:schemeClr val="accent1"/>
                </a:solidFill>
              </a:defRPr>
            </a:lvl1pPr>
          </a:lstStyle>
          <a:p>
            <a:r>
              <a:rPr lang="en-US"/>
              <a:t>Title here</a:t>
            </a:r>
          </a:p>
        </p:txBody>
      </p:sp>
      <p:sp>
        <p:nvSpPr>
          <p:cNvPr id="3" name="Slide Number Placeholder 4">
            <a:extLst>
              <a:ext uri="{FF2B5EF4-FFF2-40B4-BE49-F238E27FC236}">
                <a16:creationId xmlns:a16="http://schemas.microsoft.com/office/drawing/2014/main" id="{63AE8601-7BD9-4BB0-16D1-4F0190639123}"/>
              </a:ext>
            </a:extLst>
          </p:cNvPr>
          <p:cNvSpPr>
            <a:spLocks noGrp="1"/>
          </p:cNvSpPr>
          <p:nvPr>
            <p:ph type="sldNum" sz="quarter" idx="4"/>
          </p:nvPr>
        </p:nvSpPr>
        <p:spPr>
          <a:xfrm>
            <a:off x="11212498" y="152438"/>
            <a:ext cx="515342" cy="451246"/>
          </a:xfrm>
          <a:prstGeom prst="rect">
            <a:avLst/>
          </a:prstGeom>
        </p:spPr>
        <p:txBody>
          <a:bodyPr anchor="ctr"/>
          <a:lstStyle>
            <a:lvl1pPr algn="r">
              <a:defRPr sz="1400">
                <a:solidFill>
                  <a:schemeClr val="accent1"/>
                </a:solidFill>
              </a:defRPr>
            </a:lvl1pPr>
          </a:lstStyle>
          <a:p>
            <a:fld id="{875962DA-B4D5-4007-AE4D-5E4F2B68133A}" type="slidenum">
              <a:rPr lang="en-US" smtClean="0"/>
              <a:pPr/>
              <a:t>‹Nr.›</a:t>
            </a:fld>
            <a:endParaRPr lang="en-US"/>
          </a:p>
        </p:txBody>
      </p:sp>
      <p:sp>
        <p:nvSpPr>
          <p:cNvPr id="6" name="Date Placeholder 3">
            <a:extLst>
              <a:ext uri="{FF2B5EF4-FFF2-40B4-BE49-F238E27FC236}">
                <a16:creationId xmlns:a16="http://schemas.microsoft.com/office/drawing/2014/main" id="{7F044FA2-A708-4E9D-16DA-A0DE60CDBF0E}"/>
              </a:ext>
            </a:extLst>
          </p:cNvPr>
          <p:cNvSpPr>
            <a:spLocks noGrp="1"/>
          </p:cNvSpPr>
          <p:nvPr>
            <p:ph type="dt" sz="half" idx="2"/>
          </p:nvPr>
        </p:nvSpPr>
        <p:spPr>
          <a:xfrm>
            <a:off x="6096000" y="195499"/>
            <a:ext cx="1917576" cy="365125"/>
          </a:xfrm>
          <a:prstGeom prst="rect">
            <a:avLst/>
          </a:prstGeom>
        </p:spPr>
        <p:txBody>
          <a:bodyPr anchor="ctr"/>
          <a:lstStyle>
            <a:lvl1pPr>
              <a:defRPr sz="900">
                <a:solidFill>
                  <a:schemeClr val="accent1"/>
                </a:solidFill>
              </a:defRPr>
            </a:lvl1pPr>
          </a:lstStyle>
          <a:p>
            <a:fld id="{6F67D362-68E8-8A48-B99C-413BB8B992A1}" type="datetime4">
              <a:rPr lang="ro-RO" smtClean="0"/>
              <a:t>17 aprilie 2026</a:t>
            </a:fld>
            <a:endParaRPr lang="en-US"/>
          </a:p>
        </p:txBody>
      </p:sp>
    </p:spTree>
    <p:extLst>
      <p:ext uri="{BB962C8B-B14F-4D97-AF65-F5344CB8AC3E}">
        <p14:creationId xmlns:p14="http://schemas.microsoft.com/office/powerpoint/2010/main" val="3833680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One column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018EED9-351B-CB67-0734-001BACC2C07C}"/>
              </a:ext>
            </a:extLst>
          </p:cNvPr>
          <p:cNvSpPr>
            <a:spLocks noGrp="1"/>
          </p:cNvSpPr>
          <p:nvPr>
            <p:ph type="body" sz="quarter" idx="10"/>
          </p:nvPr>
        </p:nvSpPr>
        <p:spPr>
          <a:xfrm>
            <a:off x="408330" y="1871626"/>
            <a:ext cx="11415696" cy="4733359"/>
          </a:xfrm>
          <a:prstGeom prst="rect">
            <a:avLst/>
          </a:prstGeo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Title 1">
            <a:extLst>
              <a:ext uri="{FF2B5EF4-FFF2-40B4-BE49-F238E27FC236}">
                <a16:creationId xmlns:a16="http://schemas.microsoft.com/office/drawing/2014/main" id="{E5C64729-9017-1D7C-1FB4-8341CC473F22}"/>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4" name="Text Placeholder 5">
            <a:extLst>
              <a:ext uri="{FF2B5EF4-FFF2-40B4-BE49-F238E27FC236}">
                <a16:creationId xmlns:a16="http://schemas.microsoft.com/office/drawing/2014/main" id="{7F15D820-0A75-F04B-A615-20B88DF1EC8A}"/>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801579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Alternate Single Content Box Light">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05E810B-0F32-C503-F317-1924F0B75CB9}"/>
              </a:ext>
            </a:extLst>
          </p:cNvPr>
          <p:cNvSpPr/>
          <p:nvPr userDrawn="1"/>
        </p:nvSpPr>
        <p:spPr>
          <a:xfrm flipH="1">
            <a:off x="611579" y="-354"/>
            <a:ext cx="5484421" cy="6858354"/>
          </a:xfrm>
          <a:custGeom>
            <a:avLst/>
            <a:gdLst>
              <a:gd name="connsiteX0" fmla="*/ 0 w 4327321"/>
              <a:gd name="connsiteY0" fmla="*/ 0 h 6858354"/>
              <a:gd name="connsiteX1" fmla="*/ 2739634 w 4327321"/>
              <a:gd name="connsiteY1" fmla="*/ 0 h 6858354"/>
              <a:gd name="connsiteX2" fmla="*/ 2794069 w 4327321"/>
              <a:gd name="connsiteY2" fmla="*/ 45266 h 6858354"/>
              <a:gd name="connsiteX3" fmla="*/ 4327321 w 4327321"/>
              <a:gd name="connsiteY3" fmla="*/ 3413503 h 6858354"/>
              <a:gd name="connsiteX4" fmla="*/ 2794068 w 4327321"/>
              <a:gd name="connsiteY4" fmla="*/ 6781741 h 6858354"/>
              <a:gd name="connsiteX5" fmla="*/ 2701936 w 4327321"/>
              <a:gd name="connsiteY5" fmla="*/ 6858354 h 6858354"/>
              <a:gd name="connsiteX6" fmla="*/ 0 w 4327321"/>
              <a:gd name="connsiteY6" fmla="*/ 6858354 h 68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321" h="6858354">
                <a:moveTo>
                  <a:pt x="0" y="0"/>
                </a:moveTo>
                <a:lnTo>
                  <a:pt x="2739634" y="0"/>
                </a:lnTo>
                <a:lnTo>
                  <a:pt x="2794069" y="45266"/>
                </a:lnTo>
                <a:cubicBezTo>
                  <a:pt x="3733578" y="864018"/>
                  <a:pt x="4327321" y="2069423"/>
                  <a:pt x="4327321" y="3413503"/>
                </a:cubicBezTo>
                <a:cubicBezTo>
                  <a:pt x="4327321" y="4757584"/>
                  <a:pt x="3733578" y="5962988"/>
                  <a:pt x="2794068" y="6781741"/>
                </a:cubicBezTo>
                <a:lnTo>
                  <a:pt x="2701936" y="6858354"/>
                </a:lnTo>
                <a:lnTo>
                  <a:pt x="0" y="685835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6EE98CD2-6ACC-7645-9444-7226599F223F}"/>
              </a:ext>
            </a:extLst>
          </p:cNvPr>
          <p:cNvSpPr/>
          <p:nvPr/>
        </p:nvSpPr>
        <p:spPr>
          <a:xfrm>
            <a:off x="-32148" y="0"/>
            <a:ext cx="6128148" cy="6858354"/>
          </a:xfrm>
          <a:custGeom>
            <a:avLst/>
            <a:gdLst>
              <a:gd name="connsiteX0" fmla="*/ 0 w 4327321"/>
              <a:gd name="connsiteY0" fmla="*/ 0 h 6858354"/>
              <a:gd name="connsiteX1" fmla="*/ 2739634 w 4327321"/>
              <a:gd name="connsiteY1" fmla="*/ 0 h 6858354"/>
              <a:gd name="connsiteX2" fmla="*/ 2794069 w 4327321"/>
              <a:gd name="connsiteY2" fmla="*/ 45266 h 6858354"/>
              <a:gd name="connsiteX3" fmla="*/ 4327321 w 4327321"/>
              <a:gd name="connsiteY3" fmla="*/ 3413503 h 6858354"/>
              <a:gd name="connsiteX4" fmla="*/ 2794068 w 4327321"/>
              <a:gd name="connsiteY4" fmla="*/ 6781741 h 6858354"/>
              <a:gd name="connsiteX5" fmla="*/ 2701936 w 4327321"/>
              <a:gd name="connsiteY5" fmla="*/ 6858354 h 6858354"/>
              <a:gd name="connsiteX6" fmla="*/ 0 w 4327321"/>
              <a:gd name="connsiteY6" fmla="*/ 6858354 h 68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321" h="6858354">
                <a:moveTo>
                  <a:pt x="0" y="0"/>
                </a:moveTo>
                <a:lnTo>
                  <a:pt x="2739634" y="0"/>
                </a:lnTo>
                <a:lnTo>
                  <a:pt x="2794069" y="45266"/>
                </a:lnTo>
                <a:cubicBezTo>
                  <a:pt x="3733578" y="864018"/>
                  <a:pt x="4327321" y="2069423"/>
                  <a:pt x="4327321" y="3413503"/>
                </a:cubicBezTo>
                <a:cubicBezTo>
                  <a:pt x="4327321" y="4757584"/>
                  <a:pt x="3733578" y="5962988"/>
                  <a:pt x="2794068" y="6781741"/>
                </a:cubicBezTo>
                <a:lnTo>
                  <a:pt x="2701936" y="6858354"/>
                </a:lnTo>
                <a:lnTo>
                  <a:pt x="0" y="685835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ooter Placeholder 1">
            <a:extLst>
              <a:ext uri="{FF2B5EF4-FFF2-40B4-BE49-F238E27FC236}">
                <a16:creationId xmlns:a16="http://schemas.microsoft.com/office/drawing/2014/main" id="{439A5AF7-5BE5-5549-99BE-16EFF04DB138}"/>
              </a:ext>
            </a:extLst>
          </p:cNvPr>
          <p:cNvSpPr txBox="1">
            <a:spLocks/>
          </p:cNvSpPr>
          <p:nvPr/>
        </p:nvSpPr>
        <p:spPr>
          <a:xfrm>
            <a:off x="755686" y="6364817"/>
            <a:ext cx="250434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panose="020B0604020202020204" pitchFamily="34" charset="0"/>
                <a:cs typeface="Arial" panose="020B0604020202020204" pitchFamily="34" charset="0"/>
              </a:rPr>
              <a:t>PROPRIETARY AND CONFIDENTIAL</a:t>
            </a:r>
          </a:p>
        </p:txBody>
      </p:sp>
      <p:sp>
        <p:nvSpPr>
          <p:cNvPr id="23" name="TextBox 22">
            <a:extLst>
              <a:ext uri="{FF2B5EF4-FFF2-40B4-BE49-F238E27FC236}">
                <a16:creationId xmlns:a16="http://schemas.microsoft.com/office/drawing/2014/main" id="{FD66C879-8CB2-9E45-A303-953BCFB71D28}"/>
              </a:ext>
            </a:extLst>
          </p:cNvPr>
          <p:cNvSpPr txBox="1"/>
          <p:nvPr/>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grpSp>
        <p:nvGrpSpPr>
          <p:cNvPr id="24" name="Group 23">
            <a:extLst>
              <a:ext uri="{FF2B5EF4-FFF2-40B4-BE49-F238E27FC236}">
                <a16:creationId xmlns:a16="http://schemas.microsoft.com/office/drawing/2014/main" id="{99071030-6218-5640-AB10-50C4FE4BECB7}"/>
              </a:ext>
            </a:extLst>
          </p:cNvPr>
          <p:cNvGrpSpPr/>
          <p:nvPr/>
        </p:nvGrpSpPr>
        <p:grpSpPr>
          <a:xfrm>
            <a:off x="10353575" y="233128"/>
            <a:ext cx="657726" cy="102152"/>
            <a:chOff x="10627895" y="507448"/>
            <a:chExt cx="657726" cy="102152"/>
          </a:xfrm>
          <a:solidFill>
            <a:schemeClr val="bg1"/>
          </a:solidFill>
        </p:grpSpPr>
        <p:sp>
          <p:nvSpPr>
            <p:cNvPr id="25" name="Oval 24">
              <a:extLst>
                <a:ext uri="{FF2B5EF4-FFF2-40B4-BE49-F238E27FC236}">
                  <a16:creationId xmlns:a16="http://schemas.microsoft.com/office/drawing/2014/main" id="{35BE7248-1879-DD4E-BE75-4F91BBB9B2C6}"/>
                </a:ext>
              </a:extLst>
            </p:cNvPr>
            <p:cNvSpPr/>
            <p:nvPr/>
          </p:nvSpPr>
          <p:spPr>
            <a:xfrm>
              <a:off x="10627895" y="507448"/>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760D25F-2417-4B48-8934-C2C3733F9F26}"/>
                </a:ext>
              </a:extLst>
            </p:cNvPr>
            <p:cNvSpPr/>
            <p:nvPr/>
          </p:nvSpPr>
          <p:spPr>
            <a:xfrm>
              <a:off x="11189368" y="515469"/>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690510F-E89A-BE4F-8ED6-DA3E0F2B7980}"/>
              </a:ext>
            </a:extLst>
          </p:cNvPr>
          <p:cNvSpPr>
            <a:spLocks noGrp="1"/>
          </p:cNvSpPr>
          <p:nvPr>
            <p:ph sz="quarter" idx="11"/>
          </p:nvPr>
        </p:nvSpPr>
        <p:spPr>
          <a:xfrm>
            <a:off x="6602681" y="2302940"/>
            <a:ext cx="4953804" cy="3816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oogle Shape;70;p1">
            <a:extLst>
              <a:ext uri="{FF2B5EF4-FFF2-40B4-BE49-F238E27FC236}">
                <a16:creationId xmlns:a16="http://schemas.microsoft.com/office/drawing/2014/main" id="{2B9E73A5-3E1E-F50C-D63D-79DC636FF29D}"/>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395913" y="275154"/>
            <a:ext cx="1596717" cy="228941"/>
          </a:xfrm>
          <a:prstGeom prst="rect">
            <a:avLst/>
          </a:prstGeom>
          <a:noFill/>
          <a:ln>
            <a:noFill/>
          </a:ln>
        </p:spPr>
      </p:pic>
      <p:sp>
        <p:nvSpPr>
          <p:cNvPr id="8" name="Text Placeholder 5">
            <a:extLst>
              <a:ext uri="{FF2B5EF4-FFF2-40B4-BE49-F238E27FC236}">
                <a16:creationId xmlns:a16="http://schemas.microsoft.com/office/drawing/2014/main" id="{3B7C5976-C6FE-75B5-6B18-95440E6B7D75}"/>
              </a:ext>
            </a:extLst>
          </p:cNvPr>
          <p:cNvSpPr>
            <a:spLocks noGrp="1"/>
          </p:cNvSpPr>
          <p:nvPr>
            <p:ph type="body" sz="quarter" idx="12" hasCustomPrompt="1"/>
          </p:nvPr>
        </p:nvSpPr>
        <p:spPr>
          <a:xfrm>
            <a:off x="404432" y="1341737"/>
            <a:ext cx="5236347" cy="337718"/>
          </a:xfrm>
        </p:spPr>
        <p:txBody>
          <a:bodyPr>
            <a:normAutofit/>
          </a:bodyPr>
          <a:lstStyle>
            <a:lvl1pPr>
              <a:defRPr sz="1400" cap="all" baseline="0">
                <a:solidFill>
                  <a:schemeClr val="bg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69A466D2-DE18-67DD-B538-5B3B1C496236}"/>
              </a:ext>
            </a:extLst>
          </p:cNvPr>
          <p:cNvSpPr>
            <a:spLocks noGrp="1"/>
          </p:cNvSpPr>
          <p:nvPr>
            <p:ph sz="quarter" idx="13"/>
          </p:nvPr>
        </p:nvSpPr>
        <p:spPr>
          <a:xfrm>
            <a:off x="403762" y="2302940"/>
            <a:ext cx="5118264" cy="3816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635D967-EA3F-67D3-153E-9B53ECFE1820}"/>
              </a:ext>
            </a:extLst>
          </p:cNvPr>
          <p:cNvSpPr>
            <a:spLocks noGrp="1"/>
          </p:cNvSpPr>
          <p:nvPr>
            <p:ph type="title" hasCustomPrompt="1"/>
          </p:nvPr>
        </p:nvSpPr>
        <p:spPr>
          <a:xfrm>
            <a:off x="400051" y="720725"/>
            <a:ext cx="5484421" cy="568960"/>
          </a:xfrm>
          <a:prstGeom prst="rect">
            <a:avLst/>
          </a:prstGeom>
        </p:spPr>
        <p:txBody>
          <a:bodyPr lIns="0" rIns="0" anchor="t">
            <a:no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926171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Page picture on white bg">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94614DAC-D04F-7685-3194-FB7C9C0D39C1}"/>
              </a:ext>
            </a:extLst>
          </p:cNvPr>
          <p:cNvSpPr>
            <a:spLocks noGrp="1"/>
          </p:cNvSpPr>
          <p:nvPr>
            <p:ph type="sldNum" sz="quarter" idx="4"/>
          </p:nvPr>
        </p:nvSpPr>
        <p:spPr>
          <a:xfrm>
            <a:off x="11212498" y="152438"/>
            <a:ext cx="515342" cy="451246"/>
          </a:xfrm>
          <a:prstGeom prst="rect">
            <a:avLst/>
          </a:prstGeom>
        </p:spPr>
        <p:txBody>
          <a:bodyPr anchor="ctr"/>
          <a:lstStyle>
            <a:lvl1pPr algn="r">
              <a:defRPr sz="1400">
                <a:solidFill>
                  <a:schemeClr val="accent1"/>
                </a:solidFill>
              </a:defRPr>
            </a:lvl1pPr>
          </a:lstStyle>
          <a:p>
            <a:fld id="{875962DA-B4D5-4007-AE4D-5E4F2B68133A}" type="slidenum">
              <a:rPr lang="en-US" smtClean="0"/>
              <a:pPr/>
              <a:t>‹Nr.›</a:t>
            </a:fld>
            <a:endParaRPr lang="en-US"/>
          </a:p>
        </p:txBody>
      </p:sp>
      <p:sp>
        <p:nvSpPr>
          <p:cNvPr id="4" name="Date Placeholder 3">
            <a:extLst>
              <a:ext uri="{FF2B5EF4-FFF2-40B4-BE49-F238E27FC236}">
                <a16:creationId xmlns:a16="http://schemas.microsoft.com/office/drawing/2014/main" id="{5469E0C6-AE94-1AF7-1093-547E31AE5E35}"/>
              </a:ext>
            </a:extLst>
          </p:cNvPr>
          <p:cNvSpPr>
            <a:spLocks noGrp="1"/>
          </p:cNvSpPr>
          <p:nvPr>
            <p:ph type="dt" sz="half" idx="2"/>
          </p:nvPr>
        </p:nvSpPr>
        <p:spPr>
          <a:xfrm>
            <a:off x="6096000" y="195499"/>
            <a:ext cx="1917576" cy="365125"/>
          </a:xfrm>
          <a:prstGeom prst="rect">
            <a:avLst/>
          </a:prstGeom>
        </p:spPr>
        <p:txBody>
          <a:bodyPr anchor="ctr"/>
          <a:lstStyle>
            <a:lvl1pPr>
              <a:defRPr sz="900">
                <a:solidFill>
                  <a:schemeClr val="accent1"/>
                </a:solidFill>
              </a:defRPr>
            </a:lvl1pPr>
          </a:lstStyle>
          <a:p>
            <a:fld id="{44DE91A6-D5D8-0840-B52C-9D1A4B4EEFCE}" type="datetime4">
              <a:rPr lang="ro-RO" smtClean="0"/>
              <a:t>17 aprilie 2026</a:t>
            </a:fld>
            <a:endParaRPr lang="en-US"/>
          </a:p>
        </p:txBody>
      </p:sp>
      <p:sp>
        <p:nvSpPr>
          <p:cNvPr id="11" name="Text Placeholder 8">
            <a:extLst>
              <a:ext uri="{FF2B5EF4-FFF2-40B4-BE49-F238E27FC236}">
                <a16:creationId xmlns:a16="http://schemas.microsoft.com/office/drawing/2014/main" id="{7AAD9224-AA82-174A-E906-BDEC0D25FEA2}"/>
              </a:ext>
            </a:extLst>
          </p:cNvPr>
          <p:cNvSpPr>
            <a:spLocks noGrp="1"/>
          </p:cNvSpPr>
          <p:nvPr>
            <p:ph type="body" sz="quarter" idx="10"/>
          </p:nvPr>
        </p:nvSpPr>
        <p:spPr>
          <a:xfrm>
            <a:off x="381740" y="1871625"/>
            <a:ext cx="5326603" cy="4688973"/>
          </a:xfrm>
          <a:prstGeom prst="rect">
            <a:avLst/>
          </a:prstGeom>
        </p:spPr>
        <p:txBody>
          <a:bodyPr lIns="0" numCol="1" spcCol="4572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75819B6F-A942-C19D-CA41-B6DCF1FDC95F}"/>
              </a:ext>
            </a:extLst>
          </p:cNvPr>
          <p:cNvSpPr>
            <a:spLocks noGrp="1"/>
          </p:cNvSpPr>
          <p:nvPr>
            <p:ph type="title" hasCustomPrompt="1"/>
          </p:nvPr>
        </p:nvSpPr>
        <p:spPr>
          <a:xfrm>
            <a:off x="380391" y="1091531"/>
            <a:ext cx="5327952" cy="780095"/>
          </a:xfrm>
          <a:prstGeom prst="rect">
            <a:avLst/>
          </a:prstGeom>
        </p:spPr>
        <p:txBody>
          <a:bodyPr lIns="0" anchor="t">
            <a:noAutofit/>
          </a:bodyPr>
          <a:lstStyle>
            <a:lvl1pPr>
              <a:defRPr>
                <a:solidFill>
                  <a:schemeClr val="accent1"/>
                </a:solidFill>
              </a:defRPr>
            </a:lvl1pPr>
          </a:lstStyle>
          <a:p>
            <a:r>
              <a:rPr lang="en-US"/>
              <a:t>Title here</a:t>
            </a:r>
          </a:p>
        </p:txBody>
      </p:sp>
      <p:sp>
        <p:nvSpPr>
          <p:cNvPr id="2" name="Picture Placeholder 55">
            <a:extLst>
              <a:ext uri="{FF2B5EF4-FFF2-40B4-BE49-F238E27FC236}">
                <a16:creationId xmlns:a16="http://schemas.microsoft.com/office/drawing/2014/main" id="{05F5ABF7-FCF2-1A89-567C-585CD5CAA56D}"/>
              </a:ext>
            </a:extLst>
          </p:cNvPr>
          <p:cNvSpPr>
            <a:spLocks noGrp="1"/>
          </p:cNvSpPr>
          <p:nvPr>
            <p:ph type="pic" sz="quarter" idx="16"/>
          </p:nvPr>
        </p:nvSpPr>
        <p:spPr>
          <a:xfrm>
            <a:off x="6758602" y="946554"/>
            <a:ext cx="5433398" cy="5911446"/>
          </a:xfrm>
          <a:custGeom>
            <a:avLst/>
            <a:gdLst>
              <a:gd name="connsiteX0" fmla="*/ 3356913 w 5433398"/>
              <a:gd name="connsiteY0" fmla="*/ 0 h 5911446"/>
              <a:gd name="connsiteX1" fmla="*/ 5233795 w 5433398"/>
              <a:gd name="connsiteY1" fmla="*/ 574205 h 5911446"/>
              <a:gd name="connsiteX2" fmla="*/ 5433398 w 5433398"/>
              <a:gd name="connsiteY2" fmla="*/ 723699 h 5911446"/>
              <a:gd name="connsiteX3" fmla="*/ 5433398 w 5433398"/>
              <a:gd name="connsiteY3" fmla="*/ 5911446 h 5911446"/>
              <a:gd name="connsiteX4" fmla="*/ 1172032 w 5433398"/>
              <a:gd name="connsiteY4" fmla="*/ 5911446 h 5911446"/>
              <a:gd name="connsiteX5" fmla="*/ 983217 w 5433398"/>
              <a:gd name="connsiteY5" fmla="*/ 5739571 h 5911446"/>
              <a:gd name="connsiteX6" fmla="*/ 0 w 5433398"/>
              <a:gd name="connsiteY6" fmla="*/ 3362163 h 5911446"/>
              <a:gd name="connsiteX7" fmla="*/ 3356913 w 5433398"/>
              <a:gd name="connsiteY7" fmla="*/ 0 h 59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3398" h="5911446">
                <a:moveTo>
                  <a:pt x="3356913" y="0"/>
                </a:moveTo>
                <a:cubicBezTo>
                  <a:pt x="4052152" y="0"/>
                  <a:pt x="4698028" y="211682"/>
                  <a:pt x="5233795" y="574205"/>
                </a:cubicBezTo>
                <a:lnTo>
                  <a:pt x="5433398" y="723699"/>
                </a:lnTo>
                <a:lnTo>
                  <a:pt x="5433398" y="5911446"/>
                </a:lnTo>
                <a:lnTo>
                  <a:pt x="1172032" y="5911446"/>
                </a:lnTo>
                <a:lnTo>
                  <a:pt x="983217" y="5739571"/>
                </a:lnTo>
                <a:cubicBezTo>
                  <a:pt x="375735" y="5131139"/>
                  <a:pt x="0" y="4290598"/>
                  <a:pt x="0" y="3362163"/>
                </a:cubicBezTo>
                <a:cubicBezTo>
                  <a:pt x="0" y="1505292"/>
                  <a:pt x="1502941" y="0"/>
                  <a:pt x="33569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260189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HQ">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7647293-E13C-EF40-AEC4-A149FCA2BB6F}"/>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colorTemperature colorTemp="3957"/>
                    </a14:imgEffect>
                  </a14:imgLayer>
                </a14:imgProps>
              </a:ext>
              <a:ext uri="{28A0092B-C50C-407E-A947-70E740481C1C}">
                <a14:useLocalDpi xmlns:a14="http://schemas.microsoft.com/office/drawing/2010/main"/>
              </a:ext>
            </a:extLst>
          </a:blip>
          <a:stretch>
            <a:fillRect/>
          </a:stretch>
        </p:blipFill>
        <p:spPr>
          <a:xfrm>
            <a:off x="0" y="0"/>
            <a:ext cx="12218504" cy="6887313"/>
          </a:xfrm>
          <a:prstGeom prst="rect">
            <a:avLst/>
          </a:prstGeom>
        </p:spPr>
      </p:pic>
      <p:sp>
        <p:nvSpPr>
          <p:cNvPr id="17" name="Rectangle 16">
            <a:extLst>
              <a:ext uri="{FF2B5EF4-FFF2-40B4-BE49-F238E27FC236}">
                <a16:creationId xmlns:a16="http://schemas.microsoft.com/office/drawing/2014/main" id="{F54A5BE5-7087-1A48-875C-118FAF40FD78}"/>
              </a:ext>
            </a:extLst>
          </p:cNvPr>
          <p:cNvSpPr/>
          <p:nvPr userDrawn="1"/>
        </p:nvSpPr>
        <p:spPr>
          <a:xfrm>
            <a:off x="-1" y="0"/>
            <a:ext cx="12205253" cy="6887313"/>
          </a:xfrm>
          <a:prstGeom prst="rect">
            <a:avLst/>
          </a:prstGeom>
          <a:gradFill>
            <a:gsLst>
              <a:gs pos="0">
                <a:srgbClr val="0070C0">
                  <a:alpha val="71000"/>
                </a:srgbClr>
              </a:gs>
              <a:gs pos="49000">
                <a:srgbClr val="0070C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aphic 11">
            <a:extLst>
              <a:ext uri="{FF2B5EF4-FFF2-40B4-BE49-F238E27FC236}">
                <a16:creationId xmlns:a16="http://schemas.microsoft.com/office/drawing/2014/main" id="{A27F0825-05B2-764E-8D4F-4C7040A5D5C6}"/>
              </a:ext>
            </a:extLst>
          </p:cNvPr>
          <p:cNvGrpSpPr/>
          <p:nvPr userDrawn="1"/>
        </p:nvGrpSpPr>
        <p:grpSpPr>
          <a:xfrm>
            <a:off x="823232" y="619932"/>
            <a:ext cx="2044094" cy="294466"/>
            <a:chOff x="823232" y="323722"/>
            <a:chExt cx="1595320" cy="229817"/>
          </a:xfrm>
        </p:grpSpPr>
        <p:sp>
          <p:nvSpPr>
            <p:cNvPr id="9" name="Freeform 8">
              <a:extLst>
                <a:ext uri="{FF2B5EF4-FFF2-40B4-BE49-F238E27FC236}">
                  <a16:creationId xmlns:a16="http://schemas.microsoft.com/office/drawing/2014/main" id="{3DC0E4C4-C5CF-0345-8294-97E9653E1D95}"/>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CAFC233-2DF9-6E48-80AC-3C9830F4DE1D}"/>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C4DFAC3-8534-2440-9808-F990633308BC}"/>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0CFE0634-AEE9-7540-AC13-48410C2ADFC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3253" y="2399337"/>
            <a:ext cx="10014957" cy="4678032"/>
          </a:xfrm>
          <a:prstGeom prst="rect">
            <a:avLst/>
          </a:prstGeom>
        </p:spPr>
      </p:pic>
      <p:sp>
        <p:nvSpPr>
          <p:cNvPr id="2" name="Title 1">
            <a:extLst>
              <a:ext uri="{FF2B5EF4-FFF2-40B4-BE49-F238E27FC236}">
                <a16:creationId xmlns:a16="http://schemas.microsoft.com/office/drawing/2014/main" id="{A7C4E7AE-E970-4574-936D-B61085CBF578}"/>
              </a:ext>
            </a:extLst>
          </p:cNvPr>
          <p:cNvSpPr>
            <a:spLocks noGrp="1"/>
          </p:cNvSpPr>
          <p:nvPr>
            <p:ph type="ctrTitle"/>
          </p:nvPr>
        </p:nvSpPr>
        <p:spPr>
          <a:xfrm>
            <a:off x="845457" y="2276327"/>
            <a:ext cx="6515463" cy="2387600"/>
          </a:xfrm>
        </p:spPr>
        <p:txBody>
          <a:bodyPr anchor="b">
            <a:noAutofit/>
          </a:bodyPr>
          <a:lstStyle>
            <a:lvl1pPr marL="0" algn="l" defTabSz="914400"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B69528D-BB6D-47CE-BF18-FC64A04ED1E0}"/>
              </a:ext>
            </a:extLst>
          </p:cNvPr>
          <p:cNvSpPr>
            <a:spLocks noGrp="1"/>
          </p:cNvSpPr>
          <p:nvPr>
            <p:ph type="subTitle" idx="1"/>
          </p:nvPr>
        </p:nvSpPr>
        <p:spPr>
          <a:xfrm>
            <a:off x="845457" y="4876800"/>
            <a:ext cx="7863568" cy="294640"/>
          </a:xfrm>
        </p:spPr>
        <p:txBody>
          <a:bodyPr>
            <a:normAutofit/>
          </a:bodyPr>
          <a:lstStyle>
            <a:lvl1pPr marL="0" indent="0" algn="l">
              <a:lnSpc>
                <a:spcPct val="120000"/>
              </a:lnSpc>
              <a:buNone/>
              <a:defRPr lang="en-US" sz="16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BF4C182F-57AF-7345-B5F1-F13EC81463C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983054" y="-1"/>
            <a:ext cx="4229100" cy="6887313"/>
          </a:xfrm>
          <a:prstGeom prst="rect">
            <a:avLst/>
          </a:prstGeom>
        </p:spPr>
      </p:pic>
      <p:sp>
        <p:nvSpPr>
          <p:cNvPr id="19" name="Text Placeholder 4">
            <a:extLst>
              <a:ext uri="{FF2B5EF4-FFF2-40B4-BE49-F238E27FC236}">
                <a16:creationId xmlns:a16="http://schemas.microsoft.com/office/drawing/2014/main" id="{25AFF273-C5B4-114C-8A67-0A44EF3D3929}"/>
              </a:ext>
            </a:extLst>
          </p:cNvPr>
          <p:cNvSpPr>
            <a:spLocks noGrp="1"/>
          </p:cNvSpPr>
          <p:nvPr>
            <p:ph type="body" sz="quarter" idx="10"/>
          </p:nvPr>
        </p:nvSpPr>
        <p:spPr>
          <a:xfrm>
            <a:off x="849111" y="5171440"/>
            <a:ext cx="3020245" cy="294641"/>
          </a:xfrm>
        </p:spPr>
        <p:txBody>
          <a:bodyPr vert="horz" lIns="0" tIns="0" rIns="91440" bIns="45720" rtlCol="0">
            <a:normAutofit/>
          </a:bodyPr>
          <a:lstStyle>
            <a:lvl1pPr marL="0" indent="0">
              <a:buNone/>
              <a:defRPr kumimoji="0" lang="en-US" sz="800" b="0" i="0" u="none" strike="noStrike" cap="all" spc="0" normalizeH="0" baseline="0" smtClean="0">
                <a:ln>
                  <a:noFill/>
                </a:ln>
                <a:solidFill>
                  <a:prstClr val="white"/>
                </a:solidFill>
                <a:effectLst/>
                <a:uLnTx/>
                <a:uFillTx/>
                <a:latin typeface="Arial" panose="020B0604020202020204" pitchFamily="34" charset="0"/>
                <a:cs typeface="Arial" panose="020B0604020202020204" pitchFamily="34" charset="0"/>
              </a:defRPr>
            </a:lvl1pPr>
            <a:lvl2pPr>
              <a:defRPr lang="en-US" sz="2000" smtClean="0"/>
            </a:lvl2pPr>
            <a:lvl3pPr>
              <a:defRPr lang="en-US" smtClean="0"/>
            </a:lvl3pPr>
            <a:lvl4pPr>
              <a:defRPr lang="en-US" smtClean="0"/>
            </a:lvl4pPr>
            <a:lvl5pPr>
              <a:defRPr lang="en-US" sz="1600"/>
            </a:lvl5pPr>
          </a:lstStyle>
          <a:p>
            <a:pPr marL="228600" marR="0" lvl="0" indent="-228600" fontAlgn="auto">
              <a:lnSpc>
                <a:spcPct val="110000"/>
              </a:lnSpc>
              <a:spcBef>
                <a:spcPts val="0"/>
              </a:spcBef>
              <a:spcAft>
                <a:spcPts val="0"/>
              </a:spcAft>
              <a:buClrTx/>
              <a:buSzTx/>
              <a:tabLst/>
            </a:pPr>
            <a:r>
              <a:rPr lang="en-US"/>
              <a:t>Click to edit Master text styles</a:t>
            </a:r>
          </a:p>
        </p:txBody>
      </p:sp>
    </p:spTree>
    <p:extLst>
      <p:ext uri="{BB962C8B-B14F-4D97-AF65-F5344CB8AC3E}">
        <p14:creationId xmlns:p14="http://schemas.microsoft.com/office/powerpoint/2010/main" val="2026386589"/>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OC Image 1">
    <p:spTree>
      <p:nvGrpSpPr>
        <p:cNvPr id="1" name=""/>
        <p:cNvGrpSpPr/>
        <p:nvPr/>
      </p:nvGrpSpPr>
      <p:grpSpPr>
        <a:xfrm>
          <a:off x="0" y="0"/>
          <a:ext cx="0" cy="0"/>
          <a:chOff x="0" y="0"/>
          <a:chExt cx="0" cy="0"/>
        </a:xfrm>
      </p:grpSpPr>
      <p:pic>
        <p:nvPicPr>
          <p:cNvPr id="6" name="Picture 5" descr="A picture containing text, person&#10;&#10;Description automatically generated">
            <a:extLst>
              <a:ext uri="{FF2B5EF4-FFF2-40B4-BE49-F238E27FC236}">
                <a16:creationId xmlns:a16="http://schemas.microsoft.com/office/drawing/2014/main" id="{41E7DD38-FE0A-7140-86BB-B9B50C2D97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05" y="0"/>
            <a:ext cx="12199955" cy="6858000"/>
          </a:xfrm>
          <a:prstGeom prst="rect">
            <a:avLst/>
          </a:prstGeom>
          <a:ln>
            <a:noFill/>
          </a:ln>
        </p:spPr>
      </p:pic>
      <p:pic>
        <p:nvPicPr>
          <p:cNvPr id="15" name="Graphic 14">
            <a:extLst>
              <a:ext uri="{FF2B5EF4-FFF2-40B4-BE49-F238E27FC236}">
                <a16:creationId xmlns:a16="http://schemas.microsoft.com/office/drawing/2014/main" id="{3D9C7F2F-8CF4-4D45-ACEF-0391340AC1E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3253" y="2380483"/>
            <a:ext cx="10014957" cy="4678032"/>
          </a:xfrm>
          <a:prstGeom prst="rect">
            <a:avLst/>
          </a:prstGeom>
        </p:spPr>
      </p:pic>
      <p:pic>
        <p:nvPicPr>
          <p:cNvPr id="14" name="Picture 13">
            <a:extLst>
              <a:ext uri="{FF2B5EF4-FFF2-40B4-BE49-F238E27FC236}">
                <a16:creationId xmlns:a16="http://schemas.microsoft.com/office/drawing/2014/main" id="{DD502FE0-46BD-1A42-9910-08C60EA2C9C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909560" y="0"/>
            <a:ext cx="4292600" cy="6858000"/>
          </a:xfrm>
          <a:prstGeom prst="rect">
            <a:avLst/>
          </a:prstGeom>
        </p:spPr>
      </p:pic>
      <p:grpSp>
        <p:nvGrpSpPr>
          <p:cNvPr id="16" name="Graphic 11">
            <a:extLst>
              <a:ext uri="{FF2B5EF4-FFF2-40B4-BE49-F238E27FC236}">
                <a16:creationId xmlns:a16="http://schemas.microsoft.com/office/drawing/2014/main" id="{F33D6666-1944-AA42-9E6F-9BCFF0FB0932}"/>
              </a:ext>
            </a:extLst>
          </p:cNvPr>
          <p:cNvGrpSpPr/>
          <p:nvPr userDrawn="1"/>
        </p:nvGrpSpPr>
        <p:grpSpPr>
          <a:xfrm>
            <a:off x="823232" y="619932"/>
            <a:ext cx="2044094" cy="294466"/>
            <a:chOff x="823232" y="323722"/>
            <a:chExt cx="1595320" cy="229817"/>
          </a:xfrm>
        </p:grpSpPr>
        <p:sp>
          <p:nvSpPr>
            <p:cNvPr id="17" name="Freeform 16">
              <a:extLst>
                <a:ext uri="{FF2B5EF4-FFF2-40B4-BE49-F238E27FC236}">
                  <a16:creationId xmlns:a16="http://schemas.microsoft.com/office/drawing/2014/main" id="{4F336A49-65E4-7043-937A-6FAE81A45108}"/>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C51E5C4-5D55-EA47-B220-D2C94522864E}"/>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09BC1E1-E5F6-9B45-9F74-9E642EECE1FD}"/>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A7C4E7AE-E970-4574-936D-B61085CBF578}"/>
              </a:ext>
            </a:extLst>
          </p:cNvPr>
          <p:cNvSpPr>
            <a:spLocks noGrp="1"/>
          </p:cNvSpPr>
          <p:nvPr>
            <p:ph type="ctrTitle"/>
          </p:nvPr>
        </p:nvSpPr>
        <p:spPr>
          <a:xfrm>
            <a:off x="845456" y="2276327"/>
            <a:ext cx="6510631" cy="2387600"/>
          </a:xfrm>
        </p:spPr>
        <p:txBody>
          <a:bodyPr anchor="b">
            <a:noAutofit/>
          </a:bodyPr>
          <a:lstStyle>
            <a:lvl1pPr marL="0" algn="l" defTabSz="914400"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B69528D-BB6D-47CE-BF18-FC64A04ED1E0}"/>
              </a:ext>
            </a:extLst>
          </p:cNvPr>
          <p:cNvSpPr>
            <a:spLocks noGrp="1"/>
          </p:cNvSpPr>
          <p:nvPr>
            <p:ph type="subTitle" idx="1"/>
          </p:nvPr>
        </p:nvSpPr>
        <p:spPr>
          <a:xfrm>
            <a:off x="845457" y="4876800"/>
            <a:ext cx="7863568" cy="294640"/>
          </a:xfrm>
        </p:spPr>
        <p:txBody>
          <a:bodyPr>
            <a:normAutofit/>
          </a:bodyPr>
          <a:lstStyle>
            <a:lvl1pPr marL="0" indent="0" algn="l">
              <a:lnSpc>
                <a:spcPct val="120000"/>
              </a:lnSpc>
              <a:buNone/>
              <a:defRPr lang="en-US" sz="16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ext Placeholder 4">
            <a:extLst>
              <a:ext uri="{FF2B5EF4-FFF2-40B4-BE49-F238E27FC236}">
                <a16:creationId xmlns:a16="http://schemas.microsoft.com/office/drawing/2014/main" id="{6CAD6511-E154-0240-9384-38D4F7E46B2C}"/>
              </a:ext>
            </a:extLst>
          </p:cNvPr>
          <p:cNvSpPr>
            <a:spLocks noGrp="1"/>
          </p:cNvSpPr>
          <p:nvPr>
            <p:ph type="body" sz="quarter" idx="10"/>
          </p:nvPr>
        </p:nvSpPr>
        <p:spPr>
          <a:xfrm>
            <a:off x="849111" y="5171440"/>
            <a:ext cx="3020245" cy="294641"/>
          </a:xfrm>
        </p:spPr>
        <p:txBody>
          <a:bodyPr vert="horz" lIns="0" tIns="0" rIns="91440" bIns="45720" rtlCol="0">
            <a:normAutofit/>
          </a:bodyPr>
          <a:lstStyle>
            <a:lvl1pPr marL="0" indent="0">
              <a:buNone/>
              <a:defRPr kumimoji="0" lang="en-US" sz="800" b="0" i="0" u="none" strike="noStrike" cap="all" spc="0" normalizeH="0" baseline="0" smtClean="0">
                <a:ln>
                  <a:noFill/>
                </a:ln>
                <a:solidFill>
                  <a:prstClr val="white"/>
                </a:solidFill>
                <a:effectLst/>
                <a:uLnTx/>
                <a:uFillTx/>
                <a:latin typeface="Arial" panose="020B0604020202020204" pitchFamily="34" charset="0"/>
                <a:cs typeface="Arial" panose="020B0604020202020204" pitchFamily="34" charset="0"/>
              </a:defRPr>
            </a:lvl1pPr>
            <a:lvl2pPr>
              <a:defRPr lang="en-US" sz="2000" smtClean="0"/>
            </a:lvl2pPr>
            <a:lvl3pPr>
              <a:defRPr lang="en-US" smtClean="0"/>
            </a:lvl3pPr>
            <a:lvl4pPr>
              <a:defRPr lang="en-US" smtClean="0"/>
            </a:lvl4pPr>
            <a:lvl5pPr>
              <a:defRPr lang="en-US" sz="1600"/>
            </a:lvl5pPr>
          </a:lstStyle>
          <a:p>
            <a:pPr marL="228600" marR="0" lvl="0" indent="-228600" fontAlgn="auto">
              <a:lnSpc>
                <a:spcPct val="110000"/>
              </a:lnSpc>
              <a:spcBef>
                <a:spcPts val="0"/>
              </a:spcBef>
              <a:spcAft>
                <a:spcPts val="0"/>
              </a:spcAft>
              <a:buClrTx/>
              <a:buSzTx/>
              <a:tabLst/>
            </a:pPr>
            <a:r>
              <a:rPr lang="en-US"/>
              <a:t>Click to edit Master text styles</a:t>
            </a:r>
          </a:p>
        </p:txBody>
      </p:sp>
    </p:spTree>
    <p:extLst>
      <p:ext uri="{BB962C8B-B14F-4D97-AF65-F5344CB8AC3E}">
        <p14:creationId xmlns:p14="http://schemas.microsoft.com/office/powerpoint/2010/main" val="3613225187"/>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OC Image 3">
    <p:spTree>
      <p:nvGrpSpPr>
        <p:cNvPr id="1" name=""/>
        <p:cNvGrpSpPr/>
        <p:nvPr/>
      </p:nvGrpSpPr>
      <p:grpSpPr>
        <a:xfrm>
          <a:off x="0" y="0"/>
          <a:ext cx="0" cy="0"/>
          <a:chOff x="0" y="0"/>
          <a:chExt cx="0" cy="0"/>
        </a:xfrm>
      </p:grpSpPr>
      <p:pic>
        <p:nvPicPr>
          <p:cNvPr id="5" name="Picture 4" descr="A person using a computer&#10;&#10;Description automatically generated with medium confidence">
            <a:extLst>
              <a:ext uri="{FF2B5EF4-FFF2-40B4-BE49-F238E27FC236}">
                <a16:creationId xmlns:a16="http://schemas.microsoft.com/office/drawing/2014/main" id="{DCF0E507-0E5D-C244-BA74-31817C809B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05" y="0"/>
            <a:ext cx="12199955" cy="6858000"/>
          </a:xfrm>
          <a:prstGeom prst="rect">
            <a:avLst/>
          </a:prstGeom>
        </p:spPr>
      </p:pic>
      <p:pic>
        <p:nvPicPr>
          <p:cNvPr id="15" name="Graphic 14">
            <a:extLst>
              <a:ext uri="{FF2B5EF4-FFF2-40B4-BE49-F238E27FC236}">
                <a16:creationId xmlns:a16="http://schemas.microsoft.com/office/drawing/2014/main" id="{3D9C7F2F-8CF4-4D45-ACEF-0391340AC1E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3253" y="2380483"/>
            <a:ext cx="10014957" cy="4678032"/>
          </a:xfrm>
          <a:prstGeom prst="rect">
            <a:avLst/>
          </a:prstGeom>
        </p:spPr>
      </p:pic>
      <p:pic>
        <p:nvPicPr>
          <p:cNvPr id="14" name="Picture 13">
            <a:extLst>
              <a:ext uri="{FF2B5EF4-FFF2-40B4-BE49-F238E27FC236}">
                <a16:creationId xmlns:a16="http://schemas.microsoft.com/office/drawing/2014/main" id="{DD502FE0-46BD-1A42-9910-08C60EA2C9C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909560" y="0"/>
            <a:ext cx="4292600" cy="6858000"/>
          </a:xfrm>
          <a:prstGeom prst="rect">
            <a:avLst/>
          </a:prstGeom>
        </p:spPr>
      </p:pic>
      <p:grpSp>
        <p:nvGrpSpPr>
          <p:cNvPr id="16" name="Graphic 11">
            <a:extLst>
              <a:ext uri="{FF2B5EF4-FFF2-40B4-BE49-F238E27FC236}">
                <a16:creationId xmlns:a16="http://schemas.microsoft.com/office/drawing/2014/main" id="{F33D6666-1944-AA42-9E6F-9BCFF0FB0932}"/>
              </a:ext>
            </a:extLst>
          </p:cNvPr>
          <p:cNvGrpSpPr/>
          <p:nvPr userDrawn="1"/>
        </p:nvGrpSpPr>
        <p:grpSpPr>
          <a:xfrm>
            <a:off x="823232" y="619932"/>
            <a:ext cx="2044094" cy="294466"/>
            <a:chOff x="823232" y="323722"/>
            <a:chExt cx="1595320" cy="229817"/>
          </a:xfrm>
        </p:grpSpPr>
        <p:sp>
          <p:nvSpPr>
            <p:cNvPr id="17" name="Freeform 16">
              <a:extLst>
                <a:ext uri="{FF2B5EF4-FFF2-40B4-BE49-F238E27FC236}">
                  <a16:creationId xmlns:a16="http://schemas.microsoft.com/office/drawing/2014/main" id="{4F336A49-65E4-7043-937A-6FAE81A45108}"/>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C51E5C4-5D55-EA47-B220-D2C94522864E}"/>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09BC1E1-E5F6-9B45-9F74-9E642EECE1FD}"/>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A7C4E7AE-E970-4574-936D-B61085CBF578}"/>
              </a:ext>
            </a:extLst>
          </p:cNvPr>
          <p:cNvSpPr>
            <a:spLocks noGrp="1"/>
          </p:cNvSpPr>
          <p:nvPr>
            <p:ph type="ctrTitle"/>
          </p:nvPr>
        </p:nvSpPr>
        <p:spPr>
          <a:xfrm>
            <a:off x="845457" y="2276327"/>
            <a:ext cx="6506319" cy="2387600"/>
          </a:xfrm>
        </p:spPr>
        <p:txBody>
          <a:bodyPr anchor="b">
            <a:noAutofit/>
          </a:bodyPr>
          <a:lstStyle>
            <a:lvl1pPr marL="0" algn="l" defTabSz="914400"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B69528D-BB6D-47CE-BF18-FC64A04ED1E0}"/>
              </a:ext>
            </a:extLst>
          </p:cNvPr>
          <p:cNvSpPr>
            <a:spLocks noGrp="1"/>
          </p:cNvSpPr>
          <p:nvPr>
            <p:ph type="subTitle" idx="1"/>
          </p:nvPr>
        </p:nvSpPr>
        <p:spPr>
          <a:xfrm>
            <a:off x="845457" y="4876800"/>
            <a:ext cx="7863568" cy="294640"/>
          </a:xfrm>
        </p:spPr>
        <p:txBody>
          <a:bodyPr>
            <a:normAutofit/>
          </a:bodyPr>
          <a:lstStyle>
            <a:lvl1pPr marL="0" indent="0" algn="l">
              <a:lnSpc>
                <a:spcPct val="120000"/>
              </a:lnSpc>
              <a:buNone/>
              <a:defRPr lang="en-US" sz="16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ext Placeholder 4">
            <a:extLst>
              <a:ext uri="{FF2B5EF4-FFF2-40B4-BE49-F238E27FC236}">
                <a16:creationId xmlns:a16="http://schemas.microsoft.com/office/drawing/2014/main" id="{6CAD6511-E154-0240-9384-38D4F7E46B2C}"/>
              </a:ext>
            </a:extLst>
          </p:cNvPr>
          <p:cNvSpPr>
            <a:spLocks noGrp="1"/>
          </p:cNvSpPr>
          <p:nvPr>
            <p:ph type="body" sz="quarter" idx="10"/>
          </p:nvPr>
        </p:nvSpPr>
        <p:spPr>
          <a:xfrm>
            <a:off x="849111" y="5171440"/>
            <a:ext cx="3020245" cy="294641"/>
          </a:xfrm>
        </p:spPr>
        <p:txBody>
          <a:bodyPr vert="horz" lIns="0" tIns="0" rIns="91440" bIns="45720" rtlCol="0">
            <a:normAutofit/>
          </a:bodyPr>
          <a:lstStyle>
            <a:lvl1pPr marL="0" indent="0">
              <a:buNone/>
              <a:defRPr kumimoji="0" lang="en-US" sz="800" b="0" i="0" u="none" strike="noStrike" cap="all" spc="0" normalizeH="0" baseline="0" smtClean="0">
                <a:ln>
                  <a:noFill/>
                </a:ln>
                <a:solidFill>
                  <a:prstClr val="white"/>
                </a:solidFill>
                <a:effectLst/>
                <a:uLnTx/>
                <a:uFillTx/>
                <a:latin typeface="Arial" panose="020B0604020202020204" pitchFamily="34" charset="0"/>
                <a:cs typeface="Arial" panose="020B0604020202020204" pitchFamily="34" charset="0"/>
              </a:defRPr>
            </a:lvl1pPr>
            <a:lvl2pPr>
              <a:defRPr lang="en-US" sz="2000" smtClean="0"/>
            </a:lvl2pPr>
            <a:lvl3pPr>
              <a:defRPr lang="en-US" smtClean="0"/>
            </a:lvl3pPr>
            <a:lvl4pPr>
              <a:defRPr lang="en-US" smtClean="0"/>
            </a:lvl4pPr>
            <a:lvl5pPr>
              <a:defRPr lang="en-US" sz="1600"/>
            </a:lvl5pPr>
          </a:lstStyle>
          <a:p>
            <a:pPr marL="228600" marR="0" lvl="0" indent="-228600" fontAlgn="auto">
              <a:lnSpc>
                <a:spcPct val="110000"/>
              </a:lnSpc>
              <a:spcBef>
                <a:spcPts val="0"/>
              </a:spcBef>
              <a:spcAft>
                <a:spcPts val="0"/>
              </a:spcAft>
              <a:buClrTx/>
              <a:buSzTx/>
              <a:tabLst/>
            </a:pPr>
            <a:r>
              <a:rPr lang="en-US"/>
              <a:t>Click to edit Master text styles</a:t>
            </a:r>
          </a:p>
        </p:txBody>
      </p:sp>
    </p:spTree>
    <p:extLst>
      <p:ext uri="{BB962C8B-B14F-4D97-AF65-F5344CB8AC3E}">
        <p14:creationId xmlns:p14="http://schemas.microsoft.com/office/powerpoint/2010/main" val="2043692343"/>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Data Center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B323737-2CBE-134E-BEA9-CE59E6ADFD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931" y="0"/>
            <a:ext cx="12209931" cy="6858000"/>
          </a:xfrm>
          <a:prstGeom prst="rect">
            <a:avLst/>
          </a:prstGeom>
        </p:spPr>
      </p:pic>
      <p:pic>
        <p:nvPicPr>
          <p:cNvPr id="15" name="Graphic 14">
            <a:extLst>
              <a:ext uri="{FF2B5EF4-FFF2-40B4-BE49-F238E27FC236}">
                <a16:creationId xmlns:a16="http://schemas.microsoft.com/office/drawing/2014/main" id="{3D9C7F2F-8CF4-4D45-ACEF-0391340AC1E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3253" y="2380483"/>
            <a:ext cx="10014957" cy="4678032"/>
          </a:xfrm>
          <a:prstGeom prst="rect">
            <a:avLst/>
          </a:prstGeom>
        </p:spPr>
      </p:pic>
      <p:pic>
        <p:nvPicPr>
          <p:cNvPr id="14" name="Picture 13">
            <a:extLst>
              <a:ext uri="{FF2B5EF4-FFF2-40B4-BE49-F238E27FC236}">
                <a16:creationId xmlns:a16="http://schemas.microsoft.com/office/drawing/2014/main" id="{DD502FE0-46BD-1A42-9910-08C60EA2C9C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909560" y="0"/>
            <a:ext cx="4292600" cy="6858000"/>
          </a:xfrm>
          <a:prstGeom prst="rect">
            <a:avLst/>
          </a:prstGeom>
        </p:spPr>
      </p:pic>
      <p:grpSp>
        <p:nvGrpSpPr>
          <p:cNvPr id="16" name="Graphic 11">
            <a:extLst>
              <a:ext uri="{FF2B5EF4-FFF2-40B4-BE49-F238E27FC236}">
                <a16:creationId xmlns:a16="http://schemas.microsoft.com/office/drawing/2014/main" id="{F33D6666-1944-AA42-9E6F-9BCFF0FB0932}"/>
              </a:ext>
            </a:extLst>
          </p:cNvPr>
          <p:cNvGrpSpPr/>
          <p:nvPr userDrawn="1"/>
        </p:nvGrpSpPr>
        <p:grpSpPr>
          <a:xfrm>
            <a:off x="823232" y="619932"/>
            <a:ext cx="2044094" cy="294466"/>
            <a:chOff x="823232" y="323722"/>
            <a:chExt cx="1595320" cy="229817"/>
          </a:xfrm>
        </p:grpSpPr>
        <p:sp>
          <p:nvSpPr>
            <p:cNvPr id="17" name="Freeform 16">
              <a:extLst>
                <a:ext uri="{FF2B5EF4-FFF2-40B4-BE49-F238E27FC236}">
                  <a16:creationId xmlns:a16="http://schemas.microsoft.com/office/drawing/2014/main" id="{4F336A49-65E4-7043-937A-6FAE81A45108}"/>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C51E5C4-5D55-EA47-B220-D2C94522864E}"/>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09BC1E1-E5F6-9B45-9F74-9E642EECE1FD}"/>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A7C4E7AE-E970-4574-936D-B61085CBF578}"/>
              </a:ext>
            </a:extLst>
          </p:cNvPr>
          <p:cNvSpPr>
            <a:spLocks noGrp="1"/>
          </p:cNvSpPr>
          <p:nvPr>
            <p:ph type="ctrTitle"/>
          </p:nvPr>
        </p:nvSpPr>
        <p:spPr>
          <a:xfrm>
            <a:off x="845457" y="2276327"/>
            <a:ext cx="6510631" cy="2387600"/>
          </a:xfrm>
        </p:spPr>
        <p:txBody>
          <a:bodyPr anchor="b">
            <a:noAutofit/>
          </a:bodyPr>
          <a:lstStyle>
            <a:lvl1pPr marL="0" algn="l" defTabSz="914400"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B69528D-BB6D-47CE-BF18-FC64A04ED1E0}"/>
              </a:ext>
            </a:extLst>
          </p:cNvPr>
          <p:cNvSpPr>
            <a:spLocks noGrp="1"/>
          </p:cNvSpPr>
          <p:nvPr>
            <p:ph type="subTitle" idx="1"/>
          </p:nvPr>
        </p:nvSpPr>
        <p:spPr>
          <a:xfrm>
            <a:off x="845457" y="4876800"/>
            <a:ext cx="7863568" cy="294640"/>
          </a:xfrm>
        </p:spPr>
        <p:txBody>
          <a:bodyPr>
            <a:normAutofit/>
          </a:bodyPr>
          <a:lstStyle>
            <a:lvl1pPr marL="0" indent="0" algn="l">
              <a:lnSpc>
                <a:spcPct val="120000"/>
              </a:lnSpc>
              <a:buNone/>
              <a:defRPr lang="en-US" sz="16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ext Placeholder 4">
            <a:extLst>
              <a:ext uri="{FF2B5EF4-FFF2-40B4-BE49-F238E27FC236}">
                <a16:creationId xmlns:a16="http://schemas.microsoft.com/office/drawing/2014/main" id="{6CAD6511-E154-0240-9384-38D4F7E46B2C}"/>
              </a:ext>
            </a:extLst>
          </p:cNvPr>
          <p:cNvSpPr>
            <a:spLocks noGrp="1"/>
          </p:cNvSpPr>
          <p:nvPr>
            <p:ph type="body" sz="quarter" idx="10"/>
          </p:nvPr>
        </p:nvSpPr>
        <p:spPr>
          <a:xfrm>
            <a:off x="849111" y="5171440"/>
            <a:ext cx="3020245" cy="294641"/>
          </a:xfrm>
        </p:spPr>
        <p:txBody>
          <a:bodyPr vert="horz" lIns="0" tIns="0" rIns="91440" bIns="45720" rtlCol="0">
            <a:normAutofit/>
          </a:bodyPr>
          <a:lstStyle>
            <a:lvl1pPr marL="0" indent="0">
              <a:buNone/>
              <a:defRPr kumimoji="0" lang="en-US" sz="800" b="0" i="0" u="none" strike="noStrike" cap="all" spc="0" normalizeH="0" baseline="0" smtClean="0">
                <a:ln>
                  <a:noFill/>
                </a:ln>
                <a:solidFill>
                  <a:prstClr val="white"/>
                </a:solidFill>
                <a:effectLst/>
                <a:uLnTx/>
                <a:uFillTx/>
                <a:latin typeface="Arial" panose="020B0604020202020204" pitchFamily="34" charset="0"/>
                <a:cs typeface="Arial" panose="020B0604020202020204" pitchFamily="34" charset="0"/>
              </a:defRPr>
            </a:lvl1pPr>
            <a:lvl2pPr>
              <a:defRPr lang="en-US" sz="2000" smtClean="0"/>
            </a:lvl2pPr>
            <a:lvl3pPr>
              <a:defRPr lang="en-US" smtClean="0"/>
            </a:lvl3pPr>
            <a:lvl4pPr>
              <a:defRPr lang="en-US" smtClean="0"/>
            </a:lvl4pPr>
            <a:lvl5pPr>
              <a:defRPr lang="en-US" sz="1600"/>
            </a:lvl5pPr>
          </a:lstStyle>
          <a:p>
            <a:pPr marL="228600" marR="0" lvl="0" indent="-228600" fontAlgn="auto">
              <a:lnSpc>
                <a:spcPct val="110000"/>
              </a:lnSpc>
              <a:spcBef>
                <a:spcPts val="0"/>
              </a:spcBef>
              <a:spcAft>
                <a:spcPts val="0"/>
              </a:spcAft>
              <a:buClrTx/>
              <a:buSzTx/>
              <a:tabLst/>
            </a:pPr>
            <a:r>
              <a:rPr lang="en-US"/>
              <a:t>Click to edit Master text styles</a:t>
            </a:r>
          </a:p>
        </p:txBody>
      </p:sp>
    </p:spTree>
    <p:extLst>
      <p:ext uri="{BB962C8B-B14F-4D97-AF65-F5344CB8AC3E}">
        <p14:creationId xmlns:p14="http://schemas.microsoft.com/office/powerpoint/2010/main" val="357928046"/>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Dark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01979A-AD87-E647-B21A-ADE69A853ADA}"/>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4C9C6823-83F1-F849-B64B-38DD71DC1B2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3253" y="2361629"/>
            <a:ext cx="10014957" cy="4678032"/>
          </a:xfrm>
          <a:prstGeom prst="rect">
            <a:avLst/>
          </a:prstGeom>
        </p:spPr>
      </p:pic>
      <p:grpSp>
        <p:nvGrpSpPr>
          <p:cNvPr id="14" name="Graphic 11">
            <a:extLst>
              <a:ext uri="{FF2B5EF4-FFF2-40B4-BE49-F238E27FC236}">
                <a16:creationId xmlns:a16="http://schemas.microsoft.com/office/drawing/2014/main" id="{515FCBB6-BA60-2F44-A1DA-C75DA90B0E62}"/>
              </a:ext>
            </a:extLst>
          </p:cNvPr>
          <p:cNvGrpSpPr/>
          <p:nvPr userDrawn="1"/>
        </p:nvGrpSpPr>
        <p:grpSpPr>
          <a:xfrm>
            <a:off x="823232" y="619932"/>
            <a:ext cx="2044094" cy="294466"/>
            <a:chOff x="823232" y="323722"/>
            <a:chExt cx="1595320" cy="229817"/>
          </a:xfrm>
        </p:grpSpPr>
        <p:sp>
          <p:nvSpPr>
            <p:cNvPr id="16" name="Freeform 15">
              <a:extLst>
                <a:ext uri="{FF2B5EF4-FFF2-40B4-BE49-F238E27FC236}">
                  <a16:creationId xmlns:a16="http://schemas.microsoft.com/office/drawing/2014/main" id="{B41DBA54-5897-334A-9EBA-1B235B3E09B6}"/>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6F8770D-5B59-7A44-B420-04E7C46B332F}"/>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FC0D544-67D8-E740-BEC6-46AADEF4E834}"/>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pic>
        <p:nvPicPr>
          <p:cNvPr id="19" name="Picture 18">
            <a:extLst>
              <a:ext uri="{FF2B5EF4-FFF2-40B4-BE49-F238E27FC236}">
                <a16:creationId xmlns:a16="http://schemas.microsoft.com/office/drawing/2014/main" id="{C2177E14-70C6-A542-8A14-B5EE6491F8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909560" y="0"/>
            <a:ext cx="4292600" cy="6858000"/>
          </a:xfrm>
          <a:prstGeom prst="rect">
            <a:avLst/>
          </a:prstGeom>
        </p:spPr>
      </p:pic>
      <p:sp>
        <p:nvSpPr>
          <p:cNvPr id="2" name="Title 1">
            <a:extLst>
              <a:ext uri="{FF2B5EF4-FFF2-40B4-BE49-F238E27FC236}">
                <a16:creationId xmlns:a16="http://schemas.microsoft.com/office/drawing/2014/main" id="{A7C4E7AE-E970-4574-936D-B61085CBF578}"/>
              </a:ext>
            </a:extLst>
          </p:cNvPr>
          <p:cNvSpPr>
            <a:spLocks noGrp="1"/>
          </p:cNvSpPr>
          <p:nvPr>
            <p:ph type="ctrTitle"/>
          </p:nvPr>
        </p:nvSpPr>
        <p:spPr>
          <a:xfrm>
            <a:off x="845457" y="2276327"/>
            <a:ext cx="6510631" cy="2387600"/>
          </a:xfrm>
        </p:spPr>
        <p:txBody>
          <a:bodyPr anchor="b">
            <a:noAutofit/>
          </a:bodyPr>
          <a:lstStyle>
            <a:lvl1pPr marL="0" algn="l" defTabSz="914400"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B69528D-BB6D-47CE-BF18-FC64A04ED1E0}"/>
              </a:ext>
            </a:extLst>
          </p:cNvPr>
          <p:cNvSpPr>
            <a:spLocks noGrp="1"/>
          </p:cNvSpPr>
          <p:nvPr>
            <p:ph type="subTitle" idx="1"/>
          </p:nvPr>
        </p:nvSpPr>
        <p:spPr>
          <a:xfrm>
            <a:off x="845457" y="4876800"/>
            <a:ext cx="7863568" cy="294640"/>
          </a:xfrm>
        </p:spPr>
        <p:txBody>
          <a:bodyPr>
            <a:normAutofit/>
          </a:bodyPr>
          <a:lstStyle>
            <a:lvl1pPr marL="0" indent="0" algn="l">
              <a:lnSpc>
                <a:spcPct val="120000"/>
              </a:lnSpc>
              <a:buNone/>
              <a:defRPr lang="en-US" sz="16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ext Placeholder 4">
            <a:extLst>
              <a:ext uri="{FF2B5EF4-FFF2-40B4-BE49-F238E27FC236}">
                <a16:creationId xmlns:a16="http://schemas.microsoft.com/office/drawing/2014/main" id="{BA4BCFC6-9B96-8542-8273-E884E126F6C2}"/>
              </a:ext>
            </a:extLst>
          </p:cNvPr>
          <p:cNvSpPr>
            <a:spLocks noGrp="1"/>
          </p:cNvSpPr>
          <p:nvPr>
            <p:ph type="body" sz="quarter" idx="10"/>
          </p:nvPr>
        </p:nvSpPr>
        <p:spPr>
          <a:xfrm>
            <a:off x="849111" y="5171440"/>
            <a:ext cx="3020245" cy="294641"/>
          </a:xfrm>
        </p:spPr>
        <p:txBody>
          <a:bodyPr vert="horz" lIns="0" tIns="0" rIns="91440" bIns="45720" rtlCol="0">
            <a:normAutofit/>
          </a:bodyPr>
          <a:lstStyle>
            <a:lvl1pPr marL="0" indent="0">
              <a:buNone/>
              <a:defRPr kumimoji="0" lang="en-US" sz="800" b="0" i="0" u="none" strike="noStrike" cap="all" spc="0" normalizeH="0" baseline="0" smtClean="0">
                <a:ln>
                  <a:noFill/>
                </a:ln>
                <a:solidFill>
                  <a:prstClr val="white"/>
                </a:solidFill>
                <a:effectLst/>
                <a:uLnTx/>
                <a:uFillTx/>
                <a:latin typeface="Arial" panose="020B0604020202020204" pitchFamily="34" charset="0"/>
                <a:cs typeface="Arial" panose="020B0604020202020204" pitchFamily="34" charset="0"/>
              </a:defRPr>
            </a:lvl1pPr>
            <a:lvl2pPr>
              <a:defRPr lang="en-US" sz="2000" smtClean="0"/>
            </a:lvl2pPr>
            <a:lvl3pPr>
              <a:defRPr lang="en-US" smtClean="0"/>
            </a:lvl3pPr>
            <a:lvl4pPr>
              <a:defRPr lang="en-US" smtClean="0"/>
            </a:lvl4pPr>
            <a:lvl5pPr>
              <a:defRPr lang="en-US" sz="1600"/>
            </a:lvl5pPr>
          </a:lstStyle>
          <a:p>
            <a:pPr marL="228600" marR="0" lvl="0" indent="-228600" fontAlgn="auto">
              <a:lnSpc>
                <a:spcPct val="110000"/>
              </a:lnSpc>
              <a:spcBef>
                <a:spcPts val="0"/>
              </a:spcBef>
              <a:spcAft>
                <a:spcPts val="0"/>
              </a:spcAft>
              <a:buClrTx/>
              <a:buSzTx/>
              <a:tabLst/>
            </a:pPr>
            <a:r>
              <a:rPr lang="en-US"/>
              <a:t>Click to edit Master text styles</a:t>
            </a:r>
          </a:p>
        </p:txBody>
      </p:sp>
    </p:spTree>
    <p:extLst>
      <p:ext uri="{BB962C8B-B14F-4D97-AF65-F5344CB8AC3E}">
        <p14:creationId xmlns:p14="http://schemas.microsoft.com/office/powerpoint/2010/main" val="1621288810"/>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4C9C6823-83F1-F849-B64B-38DD71DC1B2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3253" y="2361629"/>
            <a:ext cx="10014957" cy="4678032"/>
          </a:xfrm>
          <a:prstGeom prst="rect">
            <a:avLst/>
          </a:prstGeom>
        </p:spPr>
      </p:pic>
      <p:pic>
        <p:nvPicPr>
          <p:cNvPr id="19" name="Picture 18">
            <a:extLst>
              <a:ext uri="{FF2B5EF4-FFF2-40B4-BE49-F238E27FC236}">
                <a16:creationId xmlns:a16="http://schemas.microsoft.com/office/drawing/2014/main" id="{C2177E14-70C6-A542-8A14-B5EE6491F8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921135" y="0"/>
            <a:ext cx="4292600" cy="6858000"/>
          </a:xfrm>
          <a:prstGeom prst="rect">
            <a:avLst/>
          </a:prstGeom>
        </p:spPr>
      </p:pic>
      <p:sp>
        <p:nvSpPr>
          <p:cNvPr id="2" name="Title 1">
            <a:extLst>
              <a:ext uri="{FF2B5EF4-FFF2-40B4-BE49-F238E27FC236}">
                <a16:creationId xmlns:a16="http://schemas.microsoft.com/office/drawing/2014/main" id="{A7C4E7AE-E970-4574-936D-B61085CBF578}"/>
              </a:ext>
            </a:extLst>
          </p:cNvPr>
          <p:cNvSpPr>
            <a:spLocks noGrp="1"/>
          </p:cNvSpPr>
          <p:nvPr>
            <p:ph type="ctrTitle"/>
          </p:nvPr>
        </p:nvSpPr>
        <p:spPr>
          <a:xfrm>
            <a:off x="845457" y="2276327"/>
            <a:ext cx="6454424" cy="2387600"/>
          </a:xfrm>
        </p:spPr>
        <p:txBody>
          <a:bodyPr anchor="b">
            <a:noAutofit/>
          </a:bodyPr>
          <a:lstStyle>
            <a:lvl1pPr marL="0" algn="l" defTabSz="914400"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B69528D-BB6D-47CE-BF18-FC64A04ED1E0}"/>
              </a:ext>
            </a:extLst>
          </p:cNvPr>
          <p:cNvSpPr>
            <a:spLocks noGrp="1"/>
          </p:cNvSpPr>
          <p:nvPr>
            <p:ph type="subTitle" idx="1"/>
          </p:nvPr>
        </p:nvSpPr>
        <p:spPr>
          <a:xfrm>
            <a:off x="845457" y="4876800"/>
            <a:ext cx="7863568" cy="294640"/>
          </a:xfrm>
        </p:spPr>
        <p:txBody>
          <a:bodyPr>
            <a:normAutofit/>
          </a:bodyPr>
          <a:lstStyle>
            <a:lvl1pPr marL="0" indent="0" algn="l">
              <a:lnSpc>
                <a:spcPct val="120000"/>
              </a:lnSpc>
              <a:buNone/>
              <a:defRPr lang="en-US" sz="16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ext Placeholder 4">
            <a:extLst>
              <a:ext uri="{FF2B5EF4-FFF2-40B4-BE49-F238E27FC236}">
                <a16:creationId xmlns:a16="http://schemas.microsoft.com/office/drawing/2014/main" id="{BA4BCFC6-9B96-8542-8273-E884E126F6C2}"/>
              </a:ext>
            </a:extLst>
          </p:cNvPr>
          <p:cNvSpPr>
            <a:spLocks noGrp="1"/>
          </p:cNvSpPr>
          <p:nvPr>
            <p:ph type="body" sz="quarter" idx="10"/>
          </p:nvPr>
        </p:nvSpPr>
        <p:spPr>
          <a:xfrm>
            <a:off x="849111" y="5171440"/>
            <a:ext cx="3020245" cy="294641"/>
          </a:xfrm>
        </p:spPr>
        <p:txBody>
          <a:bodyPr vert="horz" lIns="0" tIns="0" rIns="91440" bIns="45720" rtlCol="0">
            <a:normAutofit/>
          </a:bodyPr>
          <a:lstStyle>
            <a:lvl1pPr marL="0" indent="0">
              <a:buNone/>
              <a:defRPr kumimoji="0" lang="en-US" sz="800" b="0" i="0" u="none" strike="noStrike" cap="all" spc="0" normalizeH="0" baseline="0" smtClean="0">
                <a:ln>
                  <a:noFill/>
                </a:ln>
                <a:solidFill>
                  <a:prstClr val="white"/>
                </a:solidFill>
                <a:effectLst/>
                <a:uLnTx/>
                <a:uFillTx/>
                <a:latin typeface="Arial" panose="020B0604020202020204" pitchFamily="34" charset="0"/>
                <a:cs typeface="Arial" panose="020B0604020202020204" pitchFamily="34" charset="0"/>
              </a:defRPr>
            </a:lvl1pPr>
            <a:lvl2pPr>
              <a:defRPr lang="en-US" sz="2000" smtClean="0"/>
            </a:lvl2pPr>
            <a:lvl3pPr>
              <a:defRPr lang="en-US" smtClean="0"/>
            </a:lvl3pPr>
            <a:lvl4pPr>
              <a:defRPr lang="en-US" smtClean="0"/>
            </a:lvl4pPr>
            <a:lvl5pPr>
              <a:defRPr lang="en-US" sz="1600"/>
            </a:lvl5pPr>
          </a:lstStyle>
          <a:p>
            <a:pPr marL="228600" marR="0" lvl="0" indent="-228600" fontAlgn="auto">
              <a:lnSpc>
                <a:spcPct val="110000"/>
              </a:lnSpc>
              <a:spcBef>
                <a:spcPts val="0"/>
              </a:spcBef>
              <a:spcAft>
                <a:spcPts val="0"/>
              </a:spcAft>
              <a:buClrTx/>
              <a:buSzTx/>
              <a:tabLst/>
            </a:pPr>
            <a:r>
              <a:rPr lang="en-US"/>
              <a:t>Click to edit Master text styles</a:t>
            </a:r>
          </a:p>
        </p:txBody>
      </p:sp>
      <p:grpSp>
        <p:nvGrpSpPr>
          <p:cNvPr id="12" name="Graphic 11">
            <a:extLst>
              <a:ext uri="{FF2B5EF4-FFF2-40B4-BE49-F238E27FC236}">
                <a16:creationId xmlns:a16="http://schemas.microsoft.com/office/drawing/2014/main" id="{51F4FBB6-85D5-3246-81CE-71C4E475045B}"/>
              </a:ext>
            </a:extLst>
          </p:cNvPr>
          <p:cNvGrpSpPr>
            <a:grpSpLocks noChangeAspect="1"/>
          </p:cNvGrpSpPr>
          <p:nvPr userDrawn="1"/>
        </p:nvGrpSpPr>
        <p:grpSpPr>
          <a:xfrm>
            <a:off x="810732" y="615252"/>
            <a:ext cx="2048256" cy="295066"/>
            <a:chOff x="823232" y="323722"/>
            <a:chExt cx="1595320" cy="229817"/>
          </a:xfrm>
        </p:grpSpPr>
        <p:sp>
          <p:nvSpPr>
            <p:cNvPr id="20" name="Freeform 19">
              <a:extLst>
                <a:ext uri="{FF2B5EF4-FFF2-40B4-BE49-F238E27FC236}">
                  <a16:creationId xmlns:a16="http://schemas.microsoft.com/office/drawing/2014/main" id="{D0F78FFB-927A-8640-8924-BC0FB6B400EA}"/>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3417BBC-C338-B046-90ED-3A8B02FBB6E9}"/>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64446CB-C50B-BD43-9B5D-BC5C5BA37685}"/>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135893459"/>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55F9EF3-637E-3E45-A6CB-AC3E6269A977}"/>
              </a:ext>
            </a:extLst>
          </p:cNvPr>
          <p:cNvSpPr/>
          <p:nvPr userDrawn="1"/>
        </p:nvSpPr>
        <p:spPr>
          <a:xfrm flipH="1">
            <a:off x="7864679" y="-354"/>
            <a:ext cx="4327321" cy="6858354"/>
          </a:xfrm>
          <a:custGeom>
            <a:avLst/>
            <a:gdLst>
              <a:gd name="connsiteX0" fmla="*/ 0 w 4327321"/>
              <a:gd name="connsiteY0" fmla="*/ 0 h 6858354"/>
              <a:gd name="connsiteX1" fmla="*/ 2739634 w 4327321"/>
              <a:gd name="connsiteY1" fmla="*/ 0 h 6858354"/>
              <a:gd name="connsiteX2" fmla="*/ 2794069 w 4327321"/>
              <a:gd name="connsiteY2" fmla="*/ 45266 h 6858354"/>
              <a:gd name="connsiteX3" fmla="*/ 4327321 w 4327321"/>
              <a:gd name="connsiteY3" fmla="*/ 3413503 h 6858354"/>
              <a:gd name="connsiteX4" fmla="*/ 2794068 w 4327321"/>
              <a:gd name="connsiteY4" fmla="*/ 6781741 h 6858354"/>
              <a:gd name="connsiteX5" fmla="*/ 2701936 w 4327321"/>
              <a:gd name="connsiteY5" fmla="*/ 6858354 h 6858354"/>
              <a:gd name="connsiteX6" fmla="*/ 0 w 4327321"/>
              <a:gd name="connsiteY6" fmla="*/ 6858354 h 68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321" h="6858354">
                <a:moveTo>
                  <a:pt x="0" y="0"/>
                </a:moveTo>
                <a:lnTo>
                  <a:pt x="2739634" y="0"/>
                </a:lnTo>
                <a:lnTo>
                  <a:pt x="2794069" y="45266"/>
                </a:lnTo>
                <a:cubicBezTo>
                  <a:pt x="3733578" y="864018"/>
                  <a:pt x="4327321" y="2069423"/>
                  <a:pt x="4327321" y="3413503"/>
                </a:cubicBezTo>
                <a:cubicBezTo>
                  <a:pt x="4327321" y="4757584"/>
                  <a:pt x="3733578" y="5962988"/>
                  <a:pt x="2794068" y="6781741"/>
                </a:cubicBezTo>
                <a:lnTo>
                  <a:pt x="2701936" y="6858354"/>
                </a:lnTo>
                <a:lnTo>
                  <a:pt x="0" y="685835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ooter Placeholder 1">
            <a:extLst>
              <a:ext uri="{FF2B5EF4-FFF2-40B4-BE49-F238E27FC236}">
                <a16:creationId xmlns:a16="http://schemas.microsoft.com/office/drawing/2014/main" id="{439A5AF7-5BE5-5549-99BE-16EFF04DB138}"/>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lumMod val="65000"/>
                  </a:schemeClr>
                </a:solidFill>
                <a:latin typeface="Arial" panose="020B0604020202020204" pitchFamily="34" charset="0"/>
                <a:cs typeface="Arial" panose="020B0604020202020204" pitchFamily="34" charset="0"/>
              </a:rPr>
              <a:t>PROPRIETARY AND CONFIDENTIAL</a:t>
            </a:r>
          </a:p>
        </p:txBody>
      </p:sp>
      <p:sp>
        <p:nvSpPr>
          <p:cNvPr id="20" name="Title 1">
            <a:extLst>
              <a:ext uri="{FF2B5EF4-FFF2-40B4-BE49-F238E27FC236}">
                <a16:creationId xmlns:a16="http://schemas.microsoft.com/office/drawing/2014/main" id="{A8AE6AFA-C6E3-5B40-9A97-6AEE40439EC9}"/>
              </a:ext>
            </a:extLst>
          </p:cNvPr>
          <p:cNvSpPr>
            <a:spLocks noGrp="1"/>
          </p:cNvSpPr>
          <p:nvPr>
            <p:ph type="title"/>
          </p:nvPr>
        </p:nvSpPr>
        <p:spPr>
          <a:xfrm>
            <a:off x="838200" y="979715"/>
            <a:ext cx="6451600" cy="927100"/>
          </a:xfrm>
        </p:spPr>
        <p:txBody>
          <a:bodyPr anchor="ctr">
            <a:noAutofit/>
          </a:bodyPr>
          <a:lstStyle>
            <a:lvl1pPr>
              <a:defRPr sz="2800"/>
            </a:lvl1pPr>
          </a:lstStyle>
          <a:p>
            <a:r>
              <a:rPr lang="en-US"/>
              <a:t>Click to edit Master title style</a:t>
            </a:r>
          </a:p>
        </p:txBody>
      </p:sp>
      <p:sp>
        <p:nvSpPr>
          <p:cNvPr id="14" name="TextBox 13">
            <a:extLst>
              <a:ext uri="{FF2B5EF4-FFF2-40B4-BE49-F238E27FC236}">
                <a16:creationId xmlns:a16="http://schemas.microsoft.com/office/drawing/2014/main" id="{C643D878-5258-1A49-8511-9CC85DEA8DB0}"/>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sp>
        <p:nvSpPr>
          <p:cNvPr id="3" name="Content Placeholder 2">
            <a:extLst>
              <a:ext uri="{FF2B5EF4-FFF2-40B4-BE49-F238E27FC236}">
                <a16:creationId xmlns:a16="http://schemas.microsoft.com/office/drawing/2014/main" id="{86484ECF-67E4-5E4D-B96B-696B0CE0E5B4}"/>
              </a:ext>
            </a:extLst>
          </p:cNvPr>
          <p:cNvSpPr>
            <a:spLocks noGrp="1"/>
          </p:cNvSpPr>
          <p:nvPr>
            <p:ph sz="quarter" idx="10"/>
          </p:nvPr>
        </p:nvSpPr>
        <p:spPr>
          <a:xfrm>
            <a:off x="838200" y="2038350"/>
            <a:ext cx="6451600" cy="3684588"/>
          </a:xfrm>
        </p:spPr>
        <p:txBody>
          <a:bodyPr/>
          <a:lstStyle>
            <a:lvl1pPr>
              <a:defRPr sz="2400"/>
            </a:lvl1pPr>
            <a:lvl2pPr>
              <a:defRPr sz="20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D5D23743-340C-364C-B520-606C573926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06811" y="2403852"/>
            <a:ext cx="2019300" cy="2019300"/>
          </a:xfrm>
          <a:prstGeom prst="rect">
            <a:avLst/>
          </a:prstGeom>
        </p:spPr>
      </p:pic>
    </p:spTree>
    <p:extLst>
      <p:ext uri="{BB962C8B-B14F-4D97-AF65-F5344CB8AC3E}">
        <p14:creationId xmlns:p14="http://schemas.microsoft.com/office/powerpoint/2010/main" val="4070561840"/>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title Content Ligh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39EBE6E-DB0B-2141-AA4D-89032EE53D6C}"/>
              </a:ext>
            </a:extLst>
          </p:cNvPr>
          <p:cNvSpPr>
            <a:spLocks noGrp="1"/>
          </p:cNvSpPr>
          <p:nvPr>
            <p:ph type="title"/>
          </p:nvPr>
        </p:nvSpPr>
        <p:spPr>
          <a:xfrm>
            <a:off x="838200" y="80581"/>
            <a:ext cx="8006778" cy="927100"/>
          </a:xfrm>
        </p:spPr>
        <p:txBody>
          <a:bodyPr>
            <a:noAutofit/>
          </a:bodyPr>
          <a:lstStyle/>
          <a:p>
            <a:r>
              <a:rPr lang="en-US"/>
              <a:t>Click to edit Master title style</a:t>
            </a:r>
          </a:p>
        </p:txBody>
      </p:sp>
      <p:grpSp>
        <p:nvGrpSpPr>
          <p:cNvPr id="17" name="Group 16">
            <a:extLst>
              <a:ext uri="{FF2B5EF4-FFF2-40B4-BE49-F238E27FC236}">
                <a16:creationId xmlns:a16="http://schemas.microsoft.com/office/drawing/2014/main" id="{51F8C4A0-F7F2-494B-8B8F-B5EEE236F033}"/>
              </a:ext>
            </a:extLst>
          </p:cNvPr>
          <p:cNvGrpSpPr/>
          <p:nvPr userDrawn="1"/>
        </p:nvGrpSpPr>
        <p:grpSpPr>
          <a:xfrm>
            <a:off x="8482036" y="0"/>
            <a:ext cx="3721097" cy="6858000"/>
            <a:chOff x="8490781" y="0"/>
            <a:chExt cx="3721097" cy="6858000"/>
          </a:xfrm>
        </p:grpSpPr>
        <p:pic>
          <p:nvPicPr>
            <p:cNvPr id="18" name="Picture 17">
              <a:extLst>
                <a:ext uri="{FF2B5EF4-FFF2-40B4-BE49-F238E27FC236}">
                  <a16:creationId xmlns:a16="http://schemas.microsoft.com/office/drawing/2014/main" id="{43626D14-C582-8B49-A01D-20F1E1A7F5B9}"/>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
            <a:stretch/>
          </p:blipFill>
          <p:spPr>
            <a:xfrm>
              <a:off x="8490781" y="0"/>
              <a:ext cx="3721097" cy="6858000"/>
            </a:xfrm>
            <a:prstGeom prst="rect">
              <a:avLst/>
            </a:prstGeom>
          </p:spPr>
        </p:pic>
        <p:sp>
          <p:nvSpPr>
            <p:cNvPr id="19" name="Oval 18">
              <a:extLst>
                <a:ext uri="{FF2B5EF4-FFF2-40B4-BE49-F238E27FC236}">
                  <a16:creationId xmlns:a16="http://schemas.microsoft.com/office/drawing/2014/main" id="{97867AC0-AF41-4D46-A6A4-01A97FE50888}"/>
                </a:ext>
              </a:extLst>
            </p:cNvPr>
            <p:cNvSpPr/>
            <p:nvPr userDrawn="1"/>
          </p:nvSpPr>
          <p:spPr>
            <a:xfrm>
              <a:off x="11202677" y="507629"/>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7522B0A-419F-5A44-BBAC-E6D5B059D4ED}"/>
                </a:ext>
              </a:extLst>
            </p:cNvPr>
            <p:cNvSpPr/>
            <p:nvPr userDrawn="1"/>
          </p:nvSpPr>
          <p:spPr>
            <a:xfrm>
              <a:off x="10630538" y="497411"/>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38199" y="1025525"/>
            <a:ext cx="8006777" cy="612775"/>
          </a:xfrm>
        </p:spPr>
        <p:txBody>
          <a:bodyPr anchor="t">
            <a:noAutofit/>
          </a:bodyPr>
          <a:lstStyle>
            <a:lvl1pPr marL="0" indent="0">
              <a:lnSpc>
                <a:spcPct val="120000"/>
              </a:lnSpc>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Footer Placeholder 1">
            <a:extLst>
              <a:ext uri="{FF2B5EF4-FFF2-40B4-BE49-F238E27FC236}">
                <a16:creationId xmlns:a16="http://schemas.microsoft.com/office/drawing/2014/main" id="{439A5AF7-5BE5-5549-99BE-16EFF04DB138}"/>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lumMod val="65000"/>
                  </a:schemeClr>
                </a:solidFill>
                <a:latin typeface="Arial" panose="020B0604020202020204" pitchFamily="34" charset="0"/>
                <a:cs typeface="Arial" panose="020B0604020202020204" pitchFamily="34" charset="0"/>
              </a:rPr>
              <a:t>PROPRIETARY AND CONFIDENTIAL</a:t>
            </a:r>
          </a:p>
        </p:txBody>
      </p:sp>
      <p:grpSp>
        <p:nvGrpSpPr>
          <p:cNvPr id="10" name="Graphic 11">
            <a:extLst>
              <a:ext uri="{FF2B5EF4-FFF2-40B4-BE49-F238E27FC236}">
                <a16:creationId xmlns:a16="http://schemas.microsoft.com/office/drawing/2014/main" id="{B3088AF6-0F16-F741-BD02-8BAE7C90C008}"/>
              </a:ext>
            </a:extLst>
          </p:cNvPr>
          <p:cNvGrpSpPr/>
          <p:nvPr userDrawn="1"/>
        </p:nvGrpSpPr>
        <p:grpSpPr>
          <a:xfrm>
            <a:off x="10301462" y="476084"/>
            <a:ext cx="1319943" cy="190147"/>
            <a:chOff x="823232" y="323722"/>
            <a:chExt cx="1595320" cy="229817"/>
          </a:xfrm>
        </p:grpSpPr>
        <p:sp>
          <p:nvSpPr>
            <p:cNvPr id="11" name="Freeform 10">
              <a:extLst>
                <a:ext uri="{FF2B5EF4-FFF2-40B4-BE49-F238E27FC236}">
                  <a16:creationId xmlns:a16="http://schemas.microsoft.com/office/drawing/2014/main" id="{C2C4901F-8759-984E-96F2-75A4A8E76617}"/>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CB8AC03-03AF-A14B-A012-ECF91325FF6D}"/>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9AEAFE8-D41F-8547-8C80-70BD00D87C5A}"/>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79BEDF7F-E41C-C24C-B971-C2F2189D4A3D}"/>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sp>
        <p:nvSpPr>
          <p:cNvPr id="4" name="Content Placeholder 3">
            <a:extLst>
              <a:ext uri="{FF2B5EF4-FFF2-40B4-BE49-F238E27FC236}">
                <a16:creationId xmlns:a16="http://schemas.microsoft.com/office/drawing/2014/main" id="{AD4E5326-2447-F84F-A28C-FE0D37F0C004}"/>
              </a:ext>
            </a:extLst>
          </p:cNvPr>
          <p:cNvSpPr>
            <a:spLocks noGrp="1"/>
          </p:cNvSpPr>
          <p:nvPr>
            <p:ph sz="quarter" idx="11"/>
          </p:nvPr>
        </p:nvSpPr>
        <p:spPr>
          <a:xfrm>
            <a:off x="850461" y="1829064"/>
            <a:ext cx="8897044"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258323"/>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Two columns text">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910E9662-76ED-37C3-13B2-79ECF3CDE91A}"/>
              </a:ext>
            </a:extLst>
          </p:cNvPr>
          <p:cNvSpPr>
            <a:spLocks noGrp="1"/>
          </p:cNvSpPr>
          <p:nvPr>
            <p:ph type="body" sz="quarter" idx="10"/>
          </p:nvPr>
        </p:nvSpPr>
        <p:spPr>
          <a:xfrm>
            <a:off x="407140" y="1871625"/>
            <a:ext cx="11414346" cy="4688973"/>
          </a:xfrm>
          <a:prstGeom prst="rect">
            <a:avLst/>
          </a:prstGeom>
        </p:spPr>
        <p:txBody>
          <a:bodyPr lIns="0" numCol="2" spcCol="457200">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1">
            <a:extLst>
              <a:ext uri="{FF2B5EF4-FFF2-40B4-BE49-F238E27FC236}">
                <a16:creationId xmlns:a16="http://schemas.microsoft.com/office/drawing/2014/main" id="{CFB31034-86B6-7234-164F-A16437E062ED}"/>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1" name="Text Placeholder 5">
            <a:extLst>
              <a:ext uri="{FF2B5EF4-FFF2-40B4-BE49-F238E27FC236}">
                <a16:creationId xmlns:a16="http://schemas.microsoft.com/office/drawing/2014/main" id="{1F020913-CD4E-C090-9E40-856DBD7B0FAC}"/>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928003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11183-695D-4740-BACC-ED25935ED85B}"/>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
          <a:stretch/>
        </p:blipFill>
        <p:spPr>
          <a:xfrm>
            <a:off x="8482478" y="0"/>
            <a:ext cx="3721097" cy="6858000"/>
          </a:xfrm>
          <a:prstGeom prst="rect">
            <a:avLst/>
          </a:prstGeom>
        </p:spPr>
      </p:pic>
      <p:sp>
        <p:nvSpPr>
          <p:cNvPr id="13" name="Oval 12">
            <a:extLst>
              <a:ext uri="{FF2B5EF4-FFF2-40B4-BE49-F238E27FC236}">
                <a16:creationId xmlns:a16="http://schemas.microsoft.com/office/drawing/2014/main" id="{EEFDEB31-4291-5F40-9D42-C5CA054763CF}"/>
              </a:ext>
            </a:extLst>
          </p:cNvPr>
          <p:cNvSpPr/>
          <p:nvPr userDrawn="1"/>
        </p:nvSpPr>
        <p:spPr>
          <a:xfrm>
            <a:off x="11202677" y="507629"/>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4D052A5-642F-F34D-8417-4EEE363D3276}"/>
              </a:ext>
            </a:extLst>
          </p:cNvPr>
          <p:cNvSpPr/>
          <p:nvPr userDrawn="1"/>
        </p:nvSpPr>
        <p:spPr>
          <a:xfrm>
            <a:off x="10630538" y="497411"/>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38200" y="1025525"/>
            <a:ext cx="8004858" cy="612775"/>
          </a:xfrm>
        </p:spPr>
        <p:txBody>
          <a:bodyPr anchor="t">
            <a:noAutofit/>
          </a:bodyPr>
          <a:lstStyle>
            <a:lvl1pPr marL="0" indent="0">
              <a:lnSpc>
                <a:spcPct val="120000"/>
              </a:lnSpc>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Footer Placeholder 1">
            <a:extLst>
              <a:ext uri="{FF2B5EF4-FFF2-40B4-BE49-F238E27FC236}">
                <a16:creationId xmlns:a16="http://schemas.microsoft.com/office/drawing/2014/main" id="{B6015FD6-34E9-6E43-A052-72473EF9A2C8}"/>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lumMod val="65000"/>
                  </a:schemeClr>
                </a:solidFill>
                <a:latin typeface="Arial" panose="020B0604020202020204" pitchFamily="34" charset="0"/>
                <a:cs typeface="Arial" panose="020B0604020202020204" pitchFamily="34" charset="0"/>
              </a:rPr>
              <a:t>PROPRIETARY AND CONFIDENTIAL</a:t>
            </a:r>
          </a:p>
        </p:txBody>
      </p:sp>
      <p:grpSp>
        <p:nvGrpSpPr>
          <p:cNvPr id="9" name="Graphic 11">
            <a:extLst>
              <a:ext uri="{FF2B5EF4-FFF2-40B4-BE49-F238E27FC236}">
                <a16:creationId xmlns:a16="http://schemas.microsoft.com/office/drawing/2014/main" id="{B4B72E49-8CB6-5641-83B2-24B0F99B18EE}"/>
              </a:ext>
            </a:extLst>
          </p:cNvPr>
          <p:cNvGrpSpPr/>
          <p:nvPr userDrawn="1"/>
        </p:nvGrpSpPr>
        <p:grpSpPr>
          <a:xfrm>
            <a:off x="10301462" y="476084"/>
            <a:ext cx="1319943" cy="190147"/>
            <a:chOff x="823232" y="323722"/>
            <a:chExt cx="1595320" cy="229817"/>
          </a:xfrm>
        </p:grpSpPr>
        <p:sp>
          <p:nvSpPr>
            <p:cNvPr id="10" name="Freeform 9">
              <a:extLst>
                <a:ext uri="{FF2B5EF4-FFF2-40B4-BE49-F238E27FC236}">
                  <a16:creationId xmlns:a16="http://schemas.microsoft.com/office/drawing/2014/main" id="{0F362472-FEDE-154B-8822-BE2377C19B5F}"/>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7A2EABA-84B8-1D41-8793-633F1439A1D5}"/>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C4D690B-EC9E-C043-B130-46E97501DED1}"/>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14" name="Title 1">
            <a:extLst>
              <a:ext uri="{FF2B5EF4-FFF2-40B4-BE49-F238E27FC236}">
                <a16:creationId xmlns:a16="http://schemas.microsoft.com/office/drawing/2014/main" id="{EA64C137-24DA-2648-8BA7-69DD24FFD1CE}"/>
              </a:ext>
            </a:extLst>
          </p:cNvPr>
          <p:cNvSpPr>
            <a:spLocks noGrp="1"/>
          </p:cNvSpPr>
          <p:nvPr>
            <p:ph type="title"/>
          </p:nvPr>
        </p:nvSpPr>
        <p:spPr>
          <a:xfrm>
            <a:off x="838200" y="80581"/>
            <a:ext cx="8004858" cy="927100"/>
          </a:xfrm>
        </p:spPr>
        <p:txBody>
          <a:bodyPr>
            <a:noAutofit/>
          </a:bodyPr>
          <a:lstStyle/>
          <a:p>
            <a:r>
              <a:rPr lang="en-US"/>
              <a:t>Click to edit Master title style</a:t>
            </a:r>
          </a:p>
        </p:txBody>
      </p:sp>
      <p:sp>
        <p:nvSpPr>
          <p:cNvPr id="15" name="TextBox 14">
            <a:extLst>
              <a:ext uri="{FF2B5EF4-FFF2-40B4-BE49-F238E27FC236}">
                <a16:creationId xmlns:a16="http://schemas.microsoft.com/office/drawing/2014/main" id="{3E6D12FF-D522-FA46-A403-748FD63B148C}"/>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spTree>
    <p:extLst>
      <p:ext uri="{BB962C8B-B14F-4D97-AF65-F5344CB8AC3E}">
        <p14:creationId xmlns:p14="http://schemas.microsoft.com/office/powerpoint/2010/main" val="2467040424"/>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Ligh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2FD3184-E37D-F94B-9244-1790631B7FF4}"/>
              </a:ext>
            </a:extLst>
          </p:cNvPr>
          <p:cNvGrpSpPr/>
          <p:nvPr userDrawn="1"/>
        </p:nvGrpSpPr>
        <p:grpSpPr>
          <a:xfrm>
            <a:off x="8482036" y="0"/>
            <a:ext cx="3721097" cy="6858000"/>
            <a:chOff x="8490781" y="0"/>
            <a:chExt cx="3721097" cy="6858000"/>
          </a:xfrm>
        </p:grpSpPr>
        <p:pic>
          <p:nvPicPr>
            <p:cNvPr id="14" name="Picture 13">
              <a:extLst>
                <a:ext uri="{FF2B5EF4-FFF2-40B4-BE49-F238E27FC236}">
                  <a16:creationId xmlns:a16="http://schemas.microsoft.com/office/drawing/2014/main" id="{F35F56C2-B3F9-7C48-B9A7-8D0ECAC75B28}"/>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
            <a:stretch/>
          </p:blipFill>
          <p:spPr>
            <a:xfrm>
              <a:off x="8490781" y="0"/>
              <a:ext cx="3721097" cy="6858000"/>
            </a:xfrm>
            <a:prstGeom prst="rect">
              <a:avLst/>
            </a:prstGeom>
          </p:spPr>
        </p:pic>
        <p:sp>
          <p:nvSpPr>
            <p:cNvPr id="5" name="Oval 4">
              <a:extLst>
                <a:ext uri="{FF2B5EF4-FFF2-40B4-BE49-F238E27FC236}">
                  <a16:creationId xmlns:a16="http://schemas.microsoft.com/office/drawing/2014/main" id="{0EB6F0CD-B591-4B47-AF80-1F8C35F1F1D0}"/>
                </a:ext>
              </a:extLst>
            </p:cNvPr>
            <p:cNvSpPr/>
            <p:nvPr userDrawn="1"/>
          </p:nvSpPr>
          <p:spPr>
            <a:xfrm>
              <a:off x="11202677" y="507629"/>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228FC02-9B73-674B-8456-53ACA927274F}"/>
                </a:ext>
              </a:extLst>
            </p:cNvPr>
            <p:cNvSpPr/>
            <p:nvPr userDrawn="1"/>
          </p:nvSpPr>
          <p:spPr>
            <a:xfrm>
              <a:off x="10630538" y="497411"/>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C754F2C-116B-4BE2-A588-3D02AB748451}"/>
              </a:ext>
            </a:extLst>
          </p:cNvPr>
          <p:cNvSpPr>
            <a:spLocks noGrp="1"/>
          </p:cNvSpPr>
          <p:nvPr>
            <p:ph type="title"/>
          </p:nvPr>
        </p:nvSpPr>
        <p:spPr>
          <a:xfrm>
            <a:off x="838200" y="80581"/>
            <a:ext cx="8006778" cy="927100"/>
          </a:xfrm>
        </p:spPr>
        <p:txBody>
          <a:bodyPr>
            <a:noAutofit/>
          </a:bodyPr>
          <a:lstStyle/>
          <a:p>
            <a:r>
              <a:rPr lang="en-US"/>
              <a:t>Click to edit Master title style</a:t>
            </a:r>
          </a:p>
        </p:txBody>
      </p:sp>
      <p:sp>
        <p:nvSpPr>
          <p:cNvPr id="6" name="Footer Placeholder 1">
            <a:extLst>
              <a:ext uri="{FF2B5EF4-FFF2-40B4-BE49-F238E27FC236}">
                <a16:creationId xmlns:a16="http://schemas.microsoft.com/office/drawing/2014/main" id="{C240C9EA-F9F7-184F-924B-27DA25849997}"/>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lumMod val="65000"/>
                  </a:schemeClr>
                </a:solidFill>
                <a:latin typeface="Arial" panose="020B0604020202020204" pitchFamily="34" charset="0"/>
                <a:cs typeface="Arial" panose="020B0604020202020204" pitchFamily="34" charset="0"/>
              </a:rPr>
              <a:t>PROPRIETARY AND CONFIDENTIAL</a:t>
            </a:r>
          </a:p>
        </p:txBody>
      </p:sp>
      <p:grpSp>
        <p:nvGrpSpPr>
          <p:cNvPr id="8" name="Graphic 11">
            <a:extLst>
              <a:ext uri="{FF2B5EF4-FFF2-40B4-BE49-F238E27FC236}">
                <a16:creationId xmlns:a16="http://schemas.microsoft.com/office/drawing/2014/main" id="{05C91E07-9B4F-1947-BAAA-5A4DC536BE9D}"/>
              </a:ext>
            </a:extLst>
          </p:cNvPr>
          <p:cNvGrpSpPr/>
          <p:nvPr userDrawn="1"/>
        </p:nvGrpSpPr>
        <p:grpSpPr>
          <a:xfrm>
            <a:off x="10301462" y="476084"/>
            <a:ext cx="1319943" cy="190147"/>
            <a:chOff x="823232" y="323722"/>
            <a:chExt cx="1595320" cy="229817"/>
          </a:xfrm>
        </p:grpSpPr>
        <p:sp>
          <p:nvSpPr>
            <p:cNvPr id="9" name="Freeform 8">
              <a:extLst>
                <a:ext uri="{FF2B5EF4-FFF2-40B4-BE49-F238E27FC236}">
                  <a16:creationId xmlns:a16="http://schemas.microsoft.com/office/drawing/2014/main" id="{EC8B15A5-A19F-B049-915A-F90E42DCD7E9}"/>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F196A26-5A29-F943-869D-2C5C1528BAD3}"/>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18828F0-D56F-4347-88D1-77A0798CDDA9}"/>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5669D60F-6D34-534D-A58F-D8F127B6BFF6}"/>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spTree>
    <p:extLst>
      <p:ext uri="{BB962C8B-B14F-4D97-AF65-F5344CB8AC3E}">
        <p14:creationId xmlns:p14="http://schemas.microsoft.com/office/powerpoint/2010/main" val="1027774301"/>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Box Light">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6EE98CD2-6ACC-7645-9444-7226599F223F}"/>
              </a:ext>
            </a:extLst>
          </p:cNvPr>
          <p:cNvSpPr/>
          <p:nvPr userDrawn="1"/>
        </p:nvSpPr>
        <p:spPr>
          <a:xfrm>
            <a:off x="-32148" y="0"/>
            <a:ext cx="4327321" cy="6858354"/>
          </a:xfrm>
          <a:custGeom>
            <a:avLst/>
            <a:gdLst>
              <a:gd name="connsiteX0" fmla="*/ 0 w 4327321"/>
              <a:gd name="connsiteY0" fmla="*/ 0 h 6858354"/>
              <a:gd name="connsiteX1" fmla="*/ 2739634 w 4327321"/>
              <a:gd name="connsiteY1" fmla="*/ 0 h 6858354"/>
              <a:gd name="connsiteX2" fmla="*/ 2794069 w 4327321"/>
              <a:gd name="connsiteY2" fmla="*/ 45266 h 6858354"/>
              <a:gd name="connsiteX3" fmla="*/ 4327321 w 4327321"/>
              <a:gd name="connsiteY3" fmla="*/ 3413503 h 6858354"/>
              <a:gd name="connsiteX4" fmla="*/ 2794068 w 4327321"/>
              <a:gd name="connsiteY4" fmla="*/ 6781741 h 6858354"/>
              <a:gd name="connsiteX5" fmla="*/ 2701936 w 4327321"/>
              <a:gd name="connsiteY5" fmla="*/ 6858354 h 6858354"/>
              <a:gd name="connsiteX6" fmla="*/ 0 w 4327321"/>
              <a:gd name="connsiteY6" fmla="*/ 6858354 h 68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321" h="6858354">
                <a:moveTo>
                  <a:pt x="0" y="0"/>
                </a:moveTo>
                <a:lnTo>
                  <a:pt x="2739634" y="0"/>
                </a:lnTo>
                <a:lnTo>
                  <a:pt x="2794069" y="45266"/>
                </a:lnTo>
                <a:cubicBezTo>
                  <a:pt x="3733578" y="864018"/>
                  <a:pt x="4327321" y="2069423"/>
                  <a:pt x="4327321" y="3413503"/>
                </a:cubicBezTo>
                <a:cubicBezTo>
                  <a:pt x="4327321" y="4757584"/>
                  <a:pt x="3733578" y="5962988"/>
                  <a:pt x="2794068" y="6781741"/>
                </a:cubicBezTo>
                <a:lnTo>
                  <a:pt x="2701936" y="6858354"/>
                </a:lnTo>
                <a:lnTo>
                  <a:pt x="0" y="685835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43394" y="3244332"/>
            <a:ext cx="2790455" cy="612775"/>
          </a:xfrm>
        </p:spPr>
        <p:txBody>
          <a:bodyPr anchor="t">
            <a:noAutofit/>
          </a:bodyPr>
          <a:lstStyle>
            <a:lvl1pPr marL="0" indent="0">
              <a:lnSpc>
                <a:spcPct val="120000"/>
              </a:lnSpc>
              <a:buNone/>
              <a:defRPr sz="1600">
                <a:solidFill>
                  <a:schemeClr val="bg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Footer Placeholder 1">
            <a:extLst>
              <a:ext uri="{FF2B5EF4-FFF2-40B4-BE49-F238E27FC236}">
                <a16:creationId xmlns:a16="http://schemas.microsoft.com/office/drawing/2014/main" id="{439A5AF7-5BE5-5549-99BE-16EFF04DB138}"/>
              </a:ext>
            </a:extLst>
          </p:cNvPr>
          <p:cNvSpPr txBox="1">
            <a:spLocks/>
          </p:cNvSpPr>
          <p:nvPr userDrawn="1"/>
        </p:nvSpPr>
        <p:spPr>
          <a:xfrm>
            <a:off x="755686" y="6364817"/>
            <a:ext cx="250434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panose="020B0604020202020204" pitchFamily="34" charset="0"/>
                <a:cs typeface="Arial" panose="020B0604020202020204" pitchFamily="34" charset="0"/>
              </a:rPr>
              <a:t>PROPRIETARY AND CONFIDENTIAL</a:t>
            </a:r>
          </a:p>
        </p:txBody>
      </p:sp>
      <p:sp>
        <p:nvSpPr>
          <p:cNvPr id="48" name="Picture Placeholder 30">
            <a:extLst>
              <a:ext uri="{FF2B5EF4-FFF2-40B4-BE49-F238E27FC236}">
                <a16:creationId xmlns:a16="http://schemas.microsoft.com/office/drawing/2014/main" id="{A58AFBF1-FAEB-D347-851C-98C84DDDFDD0}"/>
              </a:ext>
            </a:extLst>
          </p:cNvPr>
          <p:cNvSpPr>
            <a:spLocks noGrp="1"/>
          </p:cNvSpPr>
          <p:nvPr>
            <p:ph type="pic" sz="quarter" idx="11"/>
          </p:nvPr>
        </p:nvSpPr>
        <p:spPr>
          <a:xfrm>
            <a:off x="4590691" y="1368653"/>
            <a:ext cx="686493" cy="607869"/>
          </a:xfrm>
          <a:noFill/>
        </p:spPr>
        <p:txBody>
          <a:bodyPr anchor="ctr">
            <a:normAutofit/>
          </a:bodyPr>
          <a:lstStyle>
            <a:lvl1pPr marL="0" indent="0" algn="ctr">
              <a:buNone/>
              <a:defRPr sz="1000"/>
            </a:lvl1pPr>
          </a:lstStyle>
          <a:p>
            <a:r>
              <a:rPr lang="en-US"/>
              <a:t>Click icon to add picture</a:t>
            </a:r>
          </a:p>
        </p:txBody>
      </p:sp>
      <p:sp>
        <p:nvSpPr>
          <p:cNvPr id="49" name="Picture Placeholder 30">
            <a:extLst>
              <a:ext uri="{FF2B5EF4-FFF2-40B4-BE49-F238E27FC236}">
                <a16:creationId xmlns:a16="http://schemas.microsoft.com/office/drawing/2014/main" id="{13F101CB-18CE-544F-9B3B-CECE190BBC13}"/>
              </a:ext>
            </a:extLst>
          </p:cNvPr>
          <p:cNvSpPr>
            <a:spLocks noGrp="1"/>
          </p:cNvSpPr>
          <p:nvPr>
            <p:ph type="pic" sz="quarter" idx="12"/>
          </p:nvPr>
        </p:nvSpPr>
        <p:spPr>
          <a:xfrm>
            <a:off x="7510090" y="1368653"/>
            <a:ext cx="686493" cy="607869"/>
          </a:xfrm>
          <a:noFill/>
        </p:spPr>
        <p:txBody>
          <a:bodyPr anchor="ctr">
            <a:normAutofit/>
          </a:bodyPr>
          <a:lstStyle>
            <a:lvl1pPr marL="0" indent="0" algn="ctr">
              <a:buNone/>
              <a:defRPr sz="1000"/>
            </a:lvl1pPr>
          </a:lstStyle>
          <a:p>
            <a:r>
              <a:rPr lang="en-US"/>
              <a:t>Click icon to add picture</a:t>
            </a:r>
          </a:p>
        </p:txBody>
      </p:sp>
      <p:sp>
        <p:nvSpPr>
          <p:cNvPr id="50" name="Picture Placeholder 30">
            <a:extLst>
              <a:ext uri="{FF2B5EF4-FFF2-40B4-BE49-F238E27FC236}">
                <a16:creationId xmlns:a16="http://schemas.microsoft.com/office/drawing/2014/main" id="{92DE0C4A-F8A5-F441-9F3E-7875BB693177}"/>
              </a:ext>
            </a:extLst>
          </p:cNvPr>
          <p:cNvSpPr>
            <a:spLocks noGrp="1"/>
          </p:cNvSpPr>
          <p:nvPr>
            <p:ph type="pic" sz="quarter" idx="13"/>
          </p:nvPr>
        </p:nvSpPr>
        <p:spPr>
          <a:xfrm>
            <a:off x="4590691" y="3701719"/>
            <a:ext cx="686493" cy="607869"/>
          </a:xfrm>
          <a:noFill/>
        </p:spPr>
        <p:txBody>
          <a:bodyPr anchor="ctr">
            <a:normAutofit/>
          </a:bodyPr>
          <a:lstStyle>
            <a:lvl1pPr marL="0" indent="0" algn="ctr">
              <a:buNone/>
              <a:defRPr sz="1000"/>
            </a:lvl1pPr>
          </a:lstStyle>
          <a:p>
            <a:r>
              <a:rPr lang="en-US"/>
              <a:t>Click icon to add picture</a:t>
            </a:r>
          </a:p>
        </p:txBody>
      </p:sp>
      <p:sp>
        <p:nvSpPr>
          <p:cNvPr id="51" name="Picture Placeholder 30">
            <a:extLst>
              <a:ext uri="{FF2B5EF4-FFF2-40B4-BE49-F238E27FC236}">
                <a16:creationId xmlns:a16="http://schemas.microsoft.com/office/drawing/2014/main" id="{FBE8EA80-F95B-9146-AC37-3F91573B5449}"/>
              </a:ext>
            </a:extLst>
          </p:cNvPr>
          <p:cNvSpPr>
            <a:spLocks noGrp="1"/>
          </p:cNvSpPr>
          <p:nvPr>
            <p:ph type="pic" sz="quarter" idx="14"/>
          </p:nvPr>
        </p:nvSpPr>
        <p:spPr>
          <a:xfrm>
            <a:off x="7510090" y="3701718"/>
            <a:ext cx="686493" cy="607869"/>
          </a:xfrm>
          <a:noFill/>
        </p:spPr>
        <p:txBody>
          <a:bodyPr anchor="ctr">
            <a:normAutofit/>
          </a:bodyPr>
          <a:lstStyle>
            <a:lvl1pPr marL="0" indent="0" algn="ctr">
              <a:buNone/>
              <a:defRPr sz="1000"/>
            </a:lvl1pPr>
          </a:lstStyle>
          <a:p>
            <a:r>
              <a:rPr lang="en-US"/>
              <a:t>Click icon to add picture</a:t>
            </a:r>
          </a:p>
        </p:txBody>
      </p:sp>
      <p:sp>
        <p:nvSpPr>
          <p:cNvPr id="52" name="Text Placeholder 39">
            <a:extLst>
              <a:ext uri="{FF2B5EF4-FFF2-40B4-BE49-F238E27FC236}">
                <a16:creationId xmlns:a16="http://schemas.microsoft.com/office/drawing/2014/main" id="{4D33DA92-50F2-1244-B9B1-7F7F8B57DD2B}"/>
              </a:ext>
            </a:extLst>
          </p:cNvPr>
          <p:cNvSpPr>
            <a:spLocks noGrp="1"/>
          </p:cNvSpPr>
          <p:nvPr>
            <p:ph type="body" sz="quarter" idx="15"/>
          </p:nvPr>
        </p:nvSpPr>
        <p:spPr>
          <a:xfrm>
            <a:off x="4590691" y="2050771"/>
            <a:ext cx="2640192" cy="342900"/>
          </a:xfrm>
        </p:spPr>
        <p:txBody>
          <a:bodyPr anchor="b">
            <a:noAutofit/>
          </a:bodyPr>
          <a:lstStyle>
            <a:lvl1pPr marL="0" indent="0">
              <a:buNone/>
              <a:defRPr sz="2000" b="1">
                <a:solidFill>
                  <a:schemeClr val="tx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53" name="Text Placeholder 39">
            <a:extLst>
              <a:ext uri="{FF2B5EF4-FFF2-40B4-BE49-F238E27FC236}">
                <a16:creationId xmlns:a16="http://schemas.microsoft.com/office/drawing/2014/main" id="{A76A6BDD-E6D8-1243-8DCD-677BAA54360B}"/>
              </a:ext>
            </a:extLst>
          </p:cNvPr>
          <p:cNvSpPr>
            <a:spLocks noGrp="1"/>
          </p:cNvSpPr>
          <p:nvPr>
            <p:ph type="body" sz="quarter" idx="16"/>
          </p:nvPr>
        </p:nvSpPr>
        <p:spPr>
          <a:xfrm>
            <a:off x="7510090" y="2043592"/>
            <a:ext cx="2517052" cy="342900"/>
          </a:xfrm>
        </p:spPr>
        <p:txBody>
          <a:bodyPr anchor="b">
            <a:noAutofit/>
          </a:bodyPr>
          <a:lstStyle>
            <a:lvl1pPr marL="0" indent="0">
              <a:buNone/>
              <a:defRPr sz="2000" b="1">
                <a:solidFill>
                  <a:schemeClr val="tx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54" name="Text Placeholder 39">
            <a:extLst>
              <a:ext uri="{FF2B5EF4-FFF2-40B4-BE49-F238E27FC236}">
                <a16:creationId xmlns:a16="http://schemas.microsoft.com/office/drawing/2014/main" id="{501C7409-302B-A04A-8868-9B546007A096}"/>
              </a:ext>
            </a:extLst>
          </p:cNvPr>
          <p:cNvSpPr>
            <a:spLocks noGrp="1"/>
          </p:cNvSpPr>
          <p:nvPr>
            <p:ph type="body" sz="quarter" idx="17"/>
          </p:nvPr>
        </p:nvSpPr>
        <p:spPr>
          <a:xfrm>
            <a:off x="4590690" y="4378563"/>
            <a:ext cx="2640191" cy="342900"/>
          </a:xfrm>
        </p:spPr>
        <p:txBody>
          <a:bodyPr anchor="b">
            <a:noAutofit/>
          </a:bodyPr>
          <a:lstStyle>
            <a:lvl1pPr marL="0" indent="0">
              <a:buNone/>
              <a:defRPr sz="2000" b="1">
                <a:solidFill>
                  <a:schemeClr val="tx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55" name="Text Placeholder 39">
            <a:extLst>
              <a:ext uri="{FF2B5EF4-FFF2-40B4-BE49-F238E27FC236}">
                <a16:creationId xmlns:a16="http://schemas.microsoft.com/office/drawing/2014/main" id="{146D2023-C299-7541-BFCB-027841B4B812}"/>
              </a:ext>
            </a:extLst>
          </p:cNvPr>
          <p:cNvSpPr>
            <a:spLocks noGrp="1"/>
          </p:cNvSpPr>
          <p:nvPr>
            <p:ph type="body" sz="quarter" idx="18"/>
          </p:nvPr>
        </p:nvSpPr>
        <p:spPr>
          <a:xfrm>
            <a:off x="7510090" y="4371384"/>
            <a:ext cx="2517052" cy="342900"/>
          </a:xfrm>
        </p:spPr>
        <p:txBody>
          <a:bodyPr anchor="b">
            <a:noAutofit/>
          </a:bodyPr>
          <a:lstStyle>
            <a:lvl1pPr marL="0" indent="0">
              <a:buNone/>
              <a:defRPr sz="2000" b="1">
                <a:solidFill>
                  <a:schemeClr val="tx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56" name="Text Placeholder 4">
            <a:extLst>
              <a:ext uri="{FF2B5EF4-FFF2-40B4-BE49-F238E27FC236}">
                <a16:creationId xmlns:a16="http://schemas.microsoft.com/office/drawing/2014/main" id="{5A1CA820-F85D-FB4E-B908-59FEBA674BE4}"/>
              </a:ext>
            </a:extLst>
          </p:cNvPr>
          <p:cNvSpPr>
            <a:spLocks noGrp="1"/>
          </p:cNvSpPr>
          <p:nvPr>
            <p:ph type="body" sz="quarter" idx="19"/>
          </p:nvPr>
        </p:nvSpPr>
        <p:spPr>
          <a:xfrm>
            <a:off x="4590691" y="2396674"/>
            <a:ext cx="2640194" cy="876159"/>
          </a:xfrm>
        </p:spPr>
        <p:txBody>
          <a:bodyPr anchor="t">
            <a:noAutofit/>
          </a:bodyPr>
          <a:lstStyle>
            <a:lvl1pPr marL="0" indent="0">
              <a:lnSpc>
                <a:spcPct val="100000"/>
              </a:lnSpc>
              <a:buNone/>
              <a:defRPr lang="en-US" sz="1400" kern="1200" dirty="0">
                <a:solidFill>
                  <a:schemeClr val="tx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57" name="Text Placeholder 4">
            <a:extLst>
              <a:ext uri="{FF2B5EF4-FFF2-40B4-BE49-F238E27FC236}">
                <a16:creationId xmlns:a16="http://schemas.microsoft.com/office/drawing/2014/main" id="{184E0E25-63E5-544F-B020-8149BE9DF3D1}"/>
              </a:ext>
            </a:extLst>
          </p:cNvPr>
          <p:cNvSpPr>
            <a:spLocks noGrp="1"/>
          </p:cNvSpPr>
          <p:nvPr>
            <p:ph type="body" sz="quarter" idx="20"/>
          </p:nvPr>
        </p:nvSpPr>
        <p:spPr>
          <a:xfrm>
            <a:off x="4590690" y="4730866"/>
            <a:ext cx="2640193" cy="876159"/>
          </a:xfrm>
        </p:spPr>
        <p:txBody>
          <a:bodyPr anchor="t">
            <a:noAutofit/>
          </a:bodyPr>
          <a:lstStyle>
            <a:lvl1pPr marL="0" indent="0">
              <a:lnSpc>
                <a:spcPct val="100000"/>
              </a:lnSpc>
              <a:buNone/>
              <a:defRPr lang="en-US" sz="1400" kern="1200" dirty="0">
                <a:solidFill>
                  <a:schemeClr val="tx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58" name="Text Placeholder 4">
            <a:extLst>
              <a:ext uri="{FF2B5EF4-FFF2-40B4-BE49-F238E27FC236}">
                <a16:creationId xmlns:a16="http://schemas.microsoft.com/office/drawing/2014/main" id="{E47D5690-B7DE-904B-9B8B-6AC583541772}"/>
              </a:ext>
            </a:extLst>
          </p:cNvPr>
          <p:cNvSpPr>
            <a:spLocks noGrp="1"/>
          </p:cNvSpPr>
          <p:nvPr>
            <p:ph type="body" sz="quarter" idx="21"/>
          </p:nvPr>
        </p:nvSpPr>
        <p:spPr>
          <a:xfrm>
            <a:off x="7510090" y="2396674"/>
            <a:ext cx="2517052" cy="876159"/>
          </a:xfrm>
        </p:spPr>
        <p:txBody>
          <a:bodyPr anchor="t">
            <a:noAutofit/>
          </a:bodyPr>
          <a:lstStyle>
            <a:lvl1pPr marL="0" indent="0">
              <a:lnSpc>
                <a:spcPct val="100000"/>
              </a:lnSpc>
              <a:buNone/>
              <a:defRPr lang="en-US" sz="1400" kern="1200" dirty="0">
                <a:solidFill>
                  <a:schemeClr val="tx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59" name="Text Placeholder 4">
            <a:extLst>
              <a:ext uri="{FF2B5EF4-FFF2-40B4-BE49-F238E27FC236}">
                <a16:creationId xmlns:a16="http://schemas.microsoft.com/office/drawing/2014/main" id="{12C88948-9535-104D-8971-29C87C766E04}"/>
              </a:ext>
            </a:extLst>
          </p:cNvPr>
          <p:cNvSpPr>
            <a:spLocks noGrp="1"/>
          </p:cNvSpPr>
          <p:nvPr>
            <p:ph type="body" sz="quarter" idx="22"/>
          </p:nvPr>
        </p:nvSpPr>
        <p:spPr>
          <a:xfrm>
            <a:off x="7510090" y="4730866"/>
            <a:ext cx="2517052" cy="876159"/>
          </a:xfrm>
        </p:spPr>
        <p:txBody>
          <a:bodyPr anchor="t">
            <a:noAutofit/>
          </a:bodyPr>
          <a:lstStyle>
            <a:lvl1pPr marL="0" indent="0">
              <a:lnSpc>
                <a:spcPct val="100000"/>
              </a:lnSpc>
              <a:buNone/>
              <a:defRPr lang="en-US" sz="1400" kern="1200" dirty="0">
                <a:solidFill>
                  <a:schemeClr val="tx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61" name="Title 1">
            <a:extLst>
              <a:ext uri="{FF2B5EF4-FFF2-40B4-BE49-F238E27FC236}">
                <a16:creationId xmlns:a16="http://schemas.microsoft.com/office/drawing/2014/main" id="{F61F1887-5D71-CC4D-AC4B-DEBA8A1119E2}"/>
              </a:ext>
            </a:extLst>
          </p:cNvPr>
          <p:cNvSpPr>
            <a:spLocks noGrp="1"/>
          </p:cNvSpPr>
          <p:nvPr>
            <p:ph type="title"/>
          </p:nvPr>
        </p:nvSpPr>
        <p:spPr>
          <a:xfrm>
            <a:off x="838200" y="2004622"/>
            <a:ext cx="2790455" cy="927100"/>
          </a:xfrm>
        </p:spPr>
        <p:txBody>
          <a:bodyPr>
            <a:noAutofit/>
          </a:bodyPr>
          <a:lstStyle>
            <a:lvl1pPr>
              <a:defRPr>
                <a:solidFill>
                  <a:schemeClr val="bg1"/>
                </a:solidFill>
              </a:defRPr>
            </a:lvl1pPr>
          </a:lstStyle>
          <a:p>
            <a:r>
              <a:rPr lang="en-US"/>
              <a:t>Click to edit Master title style</a:t>
            </a:r>
          </a:p>
        </p:txBody>
      </p:sp>
      <p:sp>
        <p:nvSpPr>
          <p:cNvPr id="23" name="TextBox 22">
            <a:extLst>
              <a:ext uri="{FF2B5EF4-FFF2-40B4-BE49-F238E27FC236}">
                <a16:creationId xmlns:a16="http://schemas.microsoft.com/office/drawing/2014/main" id="{FD66C879-8CB2-9E45-A303-953BCFB71D28}"/>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grpSp>
        <p:nvGrpSpPr>
          <p:cNvPr id="24" name="Group 23">
            <a:extLst>
              <a:ext uri="{FF2B5EF4-FFF2-40B4-BE49-F238E27FC236}">
                <a16:creationId xmlns:a16="http://schemas.microsoft.com/office/drawing/2014/main" id="{99071030-6218-5640-AB10-50C4FE4BECB7}"/>
              </a:ext>
            </a:extLst>
          </p:cNvPr>
          <p:cNvGrpSpPr/>
          <p:nvPr userDrawn="1"/>
        </p:nvGrpSpPr>
        <p:grpSpPr>
          <a:xfrm>
            <a:off x="10353575" y="233128"/>
            <a:ext cx="657726" cy="102152"/>
            <a:chOff x="10627895" y="507448"/>
            <a:chExt cx="657726" cy="102152"/>
          </a:xfrm>
          <a:solidFill>
            <a:schemeClr val="bg1"/>
          </a:solidFill>
        </p:grpSpPr>
        <p:sp>
          <p:nvSpPr>
            <p:cNvPr id="25" name="Oval 24">
              <a:extLst>
                <a:ext uri="{FF2B5EF4-FFF2-40B4-BE49-F238E27FC236}">
                  <a16:creationId xmlns:a16="http://schemas.microsoft.com/office/drawing/2014/main" id="{35BE7248-1879-DD4E-BE75-4F91BBB9B2C6}"/>
                </a:ext>
              </a:extLst>
            </p:cNvPr>
            <p:cNvSpPr/>
            <p:nvPr userDrawn="1"/>
          </p:nvSpPr>
          <p:spPr>
            <a:xfrm>
              <a:off x="10627895" y="507448"/>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760D25F-2417-4B48-8934-C2C3733F9F26}"/>
                </a:ext>
              </a:extLst>
            </p:cNvPr>
            <p:cNvSpPr/>
            <p:nvPr userDrawn="1"/>
          </p:nvSpPr>
          <p:spPr>
            <a:xfrm>
              <a:off x="11189368" y="515469"/>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aphic 11">
            <a:extLst>
              <a:ext uri="{FF2B5EF4-FFF2-40B4-BE49-F238E27FC236}">
                <a16:creationId xmlns:a16="http://schemas.microsoft.com/office/drawing/2014/main" id="{170CD0FA-BCE5-484F-8C24-78E74BEE5AB1}"/>
              </a:ext>
            </a:extLst>
          </p:cNvPr>
          <p:cNvGrpSpPr/>
          <p:nvPr userDrawn="1"/>
        </p:nvGrpSpPr>
        <p:grpSpPr>
          <a:xfrm>
            <a:off x="10301462" y="476084"/>
            <a:ext cx="1319943" cy="190147"/>
            <a:chOff x="823232" y="323722"/>
            <a:chExt cx="1595320" cy="229817"/>
          </a:xfrm>
          <a:solidFill>
            <a:schemeClr val="accent1"/>
          </a:solidFill>
        </p:grpSpPr>
        <p:sp>
          <p:nvSpPr>
            <p:cNvPr id="19" name="Freeform 18">
              <a:extLst>
                <a:ext uri="{FF2B5EF4-FFF2-40B4-BE49-F238E27FC236}">
                  <a16:creationId xmlns:a16="http://schemas.microsoft.com/office/drawing/2014/main" id="{75301CEC-D542-2A43-B7F9-625A6A8FB901}"/>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grpFill/>
            <a:ln w="1267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79A731-F57D-9140-9D23-6B681426F4EC}"/>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grpFill/>
            <a:ln w="1267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58AF37B-3759-BB40-970D-99E3D907E03E}"/>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grp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1235845786"/>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Box Light">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B3F5DC4-32C8-1F41-9913-0AF8C507D2E0}"/>
              </a:ext>
            </a:extLst>
          </p:cNvPr>
          <p:cNvGrpSpPr/>
          <p:nvPr userDrawn="1"/>
        </p:nvGrpSpPr>
        <p:grpSpPr>
          <a:xfrm>
            <a:off x="8482122" y="0"/>
            <a:ext cx="3721097" cy="6858000"/>
            <a:chOff x="8490781" y="0"/>
            <a:chExt cx="3721097" cy="6858000"/>
          </a:xfrm>
        </p:grpSpPr>
        <p:pic>
          <p:nvPicPr>
            <p:cNvPr id="30" name="Picture 29">
              <a:extLst>
                <a:ext uri="{FF2B5EF4-FFF2-40B4-BE49-F238E27FC236}">
                  <a16:creationId xmlns:a16="http://schemas.microsoft.com/office/drawing/2014/main" id="{120C012B-37DA-7A44-9919-0FEDC74B1BDC}"/>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
            <a:stretch/>
          </p:blipFill>
          <p:spPr>
            <a:xfrm>
              <a:off x="8490781" y="0"/>
              <a:ext cx="3721097" cy="6858000"/>
            </a:xfrm>
            <a:prstGeom prst="rect">
              <a:avLst/>
            </a:prstGeom>
          </p:spPr>
        </p:pic>
        <p:sp>
          <p:nvSpPr>
            <p:cNvPr id="31" name="Oval 30">
              <a:extLst>
                <a:ext uri="{FF2B5EF4-FFF2-40B4-BE49-F238E27FC236}">
                  <a16:creationId xmlns:a16="http://schemas.microsoft.com/office/drawing/2014/main" id="{4FDBCA03-E909-6041-90B9-9787F4C5D2E9}"/>
                </a:ext>
              </a:extLst>
            </p:cNvPr>
            <p:cNvSpPr/>
            <p:nvPr userDrawn="1"/>
          </p:nvSpPr>
          <p:spPr>
            <a:xfrm>
              <a:off x="11202677" y="507629"/>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7F4ED3B-0C2A-3344-87C5-D693B1DF93C6}"/>
                </a:ext>
              </a:extLst>
            </p:cNvPr>
            <p:cNvSpPr/>
            <p:nvPr userDrawn="1"/>
          </p:nvSpPr>
          <p:spPr>
            <a:xfrm>
              <a:off x="10630538" y="497411"/>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C754F2C-116B-4BE2-A588-3D02AB748451}"/>
              </a:ext>
            </a:extLst>
          </p:cNvPr>
          <p:cNvSpPr>
            <a:spLocks noGrp="1"/>
          </p:cNvSpPr>
          <p:nvPr>
            <p:ph type="title"/>
          </p:nvPr>
        </p:nvSpPr>
        <p:spPr/>
        <p:txBody>
          <a:bodyPr>
            <a:noAutofit/>
          </a:bodyPr>
          <a:lstStyle/>
          <a:p>
            <a:r>
              <a:rPr lang="en-US"/>
              <a:t>Click to edit Master title style</a:t>
            </a:r>
          </a:p>
        </p:txBody>
      </p:sp>
      <p:sp>
        <p:nvSpPr>
          <p:cNvPr id="6" name="Footer Placeholder 1">
            <a:extLst>
              <a:ext uri="{FF2B5EF4-FFF2-40B4-BE49-F238E27FC236}">
                <a16:creationId xmlns:a16="http://schemas.microsoft.com/office/drawing/2014/main" id="{C240C9EA-F9F7-184F-924B-27DA25849997}"/>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lumMod val="65000"/>
                  </a:schemeClr>
                </a:solidFill>
                <a:latin typeface="Arial" panose="020B0604020202020204" pitchFamily="34" charset="0"/>
                <a:cs typeface="Arial" panose="020B0604020202020204" pitchFamily="34" charset="0"/>
              </a:rPr>
              <a:t>URHEBERRECHTLICH GESCHÜTZT UND VERTRAULICH</a:t>
            </a:r>
          </a:p>
        </p:txBody>
      </p:sp>
      <p:sp>
        <p:nvSpPr>
          <p:cNvPr id="12" name="Freeform 11">
            <a:extLst>
              <a:ext uri="{FF2B5EF4-FFF2-40B4-BE49-F238E27FC236}">
                <a16:creationId xmlns:a16="http://schemas.microsoft.com/office/drawing/2014/main" id="{8F821CD7-7BBC-0147-AA47-317557CCB8EC}"/>
              </a:ext>
            </a:extLst>
          </p:cNvPr>
          <p:cNvSpPr/>
          <p:nvPr userDrawn="1"/>
        </p:nvSpPr>
        <p:spPr>
          <a:xfrm>
            <a:off x="838200" y="2019300"/>
            <a:ext cx="3520440" cy="3520440"/>
          </a:xfrm>
          <a:custGeom>
            <a:avLst/>
            <a:gdLst>
              <a:gd name="connsiteX0" fmla="*/ 0 w 4088369"/>
              <a:gd name="connsiteY0" fmla="*/ -1423 h 4079209"/>
              <a:gd name="connsiteX1" fmla="*/ 4088369 w 4088369"/>
              <a:gd name="connsiteY1" fmla="*/ -1423 h 4079209"/>
              <a:gd name="connsiteX2" fmla="*/ 4088369 w 4088369"/>
              <a:gd name="connsiteY2" fmla="*/ 4077786 h 4079209"/>
              <a:gd name="connsiteX3" fmla="*/ 0 w 4088369"/>
              <a:gd name="connsiteY3" fmla="*/ 4077786 h 4079209"/>
            </a:gdLst>
            <a:ahLst/>
            <a:cxnLst>
              <a:cxn ang="0">
                <a:pos x="connsiteX0" y="connsiteY0"/>
              </a:cxn>
              <a:cxn ang="0">
                <a:pos x="connsiteX1" y="connsiteY1"/>
              </a:cxn>
              <a:cxn ang="0">
                <a:pos x="connsiteX2" y="connsiteY2"/>
              </a:cxn>
              <a:cxn ang="0">
                <a:pos x="connsiteX3" y="connsiteY3"/>
              </a:cxn>
            </a:cxnLst>
            <a:rect l="l" t="t" r="r" b="b"/>
            <a:pathLst>
              <a:path w="4088369" h="4079209">
                <a:moveTo>
                  <a:pt x="0" y="-1423"/>
                </a:moveTo>
                <a:lnTo>
                  <a:pt x="4088369" y="-1423"/>
                </a:lnTo>
                <a:lnTo>
                  <a:pt x="4088369" y="4077786"/>
                </a:lnTo>
                <a:lnTo>
                  <a:pt x="0" y="4077786"/>
                </a:lnTo>
                <a:close/>
              </a:path>
            </a:pathLst>
          </a:custGeom>
          <a:solidFill>
            <a:srgbClr val="000000"/>
          </a:solidFill>
          <a:ln w="1021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EFB65A5-A76E-2E48-8578-5E3A183C5755}"/>
              </a:ext>
            </a:extLst>
          </p:cNvPr>
          <p:cNvSpPr/>
          <p:nvPr userDrawn="1"/>
        </p:nvSpPr>
        <p:spPr>
          <a:xfrm>
            <a:off x="4332273" y="2019300"/>
            <a:ext cx="3520440" cy="3520440"/>
          </a:xfrm>
          <a:custGeom>
            <a:avLst/>
            <a:gdLst>
              <a:gd name="connsiteX0" fmla="*/ 0 w 4088369"/>
              <a:gd name="connsiteY0" fmla="*/ -1423 h 4079209"/>
              <a:gd name="connsiteX1" fmla="*/ 4088369 w 4088369"/>
              <a:gd name="connsiteY1" fmla="*/ -1423 h 4079209"/>
              <a:gd name="connsiteX2" fmla="*/ 4088369 w 4088369"/>
              <a:gd name="connsiteY2" fmla="*/ 4077786 h 4079209"/>
              <a:gd name="connsiteX3" fmla="*/ 0 w 4088369"/>
              <a:gd name="connsiteY3" fmla="*/ 4077786 h 4079209"/>
            </a:gdLst>
            <a:ahLst/>
            <a:cxnLst>
              <a:cxn ang="0">
                <a:pos x="connsiteX0" y="connsiteY0"/>
              </a:cxn>
              <a:cxn ang="0">
                <a:pos x="connsiteX1" y="connsiteY1"/>
              </a:cxn>
              <a:cxn ang="0">
                <a:pos x="connsiteX2" y="connsiteY2"/>
              </a:cxn>
              <a:cxn ang="0">
                <a:pos x="connsiteX3" y="connsiteY3"/>
              </a:cxn>
            </a:cxnLst>
            <a:rect l="l" t="t" r="r" b="b"/>
            <a:pathLst>
              <a:path w="4088369" h="4079209">
                <a:moveTo>
                  <a:pt x="0" y="-1423"/>
                </a:moveTo>
                <a:lnTo>
                  <a:pt x="4088369" y="-1423"/>
                </a:lnTo>
                <a:lnTo>
                  <a:pt x="4088369" y="4077786"/>
                </a:lnTo>
                <a:lnTo>
                  <a:pt x="0" y="4077786"/>
                </a:lnTo>
                <a:close/>
              </a:path>
            </a:pathLst>
          </a:custGeom>
          <a:solidFill>
            <a:schemeClr val="accent4"/>
          </a:solidFill>
          <a:ln w="1021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34B4E01-30D8-D643-93DA-D561267820EC}"/>
              </a:ext>
            </a:extLst>
          </p:cNvPr>
          <p:cNvSpPr/>
          <p:nvPr userDrawn="1"/>
        </p:nvSpPr>
        <p:spPr>
          <a:xfrm>
            <a:off x="7826345" y="2019300"/>
            <a:ext cx="3520440" cy="3520440"/>
          </a:xfrm>
          <a:custGeom>
            <a:avLst/>
            <a:gdLst>
              <a:gd name="connsiteX0" fmla="*/ 0 w 4088369"/>
              <a:gd name="connsiteY0" fmla="*/ -1423 h 4079209"/>
              <a:gd name="connsiteX1" fmla="*/ 4088369 w 4088369"/>
              <a:gd name="connsiteY1" fmla="*/ -1423 h 4079209"/>
              <a:gd name="connsiteX2" fmla="*/ 4088369 w 4088369"/>
              <a:gd name="connsiteY2" fmla="*/ 4077786 h 4079209"/>
              <a:gd name="connsiteX3" fmla="*/ 0 w 4088369"/>
              <a:gd name="connsiteY3" fmla="*/ 4077786 h 4079209"/>
            </a:gdLst>
            <a:ahLst/>
            <a:cxnLst>
              <a:cxn ang="0">
                <a:pos x="connsiteX0" y="connsiteY0"/>
              </a:cxn>
              <a:cxn ang="0">
                <a:pos x="connsiteX1" y="connsiteY1"/>
              </a:cxn>
              <a:cxn ang="0">
                <a:pos x="connsiteX2" y="connsiteY2"/>
              </a:cxn>
              <a:cxn ang="0">
                <a:pos x="connsiteX3" y="connsiteY3"/>
              </a:cxn>
            </a:cxnLst>
            <a:rect l="l" t="t" r="r" b="b"/>
            <a:pathLst>
              <a:path w="4088369" h="4079209">
                <a:moveTo>
                  <a:pt x="0" y="-1423"/>
                </a:moveTo>
                <a:lnTo>
                  <a:pt x="4088369" y="-1423"/>
                </a:lnTo>
                <a:lnTo>
                  <a:pt x="4088369" y="4077786"/>
                </a:lnTo>
                <a:lnTo>
                  <a:pt x="0" y="4077786"/>
                </a:lnTo>
                <a:close/>
              </a:path>
            </a:pathLst>
          </a:custGeom>
          <a:solidFill>
            <a:schemeClr val="accent1"/>
          </a:solidFill>
          <a:ln w="10218" cap="flat">
            <a:noFill/>
            <a:prstDash val="solid"/>
            <a:miter/>
          </a:ln>
        </p:spPr>
        <p:txBody>
          <a:bodyPr rtlCol="0" anchor="ctr"/>
          <a:lstStyle/>
          <a:p>
            <a:endParaRPr lang="en-US"/>
          </a:p>
        </p:txBody>
      </p:sp>
      <p:sp>
        <p:nvSpPr>
          <p:cNvPr id="15" name="Picture Placeholder 30">
            <a:extLst>
              <a:ext uri="{FF2B5EF4-FFF2-40B4-BE49-F238E27FC236}">
                <a16:creationId xmlns:a16="http://schemas.microsoft.com/office/drawing/2014/main" id="{3C028C39-ADC5-5D47-811C-A36CD5A47122}"/>
              </a:ext>
            </a:extLst>
          </p:cNvPr>
          <p:cNvSpPr>
            <a:spLocks noGrp="1"/>
          </p:cNvSpPr>
          <p:nvPr>
            <p:ph type="pic" sz="quarter" idx="11"/>
          </p:nvPr>
        </p:nvSpPr>
        <p:spPr>
          <a:xfrm>
            <a:off x="1222499" y="2684075"/>
            <a:ext cx="686493" cy="607869"/>
          </a:xfrm>
          <a:noFill/>
        </p:spPr>
        <p:txBody>
          <a:bodyPr anchor="ctr">
            <a:normAutofit/>
          </a:bodyPr>
          <a:lstStyle>
            <a:lvl1pPr marL="0" indent="0" algn="ctr">
              <a:buNone/>
              <a:defRPr sz="1000"/>
            </a:lvl1pPr>
          </a:lstStyle>
          <a:p>
            <a:r>
              <a:rPr lang="en-US"/>
              <a:t>Click icon to add picture</a:t>
            </a:r>
          </a:p>
        </p:txBody>
      </p:sp>
      <p:sp>
        <p:nvSpPr>
          <p:cNvPr id="16" name="Picture Placeholder 30">
            <a:extLst>
              <a:ext uri="{FF2B5EF4-FFF2-40B4-BE49-F238E27FC236}">
                <a16:creationId xmlns:a16="http://schemas.microsoft.com/office/drawing/2014/main" id="{E94FB821-949B-744B-A4AD-929D15867737}"/>
              </a:ext>
            </a:extLst>
          </p:cNvPr>
          <p:cNvSpPr>
            <a:spLocks noGrp="1"/>
          </p:cNvSpPr>
          <p:nvPr>
            <p:ph type="pic" sz="quarter" idx="12"/>
          </p:nvPr>
        </p:nvSpPr>
        <p:spPr>
          <a:xfrm>
            <a:off x="4666551" y="2684075"/>
            <a:ext cx="686493" cy="607869"/>
          </a:xfrm>
          <a:noFill/>
        </p:spPr>
        <p:txBody>
          <a:bodyPr anchor="ctr">
            <a:normAutofit/>
          </a:bodyPr>
          <a:lstStyle>
            <a:lvl1pPr marL="0" indent="0" algn="ctr">
              <a:buNone/>
              <a:defRPr sz="1000"/>
            </a:lvl1pPr>
          </a:lstStyle>
          <a:p>
            <a:r>
              <a:rPr lang="en-US"/>
              <a:t>Click icon to add picture</a:t>
            </a:r>
          </a:p>
        </p:txBody>
      </p:sp>
      <p:sp>
        <p:nvSpPr>
          <p:cNvPr id="17" name="Text Placeholder 39">
            <a:extLst>
              <a:ext uri="{FF2B5EF4-FFF2-40B4-BE49-F238E27FC236}">
                <a16:creationId xmlns:a16="http://schemas.microsoft.com/office/drawing/2014/main" id="{1B80E140-B1CA-A04F-BD96-93E3DA2EE706}"/>
              </a:ext>
            </a:extLst>
          </p:cNvPr>
          <p:cNvSpPr>
            <a:spLocks noGrp="1"/>
          </p:cNvSpPr>
          <p:nvPr>
            <p:ph type="body" sz="quarter" idx="15"/>
          </p:nvPr>
        </p:nvSpPr>
        <p:spPr>
          <a:xfrm>
            <a:off x="1222498" y="3437445"/>
            <a:ext cx="2919399" cy="342900"/>
          </a:xfrm>
        </p:spPr>
        <p:txBody>
          <a:bodyPr anchor="b">
            <a:noAutofit/>
          </a:bodyPr>
          <a:lstStyle>
            <a:lvl1pPr marL="0" indent="0">
              <a:buNone/>
              <a:defRPr sz="2200" b="1">
                <a:solidFill>
                  <a:schemeClr val="bg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39">
            <a:extLst>
              <a:ext uri="{FF2B5EF4-FFF2-40B4-BE49-F238E27FC236}">
                <a16:creationId xmlns:a16="http://schemas.microsoft.com/office/drawing/2014/main" id="{AEFFD7F8-CB71-EE46-8230-B82692198845}"/>
              </a:ext>
            </a:extLst>
          </p:cNvPr>
          <p:cNvSpPr>
            <a:spLocks noGrp="1"/>
          </p:cNvSpPr>
          <p:nvPr>
            <p:ph type="body" sz="quarter" idx="16"/>
          </p:nvPr>
        </p:nvSpPr>
        <p:spPr>
          <a:xfrm>
            <a:off x="4666550" y="3430266"/>
            <a:ext cx="2939249" cy="342900"/>
          </a:xfrm>
        </p:spPr>
        <p:txBody>
          <a:bodyPr anchor="b">
            <a:noAutofit/>
          </a:bodyPr>
          <a:lstStyle>
            <a:lvl1pPr marL="0" indent="0">
              <a:buNone/>
              <a:defRPr sz="2200" b="1">
                <a:solidFill>
                  <a:schemeClr val="bg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4">
            <a:extLst>
              <a:ext uri="{FF2B5EF4-FFF2-40B4-BE49-F238E27FC236}">
                <a16:creationId xmlns:a16="http://schemas.microsoft.com/office/drawing/2014/main" id="{F53DBB85-FA1B-134A-8989-37C4AD185FF6}"/>
              </a:ext>
            </a:extLst>
          </p:cNvPr>
          <p:cNvSpPr>
            <a:spLocks noGrp="1"/>
          </p:cNvSpPr>
          <p:nvPr>
            <p:ph type="body" sz="quarter" idx="19"/>
          </p:nvPr>
        </p:nvSpPr>
        <p:spPr>
          <a:xfrm>
            <a:off x="1222499" y="3810798"/>
            <a:ext cx="2919399" cy="1373334"/>
          </a:xfrm>
        </p:spPr>
        <p:txBody>
          <a:bodyPr anchor="t">
            <a:noAutofit/>
          </a:bodyPr>
          <a:lstStyle>
            <a:lvl1pPr marL="0" indent="0">
              <a:lnSpc>
                <a:spcPct val="120000"/>
              </a:lnSpc>
              <a:spcBef>
                <a:spcPts val="0"/>
              </a:spcBef>
              <a:buNone/>
              <a:defRPr lang="en-US" sz="1200" kern="1200" dirty="0">
                <a:solidFill>
                  <a:schemeClr val="bg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B1752F59-87CA-684A-899B-74E82FD44EAF}"/>
              </a:ext>
            </a:extLst>
          </p:cNvPr>
          <p:cNvSpPr>
            <a:spLocks noGrp="1"/>
          </p:cNvSpPr>
          <p:nvPr>
            <p:ph type="body" sz="quarter" idx="21"/>
          </p:nvPr>
        </p:nvSpPr>
        <p:spPr>
          <a:xfrm>
            <a:off x="4666551" y="3810798"/>
            <a:ext cx="2939248" cy="1373334"/>
          </a:xfrm>
        </p:spPr>
        <p:txBody>
          <a:bodyPr anchor="t">
            <a:noAutofit/>
          </a:bodyPr>
          <a:lstStyle>
            <a:lvl1pPr marL="0" indent="0">
              <a:lnSpc>
                <a:spcPct val="120000"/>
              </a:lnSpc>
              <a:spcBef>
                <a:spcPts val="0"/>
              </a:spcBef>
              <a:buNone/>
              <a:defRPr lang="en-US" sz="1200" kern="1200" dirty="0">
                <a:solidFill>
                  <a:schemeClr val="bg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Picture Placeholder 30">
            <a:extLst>
              <a:ext uri="{FF2B5EF4-FFF2-40B4-BE49-F238E27FC236}">
                <a16:creationId xmlns:a16="http://schemas.microsoft.com/office/drawing/2014/main" id="{B97BB839-8D75-EB49-AE92-3D21F3945EF4}"/>
              </a:ext>
            </a:extLst>
          </p:cNvPr>
          <p:cNvSpPr>
            <a:spLocks noGrp="1"/>
          </p:cNvSpPr>
          <p:nvPr>
            <p:ph type="pic" sz="quarter" idx="22"/>
          </p:nvPr>
        </p:nvSpPr>
        <p:spPr>
          <a:xfrm>
            <a:off x="8160623" y="2684075"/>
            <a:ext cx="686493" cy="607869"/>
          </a:xfrm>
          <a:noFill/>
        </p:spPr>
        <p:txBody>
          <a:bodyPr anchor="ctr">
            <a:normAutofit/>
          </a:bodyPr>
          <a:lstStyle>
            <a:lvl1pPr marL="0" indent="0" algn="ctr">
              <a:buNone/>
              <a:defRPr sz="1000"/>
            </a:lvl1pPr>
          </a:lstStyle>
          <a:p>
            <a:r>
              <a:rPr lang="en-US"/>
              <a:t>Click icon to add picture</a:t>
            </a:r>
          </a:p>
        </p:txBody>
      </p:sp>
      <p:sp>
        <p:nvSpPr>
          <p:cNvPr id="28" name="Text Placeholder 39">
            <a:extLst>
              <a:ext uri="{FF2B5EF4-FFF2-40B4-BE49-F238E27FC236}">
                <a16:creationId xmlns:a16="http://schemas.microsoft.com/office/drawing/2014/main" id="{0630538B-2CDF-114A-B358-BBCB201515DC}"/>
              </a:ext>
            </a:extLst>
          </p:cNvPr>
          <p:cNvSpPr>
            <a:spLocks noGrp="1"/>
          </p:cNvSpPr>
          <p:nvPr>
            <p:ph type="body" sz="quarter" idx="23"/>
          </p:nvPr>
        </p:nvSpPr>
        <p:spPr>
          <a:xfrm>
            <a:off x="8160622" y="3430266"/>
            <a:ext cx="2939249" cy="342900"/>
          </a:xfrm>
        </p:spPr>
        <p:txBody>
          <a:bodyPr anchor="b">
            <a:noAutofit/>
          </a:bodyPr>
          <a:lstStyle>
            <a:lvl1pPr marL="0" indent="0">
              <a:buNone/>
              <a:defRPr sz="2200" b="1">
                <a:solidFill>
                  <a:schemeClr val="bg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4">
            <a:extLst>
              <a:ext uri="{FF2B5EF4-FFF2-40B4-BE49-F238E27FC236}">
                <a16:creationId xmlns:a16="http://schemas.microsoft.com/office/drawing/2014/main" id="{0A01B850-3AF4-0545-A7E1-2140F172093B}"/>
              </a:ext>
            </a:extLst>
          </p:cNvPr>
          <p:cNvSpPr>
            <a:spLocks noGrp="1"/>
          </p:cNvSpPr>
          <p:nvPr>
            <p:ph type="body" sz="quarter" idx="24"/>
          </p:nvPr>
        </p:nvSpPr>
        <p:spPr>
          <a:xfrm>
            <a:off x="8160623" y="3810798"/>
            <a:ext cx="2939248" cy="1373334"/>
          </a:xfrm>
        </p:spPr>
        <p:txBody>
          <a:bodyPr anchor="t">
            <a:noAutofit/>
          </a:bodyPr>
          <a:lstStyle>
            <a:lvl1pPr marL="0" indent="0">
              <a:lnSpc>
                <a:spcPct val="120000"/>
              </a:lnSpc>
              <a:spcBef>
                <a:spcPts val="0"/>
              </a:spcBef>
              <a:buNone/>
              <a:defRPr lang="en-US" sz="1200" kern="1200" dirty="0">
                <a:solidFill>
                  <a:schemeClr val="bg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4AA90846-31ED-6F4B-A1A8-86716F7876FE}"/>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grpSp>
        <p:nvGrpSpPr>
          <p:cNvPr id="22" name="Group 21">
            <a:extLst>
              <a:ext uri="{FF2B5EF4-FFF2-40B4-BE49-F238E27FC236}">
                <a16:creationId xmlns:a16="http://schemas.microsoft.com/office/drawing/2014/main" id="{E16B4769-D9A0-2241-A3EA-74D129A0F0E2}"/>
              </a:ext>
            </a:extLst>
          </p:cNvPr>
          <p:cNvGrpSpPr/>
          <p:nvPr userDrawn="1"/>
        </p:nvGrpSpPr>
        <p:grpSpPr>
          <a:xfrm>
            <a:off x="10627895" y="507448"/>
            <a:ext cx="657726" cy="102152"/>
            <a:chOff x="10627895" y="507448"/>
            <a:chExt cx="657726" cy="102152"/>
          </a:xfrm>
          <a:solidFill>
            <a:schemeClr val="bg1"/>
          </a:solidFill>
        </p:grpSpPr>
        <p:sp>
          <p:nvSpPr>
            <p:cNvPr id="23" name="Oval 22">
              <a:extLst>
                <a:ext uri="{FF2B5EF4-FFF2-40B4-BE49-F238E27FC236}">
                  <a16:creationId xmlns:a16="http://schemas.microsoft.com/office/drawing/2014/main" id="{4BDCEDF7-84CC-F746-9422-C89E9F06E6A5}"/>
                </a:ext>
              </a:extLst>
            </p:cNvPr>
            <p:cNvSpPr/>
            <p:nvPr userDrawn="1"/>
          </p:nvSpPr>
          <p:spPr>
            <a:xfrm>
              <a:off x="10627895" y="507448"/>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292AE34-FC02-EF45-9737-D4DD875C3955}"/>
                </a:ext>
              </a:extLst>
            </p:cNvPr>
            <p:cNvSpPr/>
            <p:nvPr userDrawn="1"/>
          </p:nvSpPr>
          <p:spPr>
            <a:xfrm>
              <a:off x="11189368" y="515469"/>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aphic 11">
            <a:extLst>
              <a:ext uri="{FF2B5EF4-FFF2-40B4-BE49-F238E27FC236}">
                <a16:creationId xmlns:a16="http://schemas.microsoft.com/office/drawing/2014/main" id="{05C91E07-9B4F-1947-BAAA-5A4DC536BE9D}"/>
              </a:ext>
            </a:extLst>
          </p:cNvPr>
          <p:cNvGrpSpPr/>
          <p:nvPr userDrawn="1"/>
        </p:nvGrpSpPr>
        <p:grpSpPr>
          <a:xfrm>
            <a:off x="10301462" y="476084"/>
            <a:ext cx="1319943" cy="190147"/>
            <a:chOff x="823232" y="323722"/>
            <a:chExt cx="1595320" cy="229817"/>
          </a:xfrm>
        </p:grpSpPr>
        <p:sp>
          <p:nvSpPr>
            <p:cNvPr id="9" name="Freeform 8">
              <a:extLst>
                <a:ext uri="{FF2B5EF4-FFF2-40B4-BE49-F238E27FC236}">
                  <a16:creationId xmlns:a16="http://schemas.microsoft.com/office/drawing/2014/main" id="{EC8B15A5-A19F-B049-915A-F90E42DCD7E9}"/>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F196A26-5A29-F943-869D-2C5C1528BAD3}"/>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18828F0-D56F-4347-88D1-77A0798CDDA9}"/>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679863053"/>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randmark Ligh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5AAC6A1-3FD9-C449-9739-06DC275C65AD}"/>
              </a:ext>
            </a:extLst>
          </p:cNvPr>
          <p:cNvGrpSpPr/>
          <p:nvPr userDrawn="1"/>
        </p:nvGrpSpPr>
        <p:grpSpPr>
          <a:xfrm>
            <a:off x="8482122" y="0"/>
            <a:ext cx="3721097" cy="6858000"/>
            <a:chOff x="8490781" y="0"/>
            <a:chExt cx="3721097" cy="6858000"/>
          </a:xfrm>
        </p:grpSpPr>
        <p:pic>
          <p:nvPicPr>
            <p:cNvPr id="24" name="Picture 23">
              <a:extLst>
                <a:ext uri="{FF2B5EF4-FFF2-40B4-BE49-F238E27FC236}">
                  <a16:creationId xmlns:a16="http://schemas.microsoft.com/office/drawing/2014/main" id="{9756CF2D-2B5F-E643-9C47-DD67CCE94FED}"/>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
            <a:stretch/>
          </p:blipFill>
          <p:spPr>
            <a:xfrm>
              <a:off x="8490781" y="0"/>
              <a:ext cx="3721097" cy="6858000"/>
            </a:xfrm>
            <a:prstGeom prst="rect">
              <a:avLst/>
            </a:prstGeom>
          </p:spPr>
        </p:pic>
        <p:sp>
          <p:nvSpPr>
            <p:cNvPr id="25" name="Oval 24">
              <a:extLst>
                <a:ext uri="{FF2B5EF4-FFF2-40B4-BE49-F238E27FC236}">
                  <a16:creationId xmlns:a16="http://schemas.microsoft.com/office/drawing/2014/main" id="{BEFD5024-8595-3C42-A90E-85F5AB5F3DD0}"/>
                </a:ext>
              </a:extLst>
            </p:cNvPr>
            <p:cNvSpPr/>
            <p:nvPr userDrawn="1"/>
          </p:nvSpPr>
          <p:spPr>
            <a:xfrm>
              <a:off x="11202677" y="507629"/>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5AA9DF9-1116-F342-9E14-8C6AD3959C4A}"/>
                </a:ext>
              </a:extLst>
            </p:cNvPr>
            <p:cNvSpPr/>
            <p:nvPr userDrawn="1"/>
          </p:nvSpPr>
          <p:spPr>
            <a:xfrm>
              <a:off x="10630538" y="497411"/>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a:extLst>
              <a:ext uri="{FF2B5EF4-FFF2-40B4-BE49-F238E27FC236}">
                <a16:creationId xmlns:a16="http://schemas.microsoft.com/office/drawing/2014/main" id="{6EE98CD2-6ACC-7645-9444-7226599F223F}"/>
              </a:ext>
            </a:extLst>
          </p:cNvPr>
          <p:cNvSpPr/>
          <p:nvPr userDrawn="1"/>
        </p:nvSpPr>
        <p:spPr>
          <a:xfrm>
            <a:off x="-32148" y="0"/>
            <a:ext cx="4327321" cy="6858354"/>
          </a:xfrm>
          <a:custGeom>
            <a:avLst/>
            <a:gdLst>
              <a:gd name="connsiteX0" fmla="*/ 0 w 4327321"/>
              <a:gd name="connsiteY0" fmla="*/ 0 h 6858354"/>
              <a:gd name="connsiteX1" fmla="*/ 2739634 w 4327321"/>
              <a:gd name="connsiteY1" fmla="*/ 0 h 6858354"/>
              <a:gd name="connsiteX2" fmla="*/ 2794069 w 4327321"/>
              <a:gd name="connsiteY2" fmla="*/ 45266 h 6858354"/>
              <a:gd name="connsiteX3" fmla="*/ 4327321 w 4327321"/>
              <a:gd name="connsiteY3" fmla="*/ 3413503 h 6858354"/>
              <a:gd name="connsiteX4" fmla="*/ 2794068 w 4327321"/>
              <a:gd name="connsiteY4" fmla="*/ 6781741 h 6858354"/>
              <a:gd name="connsiteX5" fmla="*/ 2701936 w 4327321"/>
              <a:gd name="connsiteY5" fmla="*/ 6858354 h 6858354"/>
              <a:gd name="connsiteX6" fmla="*/ 0 w 4327321"/>
              <a:gd name="connsiteY6" fmla="*/ 6858354 h 68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321" h="6858354">
                <a:moveTo>
                  <a:pt x="0" y="0"/>
                </a:moveTo>
                <a:lnTo>
                  <a:pt x="2739634" y="0"/>
                </a:lnTo>
                <a:lnTo>
                  <a:pt x="2794069" y="45266"/>
                </a:lnTo>
                <a:cubicBezTo>
                  <a:pt x="3733578" y="864018"/>
                  <a:pt x="4327321" y="2069423"/>
                  <a:pt x="4327321" y="3413503"/>
                </a:cubicBezTo>
                <a:cubicBezTo>
                  <a:pt x="4327321" y="4757584"/>
                  <a:pt x="3733578" y="5962988"/>
                  <a:pt x="2794068" y="6781741"/>
                </a:cubicBezTo>
                <a:lnTo>
                  <a:pt x="2701936" y="6858354"/>
                </a:lnTo>
                <a:lnTo>
                  <a:pt x="0" y="685835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4988383" y="3664592"/>
            <a:ext cx="5216320" cy="612775"/>
          </a:xfrm>
        </p:spPr>
        <p:txBody>
          <a:bodyPr anchor="t">
            <a:noAutofit/>
          </a:bodyPr>
          <a:lstStyle>
            <a:lvl1pPr marL="0" indent="0">
              <a:lnSpc>
                <a:spcPct val="120000"/>
              </a:lnSpc>
              <a:buNone/>
              <a:defRPr sz="1600">
                <a:solidFill>
                  <a:schemeClr val="tx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Footer Placeholder 1">
            <a:extLst>
              <a:ext uri="{FF2B5EF4-FFF2-40B4-BE49-F238E27FC236}">
                <a16:creationId xmlns:a16="http://schemas.microsoft.com/office/drawing/2014/main" id="{439A5AF7-5BE5-5549-99BE-16EFF04DB138}"/>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panose="020B0604020202020204" pitchFamily="34" charset="0"/>
                <a:cs typeface="Arial" panose="020B0604020202020204" pitchFamily="34" charset="0"/>
              </a:rPr>
              <a:t>PROPRIETARY AND CONFIDENTIAL</a:t>
            </a:r>
          </a:p>
        </p:txBody>
      </p:sp>
      <p:pic>
        <p:nvPicPr>
          <p:cNvPr id="23" name="Picture 22">
            <a:extLst>
              <a:ext uri="{FF2B5EF4-FFF2-40B4-BE49-F238E27FC236}">
                <a16:creationId xmlns:a16="http://schemas.microsoft.com/office/drawing/2014/main" id="{0AF68DC7-58C8-1245-BED1-9093F0C3FD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7011" y="2403852"/>
            <a:ext cx="2019300" cy="2019300"/>
          </a:xfrm>
          <a:prstGeom prst="rect">
            <a:avLst/>
          </a:prstGeom>
        </p:spPr>
      </p:pic>
      <p:sp>
        <p:nvSpPr>
          <p:cNvPr id="33" name="Title 1">
            <a:extLst>
              <a:ext uri="{FF2B5EF4-FFF2-40B4-BE49-F238E27FC236}">
                <a16:creationId xmlns:a16="http://schemas.microsoft.com/office/drawing/2014/main" id="{2C316C67-B7EA-C743-82C0-5B28C63E886F}"/>
              </a:ext>
            </a:extLst>
          </p:cNvPr>
          <p:cNvSpPr>
            <a:spLocks noGrp="1"/>
          </p:cNvSpPr>
          <p:nvPr>
            <p:ph type="title"/>
          </p:nvPr>
        </p:nvSpPr>
        <p:spPr>
          <a:xfrm>
            <a:off x="4988382" y="2418265"/>
            <a:ext cx="5216321" cy="927100"/>
          </a:xfrm>
        </p:spPr>
        <p:txBody>
          <a:bodyPr>
            <a:noAutofit/>
          </a:bodyPr>
          <a:lstStyle>
            <a:lvl1pPr>
              <a:defRPr sz="2600"/>
            </a:lvl1pPr>
          </a:lstStyle>
          <a:p>
            <a:r>
              <a:rPr lang="en-US"/>
              <a:t>Click to edit Master title style</a:t>
            </a:r>
          </a:p>
        </p:txBody>
      </p:sp>
      <p:sp>
        <p:nvSpPr>
          <p:cNvPr id="12" name="TextBox 11">
            <a:extLst>
              <a:ext uri="{FF2B5EF4-FFF2-40B4-BE49-F238E27FC236}">
                <a16:creationId xmlns:a16="http://schemas.microsoft.com/office/drawing/2014/main" id="{12C95D70-91A4-234A-9400-E84C1F04A11E}"/>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grpSp>
        <p:nvGrpSpPr>
          <p:cNvPr id="13" name="Group 12">
            <a:extLst>
              <a:ext uri="{FF2B5EF4-FFF2-40B4-BE49-F238E27FC236}">
                <a16:creationId xmlns:a16="http://schemas.microsoft.com/office/drawing/2014/main" id="{D89D6FC2-5153-FE41-BAE3-9C954021F5CB}"/>
              </a:ext>
            </a:extLst>
          </p:cNvPr>
          <p:cNvGrpSpPr/>
          <p:nvPr userDrawn="1"/>
        </p:nvGrpSpPr>
        <p:grpSpPr>
          <a:xfrm>
            <a:off x="10627895" y="507448"/>
            <a:ext cx="657726" cy="102152"/>
            <a:chOff x="10627895" y="507448"/>
            <a:chExt cx="657726" cy="102152"/>
          </a:xfrm>
          <a:solidFill>
            <a:schemeClr val="bg1"/>
          </a:solidFill>
        </p:grpSpPr>
        <p:sp>
          <p:nvSpPr>
            <p:cNvPr id="14" name="Oval 13">
              <a:extLst>
                <a:ext uri="{FF2B5EF4-FFF2-40B4-BE49-F238E27FC236}">
                  <a16:creationId xmlns:a16="http://schemas.microsoft.com/office/drawing/2014/main" id="{0994EE97-C8D3-3F45-A11E-8D995A15948C}"/>
                </a:ext>
              </a:extLst>
            </p:cNvPr>
            <p:cNvSpPr/>
            <p:nvPr userDrawn="1"/>
          </p:nvSpPr>
          <p:spPr>
            <a:xfrm>
              <a:off x="10627895" y="507448"/>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E1C9266-2B5E-3140-B4F5-C5F156B4040D}"/>
                </a:ext>
              </a:extLst>
            </p:cNvPr>
            <p:cNvSpPr/>
            <p:nvPr userDrawn="1"/>
          </p:nvSpPr>
          <p:spPr>
            <a:xfrm>
              <a:off x="11189368" y="515469"/>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aphic 11">
            <a:extLst>
              <a:ext uri="{FF2B5EF4-FFF2-40B4-BE49-F238E27FC236}">
                <a16:creationId xmlns:a16="http://schemas.microsoft.com/office/drawing/2014/main" id="{170CD0FA-BCE5-484F-8C24-78E74BEE5AB1}"/>
              </a:ext>
            </a:extLst>
          </p:cNvPr>
          <p:cNvGrpSpPr/>
          <p:nvPr userDrawn="1"/>
        </p:nvGrpSpPr>
        <p:grpSpPr>
          <a:xfrm>
            <a:off x="10301462" y="476084"/>
            <a:ext cx="1319943" cy="190147"/>
            <a:chOff x="823232" y="323722"/>
            <a:chExt cx="1595320" cy="229817"/>
          </a:xfrm>
        </p:grpSpPr>
        <p:sp>
          <p:nvSpPr>
            <p:cNvPr id="19" name="Freeform 18">
              <a:extLst>
                <a:ext uri="{FF2B5EF4-FFF2-40B4-BE49-F238E27FC236}">
                  <a16:creationId xmlns:a16="http://schemas.microsoft.com/office/drawing/2014/main" id="{75301CEC-D542-2A43-B7F9-625A6A8FB901}"/>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79A731-F57D-9140-9D23-6B681426F4EC}"/>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58AF37B-3759-BB40-970D-99E3D907E03E}"/>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1910529151"/>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Content No Background Ligh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39EBE6E-DB0B-2141-AA4D-89032EE53D6C}"/>
              </a:ext>
            </a:extLst>
          </p:cNvPr>
          <p:cNvSpPr>
            <a:spLocks noGrp="1"/>
          </p:cNvSpPr>
          <p:nvPr>
            <p:ph type="title"/>
          </p:nvPr>
        </p:nvSpPr>
        <p:spPr>
          <a:xfrm>
            <a:off x="838200" y="80581"/>
            <a:ext cx="8006778" cy="927100"/>
          </a:xfrm>
        </p:spPr>
        <p:txBody>
          <a:bodyPr>
            <a:noAutofit/>
          </a:bodyPr>
          <a:lstStyle/>
          <a:p>
            <a:r>
              <a:rPr lang="en-US"/>
              <a:t>Click to edit Master title style</a:t>
            </a:r>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38199" y="1025525"/>
            <a:ext cx="8006777" cy="612775"/>
          </a:xfrm>
        </p:spPr>
        <p:txBody>
          <a:bodyPr anchor="t">
            <a:noAutofit/>
          </a:bodyPr>
          <a:lstStyle>
            <a:lvl1pPr marL="0" indent="0">
              <a:lnSpc>
                <a:spcPct val="120000"/>
              </a:lnSpc>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Footer Placeholder 1">
            <a:extLst>
              <a:ext uri="{FF2B5EF4-FFF2-40B4-BE49-F238E27FC236}">
                <a16:creationId xmlns:a16="http://schemas.microsoft.com/office/drawing/2014/main" id="{439A5AF7-5BE5-5549-99BE-16EFF04DB138}"/>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lumMod val="65000"/>
                  </a:schemeClr>
                </a:solidFill>
                <a:latin typeface="Arial" panose="020B0604020202020204" pitchFamily="34" charset="0"/>
                <a:cs typeface="Arial" panose="020B0604020202020204" pitchFamily="34" charset="0"/>
              </a:rPr>
              <a:t>PROPRIETARY AND CONFIDENTIAL</a:t>
            </a:r>
          </a:p>
        </p:txBody>
      </p:sp>
      <p:grpSp>
        <p:nvGrpSpPr>
          <p:cNvPr id="10" name="Graphic 11">
            <a:extLst>
              <a:ext uri="{FF2B5EF4-FFF2-40B4-BE49-F238E27FC236}">
                <a16:creationId xmlns:a16="http://schemas.microsoft.com/office/drawing/2014/main" id="{B3088AF6-0F16-F741-BD02-8BAE7C90C008}"/>
              </a:ext>
            </a:extLst>
          </p:cNvPr>
          <p:cNvGrpSpPr/>
          <p:nvPr userDrawn="1"/>
        </p:nvGrpSpPr>
        <p:grpSpPr>
          <a:xfrm>
            <a:off x="10301462" y="476084"/>
            <a:ext cx="1319943" cy="190147"/>
            <a:chOff x="823232" y="323722"/>
            <a:chExt cx="1595320" cy="229817"/>
          </a:xfrm>
        </p:grpSpPr>
        <p:sp>
          <p:nvSpPr>
            <p:cNvPr id="11" name="Freeform 10">
              <a:extLst>
                <a:ext uri="{FF2B5EF4-FFF2-40B4-BE49-F238E27FC236}">
                  <a16:creationId xmlns:a16="http://schemas.microsoft.com/office/drawing/2014/main" id="{C2C4901F-8759-984E-96F2-75A4A8E76617}"/>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CB8AC03-03AF-A14B-A012-ECF91325FF6D}"/>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9AEAFE8-D41F-8547-8C80-70BD00D87C5A}"/>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79BEDF7F-E41C-C24C-B971-C2F2189D4A3D}"/>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sp>
        <p:nvSpPr>
          <p:cNvPr id="14" name="Content Placeholder 3">
            <a:extLst>
              <a:ext uri="{FF2B5EF4-FFF2-40B4-BE49-F238E27FC236}">
                <a16:creationId xmlns:a16="http://schemas.microsoft.com/office/drawing/2014/main" id="{0BDECFD3-C272-4A4E-BF0B-A62EA7541FCA}"/>
              </a:ext>
            </a:extLst>
          </p:cNvPr>
          <p:cNvSpPr>
            <a:spLocks noGrp="1"/>
          </p:cNvSpPr>
          <p:nvPr>
            <p:ph sz="quarter" idx="11"/>
          </p:nvPr>
        </p:nvSpPr>
        <p:spPr>
          <a:xfrm>
            <a:off x="850461" y="1829064"/>
            <a:ext cx="10731608"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046584"/>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2 Content No Background Ligh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39EBE6E-DB0B-2141-AA4D-89032EE53D6C}"/>
              </a:ext>
            </a:extLst>
          </p:cNvPr>
          <p:cNvSpPr>
            <a:spLocks noGrp="1"/>
          </p:cNvSpPr>
          <p:nvPr>
            <p:ph type="title"/>
          </p:nvPr>
        </p:nvSpPr>
        <p:spPr>
          <a:xfrm>
            <a:off x="838200" y="80581"/>
            <a:ext cx="8006778" cy="927100"/>
          </a:xfrm>
        </p:spPr>
        <p:txBody>
          <a:bodyPr>
            <a:noAutofit/>
          </a:bodyPr>
          <a:lstStyle/>
          <a:p>
            <a:r>
              <a:rPr lang="en-US"/>
              <a:t>Click to edit Master title style</a:t>
            </a:r>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38199" y="1025525"/>
            <a:ext cx="8006777" cy="612775"/>
          </a:xfrm>
        </p:spPr>
        <p:txBody>
          <a:bodyPr anchor="t">
            <a:noAutofit/>
          </a:bodyPr>
          <a:lstStyle>
            <a:lvl1pPr marL="0" indent="0">
              <a:lnSpc>
                <a:spcPct val="120000"/>
              </a:lnSpc>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Footer Placeholder 1">
            <a:extLst>
              <a:ext uri="{FF2B5EF4-FFF2-40B4-BE49-F238E27FC236}">
                <a16:creationId xmlns:a16="http://schemas.microsoft.com/office/drawing/2014/main" id="{439A5AF7-5BE5-5549-99BE-16EFF04DB138}"/>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lumMod val="65000"/>
                  </a:schemeClr>
                </a:solidFill>
                <a:latin typeface="Arial" panose="020B0604020202020204" pitchFamily="34" charset="0"/>
                <a:cs typeface="Arial" panose="020B0604020202020204" pitchFamily="34" charset="0"/>
              </a:rPr>
              <a:t>PROPRIETARY AND CONFIDENTIAL</a:t>
            </a:r>
          </a:p>
        </p:txBody>
      </p:sp>
      <p:grpSp>
        <p:nvGrpSpPr>
          <p:cNvPr id="10" name="Graphic 11">
            <a:extLst>
              <a:ext uri="{FF2B5EF4-FFF2-40B4-BE49-F238E27FC236}">
                <a16:creationId xmlns:a16="http://schemas.microsoft.com/office/drawing/2014/main" id="{B3088AF6-0F16-F741-BD02-8BAE7C90C008}"/>
              </a:ext>
            </a:extLst>
          </p:cNvPr>
          <p:cNvGrpSpPr/>
          <p:nvPr userDrawn="1"/>
        </p:nvGrpSpPr>
        <p:grpSpPr>
          <a:xfrm>
            <a:off x="10301462" y="476084"/>
            <a:ext cx="1319943" cy="190147"/>
            <a:chOff x="823232" y="323722"/>
            <a:chExt cx="1595320" cy="229817"/>
          </a:xfrm>
        </p:grpSpPr>
        <p:sp>
          <p:nvSpPr>
            <p:cNvPr id="11" name="Freeform 10">
              <a:extLst>
                <a:ext uri="{FF2B5EF4-FFF2-40B4-BE49-F238E27FC236}">
                  <a16:creationId xmlns:a16="http://schemas.microsoft.com/office/drawing/2014/main" id="{C2C4901F-8759-984E-96F2-75A4A8E76617}"/>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CB8AC03-03AF-A14B-A012-ECF91325FF6D}"/>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9AEAFE8-D41F-8547-8C80-70BD00D87C5A}"/>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79BEDF7F-E41C-C24C-B971-C2F2189D4A3D}"/>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sp>
        <p:nvSpPr>
          <p:cNvPr id="14" name="Content Placeholder 3">
            <a:extLst>
              <a:ext uri="{FF2B5EF4-FFF2-40B4-BE49-F238E27FC236}">
                <a16:creationId xmlns:a16="http://schemas.microsoft.com/office/drawing/2014/main" id="{0BDECFD3-C272-4A4E-BF0B-A62EA7541FCA}"/>
              </a:ext>
            </a:extLst>
          </p:cNvPr>
          <p:cNvSpPr>
            <a:spLocks noGrp="1"/>
          </p:cNvSpPr>
          <p:nvPr>
            <p:ph sz="quarter" idx="11"/>
          </p:nvPr>
        </p:nvSpPr>
        <p:spPr>
          <a:xfrm>
            <a:off x="850461" y="1829064"/>
            <a:ext cx="5010843"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BE9B10E7-8B56-E049-9867-70751DF9A8C8}"/>
              </a:ext>
            </a:extLst>
          </p:cNvPr>
          <p:cNvSpPr>
            <a:spLocks noGrp="1"/>
          </p:cNvSpPr>
          <p:nvPr>
            <p:ph sz="quarter" idx="12"/>
          </p:nvPr>
        </p:nvSpPr>
        <p:spPr>
          <a:xfrm>
            <a:off x="6330696" y="1829064"/>
            <a:ext cx="5010843"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4744461"/>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No Background Light">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EEFDEB31-4291-5F40-9D42-C5CA054763CF}"/>
              </a:ext>
            </a:extLst>
          </p:cNvPr>
          <p:cNvSpPr/>
          <p:nvPr userDrawn="1"/>
        </p:nvSpPr>
        <p:spPr>
          <a:xfrm>
            <a:off x="11202677" y="507629"/>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4D052A5-642F-F34D-8417-4EEE363D3276}"/>
              </a:ext>
            </a:extLst>
          </p:cNvPr>
          <p:cNvSpPr/>
          <p:nvPr userDrawn="1"/>
        </p:nvSpPr>
        <p:spPr>
          <a:xfrm>
            <a:off x="10630538" y="497411"/>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38199" y="1025525"/>
            <a:ext cx="8006778" cy="612775"/>
          </a:xfrm>
        </p:spPr>
        <p:txBody>
          <a:bodyPr anchor="t">
            <a:noAutofit/>
          </a:bodyPr>
          <a:lstStyle>
            <a:lvl1pPr marL="0" indent="0">
              <a:lnSpc>
                <a:spcPct val="120000"/>
              </a:lnSpc>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Footer Placeholder 1">
            <a:extLst>
              <a:ext uri="{FF2B5EF4-FFF2-40B4-BE49-F238E27FC236}">
                <a16:creationId xmlns:a16="http://schemas.microsoft.com/office/drawing/2014/main" id="{B6015FD6-34E9-6E43-A052-72473EF9A2C8}"/>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lumMod val="65000"/>
                  </a:schemeClr>
                </a:solidFill>
                <a:latin typeface="Arial" panose="020B0604020202020204" pitchFamily="34" charset="0"/>
                <a:cs typeface="Arial" panose="020B0604020202020204" pitchFamily="34" charset="0"/>
              </a:rPr>
              <a:t>PROPRIETARY AND CONFIDENTIAL</a:t>
            </a:r>
          </a:p>
        </p:txBody>
      </p:sp>
      <p:grpSp>
        <p:nvGrpSpPr>
          <p:cNvPr id="9" name="Graphic 11">
            <a:extLst>
              <a:ext uri="{FF2B5EF4-FFF2-40B4-BE49-F238E27FC236}">
                <a16:creationId xmlns:a16="http://schemas.microsoft.com/office/drawing/2014/main" id="{B4B72E49-8CB6-5641-83B2-24B0F99B18EE}"/>
              </a:ext>
            </a:extLst>
          </p:cNvPr>
          <p:cNvGrpSpPr/>
          <p:nvPr userDrawn="1"/>
        </p:nvGrpSpPr>
        <p:grpSpPr>
          <a:xfrm>
            <a:off x="10301462" y="476084"/>
            <a:ext cx="1319943" cy="190147"/>
            <a:chOff x="823232" y="323722"/>
            <a:chExt cx="1595320" cy="229817"/>
          </a:xfrm>
        </p:grpSpPr>
        <p:sp>
          <p:nvSpPr>
            <p:cNvPr id="10" name="Freeform 9">
              <a:extLst>
                <a:ext uri="{FF2B5EF4-FFF2-40B4-BE49-F238E27FC236}">
                  <a16:creationId xmlns:a16="http://schemas.microsoft.com/office/drawing/2014/main" id="{0F362472-FEDE-154B-8822-BE2377C19B5F}"/>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7A2EABA-84B8-1D41-8793-633F1439A1D5}"/>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C4D690B-EC9E-C043-B130-46E97501DED1}"/>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14" name="Title 1">
            <a:extLst>
              <a:ext uri="{FF2B5EF4-FFF2-40B4-BE49-F238E27FC236}">
                <a16:creationId xmlns:a16="http://schemas.microsoft.com/office/drawing/2014/main" id="{EA64C137-24DA-2648-8BA7-69DD24FFD1CE}"/>
              </a:ext>
            </a:extLst>
          </p:cNvPr>
          <p:cNvSpPr>
            <a:spLocks noGrp="1"/>
          </p:cNvSpPr>
          <p:nvPr>
            <p:ph type="title"/>
          </p:nvPr>
        </p:nvSpPr>
        <p:spPr>
          <a:xfrm>
            <a:off x="838200" y="80581"/>
            <a:ext cx="8006778" cy="927100"/>
          </a:xfrm>
        </p:spPr>
        <p:txBody>
          <a:bodyPr>
            <a:noAutofit/>
          </a:bodyPr>
          <a:lstStyle/>
          <a:p>
            <a:r>
              <a:rPr lang="en-US"/>
              <a:t>Click to edit Master title style</a:t>
            </a:r>
          </a:p>
        </p:txBody>
      </p:sp>
      <p:sp>
        <p:nvSpPr>
          <p:cNvPr id="15" name="TextBox 14">
            <a:extLst>
              <a:ext uri="{FF2B5EF4-FFF2-40B4-BE49-F238E27FC236}">
                <a16:creationId xmlns:a16="http://schemas.microsoft.com/office/drawing/2014/main" id="{3E6D12FF-D522-FA46-A403-748FD63B148C}"/>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spTree>
    <p:extLst>
      <p:ext uri="{BB962C8B-B14F-4D97-AF65-F5344CB8AC3E}">
        <p14:creationId xmlns:p14="http://schemas.microsoft.com/office/powerpoint/2010/main" val="904184657"/>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No Background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4F2C-116B-4BE2-A588-3D02AB748451}"/>
              </a:ext>
            </a:extLst>
          </p:cNvPr>
          <p:cNvSpPr>
            <a:spLocks noGrp="1"/>
          </p:cNvSpPr>
          <p:nvPr>
            <p:ph type="title"/>
          </p:nvPr>
        </p:nvSpPr>
        <p:spPr>
          <a:xfrm>
            <a:off x="838200" y="80581"/>
            <a:ext cx="8006778" cy="927100"/>
          </a:xfrm>
        </p:spPr>
        <p:txBody>
          <a:bodyPr>
            <a:noAutofit/>
          </a:bodyPr>
          <a:lstStyle/>
          <a:p>
            <a:r>
              <a:rPr lang="en-US"/>
              <a:t>Click to edit Master title style</a:t>
            </a:r>
          </a:p>
        </p:txBody>
      </p:sp>
      <p:sp>
        <p:nvSpPr>
          <p:cNvPr id="6" name="Footer Placeholder 1">
            <a:extLst>
              <a:ext uri="{FF2B5EF4-FFF2-40B4-BE49-F238E27FC236}">
                <a16:creationId xmlns:a16="http://schemas.microsoft.com/office/drawing/2014/main" id="{C240C9EA-F9F7-184F-924B-27DA25849997}"/>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lumMod val="65000"/>
                  </a:schemeClr>
                </a:solidFill>
                <a:latin typeface="Arial" panose="020B0604020202020204" pitchFamily="34" charset="0"/>
                <a:cs typeface="Arial" panose="020B0604020202020204" pitchFamily="34" charset="0"/>
              </a:rPr>
              <a:t>URHEBERRECHTLICH GESCHÜTZT UND VERTRAULICH</a:t>
            </a:r>
          </a:p>
        </p:txBody>
      </p:sp>
      <p:grpSp>
        <p:nvGrpSpPr>
          <p:cNvPr id="8" name="Graphic 11">
            <a:extLst>
              <a:ext uri="{FF2B5EF4-FFF2-40B4-BE49-F238E27FC236}">
                <a16:creationId xmlns:a16="http://schemas.microsoft.com/office/drawing/2014/main" id="{05C91E07-9B4F-1947-BAAA-5A4DC536BE9D}"/>
              </a:ext>
            </a:extLst>
          </p:cNvPr>
          <p:cNvGrpSpPr/>
          <p:nvPr userDrawn="1"/>
        </p:nvGrpSpPr>
        <p:grpSpPr>
          <a:xfrm>
            <a:off x="10301462" y="476084"/>
            <a:ext cx="1319943" cy="190147"/>
            <a:chOff x="823232" y="323722"/>
            <a:chExt cx="1595320" cy="229817"/>
          </a:xfrm>
        </p:grpSpPr>
        <p:sp>
          <p:nvSpPr>
            <p:cNvPr id="9" name="Freeform 8">
              <a:extLst>
                <a:ext uri="{FF2B5EF4-FFF2-40B4-BE49-F238E27FC236}">
                  <a16:creationId xmlns:a16="http://schemas.microsoft.com/office/drawing/2014/main" id="{EC8B15A5-A19F-B049-915A-F90E42DCD7E9}"/>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F196A26-5A29-F943-869D-2C5C1528BAD3}"/>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18828F0-D56F-4347-88D1-77A0798CDDA9}"/>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5669D60F-6D34-534D-A58F-D8F127B6BFF6}"/>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spTree>
    <p:extLst>
      <p:ext uri="{BB962C8B-B14F-4D97-AF65-F5344CB8AC3E}">
        <p14:creationId xmlns:p14="http://schemas.microsoft.com/office/powerpoint/2010/main" val="3201540917"/>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lternate Single Content Box Light">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6EE98CD2-6ACC-7645-9444-7226599F223F}"/>
              </a:ext>
            </a:extLst>
          </p:cNvPr>
          <p:cNvSpPr/>
          <p:nvPr userDrawn="1"/>
        </p:nvSpPr>
        <p:spPr>
          <a:xfrm>
            <a:off x="-32148" y="0"/>
            <a:ext cx="4327321" cy="6858354"/>
          </a:xfrm>
          <a:custGeom>
            <a:avLst/>
            <a:gdLst>
              <a:gd name="connsiteX0" fmla="*/ 0 w 4327321"/>
              <a:gd name="connsiteY0" fmla="*/ 0 h 6858354"/>
              <a:gd name="connsiteX1" fmla="*/ 2739634 w 4327321"/>
              <a:gd name="connsiteY1" fmla="*/ 0 h 6858354"/>
              <a:gd name="connsiteX2" fmla="*/ 2794069 w 4327321"/>
              <a:gd name="connsiteY2" fmla="*/ 45266 h 6858354"/>
              <a:gd name="connsiteX3" fmla="*/ 4327321 w 4327321"/>
              <a:gd name="connsiteY3" fmla="*/ 3413503 h 6858354"/>
              <a:gd name="connsiteX4" fmla="*/ 2794068 w 4327321"/>
              <a:gd name="connsiteY4" fmla="*/ 6781741 h 6858354"/>
              <a:gd name="connsiteX5" fmla="*/ 2701936 w 4327321"/>
              <a:gd name="connsiteY5" fmla="*/ 6858354 h 6858354"/>
              <a:gd name="connsiteX6" fmla="*/ 0 w 4327321"/>
              <a:gd name="connsiteY6" fmla="*/ 6858354 h 68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321" h="6858354">
                <a:moveTo>
                  <a:pt x="0" y="0"/>
                </a:moveTo>
                <a:lnTo>
                  <a:pt x="2739634" y="0"/>
                </a:lnTo>
                <a:lnTo>
                  <a:pt x="2794069" y="45266"/>
                </a:lnTo>
                <a:cubicBezTo>
                  <a:pt x="3733578" y="864018"/>
                  <a:pt x="4327321" y="2069423"/>
                  <a:pt x="4327321" y="3413503"/>
                </a:cubicBezTo>
                <a:cubicBezTo>
                  <a:pt x="4327321" y="4757584"/>
                  <a:pt x="3733578" y="5962988"/>
                  <a:pt x="2794068" y="6781741"/>
                </a:cubicBezTo>
                <a:lnTo>
                  <a:pt x="2701936" y="6858354"/>
                </a:lnTo>
                <a:lnTo>
                  <a:pt x="0" y="685835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762369" y="3244332"/>
            <a:ext cx="2790455" cy="612775"/>
          </a:xfrm>
        </p:spPr>
        <p:txBody>
          <a:bodyPr anchor="t">
            <a:noAutofit/>
          </a:bodyPr>
          <a:lstStyle>
            <a:lvl1pPr marL="0" indent="0">
              <a:lnSpc>
                <a:spcPct val="120000"/>
              </a:lnSpc>
              <a:buNone/>
              <a:defRPr sz="1600">
                <a:solidFill>
                  <a:schemeClr val="bg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Footer Placeholder 1">
            <a:extLst>
              <a:ext uri="{FF2B5EF4-FFF2-40B4-BE49-F238E27FC236}">
                <a16:creationId xmlns:a16="http://schemas.microsoft.com/office/drawing/2014/main" id="{439A5AF7-5BE5-5549-99BE-16EFF04DB138}"/>
              </a:ext>
            </a:extLst>
          </p:cNvPr>
          <p:cNvSpPr txBox="1">
            <a:spLocks/>
          </p:cNvSpPr>
          <p:nvPr userDrawn="1"/>
        </p:nvSpPr>
        <p:spPr>
          <a:xfrm>
            <a:off x="755686" y="6364817"/>
            <a:ext cx="2504872"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sp>
        <p:nvSpPr>
          <p:cNvPr id="61" name="Title 1">
            <a:extLst>
              <a:ext uri="{FF2B5EF4-FFF2-40B4-BE49-F238E27FC236}">
                <a16:creationId xmlns:a16="http://schemas.microsoft.com/office/drawing/2014/main" id="{F61F1887-5D71-CC4D-AC4B-DEBA8A1119E2}"/>
              </a:ext>
            </a:extLst>
          </p:cNvPr>
          <p:cNvSpPr>
            <a:spLocks noGrp="1"/>
          </p:cNvSpPr>
          <p:nvPr>
            <p:ph type="title"/>
          </p:nvPr>
        </p:nvSpPr>
        <p:spPr>
          <a:xfrm>
            <a:off x="757175" y="2004622"/>
            <a:ext cx="2790455" cy="927100"/>
          </a:xfrm>
        </p:spPr>
        <p:txBody>
          <a:bodyPr>
            <a:noAutofit/>
          </a:bodyPr>
          <a:lstStyle>
            <a:lvl1pPr>
              <a:defRPr>
                <a:solidFill>
                  <a:schemeClr val="bg1"/>
                </a:solidFill>
              </a:defRPr>
            </a:lvl1pPr>
          </a:lstStyle>
          <a:p>
            <a:r>
              <a:rPr lang="en-US"/>
              <a:t>Click to edit Master title style</a:t>
            </a:r>
          </a:p>
        </p:txBody>
      </p:sp>
      <p:sp>
        <p:nvSpPr>
          <p:cNvPr id="23" name="TextBox 22">
            <a:extLst>
              <a:ext uri="{FF2B5EF4-FFF2-40B4-BE49-F238E27FC236}">
                <a16:creationId xmlns:a16="http://schemas.microsoft.com/office/drawing/2014/main" id="{FD66C879-8CB2-9E45-A303-953BCFB71D28}"/>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grpSp>
        <p:nvGrpSpPr>
          <p:cNvPr id="24" name="Group 23">
            <a:extLst>
              <a:ext uri="{FF2B5EF4-FFF2-40B4-BE49-F238E27FC236}">
                <a16:creationId xmlns:a16="http://schemas.microsoft.com/office/drawing/2014/main" id="{99071030-6218-5640-AB10-50C4FE4BECB7}"/>
              </a:ext>
            </a:extLst>
          </p:cNvPr>
          <p:cNvGrpSpPr/>
          <p:nvPr userDrawn="1"/>
        </p:nvGrpSpPr>
        <p:grpSpPr>
          <a:xfrm>
            <a:off x="10353575" y="233128"/>
            <a:ext cx="657726" cy="102152"/>
            <a:chOff x="10627895" y="507448"/>
            <a:chExt cx="657726" cy="102152"/>
          </a:xfrm>
          <a:solidFill>
            <a:schemeClr val="bg1"/>
          </a:solidFill>
        </p:grpSpPr>
        <p:sp>
          <p:nvSpPr>
            <p:cNvPr id="25" name="Oval 24">
              <a:extLst>
                <a:ext uri="{FF2B5EF4-FFF2-40B4-BE49-F238E27FC236}">
                  <a16:creationId xmlns:a16="http://schemas.microsoft.com/office/drawing/2014/main" id="{35BE7248-1879-DD4E-BE75-4F91BBB9B2C6}"/>
                </a:ext>
              </a:extLst>
            </p:cNvPr>
            <p:cNvSpPr/>
            <p:nvPr userDrawn="1"/>
          </p:nvSpPr>
          <p:spPr>
            <a:xfrm>
              <a:off x="10627895" y="507448"/>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760D25F-2417-4B48-8934-C2C3733F9F26}"/>
                </a:ext>
              </a:extLst>
            </p:cNvPr>
            <p:cNvSpPr/>
            <p:nvPr userDrawn="1"/>
          </p:nvSpPr>
          <p:spPr>
            <a:xfrm>
              <a:off x="11189368" y="515469"/>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aphic 11">
            <a:extLst>
              <a:ext uri="{FF2B5EF4-FFF2-40B4-BE49-F238E27FC236}">
                <a16:creationId xmlns:a16="http://schemas.microsoft.com/office/drawing/2014/main" id="{6E51CB43-8405-C046-8FB5-DE834F44DA85}"/>
              </a:ext>
            </a:extLst>
          </p:cNvPr>
          <p:cNvGrpSpPr/>
          <p:nvPr userDrawn="1"/>
        </p:nvGrpSpPr>
        <p:grpSpPr>
          <a:xfrm>
            <a:off x="755686" y="331500"/>
            <a:ext cx="1319943" cy="190147"/>
            <a:chOff x="823232" y="323722"/>
            <a:chExt cx="1595320" cy="229817"/>
          </a:xfrm>
          <a:solidFill>
            <a:schemeClr val="bg1"/>
          </a:solidFill>
        </p:grpSpPr>
        <p:sp>
          <p:nvSpPr>
            <p:cNvPr id="32" name="Freeform 31">
              <a:extLst>
                <a:ext uri="{FF2B5EF4-FFF2-40B4-BE49-F238E27FC236}">
                  <a16:creationId xmlns:a16="http://schemas.microsoft.com/office/drawing/2014/main" id="{1A68F6B6-D21E-774E-8B42-FB7777A23148}"/>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grpFill/>
            <a:ln w="126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3" name="Freeform 32">
              <a:extLst>
                <a:ext uri="{FF2B5EF4-FFF2-40B4-BE49-F238E27FC236}">
                  <a16:creationId xmlns:a16="http://schemas.microsoft.com/office/drawing/2014/main" id="{2634E9B3-1D72-AE46-BE9C-15F0F1D6F83C}"/>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grpFill/>
            <a:ln w="126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4" name="Freeform 33">
              <a:extLst>
                <a:ext uri="{FF2B5EF4-FFF2-40B4-BE49-F238E27FC236}">
                  <a16:creationId xmlns:a16="http://schemas.microsoft.com/office/drawing/2014/main" id="{803267D3-DE99-1749-A563-6CB93BED54EE}"/>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grpFill/>
            <a:ln w="126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3" name="Content Placeholder 2">
            <a:extLst>
              <a:ext uri="{FF2B5EF4-FFF2-40B4-BE49-F238E27FC236}">
                <a16:creationId xmlns:a16="http://schemas.microsoft.com/office/drawing/2014/main" id="{6690510F-E89A-BE4F-8ED6-DA3E0F2B7980}"/>
              </a:ext>
            </a:extLst>
          </p:cNvPr>
          <p:cNvSpPr>
            <a:spLocks noGrp="1"/>
          </p:cNvSpPr>
          <p:nvPr>
            <p:ph sz="quarter" idx="11"/>
          </p:nvPr>
        </p:nvSpPr>
        <p:spPr>
          <a:xfrm>
            <a:off x="4509391" y="914400"/>
            <a:ext cx="7047094" cy="52050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3430236"/>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three columns text">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910E9662-76ED-37C3-13B2-79ECF3CDE91A}"/>
              </a:ext>
            </a:extLst>
          </p:cNvPr>
          <p:cNvSpPr>
            <a:spLocks noGrp="1"/>
          </p:cNvSpPr>
          <p:nvPr>
            <p:ph type="body" sz="quarter" idx="10"/>
          </p:nvPr>
        </p:nvSpPr>
        <p:spPr>
          <a:xfrm>
            <a:off x="407140" y="1871625"/>
            <a:ext cx="11414346" cy="4688973"/>
          </a:xfrm>
          <a:prstGeom prst="rect">
            <a:avLst/>
          </a:prstGeom>
        </p:spPr>
        <p:txBody>
          <a:bodyPr lIns="0" numCol="3" spcCol="457200">
            <a:noAutofit/>
          </a:bodyPr>
          <a:lstStyle>
            <a:lvl2pPr>
              <a:tabLst>
                <a:tab pos="274320" algn="l"/>
              </a:tabLst>
              <a:defRPr/>
            </a:lvl2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1">
            <a:extLst>
              <a:ext uri="{FF2B5EF4-FFF2-40B4-BE49-F238E27FC236}">
                <a16:creationId xmlns:a16="http://schemas.microsoft.com/office/drawing/2014/main" id="{4F8DDFD4-B9F2-F132-E02A-511D176730C3}"/>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7" name="Text Placeholder 5">
            <a:extLst>
              <a:ext uri="{FF2B5EF4-FFF2-40B4-BE49-F238E27FC236}">
                <a16:creationId xmlns:a16="http://schemas.microsoft.com/office/drawing/2014/main" id="{35221955-6466-0EDC-D052-9547550552D4}"/>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27366712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Divider Ligh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5128FB9-4C66-8246-A7C4-DCE9D2586CE6}"/>
              </a:ext>
            </a:extLst>
          </p:cNvPr>
          <p:cNvGrpSpPr/>
          <p:nvPr userDrawn="1"/>
        </p:nvGrpSpPr>
        <p:grpSpPr>
          <a:xfrm>
            <a:off x="8470461" y="0"/>
            <a:ext cx="3721097" cy="6858000"/>
            <a:chOff x="8490781" y="0"/>
            <a:chExt cx="3721097" cy="6858000"/>
          </a:xfrm>
        </p:grpSpPr>
        <p:pic>
          <p:nvPicPr>
            <p:cNvPr id="19" name="Picture 18">
              <a:extLst>
                <a:ext uri="{FF2B5EF4-FFF2-40B4-BE49-F238E27FC236}">
                  <a16:creationId xmlns:a16="http://schemas.microsoft.com/office/drawing/2014/main" id="{6AE78D6D-A62B-DA45-B216-420022A1A081}"/>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t="-1"/>
            <a:stretch/>
          </p:blipFill>
          <p:spPr>
            <a:xfrm>
              <a:off x="8490781" y="0"/>
              <a:ext cx="3721097" cy="6858000"/>
            </a:xfrm>
            <a:prstGeom prst="rect">
              <a:avLst/>
            </a:prstGeom>
          </p:spPr>
        </p:pic>
        <p:sp>
          <p:nvSpPr>
            <p:cNvPr id="20" name="Oval 19">
              <a:extLst>
                <a:ext uri="{FF2B5EF4-FFF2-40B4-BE49-F238E27FC236}">
                  <a16:creationId xmlns:a16="http://schemas.microsoft.com/office/drawing/2014/main" id="{1634EB2B-8F6E-7F4F-8BD3-D3A282F93D5F}"/>
                </a:ext>
              </a:extLst>
            </p:cNvPr>
            <p:cNvSpPr/>
            <p:nvPr userDrawn="1"/>
          </p:nvSpPr>
          <p:spPr>
            <a:xfrm>
              <a:off x="11202677" y="507629"/>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7D29886-17AC-9148-BB09-DA22D1A60DCE}"/>
                </a:ext>
              </a:extLst>
            </p:cNvPr>
            <p:cNvSpPr/>
            <p:nvPr userDrawn="1"/>
          </p:nvSpPr>
          <p:spPr>
            <a:xfrm>
              <a:off x="10630538" y="497411"/>
              <a:ext cx="76626" cy="110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CAC8464-3550-450F-9C50-6BA0CE980147}"/>
              </a:ext>
            </a:extLst>
          </p:cNvPr>
          <p:cNvSpPr>
            <a:spLocks noGrp="1"/>
          </p:cNvSpPr>
          <p:nvPr>
            <p:ph type="title"/>
          </p:nvPr>
        </p:nvSpPr>
        <p:spPr>
          <a:xfrm>
            <a:off x="838201" y="1676680"/>
            <a:ext cx="5718048" cy="1160244"/>
          </a:xfrm>
        </p:spPr>
        <p:txBody>
          <a:bodyPr anchor="t"/>
          <a:lstStyle>
            <a:lvl1pPr>
              <a:defRPr sz="3200"/>
            </a:lvl1pPr>
          </a:lstStyle>
          <a:p>
            <a:r>
              <a:rPr lang="en-US"/>
              <a:t>Click to edit Master title style</a:t>
            </a:r>
          </a:p>
        </p:txBody>
      </p:sp>
      <p:sp>
        <p:nvSpPr>
          <p:cNvPr id="12" name="TextBox 11">
            <a:extLst>
              <a:ext uri="{FF2B5EF4-FFF2-40B4-BE49-F238E27FC236}">
                <a16:creationId xmlns:a16="http://schemas.microsoft.com/office/drawing/2014/main" id="{6A07B80A-96DB-7D47-92AB-904F203663F7}"/>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lumMod val="65000"/>
                  </a:schemeClr>
                </a:solidFill>
              </a:rPr>
              <a:pPr algn="r"/>
              <a:t>‹Nr.›</a:t>
            </a:fld>
            <a:endParaRPr lang="en-US" sz="1000">
              <a:solidFill>
                <a:schemeClr val="bg1">
                  <a:lumMod val="65000"/>
                </a:schemeClr>
              </a:solidFill>
            </a:endParaRPr>
          </a:p>
        </p:txBody>
      </p:sp>
      <p:sp>
        <p:nvSpPr>
          <p:cNvPr id="15" name="Oval 14">
            <a:extLst>
              <a:ext uri="{FF2B5EF4-FFF2-40B4-BE49-F238E27FC236}">
                <a16:creationId xmlns:a16="http://schemas.microsoft.com/office/drawing/2014/main" id="{E885D2B0-5A50-3A49-ADCC-7CC7AF40A5D1}"/>
              </a:ext>
            </a:extLst>
          </p:cNvPr>
          <p:cNvSpPr/>
          <p:nvPr userDrawn="1"/>
        </p:nvSpPr>
        <p:spPr>
          <a:xfrm>
            <a:off x="10627895" y="507448"/>
            <a:ext cx="96253" cy="9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aphic 11">
            <a:extLst>
              <a:ext uri="{FF2B5EF4-FFF2-40B4-BE49-F238E27FC236}">
                <a16:creationId xmlns:a16="http://schemas.microsoft.com/office/drawing/2014/main" id="{FCFEEFA2-E84E-8849-9B62-05D26BE8951D}"/>
              </a:ext>
            </a:extLst>
          </p:cNvPr>
          <p:cNvGrpSpPr/>
          <p:nvPr userDrawn="1"/>
        </p:nvGrpSpPr>
        <p:grpSpPr>
          <a:xfrm>
            <a:off x="10301462" y="476084"/>
            <a:ext cx="1319943" cy="190147"/>
            <a:chOff x="823232" y="323722"/>
            <a:chExt cx="1595320" cy="229817"/>
          </a:xfrm>
        </p:grpSpPr>
        <p:sp>
          <p:nvSpPr>
            <p:cNvPr id="9" name="Freeform 8">
              <a:extLst>
                <a:ext uri="{FF2B5EF4-FFF2-40B4-BE49-F238E27FC236}">
                  <a16:creationId xmlns:a16="http://schemas.microsoft.com/office/drawing/2014/main" id="{21820C4A-3A7B-BB45-B053-CD0E5097E216}"/>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chemeClr val="tx1"/>
            </a:solid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1572EAD-0312-CB42-8922-738F2DDD2183}"/>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563F32C-F5D8-A048-BFE6-603E2C6E7351}"/>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pic>
        <p:nvPicPr>
          <p:cNvPr id="22" name="Graphic 21">
            <a:extLst>
              <a:ext uri="{FF2B5EF4-FFF2-40B4-BE49-F238E27FC236}">
                <a16:creationId xmlns:a16="http://schemas.microsoft.com/office/drawing/2014/main" id="{64D4B8CE-5826-744F-B75C-A02222B83E1A}"/>
              </a:ext>
            </a:extLst>
          </p:cNvPr>
          <p:cNvPicPr>
            <a:picLocks noChangeAspect="1"/>
          </p:cNvPicPr>
          <p:nvPr userDrawn="1"/>
        </p:nvPicPr>
        <p:blipFill rotWithShape="1">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567"/>
          <a:stretch/>
        </p:blipFill>
        <p:spPr>
          <a:xfrm flipH="1">
            <a:off x="2560170" y="2372122"/>
            <a:ext cx="9631829" cy="4678032"/>
          </a:xfrm>
          <a:prstGeom prst="rect">
            <a:avLst/>
          </a:prstGeom>
        </p:spPr>
      </p:pic>
      <p:sp>
        <p:nvSpPr>
          <p:cNvPr id="16" name="Footer Placeholder 1">
            <a:extLst>
              <a:ext uri="{FF2B5EF4-FFF2-40B4-BE49-F238E27FC236}">
                <a16:creationId xmlns:a16="http://schemas.microsoft.com/office/drawing/2014/main" id="{CDBA2A58-4F2D-C748-897B-C32139EE61D4}"/>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lumMod val="65000"/>
                  </a:schemeClr>
                </a:solidFill>
                <a:latin typeface="Arial" panose="020B0604020202020204" pitchFamily="34" charset="0"/>
                <a:cs typeface="Arial" panose="020B0604020202020204" pitchFamily="34" charset="0"/>
              </a:rPr>
              <a:t>URHEBERRECHTLICH GESCHÜTZT</a:t>
            </a:r>
            <a:br>
              <a:rPr lang="en-US" sz="800" dirty="0">
                <a:solidFill>
                  <a:schemeClr val="bg1">
                    <a:lumMod val="65000"/>
                  </a:schemeClr>
                </a:solidFill>
                <a:latin typeface="Arial" panose="020B0604020202020204" pitchFamily="34" charset="0"/>
                <a:cs typeface="Arial" panose="020B0604020202020204" pitchFamily="34" charset="0"/>
              </a:rPr>
            </a:br>
            <a:r>
              <a:rPr lang="en-US" sz="800" dirty="0">
                <a:solidFill>
                  <a:schemeClr val="bg1">
                    <a:lumMod val="65000"/>
                  </a:schemeClr>
                </a:solidFill>
                <a:latin typeface="Arial" panose="020B0604020202020204" pitchFamily="34" charset="0"/>
                <a:cs typeface="Arial" panose="020B0604020202020204" pitchFamily="34" charset="0"/>
              </a:rPr>
              <a:t> UND VERTRAULICH</a:t>
            </a:r>
          </a:p>
        </p:txBody>
      </p:sp>
    </p:spTree>
    <p:extLst>
      <p:ext uri="{BB962C8B-B14F-4D97-AF65-F5344CB8AC3E}">
        <p14:creationId xmlns:p14="http://schemas.microsoft.com/office/powerpoint/2010/main" val="2482204988"/>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Content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A5BDD5-43BC-4C46-876D-3627E93E152C}"/>
              </a:ext>
            </a:extLst>
          </p:cNvPr>
          <p:cNvSpPr/>
          <p:nvPr userDrawn="1"/>
        </p:nvSpPr>
        <p:spPr>
          <a:xfrm>
            <a:off x="0" y="0"/>
            <a:ext cx="12192000" cy="6858000"/>
          </a:xfrm>
          <a:prstGeom prst="rect">
            <a:avLst/>
          </a:prstGeom>
          <a:solidFill>
            <a:srgbClr val="033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6734DD-511F-2646-B61E-E0573F598005}"/>
              </a:ext>
            </a:extLst>
          </p:cNvPr>
          <p:cNvGrpSpPr/>
          <p:nvPr userDrawn="1"/>
        </p:nvGrpSpPr>
        <p:grpSpPr>
          <a:xfrm>
            <a:off x="8477203" y="0"/>
            <a:ext cx="3721097" cy="6858000"/>
            <a:chOff x="8489757" y="0"/>
            <a:chExt cx="3721097" cy="6858000"/>
          </a:xfrm>
        </p:grpSpPr>
        <p:pic>
          <p:nvPicPr>
            <p:cNvPr id="23" name="Picture 22">
              <a:extLst>
                <a:ext uri="{FF2B5EF4-FFF2-40B4-BE49-F238E27FC236}">
                  <a16:creationId xmlns:a16="http://schemas.microsoft.com/office/drawing/2014/main" id="{6B20F022-2D2B-9446-AA0A-F051CD725686}"/>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a:stretch/>
          </p:blipFill>
          <p:spPr>
            <a:xfrm>
              <a:off x="8489757" y="0"/>
              <a:ext cx="3721097" cy="6858000"/>
            </a:xfrm>
            <a:prstGeom prst="rect">
              <a:avLst/>
            </a:prstGeom>
          </p:spPr>
        </p:pic>
        <p:grpSp>
          <p:nvGrpSpPr>
            <p:cNvPr id="24" name="Group 23">
              <a:extLst>
                <a:ext uri="{FF2B5EF4-FFF2-40B4-BE49-F238E27FC236}">
                  <a16:creationId xmlns:a16="http://schemas.microsoft.com/office/drawing/2014/main" id="{608DAC6C-197A-8A47-8A79-E6024952CED6}"/>
                </a:ext>
              </a:extLst>
            </p:cNvPr>
            <p:cNvGrpSpPr/>
            <p:nvPr userDrawn="1"/>
          </p:nvGrpSpPr>
          <p:grpSpPr>
            <a:xfrm>
              <a:off x="10627895" y="507448"/>
              <a:ext cx="657726" cy="102152"/>
              <a:chOff x="10627895" y="507448"/>
              <a:chExt cx="657726" cy="102152"/>
            </a:xfrm>
          </p:grpSpPr>
          <p:sp>
            <p:nvSpPr>
              <p:cNvPr id="25" name="Oval 24">
                <a:extLst>
                  <a:ext uri="{FF2B5EF4-FFF2-40B4-BE49-F238E27FC236}">
                    <a16:creationId xmlns:a16="http://schemas.microsoft.com/office/drawing/2014/main" id="{AC592A41-72D0-B843-9ED2-F9A0BA4B41F4}"/>
                  </a:ext>
                </a:extLst>
              </p:cNvPr>
              <p:cNvSpPr/>
              <p:nvPr userDrawn="1"/>
            </p:nvSpPr>
            <p:spPr>
              <a:xfrm>
                <a:off x="10627895" y="507448"/>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EED7368-1CA7-CA41-A402-E1FDDC38C8F2}"/>
                  </a:ext>
                </a:extLst>
              </p:cNvPr>
              <p:cNvSpPr/>
              <p:nvPr userDrawn="1"/>
            </p:nvSpPr>
            <p:spPr>
              <a:xfrm>
                <a:off x="11189368" y="515469"/>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Footer Placeholder 1">
            <a:extLst>
              <a:ext uri="{FF2B5EF4-FFF2-40B4-BE49-F238E27FC236}">
                <a16:creationId xmlns:a16="http://schemas.microsoft.com/office/drawing/2014/main" id="{AF4D8CD4-2AAE-EB46-99CA-7A005273742C}"/>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38199" y="1025525"/>
            <a:ext cx="8006777" cy="612775"/>
          </a:xfrm>
        </p:spPr>
        <p:txBody>
          <a:bodyPr anchor="t">
            <a:noAutofit/>
          </a:bodyPr>
          <a:lstStyle>
            <a:lvl1pPr marL="0" indent="0">
              <a:lnSpc>
                <a:spcPct val="120000"/>
              </a:lnSpc>
              <a:buNone/>
              <a:defRPr sz="1600">
                <a:solidFill>
                  <a:schemeClr val="bg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itle 1">
            <a:extLst>
              <a:ext uri="{FF2B5EF4-FFF2-40B4-BE49-F238E27FC236}">
                <a16:creationId xmlns:a16="http://schemas.microsoft.com/office/drawing/2014/main" id="{70065654-64D6-1D4A-8119-DE88028686FC}"/>
              </a:ext>
            </a:extLst>
          </p:cNvPr>
          <p:cNvSpPr>
            <a:spLocks noGrp="1"/>
          </p:cNvSpPr>
          <p:nvPr>
            <p:ph type="title"/>
          </p:nvPr>
        </p:nvSpPr>
        <p:spPr>
          <a:xfrm>
            <a:off x="838201" y="80581"/>
            <a:ext cx="8006778" cy="927100"/>
          </a:xfrm>
        </p:spPr>
        <p:txBody>
          <a:bodyPr>
            <a:noAutofit/>
          </a:bodyPr>
          <a:lstStyle>
            <a:lvl1pPr>
              <a:defRPr>
                <a:solidFill>
                  <a:schemeClr val="bg1"/>
                </a:solidFill>
              </a:defRPr>
            </a:lvl1pPr>
          </a:lstStyle>
          <a:p>
            <a:r>
              <a:rPr lang="en-US"/>
              <a:t>Click to edit Master title style</a:t>
            </a:r>
          </a:p>
        </p:txBody>
      </p:sp>
      <p:sp>
        <p:nvSpPr>
          <p:cNvPr id="16" name="TextBox 15">
            <a:extLst>
              <a:ext uri="{FF2B5EF4-FFF2-40B4-BE49-F238E27FC236}">
                <a16:creationId xmlns:a16="http://schemas.microsoft.com/office/drawing/2014/main" id="{EEE06C0F-4030-1F4C-B4B1-1AD4510815DC}"/>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grpSp>
        <p:nvGrpSpPr>
          <p:cNvPr id="17" name="Group 16">
            <a:extLst>
              <a:ext uri="{FF2B5EF4-FFF2-40B4-BE49-F238E27FC236}">
                <a16:creationId xmlns:a16="http://schemas.microsoft.com/office/drawing/2014/main" id="{E475D267-6C9E-F442-BC9B-FF84941E7A8D}"/>
              </a:ext>
            </a:extLst>
          </p:cNvPr>
          <p:cNvGrpSpPr/>
          <p:nvPr userDrawn="1"/>
        </p:nvGrpSpPr>
        <p:grpSpPr>
          <a:xfrm>
            <a:off x="10627895" y="507448"/>
            <a:ext cx="657726" cy="102152"/>
            <a:chOff x="10627895" y="507448"/>
            <a:chExt cx="657726" cy="102152"/>
          </a:xfrm>
        </p:grpSpPr>
        <p:sp>
          <p:nvSpPr>
            <p:cNvPr id="18" name="Oval 17">
              <a:extLst>
                <a:ext uri="{FF2B5EF4-FFF2-40B4-BE49-F238E27FC236}">
                  <a16:creationId xmlns:a16="http://schemas.microsoft.com/office/drawing/2014/main" id="{BB0CBAF4-5A7D-8748-81C2-BCBA6B795437}"/>
                </a:ext>
              </a:extLst>
            </p:cNvPr>
            <p:cNvSpPr/>
            <p:nvPr userDrawn="1"/>
          </p:nvSpPr>
          <p:spPr>
            <a:xfrm>
              <a:off x="10627895" y="507448"/>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06EDB7B-0A55-F24D-BF2D-B749D849C2B5}"/>
                </a:ext>
              </a:extLst>
            </p:cNvPr>
            <p:cNvSpPr/>
            <p:nvPr userDrawn="1"/>
          </p:nvSpPr>
          <p:spPr>
            <a:xfrm>
              <a:off x="11189368" y="515469"/>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aphic 11">
            <a:extLst>
              <a:ext uri="{FF2B5EF4-FFF2-40B4-BE49-F238E27FC236}">
                <a16:creationId xmlns:a16="http://schemas.microsoft.com/office/drawing/2014/main" id="{8E0D131C-AF5E-474C-AB9E-17500D07585C}"/>
              </a:ext>
            </a:extLst>
          </p:cNvPr>
          <p:cNvGrpSpPr/>
          <p:nvPr userDrawn="1"/>
        </p:nvGrpSpPr>
        <p:grpSpPr>
          <a:xfrm>
            <a:off x="10304252" y="476084"/>
            <a:ext cx="1319943" cy="190147"/>
            <a:chOff x="823232" y="323722"/>
            <a:chExt cx="1595320" cy="229817"/>
          </a:xfrm>
        </p:grpSpPr>
        <p:sp>
          <p:nvSpPr>
            <p:cNvPr id="10" name="Freeform 9">
              <a:extLst>
                <a:ext uri="{FF2B5EF4-FFF2-40B4-BE49-F238E27FC236}">
                  <a16:creationId xmlns:a16="http://schemas.microsoft.com/office/drawing/2014/main" id="{76AFE327-774C-884A-ADE4-06CA5ABE13A7}"/>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B421CAC-212E-A44C-B586-D3F775054F56}"/>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1645A7F-0FA7-D641-9595-4C34E9278DCC}"/>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20" name="Content Placeholder 3">
            <a:extLst>
              <a:ext uri="{FF2B5EF4-FFF2-40B4-BE49-F238E27FC236}">
                <a16:creationId xmlns:a16="http://schemas.microsoft.com/office/drawing/2014/main" id="{B082CA86-17E1-504D-8BFF-B93A84777226}"/>
              </a:ext>
            </a:extLst>
          </p:cNvPr>
          <p:cNvSpPr>
            <a:spLocks noGrp="1"/>
          </p:cNvSpPr>
          <p:nvPr>
            <p:ph sz="quarter" idx="11"/>
          </p:nvPr>
        </p:nvSpPr>
        <p:spPr>
          <a:xfrm>
            <a:off x="850461" y="1829064"/>
            <a:ext cx="8897044" cy="4344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485757"/>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B1F7ED-F3D7-CC4D-805A-27C951E377BD}"/>
              </a:ext>
            </a:extLst>
          </p:cNvPr>
          <p:cNvSpPr/>
          <p:nvPr userDrawn="1"/>
        </p:nvSpPr>
        <p:spPr>
          <a:xfrm>
            <a:off x="0" y="0"/>
            <a:ext cx="12192000" cy="6858000"/>
          </a:xfrm>
          <a:prstGeom prst="rect">
            <a:avLst/>
          </a:prstGeom>
          <a:solidFill>
            <a:srgbClr val="03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FB2D352-32AE-0343-BEAA-84B1A1572128}"/>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a:stretch/>
        </p:blipFill>
        <p:spPr>
          <a:xfrm>
            <a:off x="8481012" y="0"/>
            <a:ext cx="3721097" cy="6858000"/>
          </a:xfrm>
          <a:prstGeom prst="rect">
            <a:avLst/>
          </a:prstGeom>
        </p:spPr>
      </p:pic>
      <p:sp>
        <p:nvSpPr>
          <p:cNvPr id="14" name="Footer Placeholder 1">
            <a:extLst>
              <a:ext uri="{FF2B5EF4-FFF2-40B4-BE49-F238E27FC236}">
                <a16:creationId xmlns:a16="http://schemas.microsoft.com/office/drawing/2014/main" id="{0B0181B5-A005-514C-960C-AFEDF7A10933}"/>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38199" y="1025525"/>
            <a:ext cx="8006777" cy="612775"/>
          </a:xfrm>
        </p:spPr>
        <p:txBody>
          <a:bodyPr anchor="t">
            <a:noAutofit/>
          </a:bodyPr>
          <a:lstStyle>
            <a:lvl1pPr marL="0" indent="0">
              <a:lnSpc>
                <a:spcPct val="120000"/>
              </a:lnSpc>
              <a:buNone/>
              <a:defRPr sz="1600">
                <a:solidFill>
                  <a:schemeClr val="bg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itle 1">
            <a:extLst>
              <a:ext uri="{FF2B5EF4-FFF2-40B4-BE49-F238E27FC236}">
                <a16:creationId xmlns:a16="http://schemas.microsoft.com/office/drawing/2014/main" id="{C372CDC7-F313-884F-A8AD-9BF7F89676A5}"/>
              </a:ext>
            </a:extLst>
          </p:cNvPr>
          <p:cNvSpPr>
            <a:spLocks noGrp="1"/>
          </p:cNvSpPr>
          <p:nvPr>
            <p:ph type="title"/>
          </p:nvPr>
        </p:nvSpPr>
        <p:spPr>
          <a:xfrm>
            <a:off x="838200" y="80581"/>
            <a:ext cx="8006778" cy="927100"/>
          </a:xfrm>
        </p:spPr>
        <p:txBody>
          <a:bodyPr>
            <a:noAutofit/>
          </a:bodyPr>
          <a:lstStyle>
            <a:lvl1pPr>
              <a:defRPr>
                <a:solidFill>
                  <a:schemeClr val="bg1"/>
                </a:solidFill>
              </a:defRPr>
            </a:lvl1pPr>
          </a:lstStyle>
          <a:p>
            <a:r>
              <a:rPr lang="en-US"/>
              <a:t>Click to edit Master title style</a:t>
            </a:r>
          </a:p>
        </p:txBody>
      </p:sp>
      <p:sp>
        <p:nvSpPr>
          <p:cNvPr id="17" name="TextBox 16">
            <a:extLst>
              <a:ext uri="{FF2B5EF4-FFF2-40B4-BE49-F238E27FC236}">
                <a16:creationId xmlns:a16="http://schemas.microsoft.com/office/drawing/2014/main" id="{55428779-0D6F-9442-88A6-596D7D379ECE}"/>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grpSp>
        <p:nvGrpSpPr>
          <p:cNvPr id="18" name="Group 17">
            <a:extLst>
              <a:ext uri="{FF2B5EF4-FFF2-40B4-BE49-F238E27FC236}">
                <a16:creationId xmlns:a16="http://schemas.microsoft.com/office/drawing/2014/main" id="{7A2CF3A4-7751-9145-9FDA-2B5D02F51B30}"/>
              </a:ext>
            </a:extLst>
          </p:cNvPr>
          <p:cNvGrpSpPr/>
          <p:nvPr userDrawn="1"/>
        </p:nvGrpSpPr>
        <p:grpSpPr>
          <a:xfrm>
            <a:off x="10627895" y="507448"/>
            <a:ext cx="657726" cy="102152"/>
            <a:chOff x="10627895" y="507448"/>
            <a:chExt cx="657726" cy="102152"/>
          </a:xfrm>
        </p:grpSpPr>
        <p:sp>
          <p:nvSpPr>
            <p:cNvPr id="19" name="Oval 18">
              <a:extLst>
                <a:ext uri="{FF2B5EF4-FFF2-40B4-BE49-F238E27FC236}">
                  <a16:creationId xmlns:a16="http://schemas.microsoft.com/office/drawing/2014/main" id="{52B9E253-87CB-8748-AB64-0A87A4094008}"/>
                </a:ext>
              </a:extLst>
            </p:cNvPr>
            <p:cNvSpPr/>
            <p:nvPr userDrawn="1"/>
          </p:nvSpPr>
          <p:spPr>
            <a:xfrm>
              <a:off x="10627895" y="507448"/>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67BF693-7740-464D-9737-3C0E980277B0}"/>
                </a:ext>
              </a:extLst>
            </p:cNvPr>
            <p:cNvSpPr/>
            <p:nvPr userDrawn="1"/>
          </p:nvSpPr>
          <p:spPr>
            <a:xfrm>
              <a:off x="11189368" y="515469"/>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aphic 11">
            <a:extLst>
              <a:ext uri="{FF2B5EF4-FFF2-40B4-BE49-F238E27FC236}">
                <a16:creationId xmlns:a16="http://schemas.microsoft.com/office/drawing/2014/main" id="{BFBCC980-5AA3-554A-A459-F1129413FF5D}"/>
              </a:ext>
            </a:extLst>
          </p:cNvPr>
          <p:cNvGrpSpPr/>
          <p:nvPr userDrawn="1"/>
        </p:nvGrpSpPr>
        <p:grpSpPr>
          <a:xfrm>
            <a:off x="10304252" y="476084"/>
            <a:ext cx="1319943" cy="190147"/>
            <a:chOff x="823232" y="323722"/>
            <a:chExt cx="1595320" cy="229817"/>
          </a:xfrm>
        </p:grpSpPr>
        <p:sp>
          <p:nvSpPr>
            <p:cNvPr id="11" name="Freeform 10">
              <a:extLst>
                <a:ext uri="{FF2B5EF4-FFF2-40B4-BE49-F238E27FC236}">
                  <a16:creationId xmlns:a16="http://schemas.microsoft.com/office/drawing/2014/main" id="{20F9CCC7-E269-1F4F-A055-D2A440D47B98}"/>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0411445-363D-DD4A-A524-B8B737F22F3A}"/>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5DAAB7-46ED-0A40-BD8C-1F32755F27C8}"/>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493690710"/>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26D443-6315-5A4D-8404-4F18359EA67A}"/>
              </a:ext>
            </a:extLst>
          </p:cNvPr>
          <p:cNvSpPr/>
          <p:nvPr userDrawn="1"/>
        </p:nvSpPr>
        <p:spPr>
          <a:xfrm>
            <a:off x="0" y="0"/>
            <a:ext cx="12192000" cy="6858000"/>
          </a:xfrm>
          <a:prstGeom prst="rect">
            <a:avLst/>
          </a:prstGeom>
          <a:solidFill>
            <a:srgbClr val="03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
            <a:extLst>
              <a:ext uri="{FF2B5EF4-FFF2-40B4-BE49-F238E27FC236}">
                <a16:creationId xmlns:a16="http://schemas.microsoft.com/office/drawing/2014/main" id="{9DECAEF3-6E28-3545-8BAA-8CEC656F8D5F}"/>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sp>
        <p:nvSpPr>
          <p:cNvPr id="2" name="Title 1">
            <a:extLst>
              <a:ext uri="{FF2B5EF4-FFF2-40B4-BE49-F238E27FC236}">
                <a16:creationId xmlns:a16="http://schemas.microsoft.com/office/drawing/2014/main" id="{5C754F2C-116B-4BE2-A588-3D02AB748451}"/>
              </a:ext>
            </a:extLst>
          </p:cNvPr>
          <p:cNvSpPr>
            <a:spLocks noGrp="1"/>
          </p:cNvSpPr>
          <p:nvPr>
            <p:ph type="title"/>
          </p:nvPr>
        </p:nvSpPr>
        <p:spPr>
          <a:xfrm>
            <a:off x="838200" y="80581"/>
            <a:ext cx="8006778" cy="927100"/>
          </a:xfrm>
        </p:spPr>
        <p:txBody>
          <a:bodyPr>
            <a:noAutofit/>
          </a:bodyPr>
          <a:lstStyle>
            <a:lvl1pPr>
              <a:defRPr>
                <a:solidFill>
                  <a:schemeClr val="bg1"/>
                </a:solidFill>
              </a:defRPr>
            </a:lvl1pPr>
          </a:lstStyle>
          <a:p>
            <a:r>
              <a:rPr lang="en-US"/>
              <a:t>Click to edit Master title style</a:t>
            </a:r>
          </a:p>
        </p:txBody>
      </p:sp>
      <p:sp>
        <p:nvSpPr>
          <p:cNvPr id="14" name="TextBox 13">
            <a:extLst>
              <a:ext uri="{FF2B5EF4-FFF2-40B4-BE49-F238E27FC236}">
                <a16:creationId xmlns:a16="http://schemas.microsoft.com/office/drawing/2014/main" id="{4452A204-7C79-F347-81C5-972669EF2311}"/>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grpSp>
        <p:nvGrpSpPr>
          <p:cNvPr id="6" name="Group 5">
            <a:extLst>
              <a:ext uri="{FF2B5EF4-FFF2-40B4-BE49-F238E27FC236}">
                <a16:creationId xmlns:a16="http://schemas.microsoft.com/office/drawing/2014/main" id="{B283344D-B042-5941-AB0A-2AD545EBE445}"/>
              </a:ext>
            </a:extLst>
          </p:cNvPr>
          <p:cNvGrpSpPr/>
          <p:nvPr userDrawn="1"/>
        </p:nvGrpSpPr>
        <p:grpSpPr>
          <a:xfrm>
            <a:off x="8481012" y="0"/>
            <a:ext cx="3721097" cy="6858000"/>
            <a:chOff x="8489757" y="0"/>
            <a:chExt cx="3721097" cy="6858000"/>
          </a:xfrm>
        </p:grpSpPr>
        <p:pic>
          <p:nvPicPr>
            <p:cNvPr id="13" name="Picture 12">
              <a:extLst>
                <a:ext uri="{FF2B5EF4-FFF2-40B4-BE49-F238E27FC236}">
                  <a16:creationId xmlns:a16="http://schemas.microsoft.com/office/drawing/2014/main" id="{E121447F-9863-314B-A148-938A18255C45}"/>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a:stretch/>
          </p:blipFill>
          <p:spPr>
            <a:xfrm>
              <a:off x="8489757" y="0"/>
              <a:ext cx="3721097" cy="6858000"/>
            </a:xfrm>
            <a:prstGeom prst="rect">
              <a:avLst/>
            </a:prstGeom>
          </p:spPr>
        </p:pic>
        <p:grpSp>
          <p:nvGrpSpPr>
            <p:cNvPr id="4" name="Group 3">
              <a:extLst>
                <a:ext uri="{FF2B5EF4-FFF2-40B4-BE49-F238E27FC236}">
                  <a16:creationId xmlns:a16="http://schemas.microsoft.com/office/drawing/2014/main" id="{270EB912-3FA5-6B49-9660-2DB8A7265923}"/>
                </a:ext>
              </a:extLst>
            </p:cNvPr>
            <p:cNvGrpSpPr/>
            <p:nvPr userDrawn="1"/>
          </p:nvGrpSpPr>
          <p:grpSpPr>
            <a:xfrm>
              <a:off x="10627895" y="507448"/>
              <a:ext cx="657726" cy="102152"/>
              <a:chOff x="10627895" y="507448"/>
              <a:chExt cx="657726" cy="102152"/>
            </a:xfrm>
          </p:grpSpPr>
          <p:sp>
            <p:nvSpPr>
              <p:cNvPr id="15" name="Oval 14">
                <a:extLst>
                  <a:ext uri="{FF2B5EF4-FFF2-40B4-BE49-F238E27FC236}">
                    <a16:creationId xmlns:a16="http://schemas.microsoft.com/office/drawing/2014/main" id="{797317D6-C83D-5B40-AE28-9DC2AFD5372E}"/>
                  </a:ext>
                </a:extLst>
              </p:cNvPr>
              <p:cNvSpPr/>
              <p:nvPr userDrawn="1"/>
            </p:nvSpPr>
            <p:spPr>
              <a:xfrm>
                <a:off x="10627895" y="507448"/>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147EEF7-4655-B142-99DE-3621D6F8619C}"/>
                  </a:ext>
                </a:extLst>
              </p:cNvPr>
              <p:cNvSpPr/>
              <p:nvPr userDrawn="1"/>
            </p:nvSpPr>
            <p:spPr>
              <a:xfrm>
                <a:off x="11189368" y="515469"/>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aphic 11">
            <a:extLst>
              <a:ext uri="{FF2B5EF4-FFF2-40B4-BE49-F238E27FC236}">
                <a16:creationId xmlns:a16="http://schemas.microsoft.com/office/drawing/2014/main" id="{3E86A398-DB58-284F-A0F5-8944F9F1BA9A}"/>
              </a:ext>
            </a:extLst>
          </p:cNvPr>
          <p:cNvGrpSpPr/>
          <p:nvPr userDrawn="1"/>
        </p:nvGrpSpPr>
        <p:grpSpPr>
          <a:xfrm>
            <a:off x="10304252" y="476084"/>
            <a:ext cx="1319943" cy="190147"/>
            <a:chOff x="823232" y="323722"/>
            <a:chExt cx="1595320" cy="229817"/>
          </a:xfrm>
        </p:grpSpPr>
        <p:sp>
          <p:nvSpPr>
            <p:cNvPr id="9" name="Freeform 8">
              <a:extLst>
                <a:ext uri="{FF2B5EF4-FFF2-40B4-BE49-F238E27FC236}">
                  <a16:creationId xmlns:a16="http://schemas.microsoft.com/office/drawing/2014/main" id="{6466798E-9915-7F4E-83BB-6277ED65C57D}"/>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686E029-79B0-334E-834D-70E3869931B9}"/>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8861559-A2C1-8E41-91C5-D9444B376A94}"/>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2434243369"/>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Box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EB50D1-969D-6D47-A4A6-B60120380445}"/>
              </a:ext>
            </a:extLst>
          </p:cNvPr>
          <p:cNvSpPr/>
          <p:nvPr userDrawn="1"/>
        </p:nvSpPr>
        <p:spPr>
          <a:xfrm>
            <a:off x="0" y="0"/>
            <a:ext cx="12192000" cy="6858000"/>
          </a:xfrm>
          <a:prstGeom prst="rect">
            <a:avLst/>
          </a:prstGeom>
          <a:solidFill>
            <a:srgbClr val="03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9115F65-C202-EC46-A688-1424CDEFB579}"/>
              </a:ext>
            </a:extLst>
          </p:cNvPr>
          <p:cNvGrpSpPr/>
          <p:nvPr userDrawn="1"/>
        </p:nvGrpSpPr>
        <p:grpSpPr>
          <a:xfrm>
            <a:off x="8481012" y="0"/>
            <a:ext cx="3721097" cy="6858000"/>
            <a:chOff x="8489757" y="0"/>
            <a:chExt cx="3721097" cy="6858000"/>
          </a:xfrm>
        </p:grpSpPr>
        <p:pic>
          <p:nvPicPr>
            <p:cNvPr id="46" name="Picture 45">
              <a:extLst>
                <a:ext uri="{FF2B5EF4-FFF2-40B4-BE49-F238E27FC236}">
                  <a16:creationId xmlns:a16="http://schemas.microsoft.com/office/drawing/2014/main" id="{A30FD005-C9AD-824E-B509-4DEBEF830343}"/>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a:stretch/>
          </p:blipFill>
          <p:spPr>
            <a:xfrm>
              <a:off x="8489757" y="0"/>
              <a:ext cx="3721097" cy="6858000"/>
            </a:xfrm>
            <a:prstGeom prst="rect">
              <a:avLst/>
            </a:prstGeom>
          </p:spPr>
        </p:pic>
        <p:grpSp>
          <p:nvGrpSpPr>
            <p:cNvPr id="47" name="Group 46">
              <a:extLst>
                <a:ext uri="{FF2B5EF4-FFF2-40B4-BE49-F238E27FC236}">
                  <a16:creationId xmlns:a16="http://schemas.microsoft.com/office/drawing/2014/main" id="{E3C14948-703E-1F48-8EFF-19A087A0ADD5}"/>
                </a:ext>
              </a:extLst>
            </p:cNvPr>
            <p:cNvGrpSpPr/>
            <p:nvPr userDrawn="1"/>
          </p:nvGrpSpPr>
          <p:grpSpPr>
            <a:xfrm>
              <a:off x="10627895" y="507448"/>
              <a:ext cx="657726" cy="102152"/>
              <a:chOff x="10627895" y="507448"/>
              <a:chExt cx="657726" cy="102152"/>
            </a:xfrm>
          </p:grpSpPr>
          <p:sp>
            <p:nvSpPr>
              <p:cNvPr id="48" name="Oval 47">
                <a:extLst>
                  <a:ext uri="{FF2B5EF4-FFF2-40B4-BE49-F238E27FC236}">
                    <a16:creationId xmlns:a16="http://schemas.microsoft.com/office/drawing/2014/main" id="{1B8007C9-5860-9F44-AFFF-1DBBAEC78465}"/>
                  </a:ext>
                </a:extLst>
              </p:cNvPr>
              <p:cNvSpPr/>
              <p:nvPr userDrawn="1"/>
            </p:nvSpPr>
            <p:spPr>
              <a:xfrm>
                <a:off x="10627895" y="507448"/>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6894EDE-7329-EA4F-82AC-BC1F4A780E41}"/>
                  </a:ext>
                </a:extLst>
              </p:cNvPr>
              <p:cNvSpPr/>
              <p:nvPr userDrawn="1"/>
            </p:nvSpPr>
            <p:spPr>
              <a:xfrm>
                <a:off x="11189368" y="515469"/>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16188899-9E65-C148-84C6-2366D7DD6F90}"/>
              </a:ext>
            </a:extLst>
          </p:cNvPr>
          <p:cNvGrpSpPr/>
          <p:nvPr userDrawn="1"/>
        </p:nvGrpSpPr>
        <p:grpSpPr>
          <a:xfrm>
            <a:off x="10627895" y="507448"/>
            <a:ext cx="657726" cy="102152"/>
            <a:chOff x="10627895" y="507448"/>
            <a:chExt cx="657726" cy="102152"/>
          </a:xfrm>
        </p:grpSpPr>
        <p:sp>
          <p:nvSpPr>
            <p:cNvPr id="43" name="Oval 42">
              <a:extLst>
                <a:ext uri="{FF2B5EF4-FFF2-40B4-BE49-F238E27FC236}">
                  <a16:creationId xmlns:a16="http://schemas.microsoft.com/office/drawing/2014/main" id="{F8EE52E6-7D16-684D-BC7A-73565FAB1AE5}"/>
                </a:ext>
              </a:extLst>
            </p:cNvPr>
            <p:cNvSpPr/>
            <p:nvPr userDrawn="1"/>
          </p:nvSpPr>
          <p:spPr>
            <a:xfrm>
              <a:off x="10627895" y="507448"/>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2FA00BB-0518-EE4F-8C7D-8E9E674E9913}"/>
                </a:ext>
              </a:extLst>
            </p:cNvPr>
            <p:cNvSpPr/>
            <p:nvPr userDrawn="1"/>
          </p:nvSpPr>
          <p:spPr>
            <a:xfrm>
              <a:off x="11189368" y="515469"/>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a:extLst>
              <a:ext uri="{FF2B5EF4-FFF2-40B4-BE49-F238E27FC236}">
                <a16:creationId xmlns:a16="http://schemas.microsoft.com/office/drawing/2014/main" id="{6EE98CD2-6ACC-7645-9444-7226599F223F}"/>
              </a:ext>
            </a:extLst>
          </p:cNvPr>
          <p:cNvSpPr/>
          <p:nvPr userDrawn="1"/>
        </p:nvSpPr>
        <p:spPr>
          <a:xfrm>
            <a:off x="-32148" y="0"/>
            <a:ext cx="4327321" cy="6858354"/>
          </a:xfrm>
          <a:custGeom>
            <a:avLst/>
            <a:gdLst>
              <a:gd name="connsiteX0" fmla="*/ 0 w 4327321"/>
              <a:gd name="connsiteY0" fmla="*/ 0 h 6858354"/>
              <a:gd name="connsiteX1" fmla="*/ 2739634 w 4327321"/>
              <a:gd name="connsiteY1" fmla="*/ 0 h 6858354"/>
              <a:gd name="connsiteX2" fmla="*/ 2794069 w 4327321"/>
              <a:gd name="connsiteY2" fmla="*/ 45266 h 6858354"/>
              <a:gd name="connsiteX3" fmla="*/ 4327321 w 4327321"/>
              <a:gd name="connsiteY3" fmla="*/ 3413503 h 6858354"/>
              <a:gd name="connsiteX4" fmla="*/ 2794068 w 4327321"/>
              <a:gd name="connsiteY4" fmla="*/ 6781741 h 6858354"/>
              <a:gd name="connsiteX5" fmla="*/ 2701936 w 4327321"/>
              <a:gd name="connsiteY5" fmla="*/ 6858354 h 6858354"/>
              <a:gd name="connsiteX6" fmla="*/ 0 w 4327321"/>
              <a:gd name="connsiteY6" fmla="*/ 6858354 h 68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321" h="6858354">
                <a:moveTo>
                  <a:pt x="0" y="0"/>
                </a:moveTo>
                <a:lnTo>
                  <a:pt x="2739634" y="0"/>
                </a:lnTo>
                <a:lnTo>
                  <a:pt x="2794069" y="45266"/>
                </a:lnTo>
                <a:cubicBezTo>
                  <a:pt x="3733578" y="864018"/>
                  <a:pt x="4327321" y="2069423"/>
                  <a:pt x="4327321" y="3413503"/>
                </a:cubicBezTo>
                <a:cubicBezTo>
                  <a:pt x="4327321" y="4757584"/>
                  <a:pt x="3733578" y="5962988"/>
                  <a:pt x="2794068" y="6781741"/>
                </a:cubicBezTo>
                <a:lnTo>
                  <a:pt x="2701936" y="6858354"/>
                </a:lnTo>
                <a:lnTo>
                  <a:pt x="0" y="6858354"/>
                </a:lnTo>
                <a:close/>
              </a:path>
            </a:pathLst>
          </a:custGeom>
          <a:solidFill>
            <a:srgbClr val="1261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ooter Placeholder 1">
            <a:extLst>
              <a:ext uri="{FF2B5EF4-FFF2-40B4-BE49-F238E27FC236}">
                <a16:creationId xmlns:a16="http://schemas.microsoft.com/office/drawing/2014/main" id="{439A5AF7-5BE5-5549-99BE-16EFF04DB138}"/>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grpSp>
        <p:nvGrpSpPr>
          <p:cNvPr id="23" name="Graphic 11">
            <a:extLst>
              <a:ext uri="{FF2B5EF4-FFF2-40B4-BE49-F238E27FC236}">
                <a16:creationId xmlns:a16="http://schemas.microsoft.com/office/drawing/2014/main" id="{11CAB555-CFC1-8248-B662-FAB67499E182}"/>
              </a:ext>
            </a:extLst>
          </p:cNvPr>
          <p:cNvGrpSpPr/>
          <p:nvPr userDrawn="1"/>
        </p:nvGrpSpPr>
        <p:grpSpPr>
          <a:xfrm>
            <a:off x="10304252" y="476084"/>
            <a:ext cx="1319943" cy="190147"/>
            <a:chOff x="823232" y="323722"/>
            <a:chExt cx="1595320" cy="229817"/>
          </a:xfrm>
        </p:grpSpPr>
        <p:sp>
          <p:nvSpPr>
            <p:cNvPr id="24" name="Freeform 23">
              <a:extLst>
                <a:ext uri="{FF2B5EF4-FFF2-40B4-BE49-F238E27FC236}">
                  <a16:creationId xmlns:a16="http://schemas.microsoft.com/office/drawing/2014/main" id="{C56F5A0C-873A-524A-AD51-5C62DE87D827}"/>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E86BCF7-47EC-334B-9097-D993C54DFA5A}"/>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BC0EF6D-09C4-BD4A-AF65-DAA3B22C28F9}"/>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29" name="Text Placeholder 4">
            <a:extLst>
              <a:ext uri="{FF2B5EF4-FFF2-40B4-BE49-F238E27FC236}">
                <a16:creationId xmlns:a16="http://schemas.microsoft.com/office/drawing/2014/main" id="{24CC5CF0-FBA0-A945-AE24-82B759BF3BAA}"/>
              </a:ext>
            </a:extLst>
          </p:cNvPr>
          <p:cNvSpPr>
            <a:spLocks noGrp="1"/>
          </p:cNvSpPr>
          <p:nvPr>
            <p:ph type="body" sz="quarter" idx="10"/>
          </p:nvPr>
        </p:nvSpPr>
        <p:spPr>
          <a:xfrm>
            <a:off x="843394" y="3244332"/>
            <a:ext cx="2790455" cy="612775"/>
          </a:xfrm>
        </p:spPr>
        <p:txBody>
          <a:bodyPr anchor="t">
            <a:noAutofit/>
          </a:bodyPr>
          <a:lstStyle>
            <a:lvl1pPr marL="0" indent="0">
              <a:lnSpc>
                <a:spcPct val="120000"/>
              </a:lnSpc>
              <a:buNone/>
              <a:defRPr sz="1600">
                <a:solidFill>
                  <a:schemeClr val="bg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Picture Placeholder 30">
            <a:extLst>
              <a:ext uri="{FF2B5EF4-FFF2-40B4-BE49-F238E27FC236}">
                <a16:creationId xmlns:a16="http://schemas.microsoft.com/office/drawing/2014/main" id="{41D5B3DB-BC10-6D43-9A56-B7B1B6CC2BE4}"/>
              </a:ext>
            </a:extLst>
          </p:cNvPr>
          <p:cNvSpPr>
            <a:spLocks noGrp="1"/>
          </p:cNvSpPr>
          <p:nvPr>
            <p:ph type="pic" sz="quarter" idx="11"/>
          </p:nvPr>
        </p:nvSpPr>
        <p:spPr>
          <a:xfrm>
            <a:off x="4627267" y="1368653"/>
            <a:ext cx="686493" cy="607869"/>
          </a:xfrm>
          <a:noFill/>
        </p:spPr>
        <p:txBody>
          <a:bodyPr anchor="ctr">
            <a:normAutofit/>
          </a:bodyPr>
          <a:lstStyle>
            <a:lvl1pPr marL="0" indent="0" algn="ctr">
              <a:buNone/>
              <a:defRPr sz="1000"/>
            </a:lvl1pPr>
          </a:lstStyle>
          <a:p>
            <a:r>
              <a:rPr lang="en-US"/>
              <a:t>Click icon to add picture</a:t>
            </a:r>
          </a:p>
        </p:txBody>
      </p:sp>
      <p:sp>
        <p:nvSpPr>
          <p:cNvPr id="31" name="Picture Placeholder 30">
            <a:extLst>
              <a:ext uri="{FF2B5EF4-FFF2-40B4-BE49-F238E27FC236}">
                <a16:creationId xmlns:a16="http://schemas.microsoft.com/office/drawing/2014/main" id="{C87AE4CD-EA6A-AF41-8F59-EF6799EBF995}"/>
              </a:ext>
            </a:extLst>
          </p:cNvPr>
          <p:cNvSpPr>
            <a:spLocks noGrp="1"/>
          </p:cNvSpPr>
          <p:nvPr>
            <p:ph type="pic" sz="quarter" idx="12"/>
          </p:nvPr>
        </p:nvSpPr>
        <p:spPr>
          <a:xfrm>
            <a:off x="7546666" y="1368653"/>
            <a:ext cx="686493" cy="607869"/>
          </a:xfrm>
          <a:noFill/>
        </p:spPr>
        <p:txBody>
          <a:bodyPr anchor="ctr">
            <a:normAutofit/>
          </a:bodyPr>
          <a:lstStyle>
            <a:lvl1pPr marL="0" indent="0" algn="ctr">
              <a:buNone/>
              <a:defRPr sz="1000"/>
            </a:lvl1pPr>
          </a:lstStyle>
          <a:p>
            <a:r>
              <a:rPr lang="en-US"/>
              <a:t>Click icon to add picture</a:t>
            </a:r>
          </a:p>
        </p:txBody>
      </p:sp>
      <p:sp>
        <p:nvSpPr>
          <p:cNvPr id="32" name="Picture Placeholder 30">
            <a:extLst>
              <a:ext uri="{FF2B5EF4-FFF2-40B4-BE49-F238E27FC236}">
                <a16:creationId xmlns:a16="http://schemas.microsoft.com/office/drawing/2014/main" id="{F9E8A979-7616-6F4A-9BD2-4149F44DF48E}"/>
              </a:ext>
            </a:extLst>
          </p:cNvPr>
          <p:cNvSpPr>
            <a:spLocks noGrp="1"/>
          </p:cNvSpPr>
          <p:nvPr>
            <p:ph type="pic" sz="quarter" idx="13"/>
          </p:nvPr>
        </p:nvSpPr>
        <p:spPr>
          <a:xfrm>
            <a:off x="4627267" y="3701719"/>
            <a:ext cx="686493" cy="607869"/>
          </a:xfrm>
          <a:noFill/>
        </p:spPr>
        <p:txBody>
          <a:bodyPr anchor="ctr">
            <a:normAutofit/>
          </a:bodyPr>
          <a:lstStyle>
            <a:lvl1pPr marL="0" indent="0" algn="ctr">
              <a:buNone/>
              <a:defRPr sz="1000"/>
            </a:lvl1pPr>
          </a:lstStyle>
          <a:p>
            <a:r>
              <a:rPr lang="en-US"/>
              <a:t>Click icon to add picture</a:t>
            </a:r>
          </a:p>
        </p:txBody>
      </p:sp>
      <p:sp>
        <p:nvSpPr>
          <p:cNvPr id="33" name="Picture Placeholder 30">
            <a:extLst>
              <a:ext uri="{FF2B5EF4-FFF2-40B4-BE49-F238E27FC236}">
                <a16:creationId xmlns:a16="http://schemas.microsoft.com/office/drawing/2014/main" id="{74D94DA0-510A-424F-B1B0-6BD4AE37C95F}"/>
              </a:ext>
            </a:extLst>
          </p:cNvPr>
          <p:cNvSpPr>
            <a:spLocks noGrp="1"/>
          </p:cNvSpPr>
          <p:nvPr>
            <p:ph type="pic" sz="quarter" idx="14"/>
          </p:nvPr>
        </p:nvSpPr>
        <p:spPr>
          <a:xfrm>
            <a:off x="7546666" y="3701718"/>
            <a:ext cx="686493" cy="607869"/>
          </a:xfrm>
          <a:noFill/>
        </p:spPr>
        <p:txBody>
          <a:bodyPr anchor="ctr">
            <a:normAutofit/>
          </a:bodyPr>
          <a:lstStyle>
            <a:lvl1pPr marL="0" indent="0" algn="ctr">
              <a:buNone/>
              <a:defRPr sz="1000"/>
            </a:lvl1pPr>
          </a:lstStyle>
          <a:p>
            <a:r>
              <a:rPr lang="en-US"/>
              <a:t>Click icon to add picture</a:t>
            </a:r>
          </a:p>
        </p:txBody>
      </p:sp>
      <p:sp>
        <p:nvSpPr>
          <p:cNvPr id="34" name="Text Placeholder 39">
            <a:extLst>
              <a:ext uri="{FF2B5EF4-FFF2-40B4-BE49-F238E27FC236}">
                <a16:creationId xmlns:a16="http://schemas.microsoft.com/office/drawing/2014/main" id="{DD1F0DFB-CA37-E944-8A63-0299BDDDB45E}"/>
              </a:ext>
            </a:extLst>
          </p:cNvPr>
          <p:cNvSpPr>
            <a:spLocks noGrp="1"/>
          </p:cNvSpPr>
          <p:nvPr>
            <p:ph type="body" sz="quarter" idx="15"/>
          </p:nvPr>
        </p:nvSpPr>
        <p:spPr>
          <a:xfrm>
            <a:off x="4627267" y="2050771"/>
            <a:ext cx="2640192" cy="342900"/>
          </a:xfrm>
        </p:spPr>
        <p:txBody>
          <a:bodyPr anchor="b">
            <a:no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39">
            <a:extLst>
              <a:ext uri="{FF2B5EF4-FFF2-40B4-BE49-F238E27FC236}">
                <a16:creationId xmlns:a16="http://schemas.microsoft.com/office/drawing/2014/main" id="{6D7AB0AD-33BF-E544-8907-9A097436E85F}"/>
              </a:ext>
            </a:extLst>
          </p:cNvPr>
          <p:cNvSpPr>
            <a:spLocks noGrp="1"/>
          </p:cNvSpPr>
          <p:nvPr>
            <p:ph type="body" sz="quarter" idx="16"/>
          </p:nvPr>
        </p:nvSpPr>
        <p:spPr>
          <a:xfrm>
            <a:off x="7546666" y="2043592"/>
            <a:ext cx="2517052" cy="342900"/>
          </a:xfrm>
        </p:spPr>
        <p:txBody>
          <a:bodyPr anchor="b">
            <a:no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39">
            <a:extLst>
              <a:ext uri="{FF2B5EF4-FFF2-40B4-BE49-F238E27FC236}">
                <a16:creationId xmlns:a16="http://schemas.microsoft.com/office/drawing/2014/main" id="{638FC4FC-EFD0-024E-8BA6-908D3B710EE1}"/>
              </a:ext>
            </a:extLst>
          </p:cNvPr>
          <p:cNvSpPr>
            <a:spLocks noGrp="1"/>
          </p:cNvSpPr>
          <p:nvPr>
            <p:ph type="body" sz="quarter" idx="17"/>
          </p:nvPr>
        </p:nvSpPr>
        <p:spPr>
          <a:xfrm>
            <a:off x="4627266" y="4378563"/>
            <a:ext cx="2640191" cy="342900"/>
          </a:xfrm>
        </p:spPr>
        <p:txBody>
          <a:bodyPr anchor="b">
            <a:no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39">
            <a:extLst>
              <a:ext uri="{FF2B5EF4-FFF2-40B4-BE49-F238E27FC236}">
                <a16:creationId xmlns:a16="http://schemas.microsoft.com/office/drawing/2014/main" id="{E6A7ED9B-89D5-5B46-9903-533D43CFDDCC}"/>
              </a:ext>
            </a:extLst>
          </p:cNvPr>
          <p:cNvSpPr>
            <a:spLocks noGrp="1"/>
          </p:cNvSpPr>
          <p:nvPr>
            <p:ph type="body" sz="quarter" idx="18"/>
          </p:nvPr>
        </p:nvSpPr>
        <p:spPr>
          <a:xfrm>
            <a:off x="7546666" y="4371384"/>
            <a:ext cx="2517052" cy="342900"/>
          </a:xfrm>
        </p:spPr>
        <p:txBody>
          <a:bodyPr anchor="b">
            <a:no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4">
            <a:extLst>
              <a:ext uri="{FF2B5EF4-FFF2-40B4-BE49-F238E27FC236}">
                <a16:creationId xmlns:a16="http://schemas.microsoft.com/office/drawing/2014/main" id="{43813C7F-D429-F943-B847-287455EB3EA1}"/>
              </a:ext>
            </a:extLst>
          </p:cNvPr>
          <p:cNvSpPr>
            <a:spLocks noGrp="1"/>
          </p:cNvSpPr>
          <p:nvPr>
            <p:ph type="body" sz="quarter" idx="19"/>
          </p:nvPr>
        </p:nvSpPr>
        <p:spPr>
          <a:xfrm>
            <a:off x="4627267" y="2396674"/>
            <a:ext cx="2640194" cy="876159"/>
          </a:xfrm>
        </p:spPr>
        <p:txBody>
          <a:bodyPr anchor="t">
            <a:noAutofit/>
          </a:bodyPr>
          <a:lstStyle>
            <a:lvl1pPr marL="0" indent="0">
              <a:lnSpc>
                <a:spcPct val="100000"/>
              </a:lnSpc>
              <a:buNone/>
              <a:defRPr lang="en-US" sz="1400" kern="1200" dirty="0">
                <a:solidFill>
                  <a:schemeClr val="bg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9" name="Text Placeholder 4">
            <a:extLst>
              <a:ext uri="{FF2B5EF4-FFF2-40B4-BE49-F238E27FC236}">
                <a16:creationId xmlns:a16="http://schemas.microsoft.com/office/drawing/2014/main" id="{07764917-66E2-6B46-8896-46EEDA0C0177}"/>
              </a:ext>
            </a:extLst>
          </p:cNvPr>
          <p:cNvSpPr>
            <a:spLocks noGrp="1"/>
          </p:cNvSpPr>
          <p:nvPr>
            <p:ph type="body" sz="quarter" idx="20"/>
          </p:nvPr>
        </p:nvSpPr>
        <p:spPr>
          <a:xfrm>
            <a:off x="4627266" y="4730866"/>
            <a:ext cx="2640193" cy="876159"/>
          </a:xfrm>
        </p:spPr>
        <p:txBody>
          <a:bodyPr anchor="t">
            <a:noAutofit/>
          </a:bodyPr>
          <a:lstStyle>
            <a:lvl1pPr marL="0" indent="0">
              <a:lnSpc>
                <a:spcPct val="100000"/>
              </a:lnSpc>
              <a:buNone/>
              <a:defRPr lang="en-US" sz="1400" kern="1200" dirty="0">
                <a:solidFill>
                  <a:schemeClr val="bg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0" name="Text Placeholder 4">
            <a:extLst>
              <a:ext uri="{FF2B5EF4-FFF2-40B4-BE49-F238E27FC236}">
                <a16:creationId xmlns:a16="http://schemas.microsoft.com/office/drawing/2014/main" id="{B2352881-2330-6147-A44F-0E789A9ABADA}"/>
              </a:ext>
            </a:extLst>
          </p:cNvPr>
          <p:cNvSpPr>
            <a:spLocks noGrp="1"/>
          </p:cNvSpPr>
          <p:nvPr>
            <p:ph type="body" sz="quarter" idx="21"/>
          </p:nvPr>
        </p:nvSpPr>
        <p:spPr>
          <a:xfrm>
            <a:off x="7546666" y="2396674"/>
            <a:ext cx="2517052" cy="876159"/>
          </a:xfrm>
        </p:spPr>
        <p:txBody>
          <a:bodyPr anchor="t">
            <a:noAutofit/>
          </a:bodyPr>
          <a:lstStyle>
            <a:lvl1pPr marL="0" indent="0">
              <a:lnSpc>
                <a:spcPct val="100000"/>
              </a:lnSpc>
              <a:buNone/>
              <a:defRPr lang="en-US" sz="1400" kern="1200" dirty="0">
                <a:solidFill>
                  <a:schemeClr val="bg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1" name="Text Placeholder 4">
            <a:extLst>
              <a:ext uri="{FF2B5EF4-FFF2-40B4-BE49-F238E27FC236}">
                <a16:creationId xmlns:a16="http://schemas.microsoft.com/office/drawing/2014/main" id="{772491CF-72DB-C443-A7F5-3DB341919C72}"/>
              </a:ext>
            </a:extLst>
          </p:cNvPr>
          <p:cNvSpPr>
            <a:spLocks noGrp="1"/>
          </p:cNvSpPr>
          <p:nvPr>
            <p:ph type="body" sz="quarter" idx="22"/>
          </p:nvPr>
        </p:nvSpPr>
        <p:spPr>
          <a:xfrm>
            <a:off x="7546666" y="4730866"/>
            <a:ext cx="2517052" cy="876159"/>
          </a:xfrm>
        </p:spPr>
        <p:txBody>
          <a:bodyPr anchor="t">
            <a:noAutofit/>
          </a:bodyPr>
          <a:lstStyle>
            <a:lvl1pPr marL="0" indent="0">
              <a:lnSpc>
                <a:spcPct val="100000"/>
              </a:lnSpc>
              <a:buNone/>
              <a:defRPr lang="en-US" sz="1400" kern="1200" dirty="0">
                <a:solidFill>
                  <a:schemeClr val="bg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2" name="Title 1">
            <a:extLst>
              <a:ext uri="{FF2B5EF4-FFF2-40B4-BE49-F238E27FC236}">
                <a16:creationId xmlns:a16="http://schemas.microsoft.com/office/drawing/2014/main" id="{A0FBE549-FDED-2F4D-B595-F350A55FDF8E}"/>
              </a:ext>
            </a:extLst>
          </p:cNvPr>
          <p:cNvSpPr>
            <a:spLocks noGrp="1"/>
          </p:cNvSpPr>
          <p:nvPr>
            <p:ph type="title"/>
          </p:nvPr>
        </p:nvSpPr>
        <p:spPr>
          <a:xfrm>
            <a:off x="838200" y="2004622"/>
            <a:ext cx="2790455" cy="927100"/>
          </a:xfrm>
        </p:spPr>
        <p:txBody>
          <a:bodyPr>
            <a:noAutofit/>
          </a:bodyPr>
          <a:lstStyle>
            <a:lvl1pPr>
              <a:defRPr>
                <a:solidFill>
                  <a:schemeClr val="bg1"/>
                </a:solidFill>
              </a:defRPr>
            </a:lvl1pPr>
          </a:lstStyle>
          <a:p>
            <a:r>
              <a:rPr lang="en-US"/>
              <a:t>Click to edit Master title style</a:t>
            </a:r>
          </a:p>
        </p:txBody>
      </p:sp>
      <p:sp>
        <p:nvSpPr>
          <p:cNvPr id="27" name="TextBox 26">
            <a:extLst>
              <a:ext uri="{FF2B5EF4-FFF2-40B4-BE49-F238E27FC236}">
                <a16:creationId xmlns:a16="http://schemas.microsoft.com/office/drawing/2014/main" id="{7E1FD309-77C5-4A4A-BEC2-6C2F5B4F7C24}"/>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spTree>
    <p:extLst>
      <p:ext uri="{BB962C8B-B14F-4D97-AF65-F5344CB8AC3E}">
        <p14:creationId xmlns:p14="http://schemas.microsoft.com/office/powerpoint/2010/main" val="3641325640"/>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Box Dar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9EE5E57-0439-4742-84FF-90AF41335B3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D210D12E-9B19-2B4E-B2CE-8988C8F46C15}"/>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a:stretch/>
        </p:blipFill>
        <p:spPr>
          <a:xfrm>
            <a:off x="8469437" y="0"/>
            <a:ext cx="3721097" cy="6858000"/>
          </a:xfrm>
          <a:prstGeom prst="rect">
            <a:avLst/>
          </a:prstGeom>
        </p:spPr>
      </p:pic>
      <p:sp>
        <p:nvSpPr>
          <p:cNvPr id="2" name="Title 1">
            <a:extLst>
              <a:ext uri="{FF2B5EF4-FFF2-40B4-BE49-F238E27FC236}">
                <a16:creationId xmlns:a16="http://schemas.microsoft.com/office/drawing/2014/main" id="{5C754F2C-116B-4BE2-A588-3D02AB748451}"/>
              </a:ext>
            </a:extLst>
          </p:cNvPr>
          <p:cNvSpPr>
            <a:spLocks noGrp="1"/>
          </p:cNvSpPr>
          <p:nvPr>
            <p:ph type="title"/>
          </p:nvPr>
        </p:nvSpPr>
        <p:spPr>
          <a:xfrm>
            <a:off x="838200" y="80581"/>
            <a:ext cx="9436662" cy="927100"/>
          </a:xfrm>
        </p:spPr>
        <p:txBody>
          <a:bodyPr>
            <a:noAutofit/>
          </a:bodyPr>
          <a:lstStyle>
            <a:lvl1pPr>
              <a:defRPr>
                <a:solidFill>
                  <a:schemeClr val="bg1"/>
                </a:solidFill>
              </a:defRPr>
            </a:lvl1pPr>
          </a:lstStyle>
          <a:p>
            <a:r>
              <a:rPr lang="en-US"/>
              <a:t>Click to edit Master title style</a:t>
            </a:r>
          </a:p>
        </p:txBody>
      </p:sp>
      <p:sp>
        <p:nvSpPr>
          <p:cNvPr id="6" name="Footer Placeholder 1">
            <a:extLst>
              <a:ext uri="{FF2B5EF4-FFF2-40B4-BE49-F238E27FC236}">
                <a16:creationId xmlns:a16="http://schemas.microsoft.com/office/drawing/2014/main" id="{C240C9EA-F9F7-184F-924B-27DA25849997}"/>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lumMod val="65000"/>
                  </a:schemeClr>
                </a:solidFill>
                <a:latin typeface="Arial" panose="020B0604020202020204" pitchFamily="34" charset="0"/>
                <a:cs typeface="Arial" panose="020B0604020202020204" pitchFamily="34" charset="0"/>
              </a:rPr>
              <a:t>URHEBERRECHTLICH GESCHÜTZT UND VERTRAULICH</a:t>
            </a:r>
          </a:p>
        </p:txBody>
      </p:sp>
      <p:sp>
        <p:nvSpPr>
          <p:cNvPr id="12" name="Freeform 11">
            <a:extLst>
              <a:ext uri="{FF2B5EF4-FFF2-40B4-BE49-F238E27FC236}">
                <a16:creationId xmlns:a16="http://schemas.microsoft.com/office/drawing/2014/main" id="{8F821CD7-7BBC-0147-AA47-317557CCB8EC}"/>
              </a:ext>
            </a:extLst>
          </p:cNvPr>
          <p:cNvSpPr/>
          <p:nvPr userDrawn="1"/>
        </p:nvSpPr>
        <p:spPr>
          <a:xfrm>
            <a:off x="838200" y="2019300"/>
            <a:ext cx="3520440" cy="3520440"/>
          </a:xfrm>
          <a:custGeom>
            <a:avLst/>
            <a:gdLst>
              <a:gd name="connsiteX0" fmla="*/ 0 w 4088369"/>
              <a:gd name="connsiteY0" fmla="*/ -1423 h 4079209"/>
              <a:gd name="connsiteX1" fmla="*/ 4088369 w 4088369"/>
              <a:gd name="connsiteY1" fmla="*/ -1423 h 4079209"/>
              <a:gd name="connsiteX2" fmla="*/ 4088369 w 4088369"/>
              <a:gd name="connsiteY2" fmla="*/ 4077786 h 4079209"/>
              <a:gd name="connsiteX3" fmla="*/ 0 w 4088369"/>
              <a:gd name="connsiteY3" fmla="*/ 4077786 h 4079209"/>
            </a:gdLst>
            <a:ahLst/>
            <a:cxnLst>
              <a:cxn ang="0">
                <a:pos x="connsiteX0" y="connsiteY0"/>
              </a:cxn>
              <a:cxn ang="0">
                <a:pos x="connsiteX1" y="connsiteY1"/>
              </a:cxn>
              <a:cxn ang="0">
                <a:pos x="connsiteX2" y="connsiteY2"/>
              </a:cxn>
              <a:cxn ang="0">
                <a:pos x="connsiteX3" y="connsiteY3"/>
              </a:cxn>
            </a:cxnLst>
            <a:rect l="l" t="t" r="r" b="b"/>
            <a:pathLst>
              <a:path w="4088369" h="4079209">
                <a:moveTo>
                  <a:pt x="0" y="-1423"/>
                </a:moveTo>
                <a:lnTo>
                  <a:pt x="4088369" y="-1423"/>
                </a:lnTo>
                <a:lnTo>
                  <a:pt x="4088369" y="4077786"/>
                </a:lnTo>
                <a:lnTo>
                  <a:pt x="0" y="4077786"/>
                </a:lnTo>
                <a:close/>
              </a:path>
            </a:pathLst>
          </a:custGeom>
          <a:solidFill>
            <a:schemeClr val="accent1"/>
          </a:solidFill>
          <a:ln w="10218" cap="flat">
            <a:noFill/>
            <a:prstDash val="solid"/>
            <a:miter/>
          </a:ln>
        </p:spPr>
        <p:txBody>
          <a:bodyPr rtlCol="0" anchor="ctr"/>
          <a:lstStyle/>
          <a:p>
            <a:pPr lvl="0"/>
            <a:endParaRPr lang="en-US"/>
          </a:p>
        </p:txBody>
      </p:sp>
      <p:sp>
        <p:nvSpPr>
          <p:cNvPr id="13" name="Freeform 12">
            <a:extLst>
              <a:ext uri="{FF2B5EF4-FFF2-40B4-BE49-F238E27FC236}">
                <a16:creationId xmlns:a16="http://schemas.microsoft.com/office/drawing/2014/main" id="{7EFB65A5-A76E-2E48-8578-5E3A183C5755}"/>
              </a:ext>
            </a:extLst>
          </p:cNvPr>
          <p:cNvSpPr/>
          <p:nvPr userDrawn="1"/>
        </p:nvSpPr>
        <p:spPr>
          <a:xfrm>
            <a:off x="4332273" y="2019300"/>
            <a:ext cx="3520440" cy="3520440"/>
          </a:xfrm>
          <a:custGeom>
            <a:avLst/>
            <a:gdLst>
              <a:gd name="connsiteX0" fmla="*/ 0 w 4088369"/>
              <a:gd name="connsiteY0" fmla="*/ -1423 h 4079209"/>
              <a:gd name="connsiteX1" fmla="*/ 4088369 w 4088369"/>
              <a:gd name="connsiteY1" fmla="*/ -1423 h 4079209"/>
              <a:gd name="connsiteX2" fmla="*/ 4088369 w 4088369"/>
              <a:gd name="connsiteY2" fmla="*/ 4077786 h 4079209"/>
              <a:gd name="connsiteX3" fmla="*/ 0 w 4088369"/>
              <a:gd name="connsiteY3" fmla="*/ 4077786 h 4079209"/>
            </a:gdLst>
            <a:ahLst/>
            <a:cxnLst>
              <a:cxn ang="0">
                <a:pos x="connsiteX0" y="connsiteY0"/>
              </a:cxn>
              <a:cxn ang="0">
                <a:pos x="connsiteX1" y="connsiteY1"/>
              </a:cxn>
              <a:cxn ang="0">
                <a:pos x="connsiteX2" y="connsiteY2"/>
              </a:cxn>
              <a:cxn ang="0">
                <a:pos x="connsiteX3" y="connsiteY3"/>
              </a:cxn>
            </a:cxnLst>
            <a:rect l="l" t="t" r="r" b="b"/>
            <a:pathLst>
              <a:path w="4088369" h="4079209">
                <a:moveTo>
                  <a:pt x="0" y="-1423"/>
                </a:moveTo>
                <a:lnTo>
                  <a:pt x="4088369" y="-1423"/>
                </a:lnTo>
                <a:lnTo>
                  <a:pt x="4088369" y="4077786"/>
                </a:lnTo>
                <a:lnTo>
                  <a:pt x="0" y="4077786"/>
                </a:lnTo>
                <a:close/>
              </a:path>
            </a:pathLst>
          </a:custGeom>
          <a:solidFill>
            <a:schemeClr val="accent4"/>
          </a:solidFill>
          <a:ln w="1021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34B4E01-30D8-D643-93DA-D561267820EC}"/>
              </a:ext>
            </a:extLst>
          </p:cNvPr>
          <p:cNvSpPr/>
          <p:nvPr userDrawn="1"/>
        </p:nvSpPr>
        <p:spPr>
          <a:xfrm>
            <a:off x="7826345" y="2019300"/>
            <a:ext cx="3520440" cy="3520440"/>
          </a:xfrm>
          <a:custGeom>
            <a:avLst/>
            <a:gdLst>
              <a:gd name="connsiteX0" fmla="*/ 0 w 4088369"/>
              <a:gd name="connsiteY0" fmla="*/ -1423 h 4079209"/>
              <a:gd name="connsiteX1" fmla="*/ 4088369 w 4088369"/>
              <a:gd name="connsiteY1" fmla="*/ -1423 h 4079209"/>
              <a:gd name="connsiteX2" fmla="*/ 4088369 w 4088369"/>
              <a:gd name="connsiteY2" fmla="*/ 4077786 h 4079209"/>
              <a:gd name="connsiteX3" fmla="*/ 0 w 4088369"/>
              <a:gd name="connsiteY3" fmla="*/ 4077786 h 4079209"/>
            </a:gdLst>
            <a:ahLst/>
            <a:cxnLst>
              <a:cxn ang="0">
                <a:pos x="connsiteX0" y="connsiteY0"/>
              </a:cxn>
              <a:cxn ang="0">
                <a:pos x="connsiteX1" y="connsiteY1"/>
              </a:cxn>
              <a:cxn ang="0">
                <a:pos x="connsiteX2" y="connsiteY2"/>
              </a:cxn>
              <a:cxn ang="0">
                <a:pos x="connsiteX3" y="connsiteY3"/>
              </a:cxn>
            </a:cxnLst>
            <a:rect l="l" t="t" r="r" b="b"/>
            <a:pathLst>
              <a:path w="4088369" h="4079209">
                <a:moveTo>
                  <a:pt x="0" y="-1423"/>
                </a:moveTo>
                <a:lnTo>
                  <a:pt x="4088369" y="-1423"/>
                </a:lnTo>
                <a:lnTo>
                  <a:pt x="4088369" y="4077786"/>
                </a:lnTo>
                <a:lnTo>
                  <a:pt x="0" y="4077786"/>
                </a:lnTo>
                <a:close/>
              </a:path>
            </a:pathLst>
          </a:custGeom>
          <a:solidFill>
            <a:schemeClr val="tx2"/>
          </a:solidFill>
          <a:ln w="10218" cap="flat">
            <a:noFill/>
            <a:prstDash val="solid"/>
            <a:miter/>
          </a:ln>
        </p:spPr>
        <p:txBody>
          <a:bodyPr rtlCol="0" anchor="ctr"/>
          <a:lstStyle/>
          <a:p>
            <a:pPr lvl="0"/>
            <a:endParaRPr lang="en-US"/>
          </a:p>
        </p:txBody>
      </p:sp>
      <p:sp>
        <p:nvSpPr>
          <p:cNvPr id="25" name="Picture Placeholder 30">
            <a:extLst>
              <a:ext uri="{FF2B5EF4-FFF2-40B4-BE49-F238E27FC236}">
                <a16:creationId xmlns:a16="http://schemas.microsoft.com/office/drawing/2014/main" id="{6039D76C-5B11-7148-A024-6163FF4891A1}"/>
              </a:ext>
            </a:extLst>
          </p:cNvPr>
          <p:cNvSpPr>
            <a:spLocks noGrp="1"/>
          </p:cNvSpPr>
          <p:nvPr>
            <p:ph type="pic" sz="quarter" idx="11"/>
          </p:nvPr>
        </p:nvSpPr>
        <p:spPr>
          <a:xfrm>
            <a:off x="1222499" y="2684075"/>
            <a:ext cx="686493" cy="607869"/>
          </a:xfrm>
          <a:noFill/>
        </p:spPr>
        <p:txBody>
          <a:bodyPr anchor="ctr">
            <a:normAutofit/>
          </a:bodyPr>
          <a:lstStyle>
            <a:lvl1pPr marL="0" indent="0" algn="ctr">
              <a:buNone/>
              <a:defRPr sz="1000"/>
            </a:lvl1pPr>
          </a:lstStyle>
          <a:p>
            <a:r>
              <a:rPr lang="en-US"/>
              <a:t>Click icon to add picture</a:t>
            </a:r>
          </a:p>
        </p:txBody>
      </p:sp>
      <p:sp>
        <p:nvSpPr>
          <p:cNvPr id="26" name="Picture Placeholder 30">
            <a:extLst>
              <a:ext uri="{FF2B5EF4-FFF2-40B4-BE49-F238E27FC236}">
                <a16:creationId xmlns:a16="http://schemas.microsoft.com/office/drawing/2014/main" id="{C6A0E4A2-03B3-0B43-B238-0F09E39FE4FC}"/>
              </a:ext>
            </a:extLst>
          </p:cNvPr>
          <p:cNvSpPr>
            <a:spLocks noGrp="1"/>
          </p:cNvSpPr>
          <p:nvPr>
            <p:ph type="pic" sz="quarter" idx="12"/>
          </p:nvPr>
        </p:nvSpPr>
        <p:spPr>
          <a:xfrm>
            <a:off x="4666551" y="2684075"/>
            <a:ext cx="686493" cy="607869"/>
          </a:xfrm>
          <a:noFill/>
        </p:spPr>
        <p:txBody>
          <a:bodyPr anchor="ctr">
            <a:normAutofit/>
          </a:bodyPr>
          <a:lstStyle>
            <a:lvl1pPr marL="0" indent="0" algn="ctr">
              <a:buNone/>
              <a:defRPr sz="1000"/>
            </a:lvl1pPr>
          </a:lstStyle>
          <a:p>
            <a:r>
              <a:rPr lang="en-US"/>
              <a:t>Click icon to add picture</a:t>
            </a:r>
          </a:p>
        </p:txBody>
      </p:sp>
      <p:sp>
        <p:nvSpPr>
          <p:cNvPr id="30" name="Text Placeholder 39">
            <a:extLst>
              <a:ext uri="{FF2B5EF4-FFF2-40B4-BE49-F238E27FC236}">
                <a16:creationId xmlns:a16="http://schemas.microsoft.com/office/drawing/2014/main" id="{49B87E3B-375D-DB41-B7EE-2AD532D0E50F}"/>
              </a:ext>
            </a:extLst>
          </p:cNvPr>
          <p:cNvSpPr>
            <a:spLocks noGrp="1"/>
          </p:cNvSpPr>
          <p:nvPr>
            <p:ph type="body" sz="quarter" idx="15"/>
          </p:nvPr>
        </p:nvSpPr>
        <p:spPr>
          <a:xfrm>
            <a:off x="1222498" y="3437445"/>
            <a:ext cx="2919399" cy="342900"/>
          </a:xfrm>
        </p:spPr>
        <p:txBody>
          <a:bodyPr anchor="b">
            <a:noAutofit/>
          </a:bodyPr>
          <a:lstStyle>
            <a:lvl1pPr marL="0" indent="0">
              <a:buNone/>
              <a:defRPr sz="2200" b="1">
                <a:solidFill>
                  <a:schemeClr val="bg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39">
            <a:extLst>
              <a:ext uri="{FF2B5EF4-FFF2-40B4-BE49-F238E27FC236}">
                <a16:creationId xmlns:a16="http://schemas.microsoft.com/office/drawing/2014/main" id="{19A2298A-92E0-6942-82CE-CA46E1610726}"/>
              </a:ext>
            </a:extLst>
          </p:cNvPr>
          <p:cNvSpPr>
            <a:spLocks noGrp="1"/>
          </p:cNvSpPr>
          <p:nvPr>
            <p:ph type="body" sz="quarter" idx="16"/>
          </p:nvPr>
        </p:nvSpPr>
        <p:spPr>
          <a:xfrm>
            <a:off x="4666550" y="3430266"/>
            <a:ext cx="2939249" cy="342900"/>
          </a:xfrm>
        </p:spPr>
        <p:txBody>
          <a:bodyPr anchor="b">
            <a:noAutofit/>
          </a:bodyPr>
          <a:lstStyle>
            <a:lvl1pPr marL="0" indent="0">
              <a:buNone/>
              <a:defRPr sz="2200" b="1">
                <a:solidFill>
                  <a:schemeClr val="bg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4">
            <a:extLst>
              <a:ext uri="{FF2B5EF4-FFF2-40B4-BE49-F238E27FC236}">
                <a16:creationId xmlns:a16="http://schemas.microsoft.com/office/drawing/2014/main" id="{E5545CBB-E7B4-E14F-B780-35287BDDF964}"/>
              </a:ext>
            </a:extLst>
          </p:cNvPr>
          <p:cNvSpPr>
            <a:spLocks noGrp="1"/>
          </p:cNvSpPr>
          <p:nvPr>
            <p:ph type="body" sz="quarter" idx="19"/>
          </p:nvPr>
        </p:nvSpPr>
        <p:spPr>
          <a:xfrm>
            <a:off x="1222499" y="3810798"/>
            <a:ext cx="2919399" cy="1373334"/>
          </a:xfrm>
        </p:spPr>
        <p:txBody>
          <a:bodyPr anchor="t">
            <a:noAutofit/>
          </a:bodyPr>
          <a:lstStyle>
            <a:lvl1pPr marL="0" indent="0">
              <a:lnSpc>
                <a:spcPct val="120000"/>
              </a:lnSpc>
              <a:spcBef>
                <a:spcPts val="0"/>
              </a:spcBef>
              <a:buNone/>
              <a:defRPr lang="en-US" sz="1200" kern="1200" dirty="0">
                <a:solidFill>
                  <a:schemeClr val="bg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4">
            <a:extLst>
              <a:ext uri="{FF2B5EF4-FFF2-40B4-BE49-F238E27FC236}">
                <a16:creationId xmlns:a16="http://schemas.microsoft.com/office/drawing/2014/main" id="{B5B9ED36-C0FD-934A-B852-263ADC3BC0E0}"/>
              </a:ext>
            </a:extLst>
          </p:cNvPr>
          <p:cNvSpPr>
            <a:spLocks noGrp="1"/>
          </p:cNvSpPr>
          <p:nvPr>
            <p:ph type="body" sz="quarter" idx="21"/>
          </p:nvPr>
        </p:nvSpPr>
        <p:spPr>
          <a:xfrm>
            <a:off x="4666551" y="3810798"/>
            <a:ext cx="2939248" cy="1373334"/>
          </a:xfrm>
        </p:spPr>
        <p:txBody>
          <a:bodyPr anchor="t">
            <a:noAutofit/>
          </a:bodyPr>
          <a:lstStyle>
            <a:lvl1pPr marL="0" indent="0">
              <a:lnSpc>
                <a:spcPct val="120000"/>
              </a:lnSpc>
              <a:spcBef>
                <a:spcPts val="0"/>
              </a:spcBef>
              <a:buNone/>
              <a:defRPr lang="en-US" sz="1200" kern="1200" dirty="0">
                <a:solidFill>
                  <a:schemeClr val="bg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Picture Placeholder 30">
            <a:extLst>
              <a:ext uri="{FF2B5EF4-FFF2-40B4-BE49-F238E27FC236}">
                <a16:creationId xmlns:a16="http://schemas.microsoft.com/office/drawing/2014/main" id="{97156CD2-90B3-B042-8421-9DC8E75A9D51}"/>
              </a:ext>
            </a:extLst>
          </p:cNvPr>
          <p:cNvSpPr>
            <a:spLocks noGrp="1"/>
          </p:cNvSpPr>
          <p:nvPr>
            <p:ph type="pic" sz="quarter" idx="22"/>
          </p:nvPr>
        </p:nvSpPr>
        <p:spPr>
          <a:xfrm>
            <a:off x="8160623" y="2684075"/>
            <a:ext cx="686493" cy="607869"/>
          </a:xfrm>
          <a:noFill/>
        </p:spPr>
        <p:txBody>
          <a:bodyPr anchor="ctr">
            <a:normAutofit/>
          </a:bodyPr>
          <a:lstStyle>
            <a:lvl1pPr marL="0" indent="0" algn="ctr">
              <a:buNone/>
              <a:defRPr sz="1000"/>
            </a:lvl1pPr>
          </a:lstStyle>
          <a:p>
            <a:r>
              <a:rPr lang="en-US"/>
              <a:t>Click icon to add picture</a:t>
            </a:r>
          </a:p>
        </p:txBody>
      </p:sp>
      <p:sp>
        <p:nvSpPr>
          <p:cNvPr id="35" name="Text Placeholder 39">
            <a:extLst>
              <a:ext uri="{FF2B5EF4-FFF2-40B4-BE49-F238E27FC236}">
                <a16:creationId xmlns:a16="http://schemas.microsoft.com/office/drawing/2014/main" id="{B5EB217C-D37D-8648-9B24-A6FB7F1E9CA5}"/>
              </a:ext>
            </a:extLst>
          </p:cNvPr>
          <p:cNvSpPr>
            <a:spLocks noGrp="1"/>
          </p:cNvSpPr>
          <p:nvPr>
            <p:ph type="body" sz="quarter" idx="23"/>
          </p:nvPr>
        </p:nvSpPr>
        <p:spPr>
          <a:xfrm>
            <a:off x="8160622" y="3430266"/>
            <a:ext cx="2939249" cy="342900"/>
          </a:xfrm>
        </p:spPr>
        <p:txBody>
          <a:bodyPr anchor="b">
            <a:noAutofit/>
          </a:bodyPr>
          <a:lstStyle>
            <a:lvl1pPr marL="0" indent="0">
              <a:buNone/>
              <a:defRPr sz="2200" b="1">
                <a:solidFill>
                  <a:schemeClr val="bg1"/>
                </a:solidFill>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4">
            <a:extLst>
              <a:ext uri="{FF2B5EF4-FFF2-40B4-BE49-F238E27FC236}">
                <a16:creationId xmlns:a16="http://schemas.microsoft.com/office/drawing/2014/main" id="{CC873B40-89E9-DD44-A228-73D4DA8247D5}"/>
              </a:ext>
            </a:extLst>
          </p:cNvPr>
          <p:cNvSpPr>
            <a:spLocks noGrp="1"/>
          </p:cNvSpPr>
          <p:nvPr>
            <p:ph type="body" sz="quarter" idx="24"/>
          </p:nvPr>
        </p:nvSpPr>
        <p:spPr>
          <a:xfrm>
            <a:off x="8160623" y="3810798"/>
            <a:ext cx="2939248" cy="1373334"/>
          </a:xfrm>
        </p:spPr>
        <p:txBody>
          <a:bodyPr anchor="t">
            <a:noAutofit/>
          </a:bodyPr>
          <a:lstStyle>
            <a:lvl1pPr marL="0" indent="0">
              <a:lnSpc>
                <a:spcPct val="120000"/>
              </a:lnSpc>
              <a:spcBef>
                <a:spcPts val="0"/>
              </a:spcBef>
              <a:buNone/>
              <a:defRPr lang="en-US" sz="1200" kern="1200" dirty="0">
                <a:solidFill>
                  <a:schemeClr val="bg1"/>
                </a:solidFill>
                <a:latin typeface="Arial" panose="020B0604020202020204" pitchFamily="34" charset="0"/>
                <a:ea typeface="+mn-ea"/>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Box 21">
            <a:extLst>
              <a:ext uri="{FF2B5EF4-FFF2-40B4-BE49-F238E27FC236}">
                <a16:creationId xmlns:a16="http://schemas.microsoft.com/office/drawing/2014/main" id="{B3CDFC23-91F3-5441-91F7-D970983662A6}"/>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grpSp>
        <p:nvGrpSpPr>
          <p:cNvPr id="23" name="Group 22">
            <a:extLst>
              <a:ext uri="{FF2B5EF4-FFF2-40B4-BE49-F238E27FC236}">
                <a16:creationId xmlns:a16="http://schemas.microsoft.com/office/drawing/2014/main" id="{5090B9CE-2329-D349-9475-AD9B803265C2}"/>
              </a:ext>
            </a:extLst>
          </p:cNvPr>
          <p:cNvGrpSpPr/>
          <p:nvPr userDrawn="1"/>
        </p:nvGrpSpPr>
        <p:grpSpPr>
          <a:xfrm>
            <a:off x="10627895" y="507448"/>
            <a:ext cx="657726" cy="102152"/>
            <a:chOff x="10627895" y="507448"/>
            <a:chExt cx="657726" cy="102152"/>
          </a:xfrm>
          <a:solidFill>
            <a:schemeClr val="tx1"/>
          </a:solidFill>
        </p:grpSpPr>
        <p:sp>
          <p:nvSpPr>
            <p:cNvPr id="24" name="Oval 23">
              <a:extLst>
                <a:ext uri="{FF2B5EF4-FFF2-40B4-BE49-F238E27FC236}">
                  <a16:creationId xmlns:a16="http://schemas.microsoft.com/office/drawing/2014/main" id="{5EAF7229-AD32-554E-8A97-FE39936C8A51}"/>
                </a:ext>
              </a:extLst>
            </p:cNvPr>
            <p:cNvSpPr/>
            <p:nvPr userDrawn="1"/>
          </p:nvSpPr>
          <p:spPr>
            <a:xfrm>
              <a:off x="10627895" y="507448"/>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0B69DC2-BC7A-DB41-83FB-045D94249C8D}"/>
                </a:ext>
              </a:extLst>
            </p:cNvPr>
            <p:cNvSpPr/>
            <p:nvPr userDrawn="1"/>
          </p:nvSpPr>
          <p:spPr>
            <a:xfrm>
              <a:off x="11189368" y="515469"/>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aphic 11">
            <a:extLst>
              <a:ext uri="{FF2B5EF4-FFF2-40B4-BE49-F238E27FC236}">
                <a16:creationId xmlns:a16="http://schemas.microsoft.com/office/drawing/2014/main" id="{05C91E07-9B4F-1947-BAAA-5A4DC536BE9D}"/>
              </a:ext>
            </a:extLst>
          </p:cNvPr>
          <p:cNvGrpSpPr/>
          <p:nvPr userDrawn="1"/>
        </p:nvGrpSpPr>
        <p:grpSpPr>
          <a:xfrm>
            <a:off x="10301462" y="476084"/>
            <a:ext cx="1319943" cy="190147"/>
            <a:chOff x="823232" y="323722"/>
            <a:chExt cx="1595320" cy="229817"/>
          </a:xfrm>
          <a:solidFill>
            <a:schemeClr val="bg1"/>
          </a:solidFill>
        </p:grpSpPr>
        <p:sp>
          <p:nvSpPr>
            <p:cNvPr id="9" name="Freeform 8">
              <a:extLst>
                <a:ext uri="{FF2B5EF4-FFF2-40B4-BE49-F238E27FC236}">
                  <a16:creationId xmlns:a16="http://schemas.microsoft.com/office/drawing/2014/main" id="{EC8B15A5-A19F-B049-915A-F90E42DCD7E9}"/>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F196A26-5A29-F943-869D-2C5C1528BAD3}"/>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18828F0-D56F-4347-88D1-77A0798CDDA9}"/>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grp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3963355081"/>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randmark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EB50D1-969D-6D47-A4A6-B60120380445}"/>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F668A4-9D8B-9248-8CC3-4D5763EFAF6D}"/>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a:stretch/>
        </p:blipFill>
        <p:spPr>
          <a:xfrm>
            <a:off x="8469437" y="0"/>
            <a:ext cx="3721097" cy="6858000"/>
          </a:xfrm>
          <a:prstGeom prst="rect">
            <a:avLst/>
          </a:prstGeom>
        </p:spPr>
      </p:pic>
      <p:sp>
        <p:nvSpPr>
          <p:cNvPr id="17" name="Freeform 16">
            <a:extLst>
              <a:ext uri="{FF2B5EF4-FFF2-40B4-BE49-F238E27FC236}">
                <a16:creationId xmlns:a16="http://schemas.microsoft.com/office/drawing/2014/main" id="{6EE98CD2-6ACC-7645-9444-7226599F223F}"/>
              </a:ext>
            </a:extLst>
          </p:cNvPr>
          <p:cNvSpPr/>
          <p:nvPr userDrawn="1"/>
        </p:nvSpPr>
        <p:spPr>
          <a:xfrm>
            <a:off x="-32148" y="0"/>
            <a:ext cx="4327321" cy="6858354"/>
          </a:xfrm>
          <a:custGeom>
            <a:avLst/>
            <a:gdLst>
              <a:gd name="connsiteX0" fmla="*/ 0 w 4327321"/>
              <a:gd name="connsiteY0" fmla="*/ 0 h 6858354"/>
              <a:gd name="connsiteX1" fmla="*/ 2739634 w 4327321"/>
              <a:gd name="connsiteY1" fmla="*/ 0 h 6858354"/>
              <a:gd name="connsiteX2" fmla="*/ 2794069 w 4327321"/>
              <a:gd name="connsiteY2" fmla="*/ 45266 h 6858354"/>
              <a:gd name="connsiteX3" fmla="*/ 4327321 w 4327321"/>
              <a:gd name="connsiteY3" fmla="*/ 3413503 h 6858354"/>
              <a:gd name="connsiteX4" fmla="*/ 2794068 w 4327321"/>
              <a:gd name="connsiteY4" fmla="*/ 6781741 h 6858354"/>
              <a:gd name="connsiteX5" fmla="*/ 2701936 w 4327321"/>
              <a:gd name="connsiteY5" fmla="*/ 6858354 h 6858354"/>
              <a:gd name="connsiteX6" fmla="*/ 0 w 4327321"/>
              <a:gd name="connsiteY6" fmla="*/ 6858354 h 68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321" h="6858354">
                <a:moveTo>
                  <a:pt x="0" y="0"/>
                </a:moveTo>
                <a:lnTo>
                  <a:pt x="2739634" y="0"/>
                </a:lnTo>
                <a:lnTo>
                  <a:pt x="2794069" y="45266"/>
                </a:lnTo>
                <a:cubicBezTo>
                  <a:pt x="3733578" y="864018"/>
                  <a:pt x="4327321" y="2069423"/>
                  <a:pt x="4327321" y="3413503"/>
                </a:cubicBezTo>
                <a:cubicBezTo>
                  <a:pt x="4327321" y="4757584"/>
                  <a:pt x="3733578" y="5962988"/>
                  <a:pt x="2794068" y="6781741"/>
                </a:cubicBezTo>
                <a:lnTo>
                  <a:pt x="2701936" y="6858354"/>
                </a:lnTo>
                <a:lnTo>
                  <a:pt x="0" y="685835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ooter Placeholder 1">
            <a:extLst>
              <a:ext uri="{FF2B5EF4-FFF2-40B4-BE49-F238E27FC236}">
                <a16:creationId xmlns:a16="http://schemas.microsoft.com/office/drawing/2014/main" id="{439A5AF7-5BE5-5549-99BE-16EFF04DB138}"/>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pic>
        <p:nvPicPr>
          <p:cNvPr id="29" name="Picture 28">
            <a:extLst>
              <a:ext uri="{FF2B5EF4-FFF2-40B4-BE49-F238E27FC236}">
                <a16:creationId xmlns:a16="http://schemas.microsoft.com/office/drawing/2014/main" id="{1E0EDA87-DFBF-DF4F-A9FF-D959BC577F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7011" y="2403852"/>
            <a:ext cx="2019300" cy="2019300"/>
          </a:xfrm>
          <a:prstGeom prst="rect">
            <a:avLst/>
          </a:prstGeom>
        </p:spPr>
      </p:pic>
      <p:sp>
        <p:nvSpPr>
          <p:cNvPr id="34" name="Text Placeholder 4">
            <a:extLst>
              <a:ext uri="{FF2B5EF4-FFF2-40B4-BE49-F238E27FC236}">
                <a16:creationId xmlns:a16="http://schemas.microsoft.com/office/drawing/2014/main" id="{F408525C-103C-7B4C-B272-2B4095DDBAD0}"/>
              </a:ext>
            </a:extLst>
          </p:cNvPr>
          <p:cNvSpPr>
            <a:spLocks noGrp="1"/>
          </p:cNvSpPr>
          <p:nvPr>
            <p:ph type="body" sz="quarter" idx="10"/>
          </p:nvPr>
        </p:nvSpPr>
        <p:spPr>
          <a:xfrm>
            <a:off x="4988381" y="3664591"/>
            <a:ext cx="5216321" cy="612775"/>
          </a:xfrm>
        </p:spPr>
        <p:txBody>
          <a:bodyPr anchor="t">
            <a:noAutofit/>
          </a:bodyPr>
          <a:lstStyle>
            <a:lvl1pPr marL="0" indent="0">
              <a:lnSpc>
                <a:spcPct val="120000"/>
              </a:lnSpc>
              <a:buNone/>
              <a:defRPr sz="1600">
                <a:solidFill>
                  <a:schemeClr val="bg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itle 1">
            <a:extLst>
              <a:ext uri="{FF2B5EF4-FFF2-40B4-BE49-F238E27FC236}">
                <a16:creationId xmlns:a16="http://schemas.microsoft.com/office/drawing/2014/main" id="{D3B744F1-D0F8-224A-A7EC-96A0859DC72B}"/>
              </a:ext>
            </a:extLst>
          </p:cNvPr>
          <p:cNvSpPr>
            <a:spLocks noGrp="1"/>
          </p:cNvSpPr>
          <p:nvPr>
            <p:ph type="title"/>
          </p:nvPr>
        </p:nvSpPr>
        <p:spPr>
          <a:xfrm>
            <a:off x="4988382" y="2418264"/>
            <a:ext cx="5216321" cy="927100"/>
          </a:xfrm>
        </p:spPr>
        <p:txBody>
          <a:bodyPr>
            <a:noAutofit/>
          </a:bodyPr>
          <a:lstStyle>
            <a:lvl1pPr>
              <a:defRPr sz="2600">
                <a:solidFill>
                  <a:schemeClr val="bg1"/>
                </a:solidFill>
              </a:defRPr>
            </a:lvl1pPr>
          </a:lstStyle>
          <a:p>
            <a:r>
              <a:rPr lang="en-US"/>
              <a:t>Click to edit Master title style</a:t>
            </a:r>
          </a:p>
        </p:txBody>
      </p:sp>
      <p:sp>
        <p:nvSpPr>
          <p:cNvPr id="13" name="TextBox 12">
            <a:extLst>
              <a:ext uri="{FF2B5EF4-FFF2-40B4-BE49-F238E27FC236}">
                <a16:creationId xmlns:a16="http://schemas.microsoft.com/office/drawing/2014/main" id="{9F587BA5-B867-0E4E-B3C3-9EAB3D36C6FD}"/>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grpSp>
        <p:nvGrpSpPr>
          <p:cNvPr id="14" name="Group 13">
            <a:extLst>
              <a:ext uri="{FF2B5EF4-FFF2-40B4-BE49-F238E27FC236}">
                <a16:creationId xmlns:a16="http://schemas.microsoft.com/office/drawing/2014/main" id="{3ADCE195-DEE8-FA49-B710-17B20F1A2B76}"/>
              </a:ext>
            </a:extLst>
          </p:cNvPr>
          <p:cNvGrpSpPr/>
          <p:nvPr userDrawn="1"/>
        </p:nvGrpSpPr>
        <p:grpSpPr>
          <a:xfrm>
            <a:off x="10627895" y="507448"/>
            <a:ext cx="657726" cy="102152"/>
            <a:chOff x="10627895" y="507448"/>
            <a:chExt cx="657726" cy="102152"/>
          </a:xfrm>
          <a:solidFill>
            <a:schemeClr val="tx1"/>
          </a:solidFill>
        </p:grpSpPr>
        <p:sp>
          <p:nvSpPr>
            <p:cNvPr id="15" name="Oval 14">
              <a:extLst>
                <a:ext uri="{FF2B5EF4-FFF2-40B4-BE49-F238E27FC236}">
                  <a16:creationId xmlns:a16="http://schemas.microsoft.com/office/drawing/2014/main" id="{B6B4F059-49C5-5E4C-8591-0C6BF073862B}"/>
                </a:ext>
              </a:extLst>
            </p:cNvPr>
            <p:cNvSpPr/>
            <p:nvPr userDrawn="1"/>
          </p:nvSpPr>
          <p:spPr>
            <a:xfrm>
              <a:off x="10627895" y="507448"/>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38BF285-2CDD-6A43-8DCA-BB0E8C5D8DB7}"/>
                </a:ext>
              </a:extLst>
            </p:cNvPr>
            <p:cNvSpPr/>
            <p:nvPr userDrawn="1"/>
          </p:nvSpPr>
          <p:spPr>
            <a:xfrm>
              <a:off x="11189368" y="515469"/>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aphic 11">
            <a:extLst>
              <a:ext uri="{FF2B5EF4-FFF2-40B4-BE49-F238E27FC236}">
                <a16:creationId xmlns:a16="http://schemas.microsoft.com/office/drawing/2014/main" id="{03EC42A1-4093-ED4A-8F0D-4FC4892F6FF5}"/>
              </a:ext>
            </a:extLst>
          </p:cNvPr>
          <p:cNvGrpSpPr/>
          <p:nvPr userDrawn="1"/>
        </p:nvGrpSpPr>
        <p:grpSpPr>
          <a:xfrm>
            <a:off x="10301462" y="476084"/>
            <a:ext cx="1319943" cy="190147"/>
            <a:chOff x="823232" y="323722"/>
            <a:chExt cx="1595320" cy="229817"/>
          </a:xfrm>
          <a:solidFill>
            <a:schemeClr val="bg1"/>
          </a:solidFill>
        </p:grpSpPr>
        <p:sp>
          <p:nvSpPr>
            <p:cNvPr id="31" name="Freeform 30">
              <a:extLst>
                <a:ext uri="{FF2B5EF4-FFF2-40B4-BE49-F238E27FC236}">
                  <a16:creationId xmlns:a16="http://schemas.microsoft.com/office/drawing/2014/main" id="{B81D5C73-E7D4-3A47-96C1-1FA974398CB1}"/>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grpFill/>
            <a:ln w="1267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FCEEC-4EFE-6F42-B5D3-D6915C9E92D3}"/>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grpFill/>
            <a:ln w="1267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865AF44-1A34-0844-B118-9441DCE3A1B1}"/>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grp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2140339082"/>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Content No Background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A5BDD5-43BC-4C46-876D-3627E93E152C}"/>
              </a:ext>
            </a:extLst>
          </p:cNvPr>
          <p:cNvSpPr/>
          <p:nvPr userDrawn="1"/>
        </p:nvSpPr>
        <p:spPr>
          <a:xfrm>
            <a:off x="0" y="-187512"/>
            <a:ext cx="12192000" cy="7045511"/>
          </a:xfrm>
          <a:prstGeom prst="rect">
            <a:avLst/>
          </a:prstGeom>
          <a:solidFill>
            <a:srgbClr val="033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
            <a:extLst>
              <a:ext uri="{FF2B5EF4-FFF2-40B4-BE49-F238E27FC236}">
                <a16:creationId xmlns:a16="http://schemas.microsoft.com/office/drawing/2014/main" id="{AF4D8CD4-2AAE-EB46-99CA-7A005273742C}"/>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38199" y="1025525"/>
            <a:ext cx="8006777" cy="612775"/>
          </a:xfrm>
        </p:spPr>
        <p:txBody>
          <a:bodyPr anchor="t">
            <a:noAutofit/>
          </a:bodyPr>
          <a:lstStyle>
            <a:lvl1pPr marL="0" indent="0">
              <a:lnSpc>
                <a:spcPct val="120000"/>
              </a:lnSpc>
              <a:buNone/>
              <a:defRPr sz="1600">
                <a:solidFill>
                  <a:schemeClr val="bg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itle 1">
            <a:extLst>
              <a:ext uri="{FF2B5EF4-FFF2-40B4-BE49-F238E27FC236}">
                <a16:creationId xmlns:a16="http://schemas.microsoft.com/office/drawing/2014/main" id="{70065654-64D6-1D4A-8119-DE88028686FC}"/>
              </a:ext>
            </a:extLst>
          </p:cNvPr>
          <p:cNvSpPr>
            <a:spLocks noGrp="1"/>
          </p:cNvSpPr>
          <p:nvPr>
            <p:ph type="title"/>
          </p:nvPr>
        </p:nvSpPr>
        <p:spPr>
          <a:xfrm>
            <a:off x="838201" y="80581"/>
            <a:ext cx="8006778" cy="927100"/>
          </a:xfrm>
        </p:spPr>
        <p:txBody>
          <a:bodyPr>
            <a:noAutofit/>
          </a:bodyPr>
          <a:lstStyle>
            <a:lvl1pPr>
              <a:defRPr>
                <a:solidFill>
                  <a:schemeClr val="bg1"/>
                </a:solidFill>
              </a:defRPr>
            </a:lvl1pPr>
          </a:lstStyle>
          <a:p>
            <a:r>
              <a:rPr lang="en-US"/>
              <a:t>Click to edit Master title style</a:t>
            </a:r>
          </a:p>
        </p:txBody>
      </p:sp>
      <p:sp>
        <p:nvSpPr>
          <p:cNvPr id="16" name="TextBox 15">
            <a:extLst>
              <a:ext uri="{FF2B5EF4-FFF2-40B4-BE49-F238E27FC236}">
                <a16:creationId xmlns:a16="http://schemas.microsoft.com/office/drawing/2014/main" id="{EEE06C0F-4030-1F4C-B4B1-1AD4510815DC}"/>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grpSp>
        <p:nvGrpSpPr>
          <p:cNvPr id="17" name="Group 16">
            <a:extLst>
              <a:ext uri="{FF2B5EF4-FFF2-40B4-BE49-F238E27FC236}">
                <a16:creationId xmlns:a16="http://schemas.microsoft.com/office/drawing/2014/main" id="{E475D267-6C9E-F442-BC9B-FF84941E7A8D}"/>
              </a:ext>
            </a:extLst>
          </p:cNvPr>
          <p:cNvGrpSpPr/>
          <p:nvPr userDrawn="1"/>
        </p:nvGrpSpPr>
        <p:grpSpPr>
          <a:xfrm>
            <a:off x="10627895" y="507448"/>
            <a:ext cx="657726" cy="102152"/>
            <a:chOff x="10627895" y="507448"/>
            <a:chExt cx="657726" cy="102152"/>
          </a:xfrm>
        </p:grpSpPr>
        <p:sp>
          <p:nvSpPr>
            <p:cNvPr id="18" name="Oval 17">
              <a:extLst>
                <a:ext uri="{FF2B5EF4-FFF2-40B4-BE49-F238E27FC236}">
                  <a16:creationId xmlns:a16="http://schemas.microsoft.com/office/drawing/2014/main" id="{BB0CBAF4-5A7D-8748-81C2-BCBA6B795437}"/>
                </a:ext>
              </a:extLst>
            </p:cNvPr>
            <p:cNvSpPr/>
            <p:nvPr userDrawn="1"/>
          </p:nvSpPr>
          <p:spPr>
            <a:xfrm>
              <a:off x="10627895" y="507448"/>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06EDB7B-0A55-F24D-BF2D-B749D849C2B5}"/>
                </a:ext>
              </a:extLst>
            </p:cNvPr>
            <p:cNvSpPr/>
            <p:nvPr userDrawn="1"/>
          </p:nvSpPr>
          <p:spPr>
            <a:xfrm>
              <a:off x="11189368" y="515469"/>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aphic 11">
            <a:extLst>
              <a:ext uri="{FF2B5EF4-FFF2-40B4-BE49-F238E27FC236}">
                <a16:creationId xmlns:a16="http://schemas.microsoft.com/office/drawing/2014/main" id="{8E0D131C-AF5E-474C-AB9E-17500D07585C}"/>
              </a:ext>
            </a:extLst>
          </p:cNvPr>
          <p:cNvGrpSpPr/>
          <p:nvPr userDrawn="1"/>
        </p:nvGrpSpPr>
        <p:grpSpPr>
          <a:xfrm>
            <a:off x="10304252" y="476084"/>
            <a:ext cx="1319943" cy="190147"/>
            <a:chOff x="823232" y="323722"/>
            <a:chExt cx="1595320" cy="229817"/>
          </a:xfrm>
        </p:grpSpPr>
        <p:sp>
          <p:nvSpPr>
            <p:cNvPr id="10" name="Freeform 9">
              <a:extLst>
                <a:ext uri="{FF2B5EF4-FFF2-40B4-BE49-F238E27FC236}">
                  <a16:creationId xmlns:a16="http://schemas.microsoft.com/office/drawing/2014/main" id="{76AFE327-774C-884A-ADE4-06CA5ABE13A7}"/>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B421CAC-212E-A44C-B586-D3F775054F56}"/>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1645A7F-0FA7-D641-9595-4C34E9278DCC}"/>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20" name="Content Placeholder 3">
            <a:extLst>
              <a:ext uri="{FF2B5EF4-FFF2-40B4-BE49-F238E27FC236}">
                <a16:creationId xmlns:a16="http://schemas.microsoft.com/office/drawing/2014/main" id="{C9921688-AAFD-B645-8C37-301D05FFDEB2}"/>
              </a:ext>
            </a:extLst>
          </p:cNvPr>
          <p:cNvSpPr>
            <a:spLocks noGrp="1"/>
          </p:cNvSpPr>
          <p:nvPr>
            <p:ph sz="quarter" idx="11"/>
          </p:nvPr>
        </p:nvSpPr>
        <p:spPr>
          <a:xfrm>
            <a:off x="850461" y="1829064"/>
            <a:ext cx="10734398" cy="4344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650029"/>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title 2 Content No Background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A5BDD5-43BC-4C46-876D-3627E93E152C}"/>
              </a:ext>
            </a:extLst>
          </p:cNvPr>
          <p:cNvSpPr/>
          <p:nvPr userDrawn="1"/>
        </p:nvSpPr>
        <p:spPr>
          <a:xfrm>
            <a:off x="0" y="-187512"/>
            <a:ext cx="12192000" cy="7045511"/>
          </a:xfrm>
          <a:prstGeom prst="rect">
            <a:avLst/>
          </a:prstGeom>
          <a:solidFill>
            <a:srgbClr val="033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
            <a:extLst>
              <a:ext uri="{FF2B5EF4-FFF2-40B4-BE49-F238E27FC236}">
                <a16:creationId xmlns:a16="http://schemas.microsoft.com/office/drawing/2014/main" id="{AF4D8CD4-2AAE-EB46-99CA-7A005273742C}"/>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38199" y="1025525"/>
            <a:ext cx="8006777" cy="612775"/>
          </a:xfrm>
        </p:spPr>
        <p:txBody>
          <a:bodyPr anchor="t">
            <a:noAutofit/>
          </a:bodyPr>
          <a:lstStyle>
            <a:lvl1pPr marL="0" indent="0">
              <a:lnSpc>
                <a:spcPct val="120000"/>
              </a:lnSpc>
              <a:buNone/>
              <a:defRPr sz="1600">
                <a:solidFill>
                  <a:schemeClr val="bg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itle 1">
            <a:extLst>
              <a:ext uri="{FF2B5EF4-FFF2-40B4-BE49-F238E27FC236}">
                <a16:creationId xmlns:a16="http://schemas.microsoft.com/office/drawing/2014/main" id="{70065654-64D6-1D4A-8119-DE88028686FC}"/>
              </a:ext>
            </a:extLst>
          </p:cNvPr>
          <p:cNvSpPr>
            <a:spLocks noGrp="1"/>
          </p:cNvSpPr>
          <p:nvPr>
            <p:ph type="title"/>
          </p:nvPr>
        </p:nvSpPr>
        <p:spPr>
          <a:xfrm>
            <a:off x="838201" y="80581"/>
            <a:ext cx="8006778" cy="927100"/>
          </a:xfrm>
        </p:spPr>
        <p:txBody>
          <a:bodyPr>
            <a:noAutofit/>
          </a:bodyPr>
          <a:lstStyle>
            <a:lvl1pPr>
              <a:defRPr>
                <a:solidFill>
                  <a:schemeClr val="bg1"/>
                </a:solidFill>
              </a:defRPr>
            </a:lvl1pPr>
          </a:lstStyle>
          <a:p>
            <a:r>
              <a:rPr lang="en-US"/>
              <a:t>Click to edit Master title style</a:t>
            </a:r>
          </a:p>
        </p:txBody>
      </p:sp>
      <p:sp>
        <p:nvSpPr>
          <p:cNvPr id="16" name="TextBox 15">
            <a:extLst>
              <a:ext uri="{FF2B5EF4-FFF2-40B4-BE49-F238E27FC236}">
                <a16:creationId xmlns:a16="http://schemas.microsoft.com/office/drawing/2014/main" id="{EEE06C0F-4030-1F4C-B4B1-1AD4510815DC}"/>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grpSp>
        <p:nvGrpSpPr>
          <p:cNvPr id="17" name="Group 16">
            <a:extLst>
              <a:ext uri="{FF2B5EF4-FFF2-40B4-BE49-F238E27FC236}">
                <a16:creationId xmlns:a16="http://schemas.microsoft.com/office/drawing/2014/main" id="{E475D267-6C9E-F442-BC9B-FF84941E7A8D}"/>
              </a:ext>
            </a:extLst>
          </p:cNvPr>
          <p:cNvGrpSpPr/>
          <p:nvPr userDrawn="1"/>
        </p:nvGrpSpPr>
        <p:grpSpPr>
          <a:xfrm>
            <a:off x="10627895" y="507448"/>
            <a:ext cx="657726" cy="102152"/>
            <a:chOff x="10627895" y="507448"/>
            <a:chExt cx="657726" cy="102152"/>
          </a:xfrm>
        </p:grpSpPr>
        <p:sp>
          <p:nvSpPr>
            <p:cNvPr id="18" name="Oval 17">
              <a:extLst>
                <a:ext uri="{FF2B5EF4-FFF2-40B4-BE49-F238E27FC236}">
                  <a16:creationId xmlns:a16="http://schemas.microsoft.com/office/drawing/2014/main" id="{BB0CBAF4-5A7D-8748-81C2-BCBA6B795437}"/>
                </a:ext>
              </a:extLst>
            </p:cNvPr>
            <p:cNvSpPr/>
            <p:nvPr userDrawn="1"/>
          </p:nvSpPr>
          <p:spPr>
            <a:xfrm>
              <a:off x="10627895" y="507448"/>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06EDB7B-0A55-F24D-BF2D-B749D849C2B5}"/>
                </a:ext>
              </a:extLst>
            </p:cNvPr>
            <p:cNvSpPr/>
            <p:nvPr userDrawn="1"/>
          </p:nvSpPr>
          <p:spPr>
            <a:xfrm>
              <a:off x="11189368" y="515469"/>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aphic 11">
            <a:extLst>
              <a:ext uri="{FF2B5EF4-FFF2-40B4-BE49-F238E27FC236}">
                <a16:creationId xmlns:a16="http://schemas.microsoft.com/office/drawing/2014/main" id="{8E0D131C-AF5E-474C-AB9E-17500D07585C}"/>
              </a:ext>
            </a:extLst>
          </p:cNvPr>
          <p:cNvGrpSpPr/>
          <p:nvPr userDrawn="1"/>
        </p:nvGrpSpPr>
        <p:grpSpPr>
          <a:xfrm>
            <a:off x="10304252" y="476084"/>
            <a:ext cx="1319943" cy="190147"/>
            <a:chOff x="823232" y="323722"/>
            <a:chExt cx="1595320" cy="229817"/>
          </a:xfrm>
        </p:grpSpPr>
        <p:sp>
          <p:nvSpPr>
            <p:cNvPr id="10" name="Freeform 9">
              <a:extLst>
                <a:ext uri="{FF2B5EF4-FFF2-40B4-BE49-F238E27FC236}">
                  <a16:creationId xmlns:a16="http://schemas.microsoft.com/office/drawing/2014/main" id="{76AFE327-774C-884A-ADE4-06CA5ABE13A7}"/>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B421CAC-212E-A44C-B586-D3F775054F56}"/>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1645A7F-0FA7-D641-9595-4C34E9278DCC}"/>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
        <p:nvSpPr>
          <p:cNvPr id="20" name="Content Placeholder 3">
            <a:extLst>
              <a:ext uri="{FF2B5EF4-FFF2-40B4-BE49-F238E27FC236}">
                <a16:creationId xmlns:a16="http://schemas.microsoft.com/office/drawing/2014/main" id="{C9921688-AAFD-B645-8C37-301D05FFDEB2}"/>
              </a:ext>
            </a:extLst>
          </p:cNvPr>
          <p:cNvSpPr>
            <a:spLocks noGrp="1"/>
          </p:cNvSpPr>
          <p:nvPr>
            <p:ph sz="quarter" idx="11"/>
          </p:nvPr>
        </p:nvSpPr>
        <p:spPr>
          <a:xfrm>
            <a:off x="850461" y="1829064"/>
            <a:ext cx="5010843" cy="4344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F72F813B-4E6D-1B42-9728-EE9D6E7B2855}"/>
              </a:ext>
            </a:extLst>
          </p:cNvPr>
          <p:cNvSpPr>
            <a:spLocks noGrp="1"/>
          </p:cNvSpPr>
          <p:nvPr>
            <p:ph sz="quarter" idx="12"/>
          </p:nvPr>
        </p:nvSpPr>
        <p:spPr>
          <a:xfrm>
            <a:off x="6343972" y="1837316"/>
            <a:ext cx="5010843" cy="4344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010298"/>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title No Background 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B1F7ED-F3D7-CC4D-805A-27C951E377BD}"/>
              </a:ext>
            </a:extLst>
          </p:cNvPr>
          <p:cNvSpPr/>
          <p:nvPr userDrawn="1"/>
        </p:nvSpPr>
        <p:spPr>
          <a:xfrm>
            <a:off x="0" y="0"/>
            <a:ext cx="12192000" cy="6858000"/>
          </a:xfrm>
          <a:prstGeom prst="rect">
            <a:avLst/>
          </a:prstGeom>
          <a:solidFill>
            <a:srgbClr val="03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
            <a:extLst>
              <a:ext uri="{FF2B5EF4-FFF2-40B4-BE49-F238E27FC236}">
                <a16:creationId xmlns:a16="http://schemas.microsoft.com/office/drawing/2014/main" id="{0B0181B5-A005-514C-960C-AFEDF7A10933}"/>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sp>
        <p:nvSpPr>
          <p:cNvPr id="5" name="Text Placeholder 4">
            <a:extLst>
              <a:ext uri="{FF2B5EF4-FFF2-40B4-BE49-F238E27FC236}">
                <a16:creationId xmlns:a16="http://schemas.microsoft.com/office/drawing/2014/main" id="{8E32D49A-BEE7-3443-A117-FBBA20C558E9}"/>
              </a:ext>
            </a:extLst>
          </p:cNvPr>
          <p:cNvSpPr>
            <a:spLocks noGrp="1"/>
          </p:cNvSpPr>
          <p:nvPr>
            <p:ph type="body" sz="quarter" idx="10"/>
          </p:nvPr>
        </p:nvSpPr>
        <p:spPr>
          <a:xfrm>
            <a:off x="838199" y="1025525"/>
            <a:ext cx="8006777" cy="612775"/>
          </a:xfrm>
        </p:spPr>
        <p:txBody>
          <a:bodyPr anchor="t">
            <a:noAutofit/>
          </a:bodyPr>
          <a:lstStyle>
            <a:lvl1pPr marL="0" indent="0">
              <a:lnSpc>
                <a:spcPct val="120000"/>
              </a:lnSpc>
              <a:buNone/>
              <a:defRPr sz="1600">
                <a:solidFill>
                  <a:schemeClr val="bg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itle 1">
            <a:extLst>
              <a:ext uri="{FF2B5EF4-FFF2-40B4-BE49-F238E27FC236}">
                <a16:creationId xmlns:a16="http://schemas.microsoft.com/office/drawing/2014/main" id="{C372CDC7-F313-884F-A8AD-9BF7F89676A5}"/>
              </a:ext>
            </a:extLst>
          </p:cNvPr>
          <p:cNvSpPr>
            <a:spLocks noGrp="1"/>
          </p:cNvSpPr>
          <p:nvPr>
            <p:ph type="title"/>
          </p:nvPr>
        </p:nvSpPr>
        <p:spPr>
          <a:xfrm>
            <a:off x="838200" y="80581"/>
            <a:ext cx="8006778" cy="927100"/>
          </a:xfrm>
        </p:spPr>
        <p:txBody>
          <a:bodyPr>
            <a:noAutofit/>
          </a:bodyPr>
          <a:lstStyle>
            <a:lvl1pPr>
              <a:defRPr>
                <a:solidFill>
                  <a:schemeClr val="bg1"/>
                </a:solidFill>
              </a:defRPr>
            </a:lvl1pPr>
          </a:lstStyle>
          <a:p>
            <a:r>
              <a:rPr lang="en-US"/>
              <a:t>Click to edit Master title style</a:t>
            </a:r>
          </a:p>
        </p:txBody>
      </p:sp>
      <p:sp>
        <p:nvSpPr>
          <p:cNvPr id="17" name="TextBox 16">
            <a:extLst>
              <a:ext uri="{FF2B5EF4-FFF2-40B4-BE49-F238E27FC236}">
                <a16:creationId xmlns:a16="http://schemas.microsoft.com/office/drawing/2014/main" id="{55428779-0D6F-9442-88A6-596D7D379ECE}"/>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grpSp>
        <p:nvGrpSpPr>
          <p:cNvPr id="18" name="Group 17">
            <a:extLst>
              <a:ext uri="{FF2B5EF4-FFF2-40B4-BE49-F238E27FC236}">
                <a16:creationId xmlns:a16="http://schemas.microsoft.com/office/drawing/2014/main" id="{7A2CF3A4-7751-9145-9FDA-2B5D02F51B30}"/>
              </a:ext>
            </a:extLst>
          </p:cNvPr>
          <p:cNvGrpSpPr/>
          <p:nvPr userDrawn="1"/>
        </p:nvGrpSpPr>
        <p:grpSpPr>
          <a:xfrm>
            <a:off x="10627895" y="507448"/>
            <a:ext cx="657726" cy="102152"/>
            <a:chOff x="10627895" y="507448"/>
            <a:chExt cx="657726" cy="102152"/>
          </a:xfrm>
        </p:grpSpPr>
        <p:sp>
          <p:nvSpPr>
            <p:cNvPr id="19" name="Oval 18">
              <a:extLst>
                <a:ext uri="{FF2B5EF4-FFF2-40B4-BE49-F238E27FC236}">
                  <a16:creationId xmlns:a16="http://schemas.microsoft.com/office/drawing/2014/main" id="{52B9E253-87CB-8748-AB64-0A87A4094008}"/>
                </a:ext>
              </a:extLst>
            </p:cNvPr>
            <p:cNvSpPr/>
            <p:nvPr userDrawn="1"/>
          </p:nvSpPr>
          <p:spPr>
            <a:xfrm>
              <a:off x="10627895" y="507448"/>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67BF693-7740-464D-9737-3C0E980277B0}"/>
                </a:ext>
              </a:extLst>
            </p:cNvPr>
            <p:cNvSpPr/>
            <p:nvPr userDrawn="1"/>
          </p:nvSpPr>
          <p:spPr>
            <a:xfrm>
              <a:off x="11189368" y="515469"/>
              <a:ext cx="96253" cy="94131"/>
            </a:xfrm>
            <a:prstGeom prst="ellipse">
              <a:avLst/>
            </a:prstGeom>
            <a:solidFill>
              <a:srgbClr val="02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aphic 11">
            <a:extLst>
              <a:ext uri="{FF2B5EF4-FFF2-40B4-BE49-F238E27FC236}">
                <a16:creationId xmlns:a16="http://schemas.microsoft.com/office/drawing/2014/main" id="{BFBCC980-5AA3-554A-A459-F1129413FF5D}"/>
              </a:ext>
            </a:extLst>
          </p:cNvPr>
          <p:cNvGrpSpPr/>
          <p:nvPr userDrawn="1"/>
        </p:nvGrpSpPr>
        <p:grpSpPr>
          <a:xfrm>
            <a:off x="10304252" y="476084"/>
            <a:ext cx="1319943" cy="190147"/>
            <a:chOff x="823232" y="323722"/>
            <a:chExt cx="1595320" cy="229817"/>
          </a:xfrm>
        </p:grpSpPr>
        <p:sp>
          <p:nvSpPr>
            <p:cNvPr id="11" name="Freeform 10">
              <a:extLst>
                <a:ext uri="{FF2B5EF4-FFF2-40B4-BE49-F238E27FC236}">
                  <a16:creationId xmlns:a16="http://schemas.microsoft.com/office/drawing/2014/main" id="{20F9CCC7-E269-1F4F-A055-D2A440D47B98}"/>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0411445-363D-DD4A-A524-B8B737F22F3A}"/>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5DAAB7-46ED-0A40-BD8C-1F32755F27C8}"/>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920220904"/>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F417732-A58D-9A40-2435-DAA7A933018F}"/>
              </a:ext>
            </a:extLst>
          </p:cNvPr>
          <p:cNvSpPr>
            <a:spLocks noGrp="1"/>
          </p:cNvSpPr>
          <p:nvPr>
            <p:ph type="chart" sz="quarter" idx="14"/>
          </p:nvPr>
        </p:nvSpPr>
        <p:spPr>
          <a:xfrm>
            <a:off x="3947160" y="1871626"/>
            <a:ext cx="7848926" cy="4688973"/>
          </a:xfrm>
          <a:prstGeom prst="rect">
            <a:avLst/>
          </a:prstGeom>
        </p:spPr>
        <p:txBody>
          <a:bodyPr/>
          <a:lstStyle/>
          <a:p>
            <a:r>
              <a:rPr lang="en-GB"/>
              <a:t>Click icon to add chart</a:t>
            </a:r>
            <a:endParaRPr lang="en-US"/>
          </a:p>
        </p:txBody>
      </p:sp>
      <p:sp>
        <p:nvSpPr>
          <p:cNvPr id="11" name="Text Placeholder 8">
            <a:extLst>
              <a:ext uri="{FF2B5EF4-FFF2-40B4-BE49-F238E27FC236}">
                <a16:creationId xmlns:a16="http://schemas.microsoft.com/office/drawing/2014/main" id="{1A6117F2-FDF4-D1F5-9089-ED245BCD53D8}"/>
              </a:ext>
            </a:extLst>
          </p:cNvPr>
          <p:cNvSpPr>
            <a:spLocks noGrp="1"/>
          </p:cNvSpPr>
          <p:nvPr>
            <p:ph type="body" sz="quarter" idx="10"/>
          </p:nvPr>
        </p:nvSpPr>
        <p:spPr>
          <a:xfrm>
            <a:off x="409680" y="1871626"/>
            <a:ext cx="3435658" cy="4688973"/>
          </a:xfrm>
          <a:prstGeom prst="rect">
            <a:avLst/>
          </a:prstGeo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itle 1">
            <a:extLst>
              <a:ext uri="{FF2B5EF4-FFF2-40B4-BE49-F238E27FC236}">
                <a16:creationId xmlns:a16="http://schemas.microsoft.com/office/drawing/2014/main" id="{915C530D-0FD5-FF39-C5B8-4FFFC320D69F}"/>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0350F54F-8D07-A29E-4B7E-25C533470137}"/>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85270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No Background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26D443-6315-5A4D-8404-4F18359EA67A}"/>
              </a:ext>
            </a:extLst>
          </p:cNvPr>
          <p:cNvSpPr/>
          <p:nvPr userDrawn="1"/>
        </p:nvSpPr>
        <p:spPr>
          <a:xfrm>
            <a:off x="0" y="0"/>
            <a:ext cx="12192000" cy="6858000"/>
          </a:xfrm>
          <a:prstGeom prst="rect">
            <a:avLst/>
          </a:prstGeom>
          <a:solidFill>
            <a:srgbClr val="03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
            <a:extLst>
              <a:ext uri="{FF2B5EF4-FFF2-40B4-BE49-F238E27FC236}">
                <a16:creationId xmlns:a16="http://schemas.microsoft.com/office/drawing/2014/main" id="{9DECAEF3-6E28-3545-8BAA-8CEC656F8D5F}"/>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sp>
        <p:nvSpPr>
          <p:cNvPr id="2" name="Title 1">
            <a:extLst>
              <a:ext uri="{FF2B5EF4-FFF2-40B4-BE49-F238E27FC236}">
                <a16:creationId xmlns:a16="http://schemas.microsoft.com/office/drawing/2014/main" id="{5C754F2C-116B-4BE2-A588-3D02AB748451}"/>
              </a:ext>
            </a:extLst>
          </p:cNvPr>
          <p:cNvSpPr>
            <a:spLocks noGrp="1"/>
          </p:cNvSpPr>
          <p:nvPr>
            <p:ph type="title"/>
          </p:nvPr>
        </p:nvSpPr>
        <p:spPr>
          <a:xfrm>
            <a:off x="838200" y="80581"/>
            <a:ext cx="8006778" cy="927100"/>
          </a:xfrm>
        </p:spPr>
        <p:txBody>
          <a:bodyPr>
            <a:noAutofit/>
          </a:bodyPr>
          <a:lstStyle>
            <a:lvl1pPr>
              <a:defRPr>
                <a:solidFill>
                  <a:schemeClr val="bg1"/>
                </a:solidFill>
              </a:defRPr>
            </a:lvl1pPr>
          </a:lstStyle>
          <a:p>
            <a:r>
              <a:rPr lang="en-US"/>
              <a:t>Click to edit Master title style</a:t>
            </a:r>
          </a:p>
        </p:txBody>
      </p:sp>
      <p:sp>
        <p:nvSpPr>
          <p:cNvPr id="14" name="TextBox 13">
            <a:extLst>
              <a:ext uri="{FF2B5EF4-FFF2-40B4-BE49-F238E27FC236}">
                <a16:creationId xmlns:a16="http://schemas.microsoft.com/office/drawing/2014/main" id="{4452A204-7C79-F347-81C5-972669EF2311}"/>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grpSp>
        <p:nvGrpSpPr>
          <p:cNvPr id="8" name="Graphic 11">
            <a:extLst>
              <a:ext uri="{FF2B5EF4-FFF2-40B4-BE49-F238E27FC236}">
                <a16:creationId xmlns:a16="http://schemas.microsoft.com/office/drawing/2014/main" id="{3E86A398-DB58-284F-A0F5-8944F9F1BA9A}"/>
              </a:ext>
            </a:extLst>
          </p:cNvPr>
          <p:cNvGrpSpPr/>
          <p:nvPr userDrawn="1"/>
        </p:nvGrpSpPr>
        <p:grpSpPr>
          <a:xfrm>
            <a:off x="10304252" y="476084"/>
            <a:ext cx="1319943" cy="190147"/>
            <a:chOff x="823232" y="323722"/>
            <a:chExt cx="1595320" cy="229817"/>
          </a:xfrm>
        </p:grpSpPr>
        <p:sp>
          <p:nvSpPr>
            <p:cNvPr id="9" name="Freeform 8">
              <a:extLst>
                <a:ext uri="{FF2B5EF4-FFF2-40B4-BE49-F238E27FC236}">
                  <a16:creationId xmlns:a16="http://schemas.microsoft.com/office/drawing/2014/main" id="{6466798E-9915-7F4E-83BB-6277ED65C57D}"/>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solidFill>
              <a:srgbClr val="FFFFFF"/>
            </a:solid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686E029-79B0-334E-834D-70E3869931B9}"/>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solidFill>
              <a:srgbClr val="231F20"/>
            </a:solid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8861559-A2C1-8E41-91C5-D9444B376A94}"/>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solidFill>
              <a:srgbClr val="231F20"/>
            </a:solid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1031718325"/>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lternate Single Content Box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EB50D1-969D-6D47-A4A6-B60120380445}"/>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6EE98CD2-6ACC-7645-9444-7226599F223F}"/>
              </a:ext>
            </a:extLst>
          </p:cNvPr>
          <p:cNvSpPr/>
          <p:nvPr userDrawn="1"/>
        </p:nvSpPr>
        <p:spPr>
          <a:xfrm>
            <a:off x="-32148" y="0"/>
            <a:ext cx="4327321" cy="6858354"/>
          </a:xfrm>
          <a:custGeom>
            <a:avLst/>
            <a:gdLst>
              <a:gd name="connsiteX0" fmla="*/ 0 w 4327321"/>
              <a:gd name="connsiteY0" fmla="*/ 0 h 6858354"/>
              <a:gd name="connsiteX1" fmla="*/ 2739634 w 4327321"/>
              <a:gd name="connsiteY1" fmla="*/ 0 h 6858354"/>
              <a:gd name="connsiteX2" fmla="*/ 2794069 w 4327321"/>
              <a:gd name="connsiteY2" fmla="*/ 45266 h 6858354"/>
              <a:gd name="connsiteX3" fmla="*/ 4327321 w 4327321"/>
              <a:gd name="connsiteY3" fmla="*/ 3413503 h 6858354"/>
              <a:gd name="connsiteX4" fmla="*/ 2794068 w 4327321"/>
              <a:gd name="connsiteY4" fmla="*/ 6781741 h 6858354"/>
              <a:gd name="connsiteX5" fmla="*/ 2701936 w 4327321"/>
              <a:gd name="connsiteY5" fmla="*/ 6858354 h 6858354"/>
              <a:gd name="connsiteX6" fmla="*/ 0 w 4327321"/>
              <a:gd name="connsiteY6" fmla="*/ 6858354 h 68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321" h="6858354">
                <a:moveTo>
                  <a:pt x="0" y="0"/>
                </a:moveTo>
                <a:lnTo>
                  <a:pt x="2739634" y="0"/>
                </a:lnTo>
                <a:lnTo>
                  <a:pt x="2794069" y="45266"/>
                </a:lnTo>
                <a:cubicBezTo>
                  <a:pt x="3733578" y="864018"/>
                  <a:pt x="4327321" y="2069423"/>
                  <a:pt x="4327321" y="3413503"/>
                </a:cubicBezTo>
                <a:cubicBezTo>
                  <a:pt x="4327321" y="4757584"/>
                  <a:pt x="3733578" y="5962988"/>
                  <a:pt x="2794068" y="6781741"/>
                </a:cubicBezTo>
                <a:lnTo>
                  <a:pt x="2701936" y="6858354"/>
                </a:lnTo>
                <a:lnTo>
                  <a:pt x="0" y="685835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ooter Placeholder 1">
            <a:extLst>
              <a:ext uri="{FF2B5EF4-FFF2-40B4-BE49-F238E27FC236}">
                <a16:creationId xmlns:a16="http://schemas.microsoft.com/office/drawing/2014/main" id="{439A5AF7-5BE5-5549-99BE-16EFF04DB138}"/>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panose="020B0604020202020204" pitchFamily="34" charset="0"/>
                <a:cs typeface="Arial" panose="020B0604020202020204" pitchFamily="34" charset="0"/>
              </a:rPr>
              <a:t>PROPRIETARY AND CONFIDENTIAL</a:t>
            </a:r>
          </a:p>
        </p:txBody>
      </p:sp>
      <p:sp>
        <p:nvSpPr>
          <p:cNvPr id="13" name="TextBox 12">
            <a:extLst>
              <a:ext uri="{FF2B5EF4-FFF2-40B4-BE49-F238E27FC236}">
                <a16:creationId xmlns:a16="http://schemas.microsoft.com/office/drawing/2014/main" id="{9F587BA5-B867-0E4E-B3C3-9EAB3D36C6FD}"/>
              </a:ext>
            </a:extLst>
          </p:cNvPr>
          <p:cNvSpPr txBox="1"/>
          <p:nvPr userDrawn="1"/>
        </p:nvSpPr>
        <p:spPr>
          <a:xfrm>
            <a:off x="10862099" y="6485649"/>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grpSp>
        <p:nvGrpSpPr>
          <p:cNvPr id="14" name="Group 13">
            <a:extLst>
              <a:ext uri="{FF2B5EF4-FFF2-40B4-BE49-F238E27FC236}">
                <a16:creationId xmlns:a16="http://schemas.microsoft.com/office/drawing/2014/main" id="{3ADCE195-DEE8-FA49-B710-17B20F1A2B76}"/>
              </a:ext>
            </a:extLst>
          </p:cNvPr>
          <p:cNvGrpSpPr/>
          <p:nvPr userDrawn="1"/>
        </p:nvGrpSpPr>
        <p:grpSpPr>
          <a:xfrm>
            <a:off x="10627895" y="507448"/>
            <a:ext cx="657726" cy="102152"/>
            <a:chOff x="10627895" y="507448"/>
            <a:chExt cx="657726" cy="102152"/>
          </a:xfrm>
          <a:solidFill>
            <a:schemeClr val="tx1"/>
          </a:solidFill>
        </p:grpSpPr>
        <p:sp>
          <p:nvSpPr>
            <p:cNvPr id="15" name="Oval 14">
              <a:extLst>
                <a:ext uri="{FF2B5EF4-FFF2-40B4-BE49-F238E27FC236}">
                  <a16:creationId xmlns:a16="http://schemas.microsoft.com/office/drawing/2014/main" id="{B6B4F059-49C5-5E4C-8591-0C6BF073862B}"/>
                </a:ext>
              </a:extLst>
            </p:cNvPr>
            <p:cNvSpPr/>
            <p:nvPr userDrawn="1"/>
          </p:nvSpPr>
          <p:spPr>
            <a:xfrm>
              <a:off x="10627895" y="507448"/>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38BF285-2CDD-6A43-8DCA-BB0E8C5D8DB7}"/>
                </a:ext>
              </a:extLst>
            </p:cNvPr>
            <p:cNvSpPr/>
            <p:nvPr userDrawn="1"/>
          </p:nvSpPr>
          <p:spPr>
            <a:xfrm>
              <a:off x="11189368" y="515469"/>
              <a:ext cx="96253" cy="941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17">
            <a:extLst>
              <a:ext uri="{FF2B5EF4-FFF2-40B4-BE49-F238E27FC236}">
                <a16:creationId xmlns:a16="http://schemas.microsoft.com/office/drawing/2014/main" id="{FC705027-3290-3549-B94B-AD78F1631256}"/>
              </a:ext>
            </a:extLst>
          </p:cNvPr>
          <p:cNvSpPr/>
          <p:nvPr userDrawn="1"/>
        </p:nvSpPr>
        <p:spPr>
          <a:xfrm>
            <a:off x="-32148" y="0"/>
            <a:ext cx="4327321" cy="6858354"/>
          </a:xfrm>
          <a:custGeom>
            <a:avLst/>
            <a:gdLst>
              <a:gd name="connsiteX0" fmla="*/ 0 w 4327321"/>
              <a:gd name="connsiteY0" fmla="*/ 0 h 6858354"/>
              <a:gd name="connsiteX1" fmla="*/ 2739634 w 4327321"/>
              <a:gd name="connsiteY1" fmla="*/ 0 h 6858354"/>
              <a:gd name="connsiteX2" fmla="*/ 2794069 w 4327321"/>
              <a:gd name="connsiteY2" fmla="*/ 45266 h 6858354"/>
              <a:gd name="connsiteX3" fmla="*/ 4327321 w 4327321"/>
              <a:gd name="connsiteY3" fmla="*/ 3413503 h 6858354"/>
              <a:gd name="connsiteX4" fmla="*/ 2794068 w 4327321"/>
              <a:gd name="connsiteY4" fmla="*/ 6781741 h 6858354"/>
              <a:gd name="connsiteX5" fmla="*/ 2701936 w 4327321"/>
              <a:gd name="connsiteY5" fmla="*/ 6858354 h 6858354"/>
              <a:gd name="connsiteX6" fmla="*/ 0 w 4327321"/>
              <a:gd name="connsiteY6" fmla="*/ 6858354 h 68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321" h="6858354">
                <a:moveTo>
                  <a:pt x="0" y="0"/>
                </a:moveTo>
                <a:lnTo>
                  <a:pt x="2739634" y="0"/>
                </a:lnTo>
                <a:lnTo>
                  <a:pt x="2794069" y="45266"/>
                </a:lnTo>
                <a:cubicBezTo>
                  <a:pt x="3733578" y="864018"/>
                  <a:pt x="4327321" y="2069423"/>
                  <a:pt x="4327321" y="3413503"/>
                </a:cubicBezTo>
                <a:cubicBezTo>
                  <a:pt x="4327321" y="4757584"/>
                  <a:pt x="3733578" y="5962988"/>
                  <a:pt x="2794068" y="6781741"/>
                </a:cubicBezTo>
                <a:lnTo>
                  <a:pt x="2701936" y="6858354"/>
                </a:lnTo>
                <a:lnTo>
                  <a:pt x="0" y="685835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Placeholder 4">
            <a:extLst>
              <a:ext uri="{FF2B5EF4-FFF2-40B4-BE49-F238E27FC236}">
                <a16:creationId xmlns:a16="http://schemas.microsoft.com/office/drawing/2014/main" id="{41C272A5-0C75-404B-A444-054BB691FDC5}"/>
              </a:ext>
            </a:extLst>
          </p:cNvPr>
          <p:cNvSpPr>
            <a:spLocks noGrp="1"/>
          </p:cNvSpPr>
          <p:nvPr>
            <p:ph type="body" sz="quarter" idx="10"/>
          </p:nvPr>
        </p:nvSpPr>
        <p:spPr>
          <a:xfrm>
            <a:off x="762369" y="3244332"/>
            <a:ext cx="2790455" cy="612775"/>
          </a:xfrm>
        </p:spPr>
        <p:txBody>
          <a:bodyPr anchor="t">
            <a:noAutofit/>
          </a:bodyPr>
          <a:lstStyle>
            <a:lvl1pPr marL="0" indent="0">
              <a:lnSpc>
                <a:spcPct val="120000"/>
              </a:lnSpc>
              <a:buNone/>
              <a:defRPr sz="1600">
                <a:solidFill>
                  <a:schemeClr val="bg1"/>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itle 1">
            <a:extLst>
              <a:ext uri="{FF2B5EF4-FFF2-40B4-BE49-F238E27FC236}">
                <a16:creationId xmlns:a16="http://schemas.microsoft.com/office/drawing/2014/main" id="{A5246A01-8D9D-3A42-ACB3-40C5E36D7E84}"/>
              </a:ext>
            </a:extLst>
          </p:cNvPr>
          <p:cNvSpPr>
            <a:spLocks noGrp="1"/>
          </p:cNvSpPr>
          <p:nvPr>
            <p:ph type="title"/>
          </p:nvPr>
        </p:nvSpPr>
        <p:spPr>
          <a:xfrm>
            <a:off x="757175" y="2004622"/>
            <a:ext cx="2790455" cy="927100"/>
          </a:xfrm>
        </p:spPr>
        <p:txBody>
          <a:bodyPr>
            <a:noAutofit/>
          </a:bodyPr>
          <a:lstStyle>
            <a:lvl1pPr>
              <a:defRPr>
                <a:solidFill>
                  <a:schemeClr val="bg1"/>
                </a:solidFill>
              </a:defRPr>
            </a:lvl1pPr>
          </a:lstStyle>
          <a:p>
            <a:r>
              <a:rPr lang="en-US"/>
              <a:t>Click to edit Master title style</a:t>
            </a:r>
          </a:p>
        </p:txBody>
      </p:sp>
      <p:sp>
        <p:nvSpPr>
          <p:cNvPr id="21" name="Content Placeholder 2">
            <a:extLst>
              <a:ext uri="{FF2B5EF4-FFF2-40B4-BE49-F238E27FC236}">
                <a16:creationId xmlns:a16="http://schemas.microsoft.com/office/drawing/2014/main" id="{2D7DDF35-9A0D-4D4B-8817-023116C2BABB}"/>
              </a:ext>
            </a:extLst>
          </p:cNvPr>
          <p:cNvSpPr>
            <a:spLocks noGrp="1"/>
          </p:cNvSpPr>
          <p:nvPr>
            <p:ph sz="quarter" idx="11"/>
          </p:nvPr>
        </p:nvSpPr>
        <p:spPr>
          <a:xfrm>
            <a:off x="4509391" y="914400"/>
            <a:ext cx="7047094" cy="52050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aphic 11">
            <a:extLst>
              <a:ext uri="{FF2B5EF4-FFF2-40B4-BE49-F238E27FC236}">
                <a16:creationId xmlns:a16="http://schemas.microsoft.com/office/drawing/2014/main" id="{7FCB9253-1158-474C-AB90-1EDCBAB65643}"/>
              </a:ext>
            </a:extLst>
          </p:cNvPr>
          <p:cNvGrpSpPr/>
          <p:nvPr userDrawn="1"/>
        </p:nvGrpSpPr>
        <p:grpSpPr>
          <a:xfrm>
            <a:off x="755686" y="331500"/>
            <a:ext cx="1319943" cy="190147"/>
            <a:chOff x="823232" y="323722"/>
            <a:chExt cx="1595320" cy="229817"/>
          </a:xfrm>
          <a:solidFill>
            <a:schemeClr val="bg1"/>
          </a:solidFill>
        </p:grpSpPr>
        <p:sp>
          <p:nvSpPr>
            <p:cNvPr id="23" name="Freeform 22">
              <a:extLst>
                <a:ext uri="{FF2B5EF4-FFF2-40B4-BE49-F238E27FC236}">
                  <a16:creationId xmlns:a16="http://schemas.microsoft.com/office/drawing/2014/main" id="{9304E875-593A-804B-A9E8-13C7CC380501}"/>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grpFill/>
            <a:ln w="126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24" name="Freeform 23">
              <a:extLst>
                <a:ext uri="{FF2B5EF4-FFF2-40B4-BE49-F238E27FC236}">
                  <a16:creationId xmlns:a16="http://schemas.microsoft.com/office/drawing/2014/main" id="{A357EAA9-6FE3-EF41-A4B0-F20157A85CBA}"/>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grpFill/>
            <a:ln w="126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25" name="Freeform 24">
              <a:extLst>
                <a:ext uri="{FF2B5EF4-FFF2-40B4-BE49-F238E27FC236}">
                  <a16:creationId xmlns:a16="http://schemas.microsoft.com/office/drawing/2014/main" id="{81767ED7-7F26-B74E-AB40-F763CB457824}"/>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grpFill/>
            <a:ln w="126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26" name="Footer Placeholder 1">
            <a:extLst>
              <a:ext uri="{FF2B5EF4-FFF2-40B4-BE49-F238E27FC236}">
                <a16:creationId xmlns:a16="http://schemas.microsoft.com/office/drawing/2014/main" id="{3E038F93-CE47-6149-BE1E-1AC6E4608E5B}"/>
              </a:ext>
            </a:extLst>
          </p:cNvPr>
          <p:cNvSpPr txBox="1">
            <a:spLocks/>
          </p:cNvSpPr>
          <p:nvPr userDrawn="1"/>
        </p:nvSpPr>
        <p:spPr>
          <a:xfrm>
            <a:off x="757618" y="6366745"/>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UND VERTRAULICH</a:t>
            </a:r>
          </a:p>
        </p:txBody>
      </p:sp>
    </p:spTree>
    <p:extLst>
      <p:ext uri="{BB962C8B-B14F-4D97-AF65-F5344CB8AC3E}">
        <p14:creationId xmlns:p14="http://schemas.microsoft.com/office/powerpoint/2010/main" val="2732114531"/>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Divider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4EEE1B-F714-B14D-8369-A871956F8F8C}"/>
              </a:ext>
            </a:extLst>
          </p:cNvPr>
          <p:cNvSpPr/>
          <p:nvPr userDrawn="1"/>
        </p:nvSpPr>
        <p:spPr>
          <a:xfrm>
            <a:off x="0" y="-1"/>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ED59B84C-B704-CD4A-9813-D7E0FACC133C}"/>
              </a:ext>
            </a:extLst>
          </p:cNvPr>
          <p:cNvPicPr>
            <a:picLocks noChangeAspect="1"/>
          </p:cNvPicPr>
          <p:nvPr userDrawn="1"/>
        </p:nvPicPr>
        <p:blipFill rotWithShape="1">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l="4567"/>
          <a:stretch/>
        </p:blipFill>
        <p:spPr>
          <a:xfrm flipH="1">
            <a:off x="2560170" y="2372122"/>
            <a:ext cx="9631829" cy="4678032"/>
          </a:xfrm>
          <a:prstGeom prst="rect">
            <a:avLst/>
          </a:prstGeom>
        </p:spPr>
      </p:pic>
      <p:sp>
        <p:nvSpPr>
          <p:cNvPr id="2" name="Title 1">
            <a:extLst>
              <a:ext uri="{FF2B5EF4-FFF2-40B4-BE49-F238E27FC236}">
                <a16:creationId xmlns:a16="http://schemas.microsoft.com/office/drawing/2014/main" id="{2CAC8464-3550-450F-9C50-6BA0CE980147}"/>
              </a:ext>
            </a:extLst>
          </p:cNvPr>
          <p:cNvSpPr>
            <a:spLocks noGrp="1"/>
          </p:cNvSpPr>
          <p:nvPr>
            <p:ph type="title"/>
          </p:nvPr>
        </p:nvSpPr>
        <p:spPr>
          <a:xfrm>
            <a:off x="838201" y="1676680"/>
            <a:ext cx="5708904" cy="1160244"/>
          </a:xfrm>
        </p:spPr>
        <p:txBody>
          <a:bodyPr anchor="t"/>
          <a:lstStyle>
            <a:lvl1pPr>
              <a:defRPr sz="3200">
                <a:solidFill>
                  <a:schemeClr val="bg1"/>
                </a:solidFill>
              </a:defRPr>
            </a:lvl1pPr>
          </a:lstStyle>
          <a:p>
            <a:r>
              <a:rPr lang="en-US"/>
              <a:t>Click to edit Master title style</a:t>
            </a:r>
          </a:p>
        </p:txBody>
      </p:sp>
      <p:sp>
        <p:nvSpPr>
          <p:cNvPr id="7" name="Footer Placeholder 1">
            <a:extLst>
              <a:ext uri="{FF2B5EF4-FFF2-40B4-BE49-F238E27FC236}">
                <a16:creationId xmlns:a16="http://schemas.microsoft.com/office/drawing/2014/main" id="{D232E44B-EC89-1142-8E36-618AD60D12EA}"/>
              </a:ext>
            </a:extLst>
          </p:cNvPr>
          <p:cNvSpPr txBox="1">
            <a:spLocks/>
          </p:cNvSpPr>
          <p:nvPr userDrawn="1"/>
        </p:nvSpPr>
        <p:spPr>
          <a:xfrm>
            <a:off x="755686" y="6364817"/>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A6A6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latin typeface="Arial" panose="020B0604020202020204" pitchFamily="34" charset="0"/>
                <a:cs typeface="Arial" panose="020B0604020202020204" pitchFamily="34" charset="0"/>
              </a:rPr>
              <a:t>URHEBERRECHTLICH GESCHÜTZT UND VERTRAULICH</a:t>
            </a:r>
          </a:p>
        </p:txBody>
      </p:sp>
      <p:grpSp>
        <p:nvGrpSpPr>
          <p:cNvPr id="24" name="Graphic 11">
            <a:extLst>
              <a:ext uri="{FF2B5EF4-FFF2-40B4-BE49-F238E27FC236}">
                <a16:creationId xmlns:a16="http://schemas.microsoft.com/office/drawing/2014/main" id="{962E3D6F-486A-A840-93EA-187DD6FC3A82}"/>
              </a:ext>
            </a:extLst>
          </p:cNvPr>
          <p:cNvGrpSpPr/>
          <p:nvPr userDrawn="1"/>
        </p:nvGrpSpPr>
        <p:grpSpPr>
          <a:xfrm>
            <a:off x="10301462" y="476084"/>
            <a:ext cx="1319943" cy="190147"/>
            <a:chOff x="823232" y="323722"/>
            <a:chExt cx="1595320" cy="229817"/>
          </a:xfrm>
          <a:solidFill>
            <a:schemeClr val="bg1"/>
          </a:solidFill>
        </p:grpSpPr>
        <p:sp>
          <p:nvSpPr>
            <p:cNvPr id="25" name="Freeform 24">
              <a:extLst>
                <a:ext uri="{FF2B5EF4-FFF2-40B4-BE49-F238E27FC236}">
                  <a16:creationId xmlns:a16="http://schemas.microsoft.com/office/drawing/2014/main" id="{D8D4FF21-D299-CE40-8CC6-F9361D92B949}"/>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grpFill/>
            <a:ln w="1267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3C28F81-8444-2941-B5F6-3C347983A997}"/>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grpFill/>
            <a:ln w="1267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CE19472-60D3-1B46-A86F-85B9BE37D50D}"/>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grpFill/>
            <a:ln w="12670" cap="flat">
              <a:noFill/>
              <a:prstDash val="solid"/>
              <a:miter/>
            </a:ln>
          </p:spPr>
          <p:txBody>
            <a:bodyPr rtlCol="0" anchor="ctr"/>
            <a:lstStyle/>
            <a:p>
              <a:endParaRPr lang="en-US"/>
            </a:p>
          </p:txBody>
        </p:sp>
      </p:grpSp>
      <p:sp>
        <p:nvSpPr>
          <p:cNvPr id="11" name="TextBox 10">
            <a:extLst>
              <a:ext uri="{FF2B5EF4-FFF2-40B4-BE49-F238E27FC236}">
                <a16:creationId xmlns:a16="http://schemas.microsoft.com/office/drawing/2014/main" id="{DBFB4BEB-7AA3-A34F-8C91-7B03A3715F8A}"/>
              </a:ext>
            </a:extLst>
          </p:cNvPr>
          <p:cNvSpPr txBox="1"/>
          <p:nvPr userDrawn="1"/>
        </p:nvSpPr>
        <p:spPr>
          <a:xfrm>
            <a:off x="10862099" y="6483721"/>
            <a:ext cx="596348" cy="246221"/>
          </a:xfrm>
          <a:prstGeom prst="rect">
            <a:avLst/>
          </a:prstGeom>
          <a:noFill/>
        </p:spPr>
        <p:txBody>
          <a:bodyPr wrap="square" rtlCol="0" anchor="ctr">
            <a:spAutoFit/>
          </a:bodyPr>
          <a:lstStyle/>
          <a:p>
            <a:pPr algn="r"/>
            <a:fld id="{CEFCA7A1-962C-F544-AF88-2280ABF835A5}" type="slidenum">
              <a:rPr lang="en-US" sz="1000" smtClean="0">
                <a:solidFill>
                  <a:schemeClr val="bg1"/>
                </a:solidFill>
              </a:rPr>
              <a:pPr algn="r"/>
              <a:t>‹Nr.›</a:t>
            </a:fld>
            <a:endParaRPr lang="en-US" sz="1000">
              <a:solidFill>
                <a:schemeClr val="bg1"/>
              </a:solidFill>
            </a:endParaRPr>
          </a:p>
        </p:txBody>
      </p:sp>
    </p:spTree>
    <p:extLst>
      <p:ext uri="{BB962C8B-B14F-4D97-AF65-F5344CB8AC3E}">
        <p14:creationId xmlns:p14="http://schemas.microsoft.com/office/powerpoint/2010/main" val="972990233"/>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e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4EEE1B-F714-B14D-8369-A871956F8F8C}"/>
              </a:ext>
            </a:extLst>
          </p:cNvPr>
          <p:cNvSpPr/>
          <p:nvPr userDrawn="1"/>
        </p:nvSpPr>
        <p:spPr>
          <a:xfrm>
            <a:off x="0" y="-1"/>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E501593-4274-F442-B5E8-795A53F388A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7897934" y="0"/>
            <a:ext cx="4292600" cy="6858000"/>
          </a:xfrm>
          <a:prstGeom prst="rect">
            <a:avLst/>
          </a:prstGeom>
        </p:spPr>
      </p:pic>
      <p:pic>
        <p:nvPicPr>
          <p:cNvPr id="10" name="Picture 9">
            <a:extLst>
              <a:ext uri="{FF2B5EF4-FFF2-40B4-BE49-F238E27FC236}">
                <a16:creationId xmlns:a16="http://schemas.microsoft.com/office/drawing/2014/main" id="{1679C437-4D70-D84D-A8C0-B1488148FD6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flipH="1">
            <a:off x="6932" y="0"/>
            <a:ext cx="4292600" cy="6858000"/>
          </a:xfrm>
          <a:prstGeom prst="rect">
            <a:avLst/>
          </a:prstGeom>
        </p:spPr>
      </p:pic>
      <p:pic>
        <p:nvPicPr>
          <p:cNvPr id="9" name="Picture 8">
            <a:extLst>
              <a:ext uri="{FF2B5EF4-FFF2-40B4-BE49-F238E27FC236}">
                <a16:creationId xmlns:a16="http://schemas.microsoft.com/office/drawing/2014/main" id="{637D269C-8A67-8E4B-9230-35E673F06B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22747" y="2298555"/>
            <a:ext cx="4728582" cy="1435825"/>
          </a:xfrm>
          <a:prstGeom prst="rect">
            <a:avLst/>
          </a:prstGeom>
        </p:spPr>
      </p:pic>
      <p:pic>
        <p:nvPicPr>
          <p:cNvPr id="2" name="Picture 1">
            <a:extLst>
              <a:ext uri="{FF2B5EF4-FFF2-40B4-BE49-F238E27FC236}">
                <a16:creationId xmlns:a16="http://schemas.microsoft.com/office/drawing/2014/main" id="{136EC0E1-1F4D-DA48-8153-D2476745100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84288" y="3380373"/>
            <a:ext cx="4892040" cy="444731"/>
          </a:xfrm>
          <a:prstGeom prst="rect">
            <a:avLst/>
          </a:prstGeom>
        </p:spPr>
      </p:pic>
    </p:spTree>
    <p:extLst>
      <p:ext uri="{BB962C8B-B14F-4D97-AF65-F5344CB8AC3E}">
        <p14:creationId xmlns:p14="http://schemas.microsoft.com/office/powerpoint/2010/main" val="2474147491"/>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rporate Presentation Generic Cover">
    <p:bg>
      <p:bgPr>
        <a:solidFill>
          <a:srgbClr val="006EFF"/>
        </a:solidFill>
        <a:effectLst/>
      </p:bgPr>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5844" b="12419"/>
          <a:stretch/>
        </p:blipFill>
        <p:spPr>
          <a:xfrm>
            <a:off x="6383903" y="851724"/>
            <a:ext cx="5808097" cy="6006276"/>
          </a:xfrm>
          <a:prstGeom prst="rect">
            <a:avLst/>
          </a:prstGeom>
        </p:spPr>
      </p:pic>
      <p:pic>
        <p:nvPicPr>
          <p:cNvPr id="4" name="Graphic 3">
            <a:extLst>
              <a:ext uri="{FF2B5EF4-FFF2-40B4-BE49-F238E27FC236}">
                <a16:creationId xmlns:a16="http://schemas.microsoft.com/office/drawing/2014/main" id="{FA22621A-FE50-9E85-2179-027FF6F9310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03467" y="2853383"/>
            <a:ext cx="5980436" cy="857489"/>
          </a:xfrm>
          <a:prstGeom prst="rect">
            <a:avLst/>
          </a:prstGeom>
        </p:spPr>
      </p:pic>
      <p:sp>
        <p:nvSpPr>
          <p:cNvPr id="5" name="TextBox 4">
            <a:extLst>
              <a:ext uri="{FF2B5EF4-FFF2-40B4-BE49-F238E27FC236}">
                <a16:creationId xmlns:a16="http://schemas.microsoft.com/office/drawing/2014/main" id="{5CF529A5-EF59-679B-7E3E-2F6A88634196}"/>
              </a:ext>
            </a:extLst>
          </p:cNvPr>
          <p:cNvSpPr txBox="1"/>
          <p:nvPr userDrawn="1"/>
        </p:nvSpPr>
        <p:spPr>
          <a:xfrm>
            <a:off x="403467" y="436225"/>
            <a:ext cx="2462069" cy="830997"/>
          </a:xfrm>
          <a:prstGeom prst="rect">
            <a:avLst/>
          </a:prstGeom>
          <a:noFill/>
        </p:spPr>
        <p:txBody>
          <a:bodyPr wrap="square" lIns="0" rtlCol="0">
            <a:spAutoFit/>
          </a:bodyPr>
          <a:lstStyle/>
          <a:p>
            <a:r>
              <a:rPr lang="en-US" sz="2400">
                <a:solidFill>
                  <a:schemeClr val="bg1"/>
                </a:solidFill>
              </a:rPr>
              <a:t>Global Leader In Cybersecurity</a:t>
            </a:r>
          </a:p>
        </p:txBody>
      </p:sp>
    </p:spTree>
    <p:extLst>
      <p:ext uri="{BB962C8B-B14F-4D97-AF65-F5344CB8AC3E}">
        <p14:creationId xmlns:p14="http://schemas.microsoft.com/office/powerpoint/2010/main" val="25839566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Presentation Cover">
    <p:bg>
      <p:bgPr>
        <a:solidFill>
          <a:srgbClr val="006E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12CAA6-DF32-C7E6-E2F8-493AED394DD5}"/>
              </a:ext>
            </a:extLst>
          </p:cNvPr>
          <p:cNvSpPr>
            <a:spLocks noGrp="1"/>
          </p:cNvSpPr>
          <p:nvPr>
            <p:ph type="subTitle" idx="1" hasCustomPrompt="1"/>
          </p:nvPr>
        </p:nvSpPr>
        <p:spPr>
          <a:xfrm>
            <a:off x="402061" y="3512976"/>
            <a:ext cx="3994950" cy="1655762"/>
          </a:xfrm>
          <a:prstGeom prst="rect">
            <a:avLst/>
          </a:prstGeom>
          <a:solidFill>
            <a:srgbClr val="006EFF"/>
          </a:solidFill>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a:t>Job title</a:t>
            </a:r>
          </a:p>
        </p:txBody>
      </p:sp>
      <p:sp>
        <p:nvSpPr>
          <p:cNvPr id="8" name="Title 7">
            <a:extLst>
              <a:ext uri="{FF2B5EF4-FFF2-40B4-BE49-F238E27FC236}">
                <a16:creationId xmlns:a16="http://schemas.microsoft.com/office/drawing/2014/main" id="{E9E174FA-5969-AE40-A6B3-8C321473C8EF}"/>
              </a:ext>
            </a:extLst>
          </p:cNvPr>
          <p:cNvSpPr>
            <a:spLocks noGrp="1"/>
          </p:cNvSpPr>
          <p:nvPr>
            <p:ph type="title"/>
          </p:nvPr>
        </p:nvSpPr>
        <p:spPr>
          <a:xfrm>
            <a:off x="402060" y="2007494"/>
            <a:ext cx="6400799" cy="1325563"/>
          </a:xfrm>
          <a:prstGeom prst="rect">
            <a:avLst/>
          </a:prstGeom>
        </p:spPr>
        <p:txBody>
          <a:bodyPr>
            <a:noAutofit/>
          </a:bodyPr>
          <a:lstStyle>
            <a:lvl1pPr>
              <a:defRPr sz="4800" b="1">
                <a:solidFill>
                  <a:schemeClr val="bg1"/>
                </a:solidFill>
              </a:defRPr>
            </a:lvl1pPr>
          </a:lstStyle>
          <a:p>
            <a:r>
              <a:rPr lang="de-DE"/>
              <a:t>Mastertitelformat bearbeiten</a:t>
            </a:r>
            <a:endParaRPr lang="en-US"/>
          </a:p>
        </p:txBody>
      </p:sp>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5844" b="12419"/>
          <a:stretch/>
        </p:blipFill>
        <p:spPr>
          <a:xfrm>
            <a:off x="6383903" y="851724"/>
            <a:ext cx="5808097" cy="6006276"/>
          </a:xfrm>
          <a:prstGeom prst="rect">
            <a:avLst/>
          </a:prstGeom>
        </p:spPr>
      </p:pic>
      <p:sp>
        <p:nvSpPr>
          <p:cNvPr id="2" name="Date Placeholder 3">
            <a:extLst>
              <a:ext uri="{FF2B5EF4-FFF2-40B4-BE49-F238E27FC236}">
                <a16:creationId xmlns:a16="http://schemas.microsoft.com/office/drawing/2014/main" id="{A040C90C-72D2-C49A-BE28-91D054CDDDD4}"/>
              </a:ext>
            </a:extLst>
          </p:cNvPr>
          <p:cNvSpPr>
            <a:spLocks noGrp="1"/>
          </p:cNvSpPr>
          <p:nvPr>
            <p:ph type="dt" sz="half" idx="2"/>
          </p:nvPr>
        </p:nvSpPr>
        <p:spPr>
          <a:xfrm>
            <a:off x="402060" y="6187926"/>
            <a:ext cx="1917576" cy="365125"/>
          </a:xfrm>
          <a:prstGeom prst="rect">
            <a:avLst/>
          </a:prstGeom>
        </p:spPr>
        <p:txBody>
          <a:bodyPr lIns="0" anchor="ctr">
            <a:noAutofit/>
          </a:bodyPr>
          <a:lstStyle>
            <a:lvl1pPr algn="l">
              <a:defRPr sz="1000">
                <a:solidFill>
                  <a:schemeClr val="bg1"/>
                </a:solidFill>
              </a:defRPr>
            </a:lvl1pPr>
          </a:lstStyle>
          <a:p>
            <a:fld id="{3EEC86EA-D40A-4236-8325-15338871C215}" type="datetime4">
              <a:rPr lang="en-US" smtClean="0"/>
              <a:pPr/>
              <a:t>April 17, 2026</a:t>
            </a:fld>
            <a:endParaRPr lang="en-US"/>
          </a:p>
        </p:txBody>
      </p:sp>
    </p:spTree>
    <p:extLst>
      <p:ext uri="{BB962C8B-B14F-4D97-AF65-F5344CB8AC3E}">
        <p14:creationId xmlns:p14="http://schemas.microsoft.com/office/powerpoint/2010/main" val="3121599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A0771-0058-D314-F279-6EC2B5141EAD}"/>
              </a:ext>
            </a:extLst>
          </p:cNvPr>
          <p:cNvSpPr>
            <a:spLocks noGrp="1"/>
          </p:cNvSpPr>
          <p:nvPr>
            <p:ph type="dt" sz="half" idx="10"/>
          </p:nvPr>
        </p:nvSpPr>
        <p:spPr/>
        <p:txBody>
          <a:bodyPr/>
          <a:lstStyle/>
          <a:p>
            <a:fld id="{C58AD72D-D873-4469-8D42-054C6367B4EB}" type="datetimeFigureOut">
              <a:rPr lang="en-DE" smtClean="0"/>
              <a:t>04/17/2026</a:t>
            </a:fld>
            <a:endParaRPr lang="en-DE"/>
          </a:p>
        </p:txBody>
      </p:sp>
      <p:sp>
        <p:nvSpPr>
          <p:cNvPr id="3" name="Footer Placeholder 2">
            <a:extLst>
              <a:ext uri="{FF2B5EF4-FFF2-40B4-BE49-F238E27FC236}">
                <a16:creationId xmlns:a16="http://schemas.microsoft.com/office/drawing/2014/main" id="{B2DDC5FB-4753-FB5D-DE14-8D1D509F66BC}"/>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80FFF9F1-02EC-495F-825C-A12D5AB1FF1D}"/>
              </a:ext>
            </a:extLst>
          </p:cNvPr>
          <p:cNvSpPr>
            <a:spLocks noGrp="1"/>
          </p:cNvSpPr>
          <p:nvPr>
            <p:ph type="sldNum" sz="quarter" idx="12"/>
          </p:nvPr>
        </p:nvSpPr>
        <p:spPr/>
        <p:txBody>
          <a:bodyPr/>
          <a:lstStyle/>
          <a:p>
            <a:fld id="{8F6580AC-BFD7-4AAF-BAC9-6C86825F8BAE}" type="slidenum">
              <a:rPr lang="en-DE" smtClean="0"/>
              <a:t>‹Nr.›</a:t>
            </a:fld>
            <a:endParaRPr lang="en-DE"/>
          </a:p>
        </p:txBody>
      </p:sp>
    </p:spTree>
    <p:extLst>
      <p:ext uri="{BB962C8B-B14F-4D97-AF65-F5344CB8AC3E}">
        <p14:creationId xmlns:p14="http://schemas.microsoft.com/office/powerpoint/2010/main" val="10275759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ontent Page One column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018EED9-351B-CB67-0734-001BACC2C07C}"/>
              </a:ext>
            </a:extLst>
          </p:cNvPr>
          <p:cNvSpPr>
            <a:spLocks noGrp="1"/>
          </p:cNvSpPr>
          <p:nvPr>
            <p:ph type="body" sz="quarter" idx="10"/>
          </p:nvPr>
        </p:nvSpPr>
        <p:spPr>
          <a:xfrm>
            <a:off x="380390" y="1871626"/>
            <a:ext cx="11348800" cy="4733359"/>
          </a:xfrm>
          <a:prstGeom prst="rect">
            <a:avLst/>
          </a:prstGeo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CE734A3D-FAAA-C13C-4C8F-5A58CD6EA1CE}"/>
              </a:ext>
            </a:extLst>
          </p:cNvPr>
          <p:cNvSpPr>
            <a:spLocks noGrp="1"/>
          </p:cNvSpPr>
          <p:nvPr>
            <p:ph type="title" hasCustomPrompt="1"/>
          </p:nvPr>
        </p:nvSpPr>
        <p:spPr>
          <a:xfrm>
            <a:off x="380390" y="1091531"/>
            <a:ext cx="11346100" cy="780095"/>
          </a:xfrm>
          <a:prstGeom prst="rect">
            <a:avLst/>
          </a:prstGeom>
        </p:spPr>
        <p:txBody>
          <a:bodyPr lIns="0" anchor="t">
            <a:noAutofit/>
          </a:bodyPr>
          <a:lstStyle>
            <a:lvl1pPr>
              <a:defRPr>
                <a:solidFill>
                  <a:schemeClr val="accent1"/>
                </a:solidFill>
              </a:defRPr>
            </a:lvl1pPr>
          </a:lstStyle>
          <a:p>
            <a:r>
              <a:rPr lang="en-US"/>
              <a:t>Title here</a:t>
            </a:r>
          </a:p>
        </p:txBody>
      </p:sp>
      <p:grpSp>
        <p:nvGrpSpPr>
          <p:cNvPr id="2" name="Graphic 11">
            <a:extLst>
              <a:ext uri="{FF2B5EF4-FFF2-40B4-BE49-F238E27FC236}">
                <a16:creationId xmlns:a16="http://schemas.microsoft.com/office/drawing/2014/main" id="{945B93F2-50A1-B613-E02E-11446F6F8D76}"/>
              </a:ext>
            </a:extLst>
          </p:cNvPr>
          <p:cNvGrpSpPr/>
          <p:nvPr userDrawn="1"/>
        </p:nvGrpSpPr>
        <p:grpSpPr>
          <a:xfrm>
            <a:off x="10301462" y="476084"/>
            <a:ext cx="1319943" cy="190147"/>
            <a:chOff x="823232" y="323722"/>
            <a:chExt cx="1595320" cy="229817"/>
          </a:xfrm>
          <a:solidFill>
            <a:schemeClr val="accent1"/>
          </a:solidFill>
        </p:grpSpPr>
        <p:sp>
          <p:nvSpPr>
            <p:cNvPr id="3" name="Freeform 9">
              <a:extLst>
                <a:ext uri="{FF2B5EF4-FFF2-40B4-BE49-F238E27FC236}">
                  <a16:creationId xmlns:a16="http://schemas.microsoft.com/office/drawing/2014/main" id="{2ECFC063-43D9-CD38-2C17-1374741F3F41}"/>
                </a:ext>
              </a:extLst>
            </p:cNvPr>
            <p:cNvSpPr/>
            <p:nvPr/>
          </p:nvSpPr>
          <p:spPr>
            <a:xfrm>
              <a:off x="823232" y="323722"/>
              <a:ext cx="1563169" cy="229817"/>
            </a:xfrm>
            <a:custGeom>
              <a:avLst/>
              <a:gdLst>
                <a:gd name="connsiteX0" fmla="*/ 633065 w 1563169"/>
                <a:gd name="connsiteY0" fmla="*/ 79485 h 229817"/>
                <a:gd name="connsiteX1" fmla="*/ 558266 w 1563169"/>
                <a:gd name="connsiteY1" fmla="*/ 154021 h 229817"/>
                <a:gd name="connsiteX2" fmla="*/ 639404 w 1563169"/>
                <a:gd name="connsiteY2" fmla="*/ 228558 h 229817"/>
                <a:gd name="connsiteX3" fmla="*/ 677437 w 1563169"/>
                <a:gd name="connsiteY3" fmla="*/ 220978 h 229817"/>
                <a:gd name="connsiteX4" fmla="*/ 697721 w 1563169"/>
                <a:gd name="connsiteY4" fmla="*/ 186868 h 229817"/>
                <a:gd name="connsiteX5" fmla="*/ 695186 w 1563169"/>
                <a:gd name="connsiteY5" fmla="*/ 185605 h 229817"/>
                <a:gd name="connsiteX6" fmla="*/ 641939 w 1563169"/>
                <a:gd name="connsiteY6" fmla="*/ 199501 h 229817"/>
                <a:gd name="connsiteX7" fmla="*/ 593764 w 1563169"/>
                <a:gd name="connsiteY7" fmla="*/ 165391 h 229817"/>
                <a:gd name="connsiteX8" fmla="*/ 702792 w 1563169"/>
                <a:gd name="connsiteY8" fmla="*/ 165391 h 229817"/>
                <a:gd name="connsiteX9" fmla="*/ 702792 w 1563169"/>
                <a:gd name="connsiteY9" fmla="*/ 155285 h 229817"/>
                <a:gd name="connsiteX10" fmla="*/ 633065 w 1563169"/>
                <a:gd name="connsiteY10" fmla="*/ 79485 h 229817"/>
                <a:gd name="connsiteX11" fmla="*/ 595031 w 1563169"/>
                <a:gd name="connsiteY11" fmla="*/ 140125 h 229817"/>
                <a:gd name="connsiteX12" fmla="*/ 631797 w 1563169"/>
                <a:gd name="connsiteY12" fmla="*/ 106015 h 229817"/>
                <a:gd name="connsiteX13" fmla="*/ 668562 w 1563169"/>
                <a:gd name="connsiteY13" fmla="*/ 140125 h 229817"/>
                <a:gd name="connsiteX14" fmla="*/ 595031 w 1563169"/>
                <a:gd name="connsiteY14" fmla="*/ 140125 h 229817"/>
                <a:gd name="connsiteX15" fmla="*/ 1378518 w 1563169"/>
                <a:gd name="connsiteY15" fmla="*/ 79485 h 229817"/>
                <a:gd name="connsiteX16" fmla="*/ 1303719 w 1563169"/>
                <a:gd name="connsiteY16" fmla="*/ 154021 h 229817"/>
                <a:gd name="connsiteX17" fmla="*/ 1384857 w 1563169"/>
                <a:gd name="connsiteY17" fmla="*/ 228558 h 229817"/>
                <a:gd name="connsiteX18" fmla="*/ 1422890 w 1563169"/>
                <a:gd name="connsiteY18" fmla="*/ 220978 h 229817"/>
                <a:gd name="connsiteX19" fmla="*/ 1443174 w 1563169"/>
                <a:gd name="connsiteY19" fmla="*/ 186868 h 229817"/>
                <a:gd name="connsiteX20" fmla="*/ 1440639 w 1563169"/>
                <a:gd name="connsiteY20" fmla="*/ 185605 h 229817"/>
                <a:gd name="connsiteX21" fmla="*/ 1387392 w 1563169"/>
                <a:gd name="connsiteY21" fmla="*/ 199501 h 229817"/>
                <a:gd name="connsiteX22" fmla="*/ 1339217 w 1563169"/>
                <a:gd name="connsiteY22" fmla="*/ 165391 h 229817"/>
                <a:gd name="connsiteX23" fmla="*/ 1448245 w 1563169"/>
                <a:gd name="connsiteY23" fmla="*/ 165391 h 229817"/>
                <a:gd name="connsiteX24" fmla="*/ 1378518 w 1563169"/>
                <a:gd name="connsiteY24" fmla="*/ 79485 h 229817"/>
                <a:gd name="connsiteX25" fmla="*/ 1339217 w 1563169"/>
                <a:gd name="connsiteY25" fmla="*/ 140125 h 229817"/>
                <a:gd name="connsiteX26" fmla="*/ 1375982 w 1563169"/>
                <a:gd name="connsiteY26" fmla="*/ 106015 h 229817"/>
                <a:gd name="connsiteX27" fmla="*/ 1412748 w 1563169"/>
                <a:gd name="connsiteY27" fmla="*/ 140125 h 229817"/>
                <a:gd name="connsiteX28" fmla="*/ 1339217 w 1563169"/>
                <a:gd name="connsiteY28" fmla="*/ 140125 h 229817"/>
                <a:gd name="connsiteX29" fmla="*/ 877746 w 1563169"/>
                <a:gd name="connsiteY29" fmla="*/ 79485 h 229817"/>
                <a:gd name="connsiteX30" fmla="*/ 802947 w 1563169"/>
                <a:gd name="connsiteY30" fmla="*/ 154021 h 229817"/>
                <a:gd name="connsiteX31" fmla="*/ 884084 w 1563169"/>
                <a:gd name="connsiteY31" fmla="*/ 228558 h 229817"/>
                <a:gd name="connsiteX32" fmla="*/ 922118 w 1563169"/>
                <a:gd name="connsiteY32" fmla="*/ 220978 h 229817"/>
                <a:gd name="connsiteX33" fmla="*/ 942402 w 1563169"/>
                <a:gd name="connsiteY33" fmla="*/ 186868 h 229817"/>
                <a:gd name="connsiteX34" fmla="*/ 939867 w 1563169"/>
                <a:gd name="connsiteY34" fmla="*/ 185605 h 229817"/>
                <a:gd name="connsiteX35" fmla="*/ 886620 w 1563169"/>
                <a:gd name="connsiteY35" fmla="*/ 199501 h 229817"/>
                <a:gd name="connsiteX36" fmla="*/ 838445 w 1563169"/>
                <a:gd name="connsiteY36" fmla="*/ 165391 h 229817"/>
                <a:gd name="connsiteX37" fmla="*/ 947473 w 1563169"/>
                <a:gd name="connsiteY37" fmla="*/ 165391 h 229817"/>
                <a:gd name="connsiteX38" fmla="*/ 877746 w 1563169"/>
                <a:gd name="connsiteY38" fmla="*/ 79485 h 229817"/>
                <a:gd name="connsiteX39" fmla="*/ 838445 w 1563169"/>
                <a:gd name="connsiteY39" fmla="*/ 140125 h 229817"/>
                <a:gd name="connsiteX40" fmla="*/ 875210 w 1563169"/>
                <a:gd name="connsiteY40" fmla="*/ 106015 h 229817"/>
                <a:gd name="connsiteX41" fmla="*/ 911976 w 1563169"/>
                <a:gd name="connsiteY41" fmla="*/ 140125 h 229817"/>
                <a:gd name="connsiteX42" fmla="*/ 838445 w 1563169"/>
                <a:gd name="connsiteY42" fmla="*/ 140125 h 229817"/>
                <a:gd name="connsiteX43" fmla="*/ 136096 w 1563169"/>
                <a:gd name="connsiteY43" fmla="*/ 114858 h 229817"/>
                <a:gd name="connsiteX44" fmla="*/ 136096 w 1563169"/>
                <a:gd name="connsiteY44" fmla="*/ 114858 h 229817"/>
                <a:gd name="connsiteX45" fmla="*/ 172862 w 1563169"/>
                <a:gd name="connsiteY45" fmla="*/ 68115 h 229817"/>
                <a:gd name="connsiteX46" fmla="*/ 108205 w 1563169"/>
                <a:gd name="connsiteY46" fmla="*/ 15055 h 229817"/>
                <a:gd name="connsiteX47" fmla="*/ 444 w 1563169"/>
                <a:gd name="connsiteY47" fmla="*/ 15055 h 229817"/>
                <a:gd name="connsiteX48" fmla="*/ 444 w 1563169"/>
                <a:gd name="connsiteY48" fmla="*/ 17582 h 229817"/>
                <a:gd name="connsiteX49" fmla="*/ 11854 w 1563169"/>
                <a:gd name="connsiteY49" fmla="*/ 26425 h 229817"/>
                <a:gd name="connsiteX50" fmla="*/ 27067 w 1563169"/>
                <a:gd name="connsiteY50" fmla="*/ 49165 h 229817"/>
                <a:gd name="connsiteX51" fmla="*/ 27067 w 1563169"/>
                <a:gd name="connsiteY51" fmla="*/ 226031 h 229817"/>
                <a:gd name="connsiteX52" fmla="*/ 103134 w 1563169"/>
                <a:gd name="connsiteY52" fmla="*/ 226031 h 229817"/>
                <a:gd name="connsiteX53" fmla="*/ 183004 w 1563169"/>
                <a:gd name="connsiteY53" fmla="*/ 165391 h 229817"/>
                <a:gd name="connsiteX54" fmla="*/ 136096 w 1563169"/>
                <a:gd name="connsiteY54" fmla="*/ 114858 h 229817"/>
                <a:gd name="connsiteX55" fmla="*/ 63833 w 1563169"/>
                <a:gd name="connsiteY55" fmla="*/ 46638 h 229817"/>
                <a:gd name="connsiteX56" fmla="*/ 94259 w 1563169"/>
                <a:gd name="connsiteY56" fmla="*/ 46638 h 229817"/>
                <a:gd name="connsiteX57" fmla="*/ 128489 w 1563169"/>
                <a:gd name="connsiteY57" fmla="*/ 55482 h 229817"/>
                <a:gd name="connsiteX58" fmla="*/ 136096 w 1563169"/>
                <a:gd name="connsiteY58" fmla="*/ 73168 h 229817"/>
                <a:gd name="connsiteX59" fmla="*/ 128489 w 1563169"/>
                <a:gd name="connsiteY59" fmla="*/ 90855 h 229817"/>
                <a:gd name="connsiteX60" fmla="*/ 98062 w 1563169"/>
                <a:gd name="connsiteY60" fmla="*/ 99698 h 229817"/>
                <a:gd name="connsiteX61" fmla="*/ 63833 w 1563169"/>
                <a:gd name="connsiteY61" fmla="*/ 99698 h 229817"/>
                <a:gd name="connsiteX62" fmla="*/ 63833 w 1563169"/>
                <a:gd name="connsiteY62" fmla="*/ 46638 h 229817"/>
                <a:gd name="connsiteX63" fmla="*/ 98062 w 1563169"/>
                <a:gd name="connsiteY63" fmla="*/ 193185 h 229817"/>
                <a:gd name="connsiteX64" fmla="*/ 63833 w 1563169"/>
                <a:gd name="connsiteY64" fmla="*/ 193185 h 229817"/>
                <a:gd name="connsiteX65" fmla="*/ 63833 w 1563169"/>
                <a:gd name="connsiteY65" fmla="*/ 132545 h 229817"/>
                <a:gd name="connsiteX66" fmla="*/ 100598 w 1563169"/>
                <a:gd name="connsiteY66" fmla="*/ 132545 h 229817"/>
                <a:gd name="connsiteX67" fmla="*/ 144970 w 1563169"/>
                <a:gd name="connsiteY67" fmla="*/ 162865 h 229817"/>
                <a:gd name="connsiteX68" fmla="*/ 98062 w 1563169"/>
                <a:gd name="connsiteY68" fmla="*/ 193185 h 229817"/>
                <a:gd name="connsiteX69" fmla="*/ 252731 w 1563169"/>
                <a:gd name="connsiteY69" fmla="*/ 34005 h 229817"/>
                <a:gd name="connsiteX70" fmla="*/ 231179 w 1563169"/>
                <a:gd name="connsiteY70" fmla="*/ 58008 h 229817"/>
                <a:gd name="connsiteX71" fmla="*/ 207091 w 1563169"/>
                <a:gd name="connsiteY71" fmla="*/ 36532 h 229817"/>
                <a:gd name="connsiteX72" fmla="*/ 228644 w 1563169"/>
                <a:gd name="connsiteY72" fmla="*/ 12529 h 229817"/>
                <a:gd name="connsiteX73" fmla="*/ 229912 w 1563169"/>
                <a:gd name="connsiteY73" fmla="*/ 12529 h 229817"/>
                <a:gd name="connsiteX74" fmla="*/ 252731 w 1563169"/>
                <a:gd name="connsiteY74" fmla="*/ 34005 h 229817"/>
                <a:gd name="connsiteX75" fmla="*/ 252731 w 1563169"/>
                <a:gd name="connsiteY75" fmla="*/ 34005 h 229817"/>
                <a:gd name="connsiteX76" fmla="*/ 193146 w 1563169"/>
                <a:gd name="connsiteY76" fmla="*/ 82012 h 229817"/>
                <a:gd name="connsiteX77" fmla="*/ 248928 w 1563169"/>
                <a:gd name="connsiteY77" fmla="*/ 82012 h 229817"/>
                <a:gd name="connsiteX78" fmla="*/ 248928 w 1563169"/>
                <a:gd name="connsiteY78" fmla="*/ 224768 h 229817"/>
                <a:gd name="connsiteX79" fmla="*/ 213430 w 1563169"/>
                <a:gd name="connsiteY79" fmla="*/ 224768 h 229817"/>
                <a:gd name="connsiteX80" fmla="*/ 213430 w 1563169"/>
                <a:gd name="connsiteY80" fmla="*/ 112332 h 229817"/>
                <a:gd name="connsiteX81" fmla="*/ 213430 w 1563169"/>
                <a:gd name="connsiteY81" fmla="*/ 112332 h 229817"/>
                <a:gd name="connsiteX82" fmla="*/ 199485 w 1563169"/>
                <a:gd name="connsiteY82" fmla="*/ 88328 h 229817"/>
                <a:gd name="connsiteX83" fmla="*/ 194414 w 1563169"/>
                <a:gd name="connsiteY83" fmla="*/ 83275 h 229817"/>
                <a:gd name="connsiteX84" fmla="*/ 193146 w 1563169"/>
                <a:gd name="connsiteY84" fmla="*/ 82012 h 229817"/>
                <a:gd name="connsiteX85" fmla="*/ 478396 w 1563169"/>
                <a:gd name="connsiteY85" fmla="*/ 8739 h 229817"/>
                <a:gd name="connsiteX86" fmla="*/ 489806 w 1563169"/>
                <a:gd name="connsiteY86" fmla="*/ 16319 h 229817"/>
                <a:gd name="connsiteX87" fmla="*/ 501216 w 1563169"/>
                <a:gd name="connsiteY87" fmla="*/ 35268 h 229817"/>
                <a:gd name="connsiteX88" fmla="*/ 501216 w 1563169"/>
                <a:gd name="connsiteY88" fmla="*/ 100962 h 229817"/>
                <a:gd name="connsiteX89" fmla="*/ 499948 w 1563169"/>
                <a:gd name="connsiteY89" fmla="*/ 100962 h 229817"/>
                <a:gd name="connsiteX90" fmla="*/ 451773 w 1563169"/>
                <a:gd name="connsiteY90" fmla="*/ 79485 h 229817"/>
                <a:gd name="connsiteX91" fmla="*/ 382045 w 1563169"/>
                <a:gd name="connsiteY91" fmla="*/ 154021 h 229817"/>
                <a:gd name="connsiteX92" fmla="*/ 453040 w 1563169"/>
                <a:gd name="connsiteY92" fmla="*/ 228558 h 229817"/>
                <a:gd name="connsiteX93" fmla="*/ 502484 w 1563169"/>
                <a:gd name="connsiteY93" fmla="*/ 203291 h 229817"/>
                <a:gd name="connsiteX94" fmla="*/ 502484 w 1563169"/>
                <a:gd name="connsiteY94" fmla="*/ 203291 h 229817"/>
                <a:gd name="connsiteX95" fmla="*/ 506287 w 1563169"/>
                <a:gd name="connsiteY95" fmla="*/ 224768 h 229817"/>
                <a:gd name="connsiteX96" fmla="*/ 536714 w 1563169"/>
                <a:gd name="connsiteY96" fmla="*/ 224768 h 229817"/>
                <a:gd name="connsiteX97" fmla="*/ 536714 w 1563169"/>
                <a:gd name="connsiteY97" fmla="*/ 4949 h 229817"/>
                <a:gd name="connsiteX98" fmla="*/ 478396 w 1563169"/>
                <a:gd name="connsiteY98" fmla="*/ 4949 h 229817"/>
                <a:gd name="connsiteX99" fmla="*/ 478396 w 1563169"/>
                <a:gd name="connsiteY99" fmla="*/ 8739 h 229817"/>
                <a:gd name="connsiteX100" fmla="*/ 460647 w 1563169"/>
                <a:gd name="connsiteY100" fmla="*/ 196975 h 229817"/>
                <a:gd name="connsiteX101" fmla="*/ 416275 w 1563169"/>
                <a:gd name="connsiteY101" fmla="*/ 155285 h 229817"/>
                <a:gd name="connsiteX102" fmla="*/ 458112 w 1563169"/>
                <a:gd name="connsiteY102" fmla="*/ 111068 h 229817"/>
                <a:gd name="connsiteX103" fmla="*/ 502484 w 1563169"/>
                <a:gd name="connsiteY103" fmla="*/ 152758 h 229817"/>
                <a:gd name="connsiteX104" fmla="*/ 502484 w 1563169"/>
                <a:gd name="connsiteY104" fmla="*/ 154021 h 229817"/>
                <a:gd name="connsiteX105" fmla="*/ 461915 w 1563169"/>
                <a:gd name="connsiteY105" fmla="*/ 196975 h 229817"/>
                <a:gd name="connsiteX106" fmla="*/ 460647 w 1563169"/>
                <a:gd name="connsiteY106" fmla="*/ 196975 h 229817"/>
                <a:gd name="connsiteX107" fmla="*/ 1222581 w 1563169"/>
                <a:gd name="connsiteY107" fmla="*/ 8739 h 229817"/>
                <a:gd name="connsiteX108" fmla="*/ 1227652 w 1563169"/>
                <a:gd name="connsiteY108" fmla="*/ 12529 h 229817"/>
                <a:gd name="connsiteX109" fmla="*/ 1246669 w 1563169"/>
                <a:gd name="connsiteY109" fmla="*/ 45375 h 229817"/>
                <a:gd name="connsiteX110" fmla="*/ 1246669 w 1563169"/>
                <a:gd name="connsiteY110" fmla="*/ 102225 h 229817"/>
                <a:gd name="connsiteX111" fmla="*/ 1245401 w 1563169"/>
                <a:gd name="connsiteY111" fmla="*/ 102225 h 229817"/>
                <a:gd name="connsiteX112" fmla="*/ 1197226 w 1563169"/>
                <a:gd name="connsiteY112" fmla="*/ 80748 h 229817"/>
                <a:gd name="connsiteX113" fmla="*/ 1127498 w 1563169"/>
                <a:gd name="connsiteY113" fmla="*/ 155285 h 229817"/>
                <a:gd name="connsiteX114" fmla="*/ 1198494 w 1563169"/>
                <a:gd name="connsiteY114" fmla="*/ 229821 h 229817"/>
                <a:gd name="connsiteX115" fmla="*/ 1247937 w 1563169"/>
                <a:gd name="connsiteY115" fmla="*/ 204555 h 229817"/>
                <a:gd name="connsiteX116" fmla="*/ 1249205 w 1563169"/>
                <a:gd name="connsiteY116" fmla="*/ 204555 h 229817"/>
                <a:gd name="connsiteX117" fmla="*/ 1253008 w 1563169"/>
                <a:gd name="connsiteY117" fmla="*/ 226031 h 229817"/>
                <a:gd name="connsiteX118" fmla="*/ 1283434 w 1563169"/>
                <a:gd name="connsiteY118" fmla="*/ 226031 h 229817"/>
                <a:gd name="connsiteX119" fmla="*/ 1283434 w 1563169"/>
                <a:gd name="connsiteY119" fmla="*/ 6212 h 229817"/>
                <a:gd name="connsiteX120" fmla="*/ 1222581 w 1563169"/>
                <a:gd name="connsiteY120" fmla="*/ 6212 h 229817"/>
                <a:gd name="connsiteX121" fmla="*/ 1222581 w 1563169"/>
                <a:gd name="connsiteY121" fmla="*/ 8739 h 229817"/>
                <a:gd name="connsiteX122" fmla="*/ 1206100 w 1563169"/>
                <a:gd name="connsiteY122" fmla="*/ 196975 h 229817"/>
                <a:gd name="connsiteX123" fmla="*/ 1161728 w 1563169"/>
                <a:gd name="connsiteY123" fmla="*/ 155285 h 229817"/>
                <a:gd name="connsiteX124" fmla="*/ 1203565 w 1563169"/>
                <a:gd name="connsiteY124" fmla="*/ 111068 h 229817"/>
                <a:gd name="connsiteX125" fmla="*/ 1247937 w 1563169"/>
                <a:gd name="connsiteY125" fmla="*/ 152758 h 229817"/>
                <a:gd name="connsiteX126" fmla="*/ 1247937 w 1563169"/>
                <a:gd name="connsiteY126" fmla="*/ 154021 h 229817"/>
                <a:gd name="connsiteX127" fmla="*/ 1207368 w 1563169"/>
                <a:gd name="connsiteY127" fmla="*/ 196975 h 229817"/>
                <a:gd name="connsiteX128" fmla="*/ 1206100 w 1563169"/>
                <a:gd name="connsiteY128" fmla="*/ 196975 h 229817"/>
                <a:gd name="connsiteX129" fmla="*/ 1563613 w 1563169"/>
                <a:gd name="connsiteY129" fmla="*/ 80748 h 229817"/>
                <a:gd name="connsiteX130" fmla="*/ 1563613 w 1563169"/>
                <a:gd name="connsiteY130" fmla="*/ 114858 h 229817"/>
                <a:gd name="connsiteX131" fmla="*/ 1545864 w 1563169"/>
                <a:gd name="connsiteY131" fmla="*/ 112332 h 229817"/>
                <a:gd name="connsiteX132" fmla="*/ 1507831 w 1563169"/>
                <a:gd name="connsiteY132" fmla="*/ 146442 h 229817"/>
                <a:gd name="connsiteX133" fmla="*/ 1507831 w 1563169"/>
                <a:gd name="connsiteY133" fmla="*/ 148968 h 229817"/>
                <a:gd name="connsiteX134" fmla="*/ 1507831 w 1563169"/>
                <a:gd name="connsiteY134" fmla="*/ 226031 h 229817"/>
                <a:gd name="connsiteX135" fmla="*/ 1472334 w 1563169"/>
                <a:gd name="connsiteY135" fmla="*/ 226031 h 229817"/>
                <a:gd name="connsiteX136" fmla="*/ 1472334 w 1563169"/>
                <a:gd name="connsiteY136" fmla="*/ 121175 h 229817"/>
                <a:gd name="connsiteX137" fmla="*/ 1457120 w 1563169"/>
                <a:gd name="connsiteY137" fmla="*/ 90855 h 229817"/>
                <a:gd name="connsiteX138" fmla="*/ 1448245 w 1563169"/>
                <a:gd name="connsiteY138" fmla="*/ 84538 h 229817"/>
                <a:gd name="connsiteX139" fmla="*/ 1448245 w 1563169"/>
                <a:gd name="connsiteY139" fmla="*/ 83275 h 229817"/>
                <a:gd name="connsiteX140" fmla="*/ 1509099 w 1563169"/>
                <a:gd name="connsiteY140" fmla="*/ 83275 h 229817"/>
                <a:gd name="connsiteX141" fmla="*/ 1509099 w 1563169"/>
                <a:gd name="connsiteY141" fmla="*/ 106015 h 229817"/>
                <a:gd name="connsiteX142" fmla="*/ 1510367 w 1563169"/>
                <a:gd name="connsiteY142" fmla="*/ 106015 h 229817"/>
                <a:gd name="connsiteX143" fmla="*/ 1552203 w 1563169"/>
                <a:gd name="connsiteY143" fmla="*/ 79485 h 229817"/>
                <a:gd name="connsiteX144" fmla="*/ 1563613 w 1563169"/>
                <a:gd name="connsiteY144" fmla="*/ 80748 h 229817"/>
                <a:gd name="connsiteX145" fmla="*/ 767449 w 1563169"/>
                <a:gd name="connsiteY145" fmla="*/ 82012 h 229817"/>
                <a:gd name="connsiteX146" fmla="*/ 800411 w 1563169"/>
                <a:gd name="connsiteY146" fmla="*/ 82012 h 229817"/>
                <a:gd name="connsiteX147" fmla="*/ 800411 w 1563169"/>
                <a:gd name="connsiteY147" fmla="*/ 112332 h 229817"/>
                <a:gd name="connsiteX148" fmla="*/ 767449 w 1563169"/>
                <a:gd name="connsiteY148" fmla="*/ 112332 h 229817"/>
                <a:gd name="connsiteX149" fmla="*/ 767449 w 1563169"/>
                <a:gd name="connsiteY149" fmla="*/ 226031 h 229817"/>
                <a:gd name="connsiteX150" fmla="*/ 731951 w 1563169"/>
                <a:gd name="connsiteY150" fmla="*/ 226031 h 229817"/>
                <a:gd name="connsiteX151" fmla="*/ 731951 w 1563169"/>
                <a:gd name="connsiteY151" fmla="*/ 124965 h 229817"/>
                <a:gd name="connsiteX152" fmla="*/ 715470 w 1563169"/>
                <a:gd name="connsiteY152" fmla="*/ 99698 h 229817"/>
                <a:gd name="connsiteX153" fmla="*/ 697721 w 1563169"/>
                <a:gd name="connsiteY153" fmla="*/ 84538 h 229817"/>
                <a:gd name="connsiteX154" fmla="*/ 697721 w 1563169"/>
                <a:gd name="connsiteY154" fmla="*/ 82012 h 229817"/>
                <a:gd name="connsiteX155" fmla="*/ 733219 w 1563169"/>
                <a:gd name="connsiteY155" fmla="*/ 82012 h 229817"/>
                <a:gd name="connsiteX156" fmla="*/ 733219 w 1563169"/>
                <a:gd name="connsiteY156" fmla="*/ 55482 h 229817"/>
                <a:gd name="connsiteX157" fmla="*/ 813089 w 1563169"/>
                <a:gd name="connsiteY157" fmla="*/ 2422 h 229817"/>
                <a:gd name="connsiteX158" fmla="*/ 821963 w 1563169"/>
                <a:gd name="connsiteY158" fmla="*/ 32742 h 229817"/>
                <a:gd name="connsiteX159" fmla="*/ 820696 w 1563169"/>
                <a:gd name="connsiteY159" fmla="*/ 34005 h 229817"/>
                <a:gd name="connsiteX160" fmla="*/ 769985 w 1563169"/>
                <a:gd name="connsiteY160" fmla="*/ 54218 h 229817"/>
                <a:gd name="connsiteX161" fmla="*/ 767449 w 1563169"/>
                <a:gd name="connsiteY161" fmla="*/ 82012 h 229817"/>
                <a:gd name="connsiteX162" fmla="*/ 1107213 w 1563169"/>
                <a:gd name="connsiteY162" fmla="*/ 135072 h 229817"/>
                <a:gd name="connsiteX163" fmla="*/ 1107213 w 1563169"/>
                <a:gd name="connsiteY163" fmla="*/ 224768 h 229817"/>
                <a:gd name="connsiteX164" fmla="*/ 1071716 w 1563169"/>
                <a:gd name="connsiteY164" fmla="*/ 224768 h 229817"/>
                <a:gd name="connsiteX165" fmla="*/ 1071716 w 1563169"/>
                <a:gd name="connsiteY165" fmla="*/ 145178 h 229817"/>
                <a:gd name="connsiteX166" fmla="*/ 1042557 w 1563169"/>
                <a:gd name="connsiteY166" fmla="*/ 109805 h 229817"/>
                <a:gd name="connsiteX167" fmla="*/ 1009595 w 1563169"/>
                <a:gd name="connsiteY167" fmla="*/ 146442 h 229817"/>
                <a:gd name="connsiteX168" fmla="*/ 1009595 w 1563169"/>
                <a:gd name="connsiteY168" fmla="*/ 224768 h 229817"/>
                <a:gd name="connsiteX169" fmla="*/ 974097 w 1563169"/>
                <a:gd name="connsiteY169" fmla="*/ 224768 h 229817"/>
                <a:gd name="connsiteX170" fmla="*/ 974097 w 1563169"/>
                <a:gd name="connsiteY170" fmla="*/ 118648 h 229817"/>
                <a:gd name="connsiteX171" fmla="*/ 958884 w 1563169"/>
                <a:gd name="connsiteY171" fmla="*/ 88328 h 229817"/>
                <a:gd name="connsiteX172" fmla="*/ 950009 w 1563169"/>
                <a:gd name="connsiteY172" fmla="*/ 82012 h 229817"/>
                <a:gd name="connsiteX173" fmla="*/ 950009 w 1563169"/>
                <a:gd name="connsiteY173" fmla="*/ 80748 h 229817"/>
                <a:gd name="connsiteX174" fmla="*/ 1008327 w 1563169"/>
                <a:gd name="connsiteY174" fmla="*/ 80748 h 229817"/>
                <a:gd name="connsiteX175" fmla="*/ 1008327 w 1563169"/>
                <a:gd name="connsiteY175" fmla="*/ 102225 h 229817"/>
                <a:gd name="connsiteX176" fmla="*/ 1008327 w 1563169"/>
                <a:gd name="connsiteY176" fmla="*/ 102225 h 229817"/>
                <a:gd name="connsiteX177" fmla="*/ 1053967 w 1563169"/>
                <a:gd name="connsiteY177" fmla="*/ 76958 h 229817"/>
                <a:gd name="connsiteX178" fmla="*/ 1107213 w 1563169"/>
                <a:gd name="connsiteY178" fmla="*/ 135072 h 229817"/>
                <a:gd name="connsiteX179" fmla="*/ 371902 w 1563169"/>
                <a:gd name="connsiteY179" fmla="*/ 196975 h 229817"/>
                <a:gd name="connsiteX180" fmla="*/ 371902 w 1563169"/>
                <a:gd name="connsiteY180" fmla="*/ 196975 h 229817"/>
                <a:gd name="connsiteX181" fmla="*/ 355422 w 1563169"/>
                <a:gd name="connsiteY181" fmla="*/ 226031 h 229817"/>
                <a:gd name="connsiteX182" fmla="*/ 293301 w 1563169"/>
                <a:gd name="connsiteY182" fmla="*/ 179288 h 229817"/>
                <a:gd name="connsiteX183" fmla="*/ 293301 w 1563169"/>
                <a:gd name="connsiteY183" fmla="*/ 121175 h 229817"/>
                <a:gd name="connsiteX184" fmla="*/ 271748 w 1563169"/>
                <a:gd name="connsiteY184" fmla="*/ 95908 h 229817"/>
                <a:gd name="connsiteX185" fmla="*/ 259070 w 1563169"/>
                <a:gd name="connsiteY185" fmla="*/ 84538 h 229817"/>
                <a:gd name="connsiteX186" fmla="*/ 259070 w 1563169"/>
                <a:gd name="connsiteY186" fmla="*/ 83275 h 229817"/>
                <a:gd name="connsiteX187" fmla="*/ 293301 w 1563169"/>
                <a:gd name="connsiteY187" fmla="*/ 83275 h 229817"/>
                <a:gd name="connsiteX188" fmla="*/ 305978 w 1563169"/>
                <a:gd name="connsiteY188" fmla="*/ 41585 h 229817"/>
                <a:gd name="connsiteX189" fmla="*/ 328798 w 1563169"/>
                <a:gd name="connsiteY189" fmla="*/ 41585 h 229817"/>
                <a:gd name="connsiteX190" fmla="*/ 328798 w 1563169"/>
                <a:gd name="connsiteY190" fmla="*/ 83275 h 229817"/>
                <a:gd name="connsiteX191" fmla="*/ 366831 w 1563169"/>
                <a:gd name="connsiteY191" fmla="*/ 83275 h 229817"/>
                <a:gd name="connsiteX192" fmla="*/ 366831 w 1563169"/>
                <a:gd name="connsiteY192" fmla="*/ 113595 h 229817"/>
                <a:gd name="connsiteX193" fmla="*/ 328798 w 1563169"/>
                <a:gd name="connsiteY193" fmla="*/ 113595 h 229817"/>
                <a:gd name="connsiteX194" fmla="*/ 328798 w 1563169"/>
                <a:gd name="connsiteY194" fmla="*/ 178025 h 229817"/>
                <a:gd name="connsiteX195" fmla="*/ 371902 w 1563169"/>
                <a:gd name="connsiteY195" fmla="*/ 196975 h 2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63169" h="229817">
                  <a:moveTo>
                    <a:pt x="633065" y="79485"/>
                  </a:moveTo>
                  <a:cubicBezTo>
                    <a:pt x="589960" y="79485"/>
                    <a:pt x="558266" y="109805"/>
                    <a:pt x="558266" y="154021"/>
                  </a:cubicBezTo>
                  <a:cubicBezTo>
                    <a:pt x="558266" y="199501"/>
                    <a:pt x="591228" y="228558"/>
                    <a:pt x="639404" y="228558"/>
                  </a:cubicBezTo>
                  <a:cubicBezTo>
                    <a:pt x="652081" y="228558"/>
                    <a:pt x="666027" y="226031"/>
                    <a:pt x="677437" y="220978"/>
                  </a:cubicBezTo>
                  <a:lnTo>
                    <a:pt x="697721" y="186868"/>
                  </a:lnTo>
                  <a:lnTo>
                    <a:pt x="695186" y="185605"/>
                  </a:lnTo>
                  <a:cubicBezTo>
                    <a:pt x="678705" y="194448"/>
                    <a:pt x="660956" y="199501"/>
                    <a:pt x="641939" y="199501"/>
                  </a:cubicBezTo>
                  <a:cubicBezTo>
                    <a:pt x="616584" y="199501"/>
                    <a:pt x="596299" y="186868"/>
                    <a:pt x="593764" y="165391"/>
                  </a:cubicBezTo>
                  <a:lnTo>
                    <a:pt x="702792" y="165391"/>
                  </a:lnTo>
                  <a:lnTo>
                    <a:pt x="702792" y="155285"/>
                  </a:lnTo>
                  <a:cubicBezTo>
                    <a:pt x="704060" y="107278"/>
                    <a:pt x="673634" y="78222"/>
                    <a:pt x="633065" y="79485"/>
                  </a:cubicBezTo>
                  <a:moveTo>
                    <a:pt x="595031" y="140125"/>
                  </a:moveTo>
                  <a:cubicBezTo>
                    <a:pt x="597567" y="119912"/>
                    <a:pt x="610245" y="106015"/>
                    <a:pt x="631797" y="106015"/>
                  </a:cubicBezTo>
                  <a:cubicBezTo>
                    <a:pt x="654617" y="106015"/>
                    <a:pt x="668562" y="118648"/>
                    <a:pt x="668562" y="140125"/>
                  </a:cubicBezTo>
                  <a:lnTo>
                    <a:pt x="595031" y="140125"/>
                  </a:lnTo>
                  <a:close/>
                  <a:moveTo>
                    <a:pt x="1378518" y="79485"/>
                  </a:moveTo>
                  <a:cubicBezTo>
                    <a:pt x="1335413" y="79485"/>
                    <a:pt x="1303719" y="109805"/>
                    <a:pt x="1303719" y="154021"/>
                  </a:cubicBezTo>
                  <a:cubicBezTo>
                    <a:pt x="1303719" y="198238"/>
                    <a:pt x="1336681" y="228558"/>
                    <a:pt x="1384857" y="228558"/>
                  </a:cubicBezTo>
                  <a:cubicBezTo>
                    <a:pt x="1397534" y="228558"/>
                    <a:pt x="1411480" y="226031"/>
                    <a:pt x="1422890" y="220978"/>
                  </a:cubicBezTo>
                  <a:lnTo>
                    <a:pt x="1443174" y="186868"/>
                  </a:lnTo>
                  <a:lnTo>
                    <a:pt x="1440639" y="185605"/>
                  </a:lnTo>
                  <a:cubicBezTo>
                    <a:pt x="1424158" y="194448"/>
                    <a:pt x="1406409" y="199501"/>
                    <a:pt x="1387392" y="199501"/>
                  </a:cubicBezTo>
                  <a:cubicBezTo>
                    <a:pt x="1363305" y="199501"/>
                    <a:pt x="1341752" y="186868"/>
                    <a:pt x="1339217" y="165391"/>
                  </a:cubicBezTo>
                  <a:lnTo>
                    <a:pt x="1448245" y="165391"/>
                  </a:lnTo>
                  <a:cubicBezTo>
                    <a:pt x="1453317" y="111068"/>
                    <a:pt x="1424158" y="79485"/>
                    <a:pt x="1378518" y="79485"/>
                  </a:cubicBezTo>
                  <a:moveTo>
                    <a:pt x="1339217" y="140125"/>
                  </a:moveTo>
                  <a:cubicBezTo>
                    <a:pt x="1341752" y="119912"/>
                    <a:pt x="1354430" y="106015"/>
                    <a:pt x="1375982" y="106015"/>
                  </a:cubicBezTo>
                  <a:cubicBezTo>
                    <a:pt x="1398802" y="106015"/>
                    <a:pt x="1412748" y="118648"/>
                    <a:pt x="1412748" y="140125"/>
                  </a:cubicBezTo>
                  <a:lnTo>
                    <a:pt x="1339217" y="140125"/>
                  </a:lnTo>
                  <a:close/>
                  <a:moveTo>
                    <a:pt x="877746" y="79485"/>
                  </a:moveTo>
                  <a:cubicBezTo>
                    <a:pt x="834641" y="79485"/>
                    <a:pt x="802947" y="109805"/>
                    <a:pt x="802947" y="154021"/>
                  </a:cubicBezTo>
                  <a:cubicBezTo>
                    <a:pt x="802947" y="199501"/>
                    <a:pt x="835909" y="228558"/>
                    <a:pt x="884084" y="228558"/>
                  </a:cubicBezTo>
                  <a:cubicBezTo>
                    <a:pt x="896762" y="228558"/>
                    <a:pt x="910708" y="226031"/>
                    <a:pt x="922118" y="220978"/>
                  </a:cubicBezTo>
                  <a:lnTo>
                    <a:pt x="942402" y="186868"/>
                  </a:lnTo>
                  <a:lnTo>
                    <a:pt x="939867" y="185605"/>
                  </a:lnTo>
                  <a:cubicBezTo>
                    <a:pt x="923386" y="194448"/>
                    <a:pt x="905637" y="199501"/>
                    <a:pt x="886620" y="199501"/>
                  </a:cubicBezTo>
                  <a:cubicBezTo>
                    <a:pt x="861265" y="199501"/>
                    <a:pt x="840980" y="186868"/>
                    <a:pt x="838445" y="165391"/>
                  </a:cubicBezTo>
                  <a:lnTo>
                    <a:pt x="947473" y="165391"/>
                  </a:lnTo>
                  <a:cubicBezTo>
                    <a:pt x="952545" y="111068"/>
                    <a:pt x="922118" y="79485"/>
                    <a:pt x="877746" y="79485"/>
                  </a:cubicBezTo>
                  <a:moveTo>
                    <a:pt x="838445" y="140125"/>
                  </a:moveTo>
                  <a:cubicBezTo>
                    <a:pt x="840980" y="119912"/>
                    <a:pt x="853658" y="106015"/>
                    <a:pt x="875210" y="106015"/>
                  </a:cubicBezTo>
                  <a:cubicBezTo>
                    <a:pt x="898030" y="106015"/>
                    <a:pt x="911976" y="118648"/>
                    <a:pt x="911976" y="140125"/>
                  </a:cubicBezTo>
                  <a:lnTo>
                    <a:pt x="838445" y="140125"/>
                  </a:lnTo>
                  <a:close/>
                  <a:moveTo>
                    <a:pt x="136096" y="114858"/>
                  </a:moveTo>
                  <a:lnTo>
                    <a:pt x="136096" y="114858"/>
                  </a:lnTo>
                  <a:cubicBezTo>
                    <a:pt x="157648" y="107278"/>
                    <a:pt x="172862" y="92118"/>
                    <a:pt x="172862" y="68115"/>
                  </a:cubicBezTo>
                  <a:cubicBezTo>
                    <a:pt x="172862" y="30215"/>
                    <a:pt x="139899" y="15055"/>
                    <a:pt x="108205" y="15055"/>
                  </a:cubicBezTo>
                  <a:lnTo>
                    <a:pt x="444" y="15055"/>
                  </a:lnTo>
                  <a:lnTo>
                    <a:pt x="444" y="17582"/>
                  </a:lnTo>
                  <a:lnTo>
                    <a:pt x="11854" y="26425"/>
                  </a:lnTo>
                  <a:cubicBezTo>
                    <a:pt x="24532" y="36532"/>
                    <a:pt x="27067" y="39059"/>
                    <a:pt x="27067" y="49165"/>
                  </a:cubicBezTo>
                  <a:lnTo>
                    <a:pt x="27067" y="226031"/>
                  </a:lnTo>
                  <a:lnTo>
                    <a:pt x="103134" y="226031"/>
                  </a:lnTo>
                  <a:cubicBezTo>
                    <a:pt x="143703" y="226031"/>
                    <a:pt x="183004" y="212135"/>
                    <a:pt x="183004" y="165391"/>
                  </a:cubicBezTo>
                  <a:cubicBezTo>
                    <a:pt x="183004" y="138862"/>
                    <a:pt x="162719" y="117385"/>
                    <a:pt x="136096" y="114858"/>
                  </a:cubicBezTo>
                  <a:moveTo>
                    <a:pt x="63833" y="46638"/>
                  </a:moveTo>
                  <a:lnTo>
                    <a:pt x="94259" y="46638"/>
                  </a:lnTo>
                  <a:cubicBezTo>
                    <a:pt x="115812" y="46638"/>
                    <a:pt x="122151" y="49165"/>
                    <a:pt x="128489" y="55482"/>
                  </a:cubicBezTo>
                  <a:cubicBezTo>
                    <a:pt x="133560" y="60535"/>
                    <a:pt x="136096" y="66852"/>
                    <a:pt x="136096" y="73168"/>
                  </a:cubicBezTo>
                  <a:cubicBezTo>
                    <a:pt x="136096" y="79485"/>
                    <a:pt x="133560" y="85802"/>
                    <a:pt x="128489" y="90855"/>
                  </a:cubicBezTo>
                  <a:cubicBezTo>
                    <a:pt x="122151" y="97172"/>
                    <a:pt x="113276" y="99698"/>
                    <a:pt x="98062" y="99698"/>
                  </a:cubicBezTo>
                  <a:lnTo>
                    <a:pt x="63833" y="99698"/>
                  </a:lnTo>
                  <a:lnTo>
                    <a:pt x="63833" y="46638"/>
                  </a:lnTo>
                  <a:close/>
                  <a:moveTo>
                    <a:pt x="98062" y="193185"/>
                  </a:moveTo>
                  <a:lnTo>
                    <a:pt x="63833" y="193185"/>
                  </a:lnTo>
                  <a:lnTo>
                    <a:pt x="63833" y="132545"/>
                  </a:lnTo>
                  <a:lnTo>
                    <a:pt x="100598" y="132545"/>
                  </a:lnTo>
                  <a:cubicBezTo>
                    <a:pt x="131025" y="132545"/>
                    <a:pt x="144970" y="140125"/>
                    <a:pt x="144970" y="162865"/>
                  </a:cubicBezTo>
                  <a:cubicBezTo>
                    <a:pt x="143703" y="190658"/>
                    <a:pt x="117079" y="193185"/>
                    <a:pt x="98062" y="193185"/>
                  </a:cubicBezTo>
                  <a:moveTo>
                    <a:pt x="252731" y="34005"/>
                  </a:moveTo>
                  <a:cubicBezTo>
                    <a:pt x="253999" y="46638"/>
                    <a:pt x="243857" y="58008"/>
                    <a:pt x="231179" y="58008"/>
                  </a:cubicBezTo>
                  <a:cubicBezTo>
                    <a:pt x="218501" y="59272"/>
                    <a:pt x="207091" y="49165"/>
                    <a:pt x="207091" y="36532"/>
                  </a:cubicBezTo>
                  <a:cubicBezTo>
                    <a:pt x="205824" y="23899"/>
                    <a:pt x="215966" y="12529"/>
                    <a:pt x="228644" y="12529"/>
                  </a:cubicBezTo>
                  <a:cubicBezTo>
                    <a:pt x="228644" y="12529"/>
                    <a:pt x="229912" y="12529"/>
                    <a:pt x="229912" y="12529"/>
                  </a:cubicBezTo>
                  <a:cubicBezTo>
                    <a:pt x="242589" y="11265"/>
                    <a:pt x="252731" y="21372"/>
                    <a:pt x="252731" y="34005"/>
                  </a:cubicBezTo>
                  <a:cubicBezTo>
                    <a:pt x="253999" y="34005"/>
                    <a:pt x="253999" y="34005"/>
                    <a:pt x="252731" y="34005"/>
                  </a:cubicBezTo>
                  <a:moveTo>
                    <a:pt x="193146" y="82012"/>
                  </a:moveTo>
                  <a:lnTo>
                    <a:pt x="248928" y="82012"/>
                  </a:lnTo>
                  <a:lnTo>
                    <a:pt x="248928" y="224768"/>
                  </a:lnTo>
                  <a:lnTo>
                    <a:pt x="213430" y="224768"/>
                  </a:lnTo>
                  <a:lnTo>
                    <a:pt x="213430" y="112332"/>
                  </a:lnTo>
                  <a:lnTo>
                    <a:pt x="213430" y="112332"/>
                  </a:lnTo>
                  <a:cubicBezTo>
                    <a:pt x="213430" y="100962"/>
                    <a:pt x="212162" y="98435"/>
                    <a:pt x="199485" y="88328"/>
                  </a:cubicBezTo>
                  <a:lnTo>
                    <a:pt x="194414" y="83275"/>
                  </a:lnTo>
                  <a:lnTo>
                    <a:pt x="193146" y="82012"/>
                  </a:lnTo>
                  <a:close/>
                  <a:moveTo>
                    <a:pt x="478396" y="8739"/>
                  </a:moveTo>
                  <a:lnTo>
                    <a:pt x="489806" y="16319"/>
                  </a:lnTo>
                  <a:cubicBezTo>
                    <a:pt x="499948" y="22635"/>
                    <a:pt x="501216" y="26425"/>
                    <a:pt x="501216" y="35268"/>
                  </a:cubicBezTo>
                  <a:lnTo>
                    <a:pt x="501216" y="100962"/>
                  </a:lnTo>
                  <a:lnTo>
                    <a:pt x="499948" y="100962"/>
                  </a:lnTo>
                  <a:cubicBezTo>
                    <a:pt x="488538" y="85802"/>
                    <a:pt x="469522" y="78222"/>
                    <a:pt x="451773" y="79485"/>
                  </a:cubicBezTo>
                  <a:cubicBezTo>
                    <a:pt x="411204" y="79485"/>
                    <a:pt x="382045" y="112332"/>
                    <a:pt x="382045" y="154021"/>
                  </a:cubicBezTo>
                  <a:cubicBezTo>
                    <a:pt x="382045" y="195711"/>
                    <a:pt x="408668" y="228558"/>
                    <a:pt x="453040" y="228558"/>
                  </a:cubicBezTo>
                  <a:cubicBezTo>
                    <a:pt x="473325" y="229821"/>
                    <a:pt x="491073" y="219715"/>
                    <a:pt x="502484" y="203291"/>
                  </a:cubicBezTo>
                  <a:lnTo>
                    <a:pt x="502484" y="203291"/>
                  </a:lnTo>
                  <a:lnTo>
                    <a:pt x="506287" y="224768"/>
                  </a:lnTo>
                  <a:lnTo>
                    <a:pt x="536714" y="224768"/>
                  </a:lnTo>
                  <a:lnTo>
                    <a:pt x="536714" y="4949"/>
                  </a:lnTo>
                  <a:lnTo>
                    <a:pt x="478396" y="4949"/>
                  </a:lnTo>
                  <a:lnTo>
                    <a:pt x="478396" y="8739"/>
                  </a:lnTo>
                  <a:close/>
                  <a:moveTo>
                    <a:pt x="460647" y="196975"/>
                  </a:moveTo>
                  <a:cubicBezTo>
                    <a:pt x="436559" y="196975"/>
                    <a:pt x="417543" y="178025"/>
                    <a:pt x="416275" y="155285"/>
                  </a:cubicBezTo>
                  <a:cubicBezTo>
                    <a:pt x="416275" y="131282"/>
                    <a:pt x="435291" y="112332"/>
                    <a:pt x="458112" y="111068"/>
                  </a:cubicBezTo>
                  <a:cubicBezTo>
                    <a:pt x="480931" y="109805"/>
                    <a:pt x="501216" y="130018"/>
                    <a:pt x="502484" y="152758"/>
                  </a:cubicBezTo>
                  <a:cubicBezTo>
                    <a:pt x="502484" y="152758"/>
                    <a:pt x="502484" y="152758"/>
                    <a:pt x="502484" y="154021"/>
                  </a:cubicBezTo>
                  <a:cubicBezTo>
                    <a:pt x="503751" y="176761"/>
                    <a:pt x="484735" y="195711"/>
                    <a:pt x="461915" y="196975"/>
                  </a:cubicBezTo>
                  <a:cubicBezTo>
                    <a:pt x="461915" y="196975"/>
                    <a:pt x="460647" y="196975"/>
                    <a:pt x="460647" y="196975"/>
                  </a:cubicBezTo>
                  <a:moveTo>
                    <a:pt x="1222581" y="8739"/>
                  </a:moveTo>
                  <a:lnTo>
                    <a:pt x="1227652" y="12529"/>
                  </a:lnTo>
                  <a:cubicBezTo>
                    <a:pt x="1245401" y="23899"/>
                    <a:pt x="1246669" y="26425"/>
                    <a:pt x="1246669" y="45375"/>
                  </a:cubicBezTo>
                  <a:lnTo>
                    <a:pt x="1246669" y="102225"/>
                  </a:lnTo>
                  <a:lnTo>
                    <a:pt x="1245401" y="102225"/>
                  </a:lnTo>
                  <a:cubicBezTo>
                    <a:pt x="1233991" y="87065"/>
                    <a:pt x="1214974" y="79485"/>
                    <a:pt x="1197226" y="80748"/>
                  </a:cubicBezTo>
                  <a:cubicBezTo>
                    <a:pt x="1156657" y="80748"/>
                    <a:pt x="1127498" y="113595"/>
                    <a:pt x="1127498" y="155285"/>
                  </a:cubicBezTo>
                  <a:cubicBezTo>
                    <a:pt x="1127498" y="196975"/>
                    <a:pt x="1154121" y="229821"/>
                    <a:pt x="1198494" y="229821"/>
                  </a:cubicBezTo>
                  <a:cubicBezTo>
                    <a:pt x="1218778" y="231085"/>
                    <a:pt x="1236527" y="220978"/>
                    <a:pt x="1247937" y="204555"/>
                  </a:cubicBezTo>
                  <a:lnTo>
                    <a:pt x="1249205" y="204555"/>
                  </a:lnTo>
                  <a:lnTo>
                    <a:pt x="1253008" y="226031"/>
                  </a:lnTo>
                  <a:lnTo>
                    <a:pt x="1283434" y="226031"/>
                  </a:lnTo>
                  <a:lnTo>
                    <a:pt x="1283434" y="6212"/>
                  </a:lnTo>
                  <a:lnTo>
                    <a:pt x="1222581" y="6212"/>
                  </a:lnTo>
                  <a:lnTo>
                    <a:pt x="1222581" y="8739"/>
                  </a:lnTo>
                  <a:close/>
                  <a:moveTo>
                    <a:pt x="1206100" y="196975"/>
                  </a:moveTo>
                  <a:cubicBezTo>
                    <a:pt x="1182012" y="196975"/>
                    <a:pt x="1162996" y="178025"/>
                    <a:pt x="1161728" y="155285"/>
                  </a:cubicBezTo>
                  <a:cubicBezTo>
                    <a:pt x="1161728" y="131282"/>
                    <a:pt x="1180745" y="112332"/>
                    <a:pt x="1203565" y="111068"/>
                  </a:cubicBezTo>
                  <a:cubicBezTo>
                    <a:pt x="1226384" y="109805"/>
                    <a:pt x="1246669" y="130018"/>
                    <a:pt x="1247937" y="152758"/>
                  </a:cubicBezTo>
                  <a:cubicBezTo>
                    <a:pt x="1247937" y="152758"/>
                    <a:pt x="1247937" y="152758"/>
                    <a:pt x="1247937" y="154021"/>
                  </a:cubicBezTo>
                  <a:cubicBezTo>
                    <a:pt x="1249205" y="176761"/>
                    <a:pt x="1230188" y="195711"/>
                    <a:pt x="1207368" y="196975"/>
                  </a:cubicBezTo>
                  <a:cubicBezTo>
                    <a:pt x="1207368" y="196975"/>
                    <a:pt x="1206100" y="196975"/>
                    <a:pt x="1206100" y="196975"/>
                  </a:cubicBezTo>
                  <a:moveTo>
                    <a:pt x="1563613" y="80748"/>
                  </a:moveTo>
                  <a:lnTo>
                    <a:pt x="1563613" y="114858"/>
                  </a:lnTo>
                  <a:cubicBezTo>
                    <a:pt x="1558542" y="113595"/>
                    <a:pt x="1552203" y="112332"/>
                    <a:pt x="1545864" y="112332"/>
                  </a:cubicBezTo>
                  <a:cubicBezTo>
                    <a:pt x="1525580" y="111068"/>
                    <a:pt x="1509099" y="126228"/>
                    <a:pt x="1507831" y="146442"/>
                  </a:cubicBezTo>
                  <a:cubicBezTo>
                    <a:pt x="1507831" y="147705"/>
                    <a:pt x="1507831" y="147705"/>
                    <a:pt x="1507831" y="148968"/>
                  </a:cubicBezTo>
                  <a:lnTo>
                    <a:pt x="1507831" y="226031"/>
                  </a:lnTo>
                  <a:lnTo>
                    <a:pt x="1472334" y="226031"/>
                  </a:lnTo>
                  <a:lnTo>
                    <a:pt x="1472334" y="121175"/>
                  </a:lnTo>
                  <a:cubicBezTo>
                    <a:pt x="1472334" y="103488"/>
                    <a:pt x="1471066" y="100962"/>
                    <a:pt x="1457120" y="90855"/>
                  </a:cubicBezTo>
                  <a:lnTo>
                    <a:pt x="1448245" y="84538"/>
                  </a:lnTo>
                  <a:lnTo>
                    <a:pt x="1448245" y="83275"/>
                  </a:lnTo>
                  <a:lnTo>
                    <a:pt x="1509099" y="83275"/>
                  </a:lnTo>
                  <a:lnTo>
                    <a:pt x="1509099" y="106015"/>
                  </a:lnTo>
                  <a:lnTo>
                    <a:pt x="1510367" y="106015"/>
                  </a:lnTo>
                  <a:cubicBezTo>
                    <a:pt x="1517973" y="89592"/>
                    <a:pt x="1534455" y="79485"/>
                    <a:pt x="1552203" y="79485"/>
                  </a:cubicBezTo>
                  <a:cubicBezTo>
                    <a:pt x="1556007" y="79485"/>
                    <a:pt x="1559810" y="79485"/>
                    <a:pt x="1563613" y="80748"/>
                  </a:cubicBezTo>
                  <a:moveTo>
                    <a:pt x="767449" y="82012"/>
                  </a:moveTo>
                  <a:lnTo>
                    <a:pt x="800411" y="82012"/>
                  </a:lnTo>
                  <a:lnTo>
                    <a:pt x="800411" y="112332"/>
                  </a:lnTo>
                  <a:lnTo>
                    <a:pt x="767449" y="112332"/>
                  </a:lnTo>
                  <a:lnTo>
                    <a:pt x="767449" y="226031"/>
                  </a:lnTo>
                  <a:lnTo>
                    <a:pt x="731951" y="226031"/>
                  </a:lnTo>
                  <a:lnTo>
                    <a:pt x="731951" y="124965"/>
                  </a:lnTo>
                  <a:cubicBezTo>
                    <a:pt x="731951" y="113595"/>
                    <a:pt x="729416" y="109805"/>
                    <a:pt x="715470" y="99698"/>
                  </a:cubicBezTo>
                  <a:lnTo>
                    <a:pt x="697721" y="84538"/>
                  </a:lnTo>
                  <a:lnTo>
                    <a:pt x="697721" y="82012"/>
                  </a:lnTo>
                  <a:lnTo>
                    <a:pt x="733219" y="82012"/>
                  </a:lnTo>
                  <a:lnTo>
                    <a:pt x="733219" y="55482"/>
                  </a:lnTo>
                  <a:cubicBezTo>
                    <a:pt x="733219" y="16319"/>
                    <a:pt x="758575" y="-7685"/>
                    <a:pt x="813089" y="2422"/>
                  </a:cubicBezTo>
                  <a:lnTo>
                    <a:pt x="821963" y="32742"/>
                  </a:lnTo>
                  <a:lnTo>
                    <a:pt x="820696" y="34005"/>
                  </a:lnTo>
                  <a:cubicBezTo>
                    <a:pt x="791537" y="22635"/>
                    <a:pt x="769985" y="30215"/>
                    <a:pt x="769985" y="54218"/>
                  </a:cubicBezTo>
                  <a:lnTo>
                    <a:pt x="767449" y="82012"/>
                  </a:lnTo>
                  <a:close/>
                  <a:moveTo>
                    <a:pt x="1107213" y="135072"/>
                  </a:moveTo>
                  <a:lnTo>
                    <a:pt x="1107213" y="224768"/>
                  </a:lnTo>
                  <a:lnTo>
                    <a:pt x="1071716" y="224768"/>
                  </a:lnTo>
                  <a:lnTo>
                    <a:pt x="1071716" y="145178"/>
                  </a:lnTo>
                  <a:cubicBezTo>
                    <a:pt x="1071716" y="130018"/>
                    <a:pt x="1067912" y="109805"/>
                    <a:pt x="1042557" y="109805"/>
                  </a:cubicBezTo>
                  <a:cubicBezTo>
                    <a:pt x="1018469" y="109805"/>
                    <a:pt x="1009595" y="127492"/>
                    <a:pt x="1009595" y="146442"/>
                  </a:cubicBezTo>
                  <a:lnTo>
                    <a:pt x="1009595" y="224768"/>
                  </a:lnTo>
                  <a:lnTo>
                    <a:pt x="974097" y="224768"/>
                  </a:lnTo>
                  <a:lnTo>
                    <a:pt x="974097" y="118648"/>
                  </a:lnTo>
                  <a:cubicBezTo>
                    <a:pt x="974097" y="100962"/>
                    <a:pt x="972829" y="98435"/>
                    <a:pt x="958884" y="88328"/>
                  </a:cubicBezTo>
                  <a:lnTo>
                    <a:pt x="950009" y="82012"/>
                  </a:lnTo>
                  <a:lnTo>
                    <a:pt x="950009" y="80748"/>
                  </a:lnTo>
                  <a:lnTo>
                    <a:pt x="1008327" y="80748"/>
                  </a:lnTo>
                  <a:lnTo>
                    <a:pt x="1008327" y="102225"/>
                  </a:lnTo>
                  <a:lnTo>
                    <a:pt x="1008327" y="102225"/>
                  </a:lnTo>
                  <a:cubicBezTo>
                    <a:pt x="1018469" y="87065"/>
                    <a:pt x="1034950" y="76958"/>
                    <a:pt x="1053967" y="76958"/>
                  </a:cubicBezTo>
                  <a:cubicBezTo>
                    <a:pt x="1088197" y="79485"/>
                    <a:pt x="1107213" y="102225"/>
                    <a:pt x="1107213" y="135072"/>
                  </a:cubicBezTo>
                  <a:moveTo>
                    <a:pt x="371902" y="196975"/>
                  </a:moveTo>
                  <a:lnTo>
                    <a:pt x="371902" y="196975"/>
                  </a:lnTo>
                  <a:cubicBezTo>
                    <a:pt x="373170" y="198238"/>
                    <a:pt x="355422" y="226031"/>
                    <a:pt x="355422" y="226031"/>
                  </a:cubicBezTo>
                  <a:cubicBezTo>
                    <a:pt x="326262" y="233611"/>
                    <a:pt x="293301" y="226031"/>
                    <a:pt x="293301" y="179288"/>
                  </a:cubicBezTo>
                  <a:lnTo>
                    <a:pt x="293301" y="121175"/>
                  </a:lnTo>
                  <a:cubicBezTo>
                    <a:pt x="293301" y="112332"/>
                    <a:pt x="292033" y="112332"/>
                    <a:pt x="271748" y="95908"/>
                  </a:cubicBezTo>
                  <a:lnTo>
                    <a:pt x="259070" y="84538"/>
                  </a:lnTo>
                  <a:lnTo>
                    <a:pt x="259070" y="83275"/>
                  </a:lnTo>
                  <a:lnTo>
                    <a:pt x="293301" y="83275"/>
                  </a:lnTo>
                  <a:lnTo>
                    <a:pt x="305978" y="41585"/>
                  </a:lnTo>
                  <a:lnTo>
                    <a:pt x="328798" y="41585"/>
                  </a:lnTo>
                  <a:lnTo>
                    <a:pt x="328798" y="83275"/>
                  </a:lnTo>
                  <a:lnTo>
                    <a:pt x="366831" y="83275"/>
                  </a:lnTo>
                  <a:lnTo>
                    <a:pt x="366831" y="113595"/>
                  </a:lnTo>
                  <a:lnTo>
                    <a:pt x="328798" y="113595"/>
                  </a:lnTo>
                  <a:lnTo>
                    <a:pt x="328798" y="178025"/>
                  </a:lnTo>
                  <a:cubicBezTo>
                    <a:pt x="328798" y="203291"/>
                    <a:pt x="346547" y="204555"/>
                    <a:pt x="371902" y="196975"/>
                  </a:cubicBezTo>
                </a:path>
              </a:pathLst>
            </a:custGeom>
            <a:grpFill/>
            <a:ln w="12670" cap="flat">
              <a:noFill/>
              <a:prstDash val="solid"/>
              <a:miter/>
            </a:ln>
          </p:spPr>
          <p:txBody>
            <a:bodyPr rtlCol="0" anchor="ctr"/>
            <a:lstStyle/>
            <a:p>
              <a:endParaRPr lang="en-US"/>
            </a:p>
          </p:txBody>
        </p:sp>
        <p:sp>
          <p:nvSpPr>
            <p:cNvPr id="4" name="Freeform 10">
              <a:extLst>
                <a:ext uri="{FF2B5EF4-FFF2-40B4-BE49-F238E27FC236}">
                  <a16:creationId xmlns:a16="http://schemas.microsoft.com/office/drawing/2014/main" id="{1AC50EF1-DACF-D380-876C-DF2EB26998B7}"/>
                </a:ext>
              </a:extLst>
            </p:cNvPr>
            <p:cNvSpPr/>
            <p:nvPr/>
          </p:nvSpPr>
          <p:spPr>
            <a:xfrm>
              <a:off x="2386857" y="335319"/>
              <a:ext cx="20284" cy="26529"/>
            </a:xfrm>
            <a:custGeom>
              <a:avLst/>
              <a:gdLst>
                <a:gd name="connsiteX0" fmla="*/ 9253 w 20284"/>
                <a:gd name="connsiteY0" fmla="*/ 62 h 26529"/>
                <a:gd name="connsiteX1" fmla="*/ 379 w 20284"/>
                <a:gd name="connsiteY1" fmla="*/ 62 h 26529"/>
                <a:gd name="connsiteX2" fmla="*/ 379 w 20284"/>
                <a:gd name="connsiteY2" fmla="*/ 26592 h 26529"/>
                <a:gd name="connsiteX3" fmla="*/ 1647 w 20284"/>
                <a:gd name="connsiteY3" fmla="*/ 26592 h 26529"/>
                <a:gd name="connsiteX4" fmla="*/ 1647 w 20284"/>
                <a:gd name="connsiteY4" fmla="*/ 13959 h 26529"/>
                <a:gd name="connsiteX5" fmla="*/ 10521 w 20284"/>
                <a:gd name="connsiteY5" fmla="*/ 13959 h 26529"/>
                <a:gd name="connsiteX6" fmla="*/ 19396 w 20284"/>
                <a:gd name="connsiteY6" fmla="*/ 26592 h 26529"/>
                <a:gd name="connsiteX7" fmla="*/ 20663 w 20284"/>
                <a:gd name="connsiteY7" fmla="*/ 26592 h 26529"/>
                <a:gd name="connsiteX8" fmla="*/ 11789 w 20284"/>
                <a:gd name="connsiteY8" fmla="*/ 13959 h 26529"/>
                <a:gd name="connsiteX9" fmla="*/ 11789 w 20284"/>
                <a:gd name="connsiteY9" fmla="*/ 13959 h 26529"/>
                <a:gd name="connsiteX10" fmla="*/ 14324 w 20284"/>
                <a:gd name="connsiteY10" fmla="*/ 13959 h 26529"/>
                <a:gd name="connsiteX11" fmla="*/ 16860 w 20284"/>
                <a:gd name="connsiteY11" fmla="*/ 12695 h 26529"/>
                <a:gd name="connsiteX12" fmla="*/ 18128 w 20284"/>
                <a:gd name="connsiteY12" fmla="*/ 10169 h 26529"/>
                <a:gd name="connsiteX13" fmla="*/ 18128 w 20284"/>
                <a:gd name="connsiteY13" fmla="*/ 7642 h 26529"/>
                <a:gd name="connsiteX14" fmla="*/ 15592 w 20284"/>
                <a:gd name="connsiteY14" fmla="*/ 2589 h 26529"/>
                <a:gd name="connsiteX15" fmla="*/ 9253 w 20284"/>
                <a:gd name="connsiteY15" fmla="*/ 62 h 26529"/>
                <a:gd name="connsiteX16" fmla="*/ 16860 w 20284"/>
                <a:gd name="connsiteY16" fmla="*/ 6379 h 26529"/>
                <a:gd name="connsiteX17" fmla="*/ 14324 w 20284"/>
                <a:gd name="connsiteY17" fmla="*/ 11432 h 26529"/>
                <a:gd name="connsiteX18" fmla="*/ 11789 w 20284"/>
                <a:gd name="connsiteY18" fmla="*/ 12695 h 26529"/>
                <a:gd name="connsiteX19" fmla="*/ 9253 w 20284"/>
                <a:gd name="connsiteY19" fmla="*/ 12695 h 26529"/>
                <a:gd name="connsiteX20" fmla="*/ 2915 w 20284"/>
                <a:gd name="connsiteY20" fmla="*/ 12695 h 26529"/>
                <a:gd name="connsiteX21" fmla="*/ 2915 w 20284"/>
                <a:gd name="connsiteY21" fmla="*/ 62 h 26529"/>
                <a:gd name="connsiteX22" fmla="*/ 10521 w 20284"/>
                <a:gd name="connsiteY22" fmla="*/ 62 h 26529"/>
                <a:gd name="connsiteX23" fmla="*/ 13057 w 20284"/>
                <a:gd name="connsiteY23" fmla="*/ 62 h 26529"/>
                <a:gd name="connsiteX24" fmla="*/ 15592 w 20284"/>
                <a:gd name="connsiteY24" fmla="*/ 1325 h 26529"/>
                <a:gd name="connsiteX25" fmla="*/ 16860 w 20284"/>
                <a:gd name="connsiteY25" fmla="*/ 3852 h 26529"/>
                <a:gd name="connsiteX26" fmla="*/ 16860 w 20284"/>
                <a:gd name="connsiteY26" fmla="*/ 6379 h 2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84" h="26529">
                  <a:moveTo>
                    <a:pt x="9253" y="62"/>
                  </a:moveTo>
                  <a:lnTo>
                    <a:pt x="379" y="62"/>
                  </a:lnTo>
                  <a:lnTo>
                    <a:pt x="379" y="26592"/>
                  </a:lnTo>
                  <a:lnTo>
                    <a:pt x="1647" y="26592"/>
                  </a:lnTo>
                  <a:lnTo>
                    <a:pt x="1647" y="13959"/>
                  </a:lnTo>
                  <a:lnTo>
                    <a:pt x="10521" y="13959"/>
                  </a:lnTo>
                  <a:lnTo>
                    <a:pt x="19396" y="26592"/>
                  </a:lnTo>
                  <a:lnTo>
                    <a:pt x="20663" y="26592"/>
                  </a:lnTo>
                  <a:lnTo>
                    <a:pt x="11789" y="13959"/>
                  </a:lnTo>
                  <a:lnTo>
                    <a:pt x="11789" y="13959"/>
                  </a:lnTo>
                  <a:cubicBezTo>
                    <a:pt x="13057" y="13959"/>
                    <a:pt x="13057" y="13959"/>
                    <a:pt x="14324" y="13959"/>
                  </a:cubicBezTo>
                  <a:cubicBezTo>
                    <a:pt x="15592" y="13959"/>
                    <a:pt x="15592" y="12695"/>
                    <a:pt x="16860" y="12695"/>
                  </a:cubicBezTo>
                  <a:cubicBezTo>
                    <a:pt x="18128" y="12695"/>
                    <a:pt x="18128" y="11432"/>
                    <a:pt x="18128" y="10169"/>
                  </a:cubicBezTo>
                  <a:cubicBezTo>
                    <a:pt x="18128" y="8905"/>
                    <a:pt x="18128" y="7642"/>
                    <a:pt x="18128" y="7642"/>
                  </a:cubicBezTo>
                  <a:cubicBezTo>
                    <a:pt x="18128" y="5115"/>
                    <a:pt x="16860" y="3852"/>
                    <a:pt x="15592" y="2589"/>
                  </a:cubicBezTo>
                  <a:cubicBezTo>
                    <a:pt x="13057" y="62"/>
                    <a:pt x="11789" y="62"/>
                    <a:pt x="9253" y="62"/>
                  </a:cubicBezTo>
                  <a:moveTo>
                    <a:pt x="16860" y="6379"/>
                  </a:moveTo>
                  <a:cubicBezTo>
                    <a:pt x="16860" y="8905"/>
                    <a:pt x="15592" y="10169"/>
                    <a:pt x="14324" y="11432"/>
                  </a:cubicBezTo>
                  <a:cubicBezTo>
                    <a:pt x="13057" y="11432"/>
                    <a:pt x="11789" y="12695"/>
                    <a:pt x="11789" y="12695"/>
                  </a:cubicBezTo>
                  <a:cubicBezTo>
                    <a:pt x="10521" y="12695"/>
                    <a:pt x="9253" y="12695"/>
                    <a:pt x="9253" y="12695"/>
                  </a:cubicBezTo>
                  <a:lnTo>
                    <a:pt x="2915" y="12695"/>
                  </a:lnTo>
                  <a:lnTo>
                    <a:pt x="2915" y="62"/>
                  </a:lnTo>
                  <a:lnTo>
                    <a:pt x="10521" y="62"/>
                  </a:lnTo>
                  <a:cubicBezTo>
                    <a:pt x="11789" y="62"/>
                    <a:pt x="13057" y="62"/>
                    <a:pt x="13057" y="62"/>
                  </a:cubicBezTo>
                  <a:cubicBezTo>
                    <a:pt x="14324" y="62"/>
                    <a:pt x="14324" y="62"/>
                    <a:pt x="15592" y="1325"/>
                  </a:cubicBezTo>
                  <a:cubicBezTo>
                    <a:pt x="16860" y="1325"/>
                    <a:pt x="16860" y="2589"/>
                    <a:pt x="16860" y="3852"/>
                  </a:cubicBezTo>
                  <a:cubicBezTo>
                    <a:pt x="16860" y="5115"/>
                    <a:pt x="16860" y="5115"/>
                    <a:pt x="16860" y="6379"/>
                  </a:cubicBezTo>
                </a:path>
              </a:pathLst>
            </a:custGeom>
            <a:grpFill/>
            <a:ln w="12670"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EE6C8A85-51E5-24FE-ED8A-17F98EEEFDB5}"/>
                </a:ext>
              </a:extLst>
            </p:cNvPr>
            <p:cNvSpPr/>
            <p:nvPr/>
          </p:nvSpPr>
          <p:spPr>
            <a:xfrm>
              <a:off x="2371010" y="323949"/>
              <a:ext cx="47541" cy="47374"/>
            </a:xfrm>
            <a:custGeom>
              <a:avLst/>
              <a:gdLst>
                <a:gd name="connsiteX0" fmla="*/ 45385 w 47541"/>
                <a:gd name="connsiteY0" fmla="*/ 32909 h 47374"/>
                <a:gd name="connsiteX1" fmla="*/ 32707 w 47541"/>
                <a:gd name="connsiteY1" fmla="*/ 1325 h 47374"/>
                <a:gd name="connsiteX2" fmla="*/ 23833 w 47541"/>
                <a:gd name="connsiteY2" fmla="*/ 62 h 47374"/>
                <a:gd name="connsiteX3" fmla="*/ 14958 w 47541"/>
                <a:gd name="connsiteY3" fmla="*/ 1325 h 47374"/>
                <a:gd name="connsiteX4" fmla="*/ 7352 w 47541"/>
                <a:gd name="connsiteY4" fmla="*/ 6379 h 47374"/>
                <a:gd name="connsiteX5" fmla="*/ 2281 w 47541"/>
                <a:gd name="connsiteY5" fmla="*/ 13959 h 47374"/>
                <a:gd name="connsiteX6" fmla="*/ 2281 w 47541"/>
                <a:gd name="connsiteY6" fmla="*/ 32909 h 47374"/>
                <a:gd name="connsiteX7" fmla="*/ 7352 w 47541"/>
                <a:gd name="connsiteY7" fmla="*/ 40489 h 47374"/>
                <a:gd name="connsiteX8" fmla="*/ 14958 w 47541"/>
                <a:gd name="connsiteY8" fmla="*/ 45542 h 47374"/>
                <a:gd name="connsiteX9" fmla="*/ 23833 w 47541"/>
                <a:gd name="connsiteY9" fmla="*/ 46805 h 47374"/>
                <a:gd name="connsiteX10" fmla="*/ 40314 w 47541"/>
                <a:gd name="connsiteY10" fmla="*/ 40489 h 47374"/>
                <a:gd name="connsiteX11" fmla="*/ 45385 w 47541"/>
                <a:gd name="connsiteY11" fmla="*/ 32909 h 47374"/>
                <a:gd name="connsiteX12" fmla="*/ 32707 w 47541"/>
                <a:gd name="connsiteY12" fmla="*/ 45542 h 47374"/>
                <a:gd name="connsiteX13" fmla="*/ 14958 w 47541"/>
                <a:gd name="connsiteY13" fmla="*/ 45542 h 47374"/>
                <a:gd name="connsiteX14" fmla="*/ 3548 w 47541"/>
                <a:gd name="connsiteY14" fmla="*/ 15222 h 47374"/>
                <a:gd name="connsiteX15" fmla="*/ 8620 w 47541"/>
                <a:gd name="connsiteY15" fmla="*/ 7642 h 47374"/>
                <a:gd name="connsiteX16" fmla="*/ 16226 w 47541"/>
                <a:gd name="connsiteY16" fmla="*/ 2589 h 47374"/>
                <a:gd name="connsiteX17" fmla="*/ 33975 w 47541"/>
                <a:gd name="connsiteY17" fmla="*/ 2589 h 47374"/>
                <a:gd name="connsiteX18" fmla="*/ 41582 w 47541"/>
                <a:gd name="connsiteY18" fmla="*/ 7642 h 47374"/>
                <a:gd name="connsiteX19" fmla="*/ 46653 w 47541"/>
                <a:gd name="connsiteY19" fmla="*/ 15222 h 47374"/>
                <a:gd name="connsiteX20" fmla="*/ 47921 w 47541"/>
                <a:gd name="connsiteY20" fmla="*/ 24065 h 47374"/>
                <a:gd name="connsiteX21" fmla="*/ 46653 w 47541"/>
                <a:gd name="connsiteY21" fmla="*/ 32909 h 47374"/>
                <a:gd name="connsiteX22" fmla="*/ 41582 w 47541"/>
                <a:gd name="connsiteY22" fmla="*/ 40489 h 47374"/>
                <a:gd name="connsiteX23" fmla="*/ 32707 w 47541"/>
                <a:gd name="connsiteY23" fmla="*/ 45542 h 4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41" h="47374">
                  <a:moveTo>
                    <a:pt x="45385" y="32909"/>
                  </a:moveTo>
                  <a:cubicBezTo>
                    <a:pt x="50456" y="21539"/>
                    <a:pt x="45385" y="7642"/>
                    <a:pt x="32707" y="1325"/>
                  </a:cubicBezTo>
                  <a:cubicBezTo>
                    <a:pt x="30172" y="62"/>
                    <a:pt x="26369" y="62"/>
                    <a:pt x="23833" y="62"/>
                  </a:cubicBezTo>
                  <a:cubicBezTo>
                    <a:pt x="20030" y="62"/>
                    <a:pt x="17494" y="62"/>
                    <a:pt x="14958" y="1325"/>
                  </a:cubicBezTo>
                  <a:cubicBezTo>
                    <a:pt x="12423" y="2589"/>
                    <a:pt x="9887" y="3852"/>
                    <a:pt x="7352" y="6379"/>
                  </a:cubicBezTo>
                  <a:cubicBezTo>
                    <a:pt x="4816" y="8905"/>
                    <a:pt x="3548" y="11432"/>
                    <a:pt x="2281" y="13959"/>
                  </a:cubicBezTo>
                  <a:cubicBezTo>
                    <a:pt x="-255" y="20275"/>
                    <a:pt x="-255" y="26592"/>
                    <a:pt x="2281" y="32909"/>
                  </a:cubicBezTo>
                  <a:cubicBezTo>
                    <a:pt x="3548" y="35435"/>
                    <a:pt x="4816" y="37962"/>
                    <a:pt x="7352" y="40489"/>
                  </a:cubicBezTo>
                  <a:cubicBezTo>
                    <a:pt x="9887" y="43015"/>
                    <a:pt x="12423" y="44279"/>
                    <a:pt x="14958" y="45542"/>
                  </a:cubicBezTo>
                  <a:cubicBezTo>
                    <a:pt x="17494" y="46805"/>
                    <a:pt x="21297" y="46805"/>
                    <a:pt x="23833" y="46805"/>
                  </a:cubicBezTo>
                  <a:cubicBezTo>
                    <a:pt x="30172" y="46805"/>
                    <a:pt x="36511" y="44279"/>
                    <a:pt x="40314" y="40489"/>
                  </a:cubicBezTo>
                  <a:cubicBezTo>
                    <a:pt x="42849" y="37962"/>
                    <a:pt x="44117" y="35435"/>
                    <a:pt x="45385" y="32909"/>
                  </a:cubicBezTo>
                  <a:moveTo>
                    <a:pt x="32707" y="45542"/>
                  </a:moveTo>
                  <a:cubicBezTo>
                    <a:pt x="27636" y="48069"/>
                    <a:pt x="20030" y="48069"/>
                    <a:pt x="14958" y="45542"/>
                  </a:cubicBezTo>
                  <a:cubicBezTo>
                    <a:pt x="3548" y="40489"/>
                    <a:pt x="-1523" y="27855"/>
                    <a:pt x="3548" y="15222"/>
                  </a:cubicBezTo>
                  <a:cubicBezTo>
                    <a:pt x="4816" y="12695"/>
                    <a:pt x="6084" y="10169"/>
                    <a:pt x="8620" y="7642"/>
                  </a:cubicBezTo>
                  <a:cubicBezTo>
                    <a:pt x="11155" y="5115"/>
                    <a:pt x="13691" y="3852"/>
                    <a:pt x="16226" y="2589"/>
                  </a:cubicBezTo>
                  <a:cubicBezTo>
                    <a:pt x="21297" y="62"/>
                    <a:pt x="28904" y="62"/>
                    <a:pt x="33975" y="2589"/>
                  </a:cubicBezTo>
                  <a:cubicBezTo>
                    <a:pt x="36511" y="3852"/>
                    <a:pt x="39046" y="5115"/>
                    <a:pt x="41582" y="7642"/>
                  </a:cubicBezTo>
                  <a:cubicBezTo>
                    <a:pt x="44117" y="10169"/>
                    <a:pt x="45385" y="12695"/>
                    <a:pt x="46653" y="15222"/>
                  </a:cubicBezTo>
                  <a:cubicBezTo>
                    <a:pt x="47921" y="17749"/>
                    <a:pt x="47921" y="21539"/>
                    <a:pt x="47921" y="24065"/>
                  </a:cubicBezTo>
                  <a:cubicBezTo>
                    <a:pt x="47921" y="26592"/>
                    <a:pt x="47921" y="30382"/>
                    <a:pt x="46653" y="32909"/>
                  </a:cubicBezTo>
                  <a:cubicBezTo>
                    <a:pt x="45385" y="35435"/>
                    <a:pt x="44117" y="37962"/>
                    <a:pt x="41582" y="40489"/>
                  </a:cubicBezTo>
                  <a:cubicBezTo>
                    <a:pt x="37778" y="41752"/>
                    <a:pt x="35243" y="44279"/>
                    <a:pt x="32707" y="45542"/>
                  </a:cubicBezTo>
                </a:path>
              </a:pathLst>
            </a:custGeom>
            <a:grpFill/>
            <a:ln w="12670" cap="flat">
              <a:noFill/>
              <a:prstDash val="solid"/>
              <a:miter/>
            </a:ln>
          </p:spPr>
          <p:txBody>
            <a:bodyPr rtlCol="0" anchor="ctr"/>
            <a:lstStyle/>
            <a:p>
              <a:endParaRPr lang="en-US"/>
            </a:p>
          </p:txBody>
        </p:sp>
      </p:grpSp>
    </p:spTree>
    <p:extLst>
      <p:ext uri="{BB962C8B-B14F-4D97-AF65-F5344CB8AC3E}">
        <p14:creationId xmlns:p14="http://schemas.microsoft.com/office/powerpoint/2010/main" val="36076095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Content Page One column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018EED9-351B-CB67-0734-001BACC2C07C}"/>
              </a:ext>
            </a:extLst>
          </p:cNvPr>
          <p:cNvSpPr>
            <a:spLocks noGrp="1"/>
          </p:cNvSpPr>
          <p:nvPr>
            <p:ph type="body" sz="quarter" idx="10"/>
          </p:nvPr>
        </p:nvSpPr>
        <p:spPr>
          <a:xfrm>
            <a:off x="408330" y="1871626"/>
            <a:ext cx="11415696" cy="4733359"/>
          </a:xfrm>
          <a:prstGeom prst="rect">
            <a:avLst/>
          </a:prstGeo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1">
            <a:extLst>
              <a:ext uri="{FF2B5EF4-FFF2-40B4-BE49-F238E27FC236}">
                <a16:creationId xmlns:a16="http://schemas.microsoft.com/office/drawing/2014/main" id="{E5C64729-9017-1D7C-1FB4-8341CC473F22}"/>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4" name="Text Placeholder 5">
            <a:extLst>
              <a:ext uri="{FF2B5EF4-FFF2-40B4-BE49-F238E27FC236}">
                <a16:creationId xmlns:a16="http://schemas.microsoft.com/office/drawing/2014/main" id="{7F15D820-0A75-F04B-A615-20B88DF1EC8A}"/>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
        <p:nvSpPr>
          <p:cNvPr id="2" name="Date Placeholder 3">
            <a:extLst>
              <a:ext uri="{FF2B5EF4-FFF2-40B4-BE49-F238E27FC236}">
                <a16:creationId xmlns:a16="http://schemas.microsoft.com/office/drawing/2014/main" id="{84D5E647-552A-2C88-BE9C-F188601A481C}"/>
              </a:ext>
            </a:extLst>
          </p:cNvPr>
          <p:cNvSpPr>
            <a:spLocks noGrp="1"/>
          </p:cNvSpPr>
          <p:nvPr>
            <p:ph type="dt" sz="half" idx="2"/>
          </p:nvPr>
        </p:nvSpPr>
        <p:spPr>
          <a:xfrm>
            <a:off x="9656445" y="205906"/>
            <a:ext cx="1828800" cy="365760"/>
          </a:xfrm>
          <a:prstGeom prst="rect">
            <a:avLst/>
          </a:prstGeom>
        </p:spPr>
        <p:txBody>
          <a:bodyPr anchor="ctr"/>
          <a:lstStyle>
            <a:lvl1pPr algn="r">
              <a:defRPr sz="900">
                <a:solidFill>
                  <a:schemeClr val="accent1"/>
                </a:solidFill>
              </a:defRPr>
            </a:lvl1pPr>
          </a:lstStyle>
          <a:p>
            <a:r>
              <a:rPr lang="en-US"/>
              <a:t>Internal use only</a:t>
            </a:r>
          </a:p>
          <a:p>
            <a:r>
              <a:rPr lang="en-US" sz="800"/>
              <a:t>Confidential </a:t>
            </a:r>
            <a:r>
              <a:rPr lang="en-US" sz="700"/>
              <a:t>presentation</a:t>
            </a:r>
            <a:endParaRPr lang="en-US" sz="800"/>
          </a:p>
        </p:txBody>
      </p:sp>
    </p:spTree>
    <p:extLst>
      <p:ext uri="{BB962C8B-B14F-4D97-AF65-F5344CB8AC3E}">
        <p14:creationId xmlns:p14="http://schemas.microsoft.com/office/powerpoint/2010/main" val="3232173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ntent Page - Big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BDC2D8-02BA-C6A2-917E-9AB0AD97CFB5}"/>
              </a:ext>
            </a:extLst>
          </p:cNvPr>
          <p:cNvSpPr>
            <a:spLocks noGrp="1"/>
          </p:cNvSpPr>
          <p:nvPr>
            <p:ph type="pic" sz="quarter" idx="10"/>
          </p:nvPr>
        </p:nvSpPr>
        <p:spPr>
          <a:xfrm>
            <a:off x="381740" y="1871626"/>
            <a:ext cx="11346100" cy="4706727"/>
          </a:xfrm>
          <a:prstGeom prst="rect">
            <a:avLst/>
          </a:prstGeom>
        </p:spPr>
        <p:txBody>
          <a:bodyPr/>
          <a:lstStyle/>
          <a:p>
            <a:endParaRPr lang="en-US"/>
          </a:p>
        </p:txBody>
      </p:sp>
      <p:sp>
        <p:nvSpPr>
          <p:cNvPr id="7" name="Title 1">
            <a:extLst>
              <a:ext uri="{FF2B5EF4-FFF2-40B4-BE49-F238E27FC236}">
                <a16:creationId xmlns:a16="http://schemas.microsoft.com/office/drawing/2014/main" id="{CA0717AE-3525-C22A-5640-B55284CDA46A}"/>
              </a:ext>
            </a:extLst>
          </p:cNvPr>
          <p:cNvSpPr>
            <a:spLocks noGrp="1"/>
          </p:cNvSpPr>
          <p:nvPr>
            <p:ph type="title" hasCustomPrompt="1"/>
          </p:nvPr>
        </p:nvSpPr>
        <p:spPr>
          <a:xfrm>
            <a:off x="380390" y="1091531"/>
            <a:ext cx="11346100" cy="780095"/>
          </a:xfrm>
          <a:prstGeom prst="rect">
            <a:avLst/>
          </a:prstGeom>
        </p:spPr>
        <p:txBody>
          <a:bodyPr lIns="0" anchor="t">
            <a:noAutofit/>
          </a:bodyPr>
          <a:lstStyle>
            <a:lvl1pPr>
              <a:defRPr>
                <a:solidFill>
                  <a:schemeClr val="accent1"/>
                </a:solidFill>
              </a:defRPr>
            </a:lvl1pPr>
          </a:lstStyle>
          <a:p>
            <a:r>
              <a:rPr lang="en-US"/>
              <a:t>Title here</a:t>
            </a:r>
          </a:p>
        </p:txBody>
      </p:sp>
    </p:spTree>
    <p:extLst>
      <p:ext uri="{BB962C8B-B14F-4D97-AF65-F5344CB8AC3E}">
        <p14:creationId xmlns:p14="http://schemas.microsoft.com/office/powerpoint/2010/main" val="11225117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41" Type="http://schemas.openxmlformats.org/officeDocument/2006/relationships/slideLayout" Target="../slideLayouts/slideLayout102.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8" Type="http://schemas.openxmlformats.org/officeDocument/2006/relationships/slideLayout" Target="../slideLayouts/slideLayout69.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836CA-7AD8-DDB3-5DCF-D56FC7CE8362}"/>
              </a:ext>
            </a:extLst>
          </p:cNvPr>
          <p:cNvSpPr>
            <a:spLocks noGrp="1"/>
          </p:cNvSpPr>
          <p:nvPr>
            <p:ph type="title"/>
          </p:nvPr>
        </p:nvSpPr>
        <p:spPr>
          <a:xfrm>
            <a:off x="401627" y="718156"/>
            <a:ext cx="11415924" cy="594360"/>
          </a:xfrm>
          <a:prstGeom prst="rect">
            <a:avLst/>
          </a:prstGeom>
        </p:spPr>
        <p:txBody>
          <a:bodyPr vert="horz" lIns="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8850AA-E4EA-7937-168C-99644B046978}"/>
              </a:ext>
            </a:extLst>
          </p:cNvPr>
          <p:cNvSpPr>
            <a:spLocks noGrp="1"/>
          </p:cNvSpPr>
          <p:nvPr>
            <p:ph type="body" idx="1"/>
          </p:nvPr>
        </p:nvSpPr>
        <p:spPr>
          <a:xfrm>
            <a:off x="400050" y="1802167"/>
            <a:ext cx="11415924" cy="4849927"/>
          </a:xfrm>
          <a:prstGeom prst="rect">
            <a:avLst/>
          </a:prstGeom>
        </p:spPr>
        <p:txBody>
          <a:bodyPr vert="horz" lIns="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Google Shape;70;p1">
            <a:extLst>
              <a:ext uri="{FF2B5EF4-FFF2-40B4-BE49-F238E27FC236}">
                <a16:creationId xmlns:a16="http://schemas.microsoft.com/office/drawing/2014/main" id="{68719CDA-36CD-3663-0FC3-B9CCD9AE0A52}"/>
              </a:ext>
            </a:extLst>
          </p:cNvPr>
          <p:cNvPicPr preferRelativeResize="0"/>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10219257" y="244389"/>
            <a:ext cx="1596717" cy="228941"/>
          </a:xfrm>
          <a:prstGeom prst="rect">
            <a:avLst/>
          </a:prstGeom>
          <a:noFill/>
          <a:ln>
            <a:noFill/>
          </a:ln>
        </p:spPr>
      </p:pic>
    </p:spTree>
    <p:extLst>
      <p:ext uri="{BB962C8B-B14F-4D97-AF65-F5344CB8AC3E}">
        <p14:creationId xmlns:p14="http://schemas.microsoft.com/office/powerpoint/2010/main" val="415827123"/>
      </p:ext>
    </p:extLst>
  </p:cSld>
  <p:clrMap bg1="lt1" tx1="dk1" bg2="lt2" tx2="dk2" accent1="accent1" accent2="accent2" accent3="accent3" accent4="accent4" accent5="accent5" accent6="accent6" hlink="hlink" folHlink="folHlink"/>
  <p:sldLayoutIdLst>
    <p:sldLayoutId id="2147483673" r:id="rId1"/>
    <p:sldLayoutId id="2147483669" r:id="rId2"/>
    <p:sldLayoutId id="2147483650" r:id="rId3"/>
    <p:sldLayoutId id="2147483670" r:id="rId4"/>
    <p:sldLayoutId id="2147483659" r:id="rId5"/>
    <p:sldLayoutId id="2147483652" r:id="rId6"/>
    <p:sldLayoutId id="2147483660" r:id="rId7"/>
    <p:sldLayoutId id="2147483690" r:id="rId8"/>
    <p:sldLayoutId id="2147483654" r:id="rId9"/>
    <p:sldLayoutId id="2147483664" r:id="rId10"/>
    <p:sldLayoutId id="2147483662" r:id="rId11"/>
    <p:sldLayoutId id="2147483671" r:id="rId12"/>
    <p:sldLayoutId id="2147483663" r:id="rId13"/>
    <p:sldLayoutId id="2147483696" r:id="rId14"/>
    <p:sldLayoutId id="2147483697" r:id="rId15"/>
    <p:sldLayoutId id="2147483691" r:id="rId16"/>
    <p:sldLayoutId id="2147483699" r:id="rId17"/>
    <p:sldLayoutId id="2147483655" r:id="rId18"/>
    <p:sldLayoutId id="2147483674" r:id="rId19"/>
    <p:sldLayoutId id="2147483693" r:id="rId20"/>
    <p:sldLayoutId id="2147483695" r:id="rId21"/>
    <p:sldLayoutId id="2147483689" r:id="rId22"/>
    <p:sldLayoutId id="2147483667" r:id="rId23"/>
    <p:sldLayoutId id="2147483666" r:id="rId24"/>
    <p:sldLayoutId id="2147483668" r:id="rId25"/>
    <p:sldLayoutId id="2147483672" r:id="rId26"/>
    <p:sldLayoutId id="2147483705" r:id="rId27"/>
    <p:sldLayoutId id="2147483706" r:id="rId28"/>
    <p:sldLayoutId id="2147483707" r:id="rId29"/>
    <p:sldLayoutId id="2147483794" r:id="rId30"/>
  </p:sldLayoutIdLst>
  <p:hf sldNum="0" hdr="0" ftr="0" dt="0"/>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1pPr>
      <a:lvl2pPr marL="274320" indent="-182880" algn="l" defTabSz="914400" rtl="0" eaLnBrk="1" latinLnBrk="0" hangingPunct="1">
        <a:lnSpc>
          <a:spcPct val="90000"/>
        </a:lnSpc>
        <a:spcBef>
          <a:spcPts val="500"/>
        </a:spcBef>
        <a:buClr>
          <a:srgbClr val="006EFF"/>
        </a:buClr>
        <a:buSzPct val="100000"/>
        <a:buFont typeface="Cambria Math" panose="02040503050406030204" pitchFamily="18" charset="0"/>
        <a:buChar char="↳"/>
        <a:defRPr sz="1400" kern="1200">
          <a:solidFill>
            <a:schemeClr val="tx1"/>
          </a:solidFill>
          <a:latin typeface="+mn-lt"/>
          <a:ea typeface="+mn-ea"/>
          <a:cs typeface="+mn-cs"/>
        </a:defRPr>
      </a:lvl2pPr>
      <a:lvl3pPr marL="548640" indent="-171450" algn="l" defTabSz="914400" rtl="0" eaLnBrk="1" latinLnBrk="0" hangingPunct="1">
        <a:lnSpc>
          <a:spcPct val="90000"/>
        </a:lnSpc>
        <a:spcBef>
          <a:spcPts val="500"/>
        </a:spcBef>
        <a:buClr>
          <a:srgbClr val="006EFF"/>
        </a:buClr>
        <a:buFont typeface="Arial" panose="020B0604020202020204" pitchFamily="34" charset="0"/>
        <a:buChar char="»"/>
        <a:defRPr sz="1200" kern="1200">
          <a:solidFill>
            <a:schemeClr val="tx1"/>
          </a:solidFill>
          <a:latin typeface="+mn-lt"/>
          <a:ea typeface="+mn-ea"/>
          <a:cs typeface="+mn-cs"/>
        </a:defRPr>
      </a:lvl3pPr>
      <a:lvl4pPr marL="731520" indent="-171450" algn="l" defTabSz="914400" rtl="0" eaLnBrk="1" latinLnBrk="0" hangingPunct="1">
        <a:lnSpc>
          <a:spcPct val="90000"/>
        </a:lnSpc>
        <a:spcBef>
          <a:spcPts val="500"/>
        </a:spcBef>
        <a:buClr>
          <a:srgbClr val="006EFF"/>
        </a:buClr>
        <a:buFont typeface="Wingdings" panose="05000000000000000000" pitchFamily="2" charset="2"/>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pos="7224" userDrawn="1">
          <p15:clr>
            <a:srgbClr val="F26B43"/>
          </p15:clr>
        </p15:guide>
        <p15:guide id="3" pos="3840" userDrawn="1">
          <p15:clr>
            <a:srgbClr val="F26B43"/>
          </p15:clr>
        </p15:guide>
        <p15:guide id="4" orient="horz" pos="454" userDrawn="1">
          <p15:clr>
            <a:srgbClr val="F26B43"/>
          </p15:clr>
        </p15:guide>
        <p15:guide id="5" pos="2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836CA-7AD8-DDB3-5DCF-D56FC7CE8362}"/>
              </a:ext>
            </a:extLst>
          </p:cNvPr>
          <p:cNvSpPr>
            <a:spLocks noGrp="1"/>
          </p:cNvSpPr>
          <p:nvPr>
            <p:ph type="title"/>
          </p:nvPr>
        </p:nvSpPr>
        <p:spPr>
          <a:xfrm>
            <a:off x="401627" y="718156"/>
            <a:ext cx="11415924" cy="594360"/>
          </a:xfrm>
          <a:prstGeom prst="rect">
            <a:avLst/>
          </a:prstGeom>
        </p:spPr>
        <p:txBody>
          <a:bodyPr vert="horz" lIns="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388850AA-E4EA-7937-168C-99644B046978}"/>
              </a:ext>
            </a:extLst>
          </p:cNvPr>
          <p:cNvSpPr>
            <a:spLocks noGrp="1"/>
          </p:cNvSpPr>
          <p:nvPr>
            <p:ph type="body" idx="1"/>
          </p:nvPr>
        </p:nvSpPr>
        <p:spPr>
          <a:xfrm>
            <a:off x="400050" y="1802167"/>
            <a:ext cx="11415924" cy="4849927"/>
          </a:xfrm>
          <a:prstGeom prst="rect">
            <a:avLst/>
          </a:prstGeom>
        </p:spPr>
        <p:txBody>
          <a:bodyPr vert="horz" lIns="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582712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58" r:id="rId27"/>
    <p:sldLayoutId id="2147483760" r:id="rId28"/>
    <p:sldLayoutId id="2147483761" r:id="rId29"/>
    <p:sldLayoutId id="2147483762" r:id="rId30"/>
    <p:sldLayoutId id="2147483763" r:id="rId31"/>
  </p:sldLayoutIdLst>
  <p:hf sldNum="0" hdr="0" ftr="0" dt="0"/>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1pPr>
      <a:lvl2pPr marL="274320" indent="-182880" algn="l" defTabSz="914400" rtl="0" eaLnBrk="1" latinLnBrk="0" hangingPunct="1">
        <a:lnSpc>
          <a:spcPct val="90000"/>
        </a:lnSpc>
        <a:spcBef>
          <a:spcPts val="500"/>
        </a:spcBef>
        <a:buClr>
          <a:srgbClr val="006EFF"/>
        </a:buClr>
        <a:buSzPct val="100000"/>
        <a:buFont typeface="Cambria Math" panose="02040503050406030204" pitchFamily="18" charset="0"/>
        <a:buChar char="↳"/>
        <a:defRPr sz="1400" kern="1200">
          <a:solidFill>
            <a:schemeClr val="tx1"/>
          </a:solidFill>
          <a:latin typeface="+mn-lt"/>
          <a:ea typeface="+mn-ea"/>
          <a:cs typeface="+mn-cs"/>
        </a:defRPr>
      </a:lvl2pPr>
      <a:lvl3pPr marL="548640" indent="-171450" algn="l" defTabSz="914400" rtl="0" eaLnBrk="1" latinLnBrk="0" hangingPunct="1">
        <a:lnSpc>
          <a:spcPct val="90000"/>
        </a:lnSpc>
        <a:spcBef>
          <a:spcPts val="500"/>
        </a:spcBef>
        <a:buClr>
          <a:srgbClr val="006EFF"/>
        </a:buClr>
        <a:buFont typeface="Arial" panose="020B0604020202020204" pitchFamily="34" charset="0"/>
        <a:buChar char="»"/>
        <a:defRPr sz="1200" kern="1200">
          <a:solidFill>
            <a:schemeClr val="tx1"/>
          </a:solidFill>
          <a:latin typeface="+mn-lt"/>
          <a:ea typeface="+mn-ea"/>
          <a:cs typeface="+mn-cs"/>
        </a:defRPr>
      </a:lvl3pPr>
      <a:lvl4pPr marL="731520" indent="-171450" algn="l" defTabSz="914400" rtl="0" eaLnBrk="1" latinLnBrk="0" hangingPunct="1">
        <a:lnSpc>
          <a:spcPct val="90000"/>
        </a:lnSpc>
        <a:spcBef>
          <a:spcPts val="500"/>
        </a:spcBef>
        <a:buClr>
          <a:srgbClr val="006EFF"/>
        </a:buClr>
        <a:buFont typeface="Wingdings" panose="05000000000000000000" pitchFamily="2" charset="2"/>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pos="7224" userDrawn="1">
          <p15:clr>
            <a:srgbClr val="F26B43"/>
          </p15:clr>
        </p15:guide>
        <p15:guide id="3" pos="3840" userDrawn="1">
          <p15:clr>
            <a:srgbClr val="F26B43"/>
          </p15:clr>
        </p15:guide>
        <p15:guide id="4" orient="horz" pos="454" userDrawn="1">
          <p15:clr>
            <a:srgbClr val="F26B43"/>
          </p15:clr>
        </p15:guide>
        <p15:guide id="5" pos="2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9F03B-F808-4D3A-A995-16EB936D252C}"/>
              </a:ext>
            </a:extLst>
          </p:cNvPr>
          <p:cNvSpPr>
            <a:spLocks noGrp="1"/>
          </p:cNvSpPr>
          <p:nvPr>
            <p:ph type="title"/>
          </p:nvPr>
        </p:nvSpPr>
        <p:spPr>
          <a:xfrm>
            <a:off x="838200" y="80581"/>
            <a:ext cx="8930833" cy="927100"/>
          </a:xfrm>
          <a:prstGeom prst="rect">
            <a:avLst/>
          </a:prstGeom>
        </p:spPr>
        <p:txBody>
          <a:bodyPr vert="horz" lIns="0" tIns="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EA12C6AB-9931-4080-A7C4-BA0E3AC4B117}"/>
              </a:ext>
            </a:extLst>
          </p:cNvPr>
          <p:cNvSpPr>
            <a:spLocks noGrp="1"/>
          </p:cNvSpPr>
          <p:nvPr>
            <p:ph type="body" idx="1"/>
          </p:nvPr>
        </p:nvSpPr>
        <p:spPr>
          <a:xfrm>
            <a:off x="838200" y="2019300"/>
            <a:ext cx="10515600" cy="4305300"/>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81517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 id="2147483832" r:id="rId37"/>
    <p:sldLayoutId id="2147483833" r:id="rId38"/>
    <p:sldLayoutId id="2147483834" r:id="rId39"/>
    <p:sldLayoutId id="2147483836" r:id="rId40"/>
    <p:sldLayoutId id="2147483837" r:id="rId41"/>
    <p:sldLayoutId id="2147483838" r:id="rId42"/>
    <p:sldLayoutId id="2147483839" r:id="rId43"/>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0">
          <p15:clr>
            <a:srgbClr val="F26B43"/>
          </p15:clr>
        </p15:guide>
        <p15:guide id="4" orient="horz" pos="1272">
          <p15:clr>
            <a:srgbClr val="F26B43"/>
          </p15:clr>
        </p15:guide>
        <p15:guide id="5" orient="horz" pos="3072">
          <p15:clr>
            <a:srgbClr val="F26B43"/>
          </p15:clr>
        </p15:guide>
        <p15:guide id="6" orient="horz" pos="3984">
          <p15:clr>
            <a:srgbClr val="F26B43"/>
          </p15:clr>
        </p15:guide>
        <p15:guide id="7" pos="528">
          <p15:clr>
            <a:srgbClr val="F26B43"/>
          </p15:clr>
        </p15:guide>
        <p15:guide id="8" orient="horz" pos="552">
          <p15:clr>
            <a:srgbClr val="F26B43"/>
          </p15:clr>
        </p15:guide>
        <p15:guide id="9" pos="2184">
          <p15:clr>
            <a:srgbClr val="F26B43"/>
          </p15:clr>
        </p15:guide>
        <p15:guide id="10" pos="7152">
          <p15:clr>
            <a:srgbClr val="F26B43"/>
          </p15:clr>
        </p15:guide>
        <p15:guide id="11" pos="54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69.xm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emf"/><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emf"/><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41.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2.svg"/><Relationship Id="rId2" Type="http://schemas.openxmlformats.org/officeDocument/2006/relationships/notesSlide" Target="../notesSlides/notesSlide9.xml"/><Relationship Id="rId16" Type="http://schemas.openxmlformats.org/officeDocument/2006/relationships/image" Target="../media/image61.svg"/><Relationship Id="rId1" Type="http://schemas.openxmlformats.org/officeDocument/2006/relationships/slideLayout" Target="../slideLayouts/slideLayout30.xml"/><Relationship Id="rId6" Type="http://schemas.openxmlformats.org/officeDocument/2006/relationships/image" Target="../media/image44.png"/><Relationship Id="rId11" Type="http://schemas.openxmlformats.org/officeDocument/2006/relationships/image" Target="../media/image56.png"/><Relationship Id="rId5" Type="http://schemas.openxmlformats.org/officeDocument/2006/relationships/image" Target="../media/image43.png"/><Relationship Id="rId15" Type="http://schemas.openxmlformats.org/officeDocument/2006/relationships/image" Target="../media/image60.svg"/><Relationship Id="rId10" Type="http://schemas.openxmlformats.org/officeDocument/2006/relationships/image" Target="../media/image55.svg"/><Relationship Id="rId19" Type="http://schemas.openxmlformats.org/officeDocument/2006/relationships/image" Target="../media/image64.svg"/><Relationship Id="rId4" Type="http://schemas.openxmlformats.org/officeDocument/2006/relationships/image" Target="../media/image42.png"/><Relationship Id="rId9" Type="http://schemas.openxmlformats.org/officeDocument/2006/relationships/image" Target="../media/image54.svg"/><Relationship Id="rId14" Type="http://schemas.openxmlformats.org/officeDocument/2006/relationships/image" Target="../media/image59.svg"/></Relationships>
</file>

<file path=ppt/slides/_rels/slide14.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svg"/><Relationship Id="rId18" Type="http://schemas.openxmlformats.org/officeDocument/2006/relationships/image" Target="../media/image80.svg"/><Relationship Id="rId3" Type="http://schemas.openxmlformats.org/officeDocument/2006/relationships/image" Target="../media/image65.svg"/><Relationship Id="rId7" Type="http://schemas.openxmlformats.org/officeDocument/2006/relationships/image" Target="../media/image69.svg"/><Relationship Id="rId12" Type="http://schemas.openxmlformats.org/officeDocument/2006/relationships/image" Target="../media/image74.svg"/><Relationship Id="rId17" Type="http://schemas.openxmlformats.org/officeDocument/2006/relationships/image" Target="../media/image79.svg"/><Relationship Id="rId2" Type="http://schemas.openxmlformats.org/officeDocument/2006/relationships/notesSlide" Target="../notesSlides/notesSlide10.xml"/><Relationship Id="rId16" Type="http://schemas.openxmlformats.org/officeDocument/2006/relationships/image" Target="../media/image78.svg"/><Relationship Id="rId20" Type="http://schemas.openxmlformats.org/officeDocument/2006/relationships/image" Target="../media/image82.svg"/><Relationship Id="rId1" Type="http://schemas.openxmlformats.org/officeDocument/2006/relationships/slideLayout" Target="../slideLayouts/slideLayout30.xml"/><Relationship Id="rId6" Type="http://schemas.openxmlformats.org/officeDocument/2006/relationships/image" Target="../media/image68.svg"/><Relationship Id="rId11" Type="http://schemas.openxmlformats.org/officeDocument/2006/relationships/image" Target="../media/image73.svg"/><Relationship Id="rId5" Type="http://schemas.openxmlformats.org/officeDocument/2006/relationships/image" Target="../media/image67.svg"/><Relationship Id="rId15" Type="http://schemas.openxmlformats.org/officeDocument/2006/relationships/image" Target="../media/image77.svg"/><Relationship Id="rId10" Type="http://schemas.openxmlformats.org/officeDocument/2006/relationships/image" Target="../media/image72.svg"/><Relationship Id="rId19" Type="http://schemas.openxmlformats.org/officeDocument/2006/relationships/image" Target="../media/image81.svg"/><Relationship Id="rId4" Type="http://schemas.openxmlformats.org/officeDocument/2006/relationships/image" Target="../media/image66.svg"/><Relationship Id="rId9" Type="http://schemas.openxmlformats.org/officeDocument/2006/relationships/image" Target="../media/image71.svg"/><Relationship Id="rId14" Type="http://schemas.openxmlformats.org/officeDocument/2006/relationships/image" Target="../media/image76.svg"/></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11.xml"/><Relationship Id="rId7" Type="http://schemas.openxmlformats.org/officeDocument/2006/relationships/image" Target="../media/image86.sv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85.svg"/><Relationship Id="rId5" Type="http://schemas.openxmlformats.org/officeDocument/2006/relationships/image" Target="../media/image84.svg"/><Relationship Id="rId4" Type="http://schemas.openxmlformats.org/officeDocument/2006/relationships/image" Target="../media/image83.svg"/></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0.gif"/><Relationship Id="rId5" Type="http://schemas.openxmlformats.org/officeDocument/2006/relationships/image" Target="../media/image89.gif"/><Relationship Id="rId4" Type="http://schemas.openxmlformats.org/officeDocument/2006/relationships/image" Target="../media/image88.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25.jpeg"/><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77226-193C-B893-D249-D3F16DF30437}"/>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D042E1DF-1120-8BC9-E189-22E14143F4C2}"/>
              </a:ext>
            </a:extLst>
          </p:cNvPr>
          <p:cNvSpPr txBox="1"/>
          <p:nvPr/>
        </p:nvSpPr>
        <p:spPr>
          <a:xfrm>
            <a:off x="440265" y="4079500"/>
            <a:ext cx="6953957" cy="830997"/>
          </a:xfrm>
          <a:prstGeom prst="rect">
            <a:avLst/>
          </a:prstGeom>
          <a:noFill/>
        </p:spPr>
        <p:txBody>
          <a:bodyPr wrap="square">
            <a:spAutoFit/>
          </a:bodyPr>
          <a:lstStyle/>
          <a:p>
            <a:r>
              <a:rPr lang="de-DE" sz="2400" b="1" dirty="0" err="1">
                <a:solidFill>
                  <a:schemeClr val="bg1"/>
                </a:solidFill>
              </a:rPr>
              <a:t>Preemptive</a:t>
            </a:r>
            <a:r>
              <a:rPr lang="de-DE" sz="2400" b="1" dirty="0">
                <a:solidFill>
                  <a:schemeClr val="bg1"/>
                </a:solidFill>
              </a:rPr>
              <a:t> Security </a:t>
            </a:r>
            <a:r>
              <a:rPr lang="de-DE" sz="2400" b="1" dirty="0" err="1">
                <a:solidFill>
                  <a:schemeClr val="bg1"/>
                </a:solidFill>
              </a:rPr>
              <a:t>made</a:t>
            </a:r>
            <a:r>
              <a:rPr lang="de-DE" sz="2400" b="1" dirty="0">
                <a:solidFill>
                  <a:schemeClr val="bg1"/>
                </a:solidFill>
              </a:rPr>
              <a:t> in Europe – </a:t>
            </a:r>
          </a:p>
          <a:p>
            <a:r>
              <a:rPr lang="de-DE" sz="2400" dirty="0">
                <a:solidFill>
                  <a:schemeClr val="bg1"/>
                </a:solidFill>
              </a:rPr>
              <a:t>besser vorbeugen als nachzahlen</a:t>
            </a:r>
          </a:p>
        </p:txBody>
      </p:sp>
    </p:spTree>
    <p:extLst>
      <p:ext uri="{BB962C8B-B14F-4D97-AF65-F5344CB8AC3E}">
        <p14:creationId xmlns:p14="http://schemas.microsoft.com/office/powerpoint/2010/main" val="12881967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3866E-04DB-95A6-38A4-66A77FF01E9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AE2F811-4A27-B282-FF05-B876F087E495}"/>
              </a:ext>
            </a:extLst>
          </p:cNvPr>
          <p:cNvSpPr>
            <a:spLocks noGrp="1"/>
          </p:cNvSpPr>
          <p:nvPr>
            <p:ph type="title"/>
          </p:nvPr>
        </p:nvSpPr>
        <p:spPr>
          <a:xfrm>
            <a:off x="850461" y="408385"/>
            <a:ext cx="8006778" cy="927100"/>
          </a:xfrm>
        </p:spPr>
        <p:txBody>
          <a:bodyPr vert="horz" lIns="0" tIns="45720" rIns="0" bIns="45720" rtlCol="0" anchor="ctr">
            <a:normAutofit fontScale="90000"/>
          </a:bodyPr>
          <a:lstStyle/>
          <a:p>
            <a:r>
              <a:rPr lang="de-DE" dirty="0">
                <a:solidFill>
                  <a:schemeClr val="accent1"/>
                </a:solidFill>
                <a:latin typeface="IBM Plex Sans" panose="020B0503050203000203" pitchFamily="34" charset="0"/>
              </a:rPr>
              <a:t>Stärkung europäischer Cloud-Ökosysteme</a:t>
            </a:r>
            <a:br>
              <a:rPr lang="de-DE" dirty="0">
                <a:solidFill>
                  <a:schemeClr val="accent1"/>
                </a:solidFill>
                <a:latin typeface="IBM Plex Sans" panose="020B0503050203000203" pitchFamily="34" charset="0"/>
              </a:rPr>
            </a:br>
            <a:endParaRPr lang="de-DE" dirty="0">
              <a:solidFill>
                <a:schemeClr val="accent1"/>
              </a:solidFill>
              <a:latin typeface="IBM Plex Sans" panose="020B0503050203000203" pitchFamily="34" charset="0"/>
            </a:endParaRPr>
          </a:p>
        </p:txBody>
      </p:sp>
      <p:sp>
        <p:nvSpPr>
          <p:cNvPr id="2" name="Textplatzhalter 1">
            <a:extLst>
              <a:ext uri="{FF2B5EF4-FFF2-40B4-BE49-F238E27FC236}">
                <a16:creationId xmlns:a16="http://schemas.microsoft.com/office/drawing/2014/main" id="{5EBB00DE-54FB-1317-4E86-B31A413DD6CF}"/>
              </a:ext>
            </a:extLst>
          </p:cNvPr>
          <p:cNvSpPr>
            <a:spLocks noGrp="1"/>
          </p:cNvSpPr>
          <p:nvPr>
            <p:ph sz="quarter" idx="11"/>
          </p:nvPr>
        </p:nvSpPr>
        <p:spPr>
          <a:xfrm>
            <a:off x="922461" y="1335485"/>
            <a:ext cx="4974975" cy="4344988"/>
          </a:xfrm>
        </p:spPr>
        <p:txBody>
          <a:bodyPr>
            <a:normAutofit/>
          </a:bodyPr>
          <a:lstStyle/>
          <a:p>
            <a:r>
              <a:rPr lang="de-DE" sz="1800" b="1" dirty="0">
                <a:latin typeface="IBM Plex Sans" panose="020B0503050203000203" pitchFamily="34" charset="0"/>
              </a:rPr>
              <a:t>AWS</a:t>
            </a:r>
            <a:r>
              <a:rPr lang="de-DE" sz="1800" dirty="0">
                <a:latin typeface="IBM Plex Sans" panose="020B0503050203000203" pitchFamily="34" charset="0"/>
              </a:rPr>
              <a:t> European Sovereign Cloud betrieben über eine deutsche GmbH</a:t>
            </a:r>
          </a:p>
          <a:p>
            <a:r>
              <a:rPr lang="de-DE" sz="1800" b="1" dirty="0">
                <a:latin typeface="IBM Plex Sans" panose="020B0503050203000203" pitchFamily="34" charset="0"/>
              </a:rPr>
              <a:t>Microsoft</a:t>
            </a:r>
            <a:r>
              <a:rPr lang="de-DE" sz="1800" dirty="0">
                <a:latin typeface="IBM Plex Sans" panose="020B0503050203000203" pitchFamily="34" charset="0"/>
              </a:rPr>
              <a:t> eröffnet in München ein „European </a:t>
            </a:r>
            <a:r>
              <a:rPr lang="de-DE" sz="1800" dirty="0" err="1">
                <a:latin typeface="IBM Plex Sans" panose="020B0503050203000203" pitchFamily="34" charset="0"/>
              </a:rPr>
              <a:t>Sovereignty</a:t>
            </a:r>
            <a:r>
              <a:rPr lang="de-DE" sz="1800" dirty="0">
                <a:latin typeface="IBM Plex Sans" panose="020B0503050203000203" pitchFamily="34" charset="0"/>
              </a:rPr>
              <a:t> &amp; Digital </a:t>
            </a:r>
            <a:r>
              <a:rPr lang="de-DE" sz="1800" dirty="0" err="1">
                <a:latin typeface="IBM Plex Sans" panose="020B0503050203000203" pitchFamily="34" charset="0"/>
              </a:rPr>
              <a:t>Resilience</a:t>
            </a:r>
            <a:r>
              <a:rPr lang="de-DE" sz="1800" dirty="0">
                <a:latin typeface="IBM Plex Sans" panose="020B0503050203000203" pitchFamily="34" charset="0"/>
              </a:rPr>
              <a:t> Studio“</a:t>
            </a:r>
          </a:p>
          <a:p>
            <a:r>
              <a:rPr lang="de-DE" sz="1800" dirty="0">
                <a:latin typeface="IBM Plex Sans" panose="020B0503050203000203" pitchFamily="34" charset="0"/>
              </a:rPr>
              <a:t>Auf der Münchner Sicherheitskonferenz gründen AWS, Google, Microsoft, Anthropic die „</a:t>
            </a:r>
            <a:r>
              <a:rPr lang="de-DE" sz="1800" b="1" dirty="0" err="1">
                <a:latin typeface="IBM Plex Sans" panose="020B0503050203000203" pitchFamily="34" charset="0"/>
              </a:rPr>
              <a:t>Trusted</a:t>
            </a:r>
            <a:r>
              <a:rPr lang="de-DE" sz="1800" b="1" dirty="0">
                <a:latin typeface="IBM Plex Sans" panose="020B0503050203000203" pitchFamily="34" charset="0"/>
              </a:rPr>
              <a:t> Tech Alliance</a:t>
            </a:r>
            <a:r>
              <a:rPr lang="de-DE" sz="1800" dirty="0">
                <a:latin typeface="IBM Plex Sans" panose="020B0503050203000203" pitchFamily="34" charset="0"/>
              </a:rPr>
              <a:t>“</a:t>
            </a:r>
          </a:p>
          <a:p>
            <a:pPr marL="0" indent="0">
              <a:buNone/>
            </a:pPr>
            <a:endParaRPr lang="de-DE" sz="1800" dirty="0">
              <a:latin typeface="IBM Plex Sans" panose="020B0503050203000203" pitchFamily="34" charset="0"/>
            </a:endParaRPr>
          </a:p>
          <a:p>
            <a:pPr marL="0" indent="0">
              <a:buNone/>
            </a:pPr>
            <a:endParaRPr lang="de-DE" sz="1800" dirty="0">
              <a:latin typeface="IBM Plex Sans" panose="020B0503050203000203" pitchFamily="34" charset="0"/>
            </a:endParaRPr>
          </a:p>
          <a:p>
            <a:pPr marL="0" indent="0">
              <a:buNone/>
            </a:pPr>
            <a:endParaRPr lang="de-DE" sz="1800" dirty="0">
              <a:latin typeface="IBM Plex Sans" panose="020B0503050203000203" pitchFamily="34" charset="0"/>
            </a:endParaRPr>
          </a:p>
          <a:p>
            <a:pPr marL="0" indent="0">
              <a:buNone/>
            </a:pPr>
            <a:r>
              <a:rPr lang="de-DE" sz="1800" dirty="0">
                <a:latin typeface="IBM Plex Sans" panose="020B0503050203000203" pitchFamily="34" charset="0"/>
              </a:rPr>
              <a:t>Souveränität ist nur belastbar, wenn der Betrieb auch bei politischen Eskalationen oder Lieferstopps eigenständig fortgeführt werden kann.</a:t>
            </a:r>
          </a:p>
          <a:p>
            <a:pPr marL="0" indent="0">
              <a:buNone/>
            </a:pPr>
            <a:endParaRPr lang="de-DE" sz="1800" dirty="0">
              <a:latin typeface="IBM Plex Sans" panose="020B0503050203000203" pitchFamily="34" charset="0"/>
            </a:endParaRPr>
          </a:p>
        </p:txBody>
      </p:sp>
      <p:pic>
        <p:nvPicPr>
          <p:cNvPr id="2050" name="Picture 2" descr="Keine alternative Textbeschreibung für dieses Bild vorhanden">
            <a:extLst>
              <a:ext uri="{FF2B5EF4-FFF2-40B4-BE49-F238E27FC236}">
                <a16:creationId xmlns:a16="http://schemas.microsoft.com/office/drawing/2014/main" id="{9D543B86-0DE0-559E-82F3-B29F08DBE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606" y="1213199"/>
            <a:ext cx="2284394" cy="15219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Keine alternative Textbeschreibung für dieses Bild vorhanden">
            <a:extLst>
              <a:ext uri="{FF2B5EF4-FFF2-40B4-BE49-F238E27FC236}">
                <a16:creationId xmlns:a16="http://schemas.microsoft.com/office/drawing/2014/main" id="{308A9650-F1B9-DEE4-DAA9-889470CD7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8689" y="4605883"/>
            <a:ext cx="2381311" cy="15865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eine alternative Textbeschreibung für dieses Bild vorhanden">
            <a:extLst>
              <a:ext uri="{FF2B5EF4-FFF2-40B4-BE49-F238E27FC236}">
                <a16:creationId xmlns:a16="http://schemas.microsoft.com/office/drawing/2014/main" id="{774C4DAA-7A35-AE6D-F9C9-E53A870158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5606" y="2882781"/>
            <a:ext cx="2284394" cy="152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100144"/>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78941-AC16-9947-76CC-021A6F6EC2BD}"/>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BD545CF1-CBD8-B3CB-A7EF-327F4EB92500}"/>
              </a:ext>
            </a:extLst>
          </p:cNvPr>
          <p:cNvSpPr/>
          <p:nvPr/>
        </p:nvSpPr>
        <p:spPr>
          <a:xfrm>
            <a:off x="3657600" y="0"/>
            <a:ext cx="8534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D1952C76-BF2B-B5A8-062D-ECABC4BA7FAA}"/>
              </a:ext>
            </a:extLst>
          </p:cNvPr>
          <p:cNvSpPr txBox="1"/>
          <p:nvPr/>
        </p:nvSpPr>
        <p:spPr>
          <a:xfrm>
            <a:off x="231930" y="1074487"/>
            <a:ext cx="3394251" cy="4955203"/>
          </a:xfrm>
          <a:prstGeom prst="rect">
            <a:avLst/>
          </a:prstGeom>
          <a:noFill/>
        </p:spPr>
        <p:txBody>
          <a:bodyPr wrap="square" lIns="91440" tIns="45720" rIns="91440" bIns="45720" anchor="t">
            <a:spAutoFit/>
          </a:bodyPr>
          <a:lstStyle/>
          <a:p>
            <a:pPr marL="0" marR="0" lvl="0" indent="0" algn="l" defTabSz="685800" rtl="0" eaLnBrk="1" fontAlgn="auto" latinLnBrk="0" hangingPunct="1">
              <a:lnSpc>
                <a:spcPct val="100000"/>
              </a:lnSpc>
              <a:spcBef>
                <a:spcPts val="1200"/>
              </a:spcBef>
              <a:spcAft>
                <a:spcPts val="12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IBM Plex Sans Light" panose="020B0403050203000203" pitchFamily="34" charset="0"/>
                <a:ea typeface="+mn-ea"/>
                <a:cs typeface="Arial"/>
              </a:rPr>
              <a:t>Made in Europe </a:t>
            </a:r>
          </a:p>
          <a:p>
            <a:pPr marL="171450" marR="0" lvl="0" indent="-171450" algn="l" defTabSz="6858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de-DE" sz="2000" b="1" i="0" u="none" strike="noStrike" kern="1200" cap="none" spc="0" normalizeH="0" baseline="0" noProof="0" dirty="0">
                <a:ln>
                  <a:noFill/>
                </a:ln>
                <a:solidFill>
                  <a:srgbClr val="FFFFFF"/>
                </a:solidFill>
                <a:effectLst/>
                <a:uLnTx/>
                <a:uFillTx/>
                <a:latin typeface="IBM Plex Sans Light" panose="020B0403050203000203" pitchFamily="34" charset="0"/>
                <a:ea typeface="+mn-ea"/>
                <a:cs typeface="Arial"/>
              </a:rPr>
              <a:t>Vertrauenswürdige und bewährte europäische Cybersicherheit</a:t>
            </a:r>
          </a:p>
          <a:p>
            <a:pPr marL="171450" marR="0" lvl="0" indent="-171450" algn="l" defTabSz="6858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de-DE" sz="2000" b="1" i="0" u="none" strike="noStrike" kern="1200" cap="none" spc="0" normalizeH="0" baseline="0" noProof="0" dirty="0">
                <a:ln>
                  <a:noFill/>
                </a:ln>
                <a:solidFill>
                  <a:srgbClr val="FFFFFF"/>
                </a:solidFill>
                <a:effectLst/>
                <a:uLnTx/>
                <a:uFillTx/>
                <a:latin typeface="IBM Plex Sans Light" panose="020B0403050203000203" pitchFamily="34" charset="0"/>
                <a:ea typeface="+mn-ea"/>
                <a:cs typeface="Arial"/>
              </a:rPr>
              <a:t>Vertrauenswürdiger Anbieter für kritische Umgebungen</a:t>
            </a:r>
          </a:p>
          <a:p>
            <a:pPr marL="171450" marR="0" lvl="0" indent="-171450" algn="l" defTabSz="6858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de-DE" sz="2000" b="1" i="0" u="none" strike="noStrike" kern="1200" cap="none" spc="0" normalizeH="0" baseline="0" noProof="0" dirty="0">
                <a:ln>
                  <a:noFill/>
                </a:ln>
                <a:solidFill>
                  <a:srgbClr val="FFFFFF"/>
                </a:solidFill>
                <a:effectLst/>
                <a:uLnTx/>
                <a:uFillTx/>
                <a:latin typeface="IBM Plex Sans Light" panose="020B0403050203000203" pitchFamily="34" charset="0"/>
                <a:ea typeface="+mn-ea"/>
                <a:cs typeface="Arial"/>
              </a:rPr>
              <a:t>Vom BSI zertifiziertes Cloud-Hosting</a:t>
            </a:r>
          </a:p>
          <a:p>
            <a:pPr marL="171450" marR="0" lvl="0" indent="-171450" algn="l" defTabSz="6858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de-DE" sz="2000" b="1" i="0" u="none" strike="noStrike" kern="1200" cap="none" spc="0" normalizeH="0" baseline="0" noProof="0" dirty="0">
                <a:ln>
                  <a:noFill/>
                </a:ln>
                <a:solidFill>
                  <a:srgbClr val="FFFFFF"/>
                </a:solidFill>
                <a:effectLst/>
                <a:uLnTx/>
                <a:uFillTx/>
                <a:latin typeface="IBM Plex Sans Light" panose="020B0403050203000203" pitchFamily="34" charset="0"/>
                <a:ea typeface="+mn-ea"/>
                <a:cs typeface="Arial"/>
              </a:rPr>
              <a:t>Ausschließliche EU-Gerichtsbarkeit</a:t>
            </a:r>
          </a:p>
        </p:txBody>
      </p:sp>
      <p:sp>
        <p:nvSpPr>
          <p:cNvPr id="22" name="Triangle 21">
            <a:extLst>
              <a:ext uri="{FF2B5EF4-FFF2-40B4-BE49-F238E27FC236}">
                <a16:creationId xmlns:a16="http://schemas.microsoft.com/office/drawing/2014/main" id="{4AD98B60-58F7-D483-FAA8-437CE70FD85B}"/>
              </a:ext>
            </a:extLst>
          </p:cNvPr>
          <p:cNvSpPr/>
          <p:nvPr/>
        </p:nvSpPr>
        <p:spPr>
          <a:xfrm rot="5400000">
            <a:off x="3581920" y="1072757"/>
            <a:ext cx="429539" cy="312370"/>
          </a:xfrm>
          <a:prstGeom prst="triangle">
            <a:avLst/>
          </a:prstGeom>
          <a:solidFill>
            <a:srgbClr val="0019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R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ACA8D1AB-8294-04DA-7757-96887E6E73FE}"/>
              </a:ext>
            </a:extLst>
          </p:cNvPr>
          <p:cNvSpPr txBox="1"/>
          <p:nvPr/>
        </p:nvSpPr>
        <p:spPr>
          <a:xfrm>
            <a:off x="4189697" y="3646272"/>
            <a:ext cx="8318391"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IBM Plex Sans Light" panose="020B0403050203000203" pitchFamily="34" charset="0"/>
                <a:ea typeface="Roboto Light"/>
                <a:cs typeface="+mn-cs"/>
              </a:rPr>
              <a:t>Vertrauenswürdiger Anbieter einer souveränen Cloud aus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IBM Plex Sans Light" panose="020B0403050203000203" pitchFamily="34" charset="0"/>
                <a:ea typeface="Roboto Light"/>
                <a:cs typeface="+mn-cs"/>
              </a:rPr>
              <a:t>Deutschland und Europa</a:t>
            </a:r>
            <a:endParaRPr kumimoji="0" lang="en-US" sz="2000" b="0" i="0" u="none" strike="noStrike" kern="1200" cap="none" spc="0" normalizeH="0" baseline="0" noProof="0" dirty="0">
              <a:ln>
                <a:noFill/>
              </a:ln>
              <a:solidFill>
                <a:srgbClr val="000000"/>
              </a:solidFill>
              <a:effectLst/>
              <a:uLnTx/>
              <a:uFillTx/>
              <a:latin typeface="IBM Plex Sans Light" panose="020B0403050203000203" pitchFamily="34" charset="0"/>
              <a:ea typeface="Roboto Light"/>
              <a:cs typeface="+mn-cs"/>
            </a:endParaRPr>
          </a:p>
        </p:txBody>
      </p:sp>
      <p:sp>
        <p:nvSpPr>
          <p:cNvPr id="44" name="TextBox 43">
            <a:extLst>
              <a:ext uri="{FF2B5EF4-FFF2-40B4-BE49-F238E27FC236}">
                <a16:creationId xmlns:a16="http://schemas.microsoft.com/office/drawing/2014/main" id="{FD920A04-733B-8459-D8E0-D084D063DE24}"/>
              </a:ext>
            </a:extLst>
          </p:cNvPr>
          <p:cNvSpPr txBox="1"/>
          <p:nvPr/>
        </p:nvSpPr>
        <p:spPr>
          <a:xfrm>
            <a:off x="4189698" y="594209"/>
            <a:ext cx="8137769"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rPr>
              <a:t>Europäische Cybersicherheit. Souveräne Cloud aus Deutschland.</a:t>
            </a:r>
            <a:endParaRPr kumimoji="0" lang="en-US" sz="20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endParaRPr>
          </a:p>
        </p:txBody>
      </p:sp>
      <p:pic>
        <p:nvPicPr>
          <p:cNvPr id="5" name="Grafik 4" descr="Ein Bild, das Text, Screenshot, Schrift, Logo enthält.&#10;&#10;KI-generierte Inhalte können fehlerhaft sein.">
            <a:extLst>
              <a:ext uri="{FF2B5EF4-FFF2-40B4-BE49-F238E27FC236}">
                <a16:creationId xmlns:a16="http://schemas.microsoft.com/office/drawing/2014/main" id="{46049020-D8F9-646E-B2C5-1C69316A7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050" y="1142430"/>
            <a:ext cx="3751332" cy="2153264"/>
          </a:xfrm>
          <a:prstGeom prst="rect">
            <a:avLst/>
          </a:prstGeom>
        </p:spPr>
      </p:pic>
      <p:pic>
        <p:nvPicPr>
          <p:cNvPr id="1028" name="Picture 4" descr="Secunet logo">
            <a:extLst>
              <a:ext uri="{FF2B5EF4-FFF2-40B4-BE49-F238E27FC236}">
                <a16:creationId xmlns:a16="http://schemas.microsoft.com/office/drawing/2014/main" id="{A7BCE1E1-74EB-DA04-AF81-0AD4946DA0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881" y="4301434"/>
            <a:ext cx="2223911" cy="1250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4BC7041-B6DE-BDCB-D52D-F837BE0121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229" y="4533710"/>
            <a:ext cx="1951328" cy="6093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el und OVHcloud sorgen für offene und vertrauenswürdige...">
            <a:extLst>
              <a:ext uri="{FF2B5EF4-FFF2-40B4-BE49-F238E27FC236}">
                <a16:creationId xmlns:a16="http://schemas.microsoft.com/office/drawing/2014/main" id="{4ADCB3A7-62F5-DD47-D18C-92B0031F95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2275" y="4506081"/>
            <a:ext cx="1811244" cy="101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7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7DF26-1833-9D97-2F3F-8D5B68F3B9F3}"/>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5F8BC514-EA87-8F69-8A61-6651ADC88EC6}"/>
              </a:ext>
            </a:extLst>
          </p:cNvPr>
          <p:cNvGrpSpPr/>
          <p:nvPr/>
        </p:nvGrpSpPr>
        <p:grpSpPr>
          <a:xfrm>
            <a:off x="1847528" y="2924944"/>
            <a:ext cx="8493751" cy="2116736"/>
            <a:chOff x="2612813" y="2917039"/>
            <a:chExt cx="6966374" cy="1736097"/>
          </a:xfrm>
        </p:grpSpPr>
        <p:pic>
          <p:nvPicPr>
            <p:cNvPr id="15" name="Picture 14" descr="A blue and white sign&#10;&#10;AI-generated content may be incorrect.">
              <a:extLst>
                <a:ext uri="{FF2B5EF4-FFF2-40B4-BE49-F238E27FC236}">
                  <a16:creationId xmlns:a16="http://schemas.microsoft.com/office/drawing/2014/main" id="{7277CF4C-5ECE-94BE-3271-4698A127B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829" y="3901307"/>
              <a:ext cx="2249115" cy="751829"/>
            </a:xfrm>
            <a:prstGeom prst="rect">
              <a:avLst/>
            </a:prstGeom>
          </p:spPr>
        </p:pic>
        <p:pic>
          <p:nvPicPr>
            <p:cNvPr id="17" name="Picture 16" descr="A blue and white sign&#10;&#10;AI-generated content may be incorrect.">
              <a:extLst>
                <a:ext uri="{FF2B5EF4-FFF2-40B4-BE49-F238E27FC236}">
                  <a16:creationId xmlns:a16="http://schemas.microsoft.com/office/drawing/2014/main" id="{9BEE77D4-FFC5-C026-4772-15418EF1C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8056" y="3901307"/>
              <a:ext cx="2198144" cy="751829"/>
            </a:xfrm>
            <a:prstGeom prst="rect">
              <a:avLst/>
            </a:prstGeom>
          </p:spPr>
        </p:pic>
        <p:pic>
          <p:nvPicPr>
            <p:cNvPr id="19" name="Picture 18" descr="A blue rectangular sign with white text&#10;&#10;AI-generated content may be incorrect.">
              <a:extLst>
                <a:ext uri="{FF2B5EF4-FFF2-40B4-BE49-F238E27FC236}">
                  <a16:creationId xmlns:a16="http://schemas.microsoft.com/office/drawing/2014/main" id="{3D493113-7471-315B-1A07-33AB8995C1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685" y="3901307"/>
              <a:ext cx="2000629" cy="745458"/>
            </a:xfrm>
            <a:prstGeom prst="rect">
              <a:avLst/>
            </a:prstGeom>
          </p:spPr>
        </p:pic>
        <p:pic>
          <p:nvPicPr>
            <p:cNvPr id="20" name="Picture 19" descr="A blue rectangle with white text&#10;&#10;AI-generated content may be incorrect.">
              <a:extLst>
                <a:ext uri="{FF2B5EF4-FFF2-40B4-BE49-F238E27FC236}">
                  <a16:creationId xmlns:a16="http://schemas.microsoft.com/office/drawing/2014/main" id="{F47211EB-F5C0-5726-8EE9-86E1EABD05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2813" y="2917039"/>
              <a:ext cx="6966374" cy="1277817"/>
            </a:xfrm>
            <a:prstGeom prst="rect">
              <a:avLst/>
            </a:prstGeom>
          </p:spPr>
        </p:pic>
      </p:grpSp>
      <p:pic>
        <p:nvPicPr>
          <p:cNvPr id="6" name="Picture 5">
            <a:extLst>
              <a:ext uri="{FF2B5EF4-FFF2-40B4-BE49-F238E27FC236}">
                <a16:creationId xmlns:a16="http://schemas.microsoft.com/office/drawing/2014/main" id="{4571321C-B55C-AB5C-9013-3BD233A7FD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3612" y="5265204"/>
            <a:ext cx="6981764" cy="595875"/>
          </a:xfrm>
          <a:prstGeom prst="rect">
            <a:avLst/>
          </a:prstGeom>
        </p:spPr>
      </p:pic>
      <p:sp>
        <p:nvSpPr>
          <p:cNvPr id="4" name="Rectangle: Rounded Corners 3">
            <a:extLst>
              <a:ext uri="{FF2B5EF4-FFF2-40B4-BE49-F238E27FC236}">
                <a16:creationId xmlns:a16="http://schemas.microsoft.com/office/drawing/2014/main" id="{261FB62B-85D8-5490-2480-ADBB52B436EF}"/>
              </a:ext>
            </a:extLst>
          </p:cNvPr>
          <p:cNvSpPr/>
          <p:nvPr/>
        </p:nvSpPr>
        <p:spPr>
          <a:xfrm>
            <a:off x="1883532" y="6021288"/>
            <a:ext cx="8424936" cy="432048"/>
          </a:xfrm>
          <a:prstGeom prst="roundRect">
            <a:avLst/>
          </a:prstGeom>
          <a:gradFill flip="none" rotWithShape="1">
            <a:gsLst>
              <a:gs pos="11000">
                <a:schemeClr val="accent6">
                  <a:lumMod val="67000"/>
                </a:schemeClr>
              </a:gs>
              <a:gs pos="78000">
                <a:schemeClr val="accent6">
                  <a:lumMod val="85000"/>
                </a:schemeClr>
              </a:gs>
              <a:gs pos="53000">
                <a:schemeClr val="accent6">
                  <a:lumMod val="90000"/>
                  <a:lumOff val="10000"/>
                </a:schemeClr>
              </a:gs>
            </a:gsLst>
            <a:lin ang="10800000" scaled="0"/>
            <a:tileRect/>
          </a:gra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IBM Plex Sans Light" panose="020B0403050203000203" pitchFamily="34" charset="0"/>
              </a:rPr>
              <a:t>Bitdefender Labs</a:t>
            </a:r>
            <a:endParaRPr lang="en-US" sz="2000" dirty="0">
              <a:latin typeface="IBM Plex Sans Light" panose="020B0403050203000203" pitchFamily="34" charset="0"/>
            </a:endParaRPr>
          </a:p>
        </p:txBody>
      </p:sp>
      <p:sp>
        <p:nvSpPr>
          <p:cNvPr id="5" name="TextBox 4">
            <a:extLst>
              <a:ext uri="{FF2B5EF4-FFF2-40B4-BE49-F238E27FC236}">
                <a16:creationId xmlns:a16="http://schemas.microsoft.com/office/drawing/2014/main" id="{E43CB419-521B-6E78-82A7-BAFD0113C936}"/>
              </a:ext>
            </a:extLst>
          </p:cNvPr>
          <p:cNvSpPr txBox="1"/>
          <p:nvPr/>
        </p:nvSpPr>
        <p:spPr>
          <a:xfrm>
            <a:off x="318611" y="758733"/>
            <a:ext cx="9110460" cy="461665"/>
          </a:xfrm>
          <a:prstGeom prst="rect">
            <a:avLst/>
          </a:prstGeom>
          <a:noFill/>
        </p:spPr>
        <p:txBody>
          <a:bodyPr wrap="square" rtlCol="0">
            <a:spAutoFit/>
          </a:bodyPr>
          <a:lstStyle/>
          <a:p>
            <a:r>
              <a:rPr lang="en-US" sz="2400" dirty="0" err="1">
                <a:solidFill>
                  <a:schemeClr val="bg1"/>
                </a:solidFill>
                <a:latin typeface="IBM Plex Sans Light" panose="020B0403050203000203" pitchFamily="34" charset="0"/>
              </a:rPr>
              <a:t>Gravityzone</a:t>
            </a:r>
            <a:r>
              <a:rPr lang="en-US" sz="2400" dirty="0">
                <a:solidFill>
                  <a:schemeClr val="bg1"/>
                </a:solidFill>
                <a:latin typeface="IBM Plex Sans Light" panose="020B0403050203000203" pitchFamily="34" charset="0"/>
              </a:rPr>
              <a:t>: </a:t>
            </a:r>
            <a:r>
              <a:rPr lang="de-DE" sz="2400" b="1" dirty="0">
                <a:solidFill>
                  <a:schemeClr val="bg1"/>
                </a:solidFill>
                <a:latin typeface="IBM Plex Sans Light" panose="020B0403050203000203" pitchFamily="34" charset="0"/>
              </a:rPr>
              <a:t>optimiert für schlanke IT- und Sicherheitsteams</a:t>
            </a:r>
            <a:endParaRPr lang="en-US" sz="2400" dirty="0">
              <a:solidFill>
                <a:schemeClr val="bg1"/>
              </a:solidFill>
              <a:latin typeface="IBM Plex Sans Light" panose="020B0403050203000203" pitchFamily="34" charset="0"/>
            </a:endParaRPr>
          </a:p>
        </p:txBody>
      </p:sp>
      <p:sp>
        <p:nvSpPr>
          <p:cNvPr id="8" name="Rectangle: Rounded Corners 7">
            <a:extLst>
              <a:ext uri="{FF2B5EF4-FFF2-40B4-BE49-F238E27FC236}">
                <a16:creationId xmlns:a16="http://schemas.microsoft.com/office/drawing/2014/main" id="{75987311-403D-C52A-F05B-C0529768A189}"/>
              </a:ext>
            </a:extLst>
          </p:cNvPr>
          <p:cNvSpPr/>
          <p:nvPr/>
        </p:nvSpPr>
        <p:spPr>
          <a:xfrm>
            <a:off x="1883532" y="1556792"/>
            <a:ext cx="8424936" cy="432048"/>
          </a:xfrm>
          <a:prstGeom prst="roundRect">
            <a:avLst/>
          </a:prstGeom>
          <a:gradFill flip="none" rotWithShape="1">
            <a:gsLst>
              <a:gs pos="11000">
                <a:schemeClr val="accent6">
                  <a:lumMod val="67000"/>
                </a:schemeClr>
              </a:gs>
              <a:gs pos="78000">
                <a:schemeClr val="accent6">
                  <a:lumMod val="85000"/>
                </a:schemeClr>
              </a:gs>
              <a:gs pos="53000">
                <a:schemeClr val="accent6">
                  <a:lumMod val="90000"/>
                  <a:lumOff val="10000"/>
                </a:schemeClr>
              </a:gs>
            </a:gsLst>
            <a:lin ang="10800000" scaled="0"/>
            <a:tileRect/>
          </a:gra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IBM Plex Sans Light" panose="020B0403050203000203" pitchFamily="34" charset="0"/>
              </a:rPr>
              <a:t>Managed Detection &amp; Response</a:t>
            </a:r>
            <a:endParaRPr lang="en-US" sz="2000" dirty="0">
              <a:latin typeface="IBM Plex Sans Light" panose="020B0403050203000203" pitchFamily="34" charset="0"/>
            </a:endParaRPr>
          </a:p>
        </p:txBody>
      </p:sp>
      <p:grpSp>
        <p:nvGrpSpPr>
          <p:cNvPr id="2" name="Group 8">
            <a:extLst>
              <a:ext uri="{FF2B5EF4-FFF2-40B4-BE49-F238E27FC236}">
                <a16:creationId xmlns:a16="http://schemas.microsoft.com/office/drawing/2014/main" id="{1F7210CC-B6B7-66F4-BBF6-1B79FCF777A4}"/>
              </a:ext>
            </a:extLst>
          </p:cNvPr>
          <p:cNvGrpSpPr/>
          <p:nvPr/>
        </p:nvGrpSpPr>
        <p:grpSpPr>
          <a:xfrm>
            <a:off x="2701623" y="2171027"/>
            <a:ext cx="2198144" cy="1346772"/>
            <a:chOff x="2679804" y="1882995"/>
            <a:chExt cx="2198144" cy="1346772"/>
          </a:xfrm>
        </p:grpSpPr>
        <p:sp>
          <p:nvSpPr>
            <p:cNvPr id="3" name="Rounded Rectangle 28">
              <a:extLst>
                <a:ext uri="{FF2B5EF4-FFF2-40B4-BE49-F238E27FC236}">
                  <a16:creationId xmlns:a16="http://schemas.microsoft.com/office/drawing/2014/main" id="{FC7DFD42-8B60-E6A2-F112-459D55EE1FAC}"/>
                </a:ext>
              </a:extLst>
            </p:cNvPr>
            <p:cNvSpPr/>
            <p:nvPr/>
          </p:nvSpPr>
          <p:spPr>
            <a:xfrm>
              <a:off x="2679804" y="1882995"/>
              <a:ext cx="2198144" cy="1346772"/>
            </a:xfrm>
            <a:prstGeom prst="roundRect">
              <a:avLst>
                <a:gd name="adj" fmla="val 748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32">
              <a:extLst>
                <a:ext uri="{FF2B5EF4-FFF2-40B4-BE49-F238E27FC236}">
                  <a16:creationId xmlns:a16="http://schemas.microsoft.com/office/drawing/2014/main" id="{682A6CF0-5EEB-174A-F231-6DE3F19545AF}"/>
                </a:ext>
              </a:extLst>
            </p:cNvPr>
            <p:cNvSpPr txBox="1"/>
            <p:nvPr/>
          </p:nvSpPr>
          <p:spPr>
            <a:xfrm>
              <a:off x="2751812" y="2653598"/>
              <a:ext cx="2024179" cy="516039"/>
            </a:xfrm>
            <a:prstGeom prst="rect">
              <a:avLst/>
            </a:prstGeom>
            <a:noFill/>
          </p:spPr>
          <p:txBody>
            <a:bodyPr wrap="square" rtlCol="0" anchor="ctr">
              <a:spAutoFit/>
            </a:bodyPr>
            <a:lstStyle/>
            <a:p>
              <a:pPr algn="ctr">
                <a:lnSpc>
                  <a:spcPts val="1120"/>
                </a:lnSpc>
              </a:pPr>
              <a:r>
                <a:rPr lang="de-DE" sz="1100" dirty="0">
                  <a:latin typeface="IBM Plex Sans" panose="020B0503050203000203" pitchFamily="34" charset="0"/>
                </a:rPr>
                <a:t>Sichern Sie Ihr Unternehmen über den gesamten Bedrohungslebenszyklus</a:t>
              </a:r>
              <a:endParaRPr lang="en-US" sz="1100" dirty="0">
                <a:latin typeface="IBM Plex Sans" panose="020B0503050203000203" pitchFamily="34" charset="0"/>
              </a:endParaRPr>
            </a:p>
          </p:txBody>
        </p:sp>
        <p:pic>
          <p:nvPicPr>
            <p:cNvPr id="13" name="Picture 45">
              <a:extLst>
                <a:ext uri="{FF2B5EF4-FFF2-40B4-BE49-F238E27FC236}">
                  <a16:creationId xmlns:a16="http://schemas.microsoft.com/office/drawing/2014/main" id="{81CCDAF1-D6CD-341C-32E5-1532EBBF43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1624" y="1988840"/>
              <a:ext cx="487627" cy="542893"/>
            </a:xfrm>
            <a:prstGeom prst="rect">
              <a:avLst/>
            </a:prstGeom>
          </p:spPr>
        </p:pic>
        <p:pic>
          <p:nvPicPr>
            <p:cNvPr id="16" name="Picture 46">
              <a:extLst>
                <a:ext uri="{FF2B5EF4-FFF2-40B4-BE49-F238E27FC236}">
                  <a16:creationId xmlns:a16="http://schemas.microsoft.com/office/drawing/2014/main" id="{197B32C1-8FEC-DBE0-3FB9-EEBFE2EDDA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1684" y="1988840"/>
              <a:ext cx="487627" cy="542893"/>
            </a:xfrm>
            <a:prstGeom prst="rect">
              <a:avLst/>
            </a:prstGeom>
          </p:spPr>
        </p:pic>
        <p:pic>
          <p:nvPicPr>
            <p:cNvPr id="18" name="Picture 47">
              <a:extLst>
                <a:ext uri="{FF2B5EF4-FFF2-40B4-BE49-F238E27FC236}">
                  <a16:creationId xmlns:a16="http://schemas.microsoft.com/office/drawing/2014/main" id="{AFA81A88-B16E-2DB1-727A-C1E5CD1E70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1744" y="1988840"/>
              <a:ext cx="487627" cy="542893"/>
            </a:xfrm>
            <a:prstGeom prst="rect">
              <a:avLst/>
            </a:prstGeom>
          </p:spPr>
        </p:pic>
        <p:pic>
          <p:nvPicPr>
            <p:cNvPr id="21" name="Picture 48">
              <a:extLst>
                <a:ext uri="{FF2B5EF4-FFF2-40B4-BE49-F238E27FC236}">
                  <a16:creationId xmlns:a16="http://schemas.microsoft.com/office/drawing/2014/main" id="{7C023F60-1B2F-9283-7C29-2C2582B5C79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31804" y="1988840"/>
              <a:ext cx="487627" cy="542893"/>
            </a:xfrm>
            <a:prstGeom prst="rect">
              <a:avLst/>
            </a:prstGeom>
          </p:spPr>
        </p:pic>
      </p:grpSp>
      <p:grpSp>
        <p:nvGrpSpPr>
          <p:cNvPr id="22" name="Group 9">
            <a:extLst>
              <a:ext uri="{FF2B5EF4-FFF2-40B4-BE49-F238E27FC236}">
                <a16:creationId xmlns:a16="http://schemas.microsoft.com/office/drawing/2014/main" id="{5F2B41F1-9985-8A41-8123-AE46051B4BC5}"/>
              </a:ext>
            </a:extLst>
          </p:cNvPr>
          <p:cNvGrpSpPr/>
          <p:nvPr/>
        </p:nvGrpSpPr>
        <p:grpSpPr>
          <a:xfrm>
            <a:off x="4978692" y="2171027"/>
            <a:ext cx="2198144" cy="1346772"/>
            <a:chOff x="4956873" y="1882995"/>
            <a:chExt cx="2198144" cy="1346772"/>
          </a:xfrm>
        </p:grpSpPr>
        <p:sp>
          <p:nvSpPr>
            <p:cNvPr id="23" name="Rounded Rectangle 1">
              <a:extLst>
                <a:ext uri="{FF2B5EF4-FFF2-40B4-BE49-F238E27FC236}">
                  <a16:creationId xmlns:a16="http://schemas.microsoft.com/office/drawing/2014/main" id="{9AA593CB-033C-B02C-B49F-9B5CCC32FE22}"/>
                </a:ext>
              </a:extLst>
            </p:cNvPr>
            <p:cNvSpPr/>
            <p:nvPr/>
          </p:nvSpPr>
          <p:spPr>
            <a:xfrm>
              <a:off x="4956873" y="1882995"/>
              <a:ext cx="2198144" cy="1346772"/>
            </a:xfrm>
            <a:prstGeom prst="roundRect">
              <a:avLst>
                <a:gd name="adj" fmla="val 748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34">
              <a:extLst>
                <a:ext uri="{FF2B5EF4-FFF2-40B4-BE49-F238E27FC236}">
                  <a16:creationId xmlns:a16="http://schemas.microsoft.com/office/drawing/2014/main" id="{2268C896-46D4-C391-F750-A4E43DE0D1B5}"/>
                </a:ext>
              </a:extLst>
            </p:cNvPr>
            <p:cNvSpPr txBox="1"/>
            <p:nvPr/>
          </p:nvSpPr>
          <p:spPr>
            <a:xfrm>
              <a:off x="4980972" y="2653598"/>
              <a:ext cx="2152227" cy="516039"/>
            </a:xfrm>
            <a:prstGeom prst="rect">
              <a:avLst/>
            </a:prstGeom>
            <a:noFill/>
          </p:spPr>
          <p:txBody>
            <a:bodyPr wrap="square" rtlCol="0" anchor="ctr">
              <a:spAutoFit/>
            </a:bodyPr>
            <a:lstStyle/>
            <a:p>
              <a:pPr algn="ctr">
                <a:lnSpc>
                  <a:spcPts val="1120"/>
                </a:lnSpc>
              </a:pPr>
              <a:r>
                <a:rPr lang="de-DE" sz="1100" dirty="0">
                  <a:latin typeface="IBM Plex Sans" panose="020B0503050203000203" pitchFamily="34" charset="0"/>
                </a:rPr>
                <a:t>Vereinfachen Sie Ihre Sicherheitsabläufe und reduzieren Sie das Risiko</a:t>
              </a:r>
              <a:endParaRPr lang="en-US" sz="1100" dirty="0">
                <a:latin typeface="IBM Plex Sans" panose="020B0503050203000203" pitchFamily="34" charset="0"/>
              </a:endParaRPr>
            </a:p>
          </p:txBody>
        </p:sp>
        <p:pic>
          <p:nvPicPr>
            <p:cNvPr id="25" name="Picture 49">
              <a:extLst>
                <a:ext uri="{FF2B5EF4-FFF2-40B4-BE49-F238E27FC236}">
                  <a16:creationId xmlns:a16="http://schemas.microsoft.com/office/drawing/2014/main" id="{3BCFC115-09D3-33DE-5C43-761494AB244B}"/>
                </a:ext>
              </a:extLst>
            </p:cNvPr>
            <p:cNvPicPr>
              <a:picLocks noChangeAspect="1"/>
            </p:cNvPicPr>
            <p:nvPr/>
          </p:nvPicPr>
          <p:blipFill>
            <a:blip r:embed="rId12"/>
            <a:stretch>
              <a:fillRect/>
            </a:stretch>
          </p:blipFill>
          <p:spPr>
            <a:xfrm>
              <a:off x="5767586" y="2076349"/>
              <a:ext cx="576718" cy="480032"/>
            </a:xfrm>
            <a:prstGeom prst="rect">
              <a:avLst/>
            </a:prstGeom>
          </p:spPr>
        </p:pic>
      </p:grpSp>
      <p:grpSp>
        <p:nvGrpSpPr>
          <p:cNvPr id="26" name="Group 10">
            <a:extLst>
              <a:ext uri="{FF2B5EF4-FFF2-40B4-BE49-F238E27FC236}">
                <a16:creationId xmlns:a16="http://schemas.microsoft.com/office/drawing/2014/main" id="{4043B647-AFC6-D00B-21EB-CF6D2953CC49}"/>
              </a:ext>
            </a:extLst>
          </p:cNvPr>
          <p:cNvGrpSpPr/>
          <p:nvPr/>
        </p:nvGrpSpPr>
        <p:grpSpPr>
          <a:xfrm>
            <a:off x="7212124" y="2168860"/>
            <a:ext cx="2219963" cy="1346772"/>
            <a:chOff x="7190305" y="1880828"/>
            <a:chExt cx="2219963" cy="1346772"/>
          </a:xfrm>
        </p:grpSpPr>
        <p:sp>
          <p:nvSpPr>
            <p:cNvPr id="27" name="Rounded Rectangle 2">
              <a:extLst>
                <a:ext uri="{FF2B5EF4-FFF2-40B4-BE49-F238E27FC236}">
                  <a16:creationId xmlns:a16="http://schemas.microsoft.com/office/drawing/2014/main" id="{41905D0C-2C52-2BFD-852F-3EA24835EFFD}"/>
                </a:ext>
              </a:extLst>
            </p:cNvPr>
            <p:cNvSpPr/>
            <p:nvPr/>
          </p:nvSpPr>
          <p:spPr>
            <a:xfrm>
              <a:off x="7212124" y="1880828"/>
              <a:ext cx="2198144" cy="1346772"/>
            </a:xfrm>
            <a:prstGeom prst="roundRect">
              <a:avLst>
                <a:gd name="adj" fmla="val 748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4">
              <a:extLst>
                <a:ext uri="{FF2B5EF4-FFF2-40B4-BE49-F238E27FC236}">
                  <a16:creationId xmlns:a16="http://schemas.microsoft.com/office/drawing/2014/main" id="{D9F9483E-D15A-A9AB-9081-B24BADB66C3A}"/>
                </a:ext>
              </a:extLst>
            </p:cNvPr>
            <p:cNvSpPr txBox="1"/>
            <p:nvPr/>
          </p:nvSpPr>
          <p:spPr>
            <a:xfrm>
              <a:off x="7190305" y="2653597"/>
              <a:ext cx="2213045" cy="516039"/>
            </a:xfrm>
            <a:prstGeom prst="rect">
              <a:avLst/>
            </a:prstGeom>
            <a:noFill/>
          </p:spPr>
          <p:txBody>
            <a:bodyPr wrap="square" lIns="72000" rIns="72000" rtlCol="0" anchor="ctr">
              <a:spAutoFit/>
            </a:bodyPr>
            <a:lstStyle/>
            <a:p>
              <a:pPr algn="ctr">
                <a:lnSpc>
                  <a:spcPts val="1120"/>
                </a:lnSpc>
              </a:pPr>
              <a:r>
                <a:rPr lang="de-DE" sz="1100" dirty="0">
                  <a:latin typeface="IBM Plex Sans" panose="020B0503050203000203" pitchFamily="34" charset="0"/>
                </a:rPr>
                <a:t>Bewährte Technologie, die in unabhängigen Bewertungen stets an der Spitze steht.</a:t>
              </a:r>
              <a:endParaRPr lang="en-US" sz="1100" dirty="0">
                <a:latin typeface="IBM Plex Sans" panose="020B0503050203000203" pitchFamily="34" charset="0"/>
              </a:endParaRPr>
            </a:p>
          </p:txBody>
        </p:sp>
        <p:pic>
          <p:nvPicPr>
            <p:cNvPr id="29" name="Picture 5">
              <a:extLst>
                <a:ext uri="{FF2B5EF4-FFF2-40B4-BE49-F238E27FC236}">
                  <a16:creationId xmlns:a16="http://schemas.microsoft.com/office/drawing/2014/main" id="{BE18ACB3-4B8C-A291-44EE-B18606B3FF80}"/>
                </a:ext>
              </a:extLst>
            </p:cNvPr>
            <p:cNvPicPr>
              <a:picLocks noChangeAspect="1"/>
            </p:cNvPicPr>
            <p:nvPr/>
          </p:nvPicPr>
          <p:blipFill>
            <a:blip r:embed="rId13"/>
            <a:stretch>
              <a:fillRect/>
            </a:stretch>
          </p:blipFill>
          <p:spPr>
            <a:xfrm>
              <a:off x="8113126" y="2031575"/>
              <a:ext cx="396140" cy="499481"/>
            </a:xfrm>
            <a:prstGeom prst="rect">
              <a:avLst/>
            </a:prstGeom>
          </p:spPr>
        </p:pic>
      </p:grpSp>
    </p:spTree>
    <p:extLst>
      <p:ext uri="{BB962C8B-B14F-4D97-AF65-F5344CB8AC3E}">
        <p14:creationId xmlns:p14="http://schemas.microsoft.com/office/powerpoint/2010/main" val="39992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E7B47-C2A7-A1DE-641E-6631A86DD97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79141451-4795-AACD-FEE0-73C8C98AB840}"/>
              </a:ext>
            </a:extLst>
          </p:cNvPr>
          <p:cNvGrpSpPr>
            <a:grpSpLocks noChangeAspect="1"/>
          </p:cNvGrpSpPr>
          <p:nvPr/>
        </p:nvGrpSpPr>
        <p:grpSpPr>
          <a:xfrm>
            <a:off x="2603042" y="4713201"/>
            <a:ext cx="6985916" cy="1740967"/>
            <a:chOff x="2612813" y="2917039"/>
            <a:chExt cx="6966374" cy="1736097"/>
          </a:xfrm>
        </p:grpSpPr>
        <p:pic>
          <p:nvPicPr>
            <p:cNvPr id="15" name="Picture 14" descr="A blue and white sign&#10;&#10;AI-generated content may be incorrect.">
              <a:extLst>
                <a:ext uri="{FF2B5EF4-FFF2-40B4-BE49-F238E27FC236}">
                  <a16:creationId xmlns:a16="http://schemas.microsoft.com/office/drawing/2014/main" id="{0DBF3F06-59BD-CF65-0D70-257FA8FF1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829" y="3901307"/>
              <a:ext cx="2249115" cy="751829"/>
            </a:xfrm>
            <a:prstGeom prst="rect">
              <a:avLst/>
            </a:prstGeom>
          </p:spPr>
        </p:pic>
        <p:pic>
          <p:nvPicPr>
            <p:cNvPr id="17" name="Picture 16" descr="A blue and white sign&#10;&#10;AI-generated content may be incorrect.">
              <a:extLst>
                <a:ext uri="{FF2B5EF4-FFF2-40B4-BE49-F238E27FC236}">
                  <a16:creationId xmlns:a16="http://schemas.microsoft.com/office/drawing/2014/main" id="{64DDDB6E-C936-7B89-25F5-A511D7319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8056" y="3901307"/>
              <a:ext cx="2198144" cy="751829"/>
            </a:xfrm>
            <a:prstGeom prst="rect">
              <a:avLst/>
            </a:prstGeom>
          </p:spPr>
        </p:pic>
        <p:pic>
          <p:nvPicPr>
            <p:cNvPr id="19" name="Picture 18" descr="A blue rectangular sign with white text&#10;&#10;AI-generated content may be incorrect.">
              <a:extLst>
                <a:ext uri="{FF2B5EF4-FFF2-40B4-BE49-F238E27FC236}">
                  <a16:creationId xmlns:a16="http://schemas.microsoft.com/office/drawing/2014/main" id="{51F69DF2-F39C-03DC-A8DD-BD4FF2DF0D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685" y="3901307"/>
              <a:ext cx="2000629" cy="745458"/>
            </a:xfrm>
            <a:prstGeom prst="rect">
              <a:avLst/>
            </a:prstGeom>
          </p:spPr>
        </p:pic>
        <p:pic>
          <p:nvPicPr>
            <p:cNvPr id="20" name="Picture 19" descr="A blue rectangle with white text&#10;&#10;AI-generated content may be incorrect.">
              <a:extLst>
                <a:ext uri="{FF2B5EF4-FFF2-40B4-BE49-F238E27FC236}">
                  <a16:creationId xmlns:a16="http://schemas.microsoft.com/office/drawing/2014/main" id="{7EA90B9B-9DAA-8F53-0379-7284A925BD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2813" y="2917039"/>
              <a:ext cx="6966374" cy="1277817"/>
            </a:xfrm>
            <a:prstGeom prst="rect">
              <a:avLst/>
            </a:prstGeom>
          </p:spPr>
        </p:pic>
      </p:grpSp>
      <p:sp>
        <p:nvSpPr>
          <p:cNvPr id="86" name="TextBox 85">
            <a:extLst>
              <a:ext uri="{FF2B5EF4-FFF2-40B4-BE49-F238E27FC236}">
                <a16:creationId xmlns:a16="http://schemas.microsoft.com/office/drawing/2014/main" id="{854EE4C5-B77A-575A-9CDA-3A847C792DBF}"/>
              </a:ext>
            </a:extLst>
          </p:cNvPr>
          <p:cNvSpPr txBox="1"/>
          <p:nvPr/>
        </p:nvSpPr>
        <p:spPr>
          <a:xfrm>
            <a:off x="318611" y="758733"/>
            <a:ext cx="72175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IBM Plex Sans Light" panose="020B0403050203000203" pitchFamily="34" charset="0"/>
                <a:ea typeface="+mn-ea"/>
                <a:cs typeface="+mn-cs"/>
              </a:rPr>
              <a:t>Proactively</a:t>
            </a:r>
            <a:r>
              <a:rPr kumimoji="0" lang="en-US" sz="2400" b="0" i="0" u="none" strike="noStrike" kern="1200" cap="none" spc="0" normalizeH="0" baseline="0" noProof="0" dirty="0">
                <a:ln>
                  <a:noFill/>
                </a:ln>
                <a:solidFill>
                  <a:srgbClr val="FFFFFF"/>
                </a:solidFill>
                <a:effectLst/>
                <a:uLnTx/>
                <a:uFillTx/>
                <a:latin typeface="IBM Plex Sans Light" panose="020B0403050203000203" pitchFamily="34" charset="0"/>
                <a:ea typeface="+mn-ea"/>
                <a:cs typeface="+mn-cs"/>
              </a:rPr>
              <a:t> reduce the risk of a successful attack</a:t>
            </a:r>
          </a:p>
        </p:txBody>
      </p:sp>
      <p:pic>
        <p:nvPicPr>
          <p:cNvPr id="3" name="Picture 2">
            <a:extLst>
              <a:ext uri="{FF2B5EF4-FFF2-40B4-BE49-F238E27FC236}">
                <a16:creationId xmlns:a16="http://schemas.microsoft.com/office/drawing/2014/main" id="{2D27D13A-EE3C-EA9A-40AC-B39C87D8E3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2902" y="162446"/>
            <a:ext cx="1220862" cy="1359227"/>
          </a:xfrm>
          <a:prstGeom prst="rect">
            <a:avLst/>
          </a:prstGeom>
        </p:spPr>
      </p:pic>
      <p:grpSp>
        <p:nvGrpSpPr>
          <p:cNvPr id="128" name="Group 127">
            <a:extLst>
              <a:ext uri="{FF2B5EF4-FFF2-40B4-BE49-F238E27FC236}">
                <a16:creationId xmlns:a16="http://schemas.microsoft.com/office/drawing/2014/main" id="{FFF370D6-1F9A-4455-9F49-D99FE6386628}"/>
              </a:ext>
            </a:extLst>
          </p:cNvPr>
          <p:cNvGrpSpPr/>
          <p:nvPr/>
        </p:nvGrpSpPr>
        <p:grpSpPr>
          <a:xfrm>
            <a:off x="3316738" y="3874885"/>
            <a:ext cx="1761972" cy="1282701"/>
            <a:chOff x="3316738" y="3874885"/>
            <a:chExt cx="1761972" cy="1282701"/>
          </a:xfrm>
        </p:grpSpPr>
        <p:sp>
          <p:nvSpPr>
            <p:cNvPr id="7" name="Rounded Rectangle 28">
              <a:extLst>
                <a:ext uri="{FF2B5EF4-FFF2-40B4-BE49-F238E27FC236}">
                  <a16:creationId xmlns:a16="http://schemas.microsoft.com/office/drawing/2014/main" id="{B6FE7CCE-4F3E-B42A-8A82-4FA36E01843E}"/>
                </a:ext>
              </a:extLst>
            </p:cNvPr>
            <p:cNvSpPr/>
            <p:nvPr/>
          </p:nvSpPr>
          <p:spPr>
            <a:xfrm>
              <a:off x="3316738" y="3874885"/>
              <a:ext cx="1761972" cy="1282701"/>
            </a:xfrm>
            <a:prstGeom prst="roundRect">
              <a:avLst>
                <a:gd name="adj" fmla="val 748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5" name="Graphic 124" descr="Downward trend graph outline">
              <a:extLst>
                <a:ext uri="{FF2B5EF4-FFF2-40B4-BE49-F238E27FC236}">
                  <a16:creationId xmlns:a16="http://schemas.microsoft.com/office/drawing/2014/main" id="{FEA8C2D6-E9C5-A2F0-F809-59B7DCB4651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67897" y="3883842"/>
              <a:ext cx="585991" cy="585991"/>
            </a:xfrm>
            <a:prstGeom prst="rect">
              <a:avLst/>
            </a:prstGeom>
          </p:spPr>
        </p:pic>
      </p:grpSp>
      <p:grpSp>
        <p:nvGrpSpPr>
          <p:cNvPr id="132" name="Group 131">
            <a:extLst>
              <a:ext uri="{FF2B5EF4-FFF2-40B4-BE49-F238E27FC236}">
                <a16:creationId xmlns:a16="http://schemas.microsoft.com/office/drawing/2014/main" id="{3598DCFB-BF5A-BC0A-7A2E-1F78D762733C}"/>
              </a:ext>
            </a:extLst>
          </p:cNvPr>
          <p:cNvGrpSpPr/>
          <p:nvPr/>
        </p:nvGrpSpPr>
        <p:grpSpPr>
          <a:xfrm>
            <a:off x="5193675" y="3868969"/>
            <a:ext cx="1809959" cy="1282703"/>
            <a:chOff x="5193675" y="3868969"/>
            <a:chExt cx="1809959" cy="1282703"/>
          </a:xfrm>
        </p:grpSpPr>
        <p:grpSp>
          <p:nvGrpSpPr>
            <p:cNvPr id="10" name="Group 9">
              <a:extLst>
                <a:ext uri="{FF2B5EF4-FFF2-40B4-BE49-F238E27FC236}">
                  <a16:creationId xmlns:a16="http://schemas.microsoft.com/office/drawing/2014/main" id="{E2A08DED-8132-E34E-42EF-0304FD134F01}"/>
                </a:ext>
              </a:extLst>
            </p:cNvPr>
            <p:cNvGrpSpPr/>
            <p:nvPr/>
          </p:nvGrpSpPr>
          <p:grpSpPr>
            <a:xfrm>
              <a:off x="5193675" y="3868969"/>
              <a:ext cx="1809959" cy="1282703"/>
              <a:chOff x="4930250" y="1882995"/>
              <a:chExt cx="2258009" cy="1346772"/>
            </a:xfrm>
          </p:grpSpPr>
          <p:sp>
            <p:nvSpPr>
              <p:cNvPr id="11" name="Rounded Rectangle 1">
                <a:extLst>
                  <a:ext uri="{FF2B5EF4-FFF2-40B4-BE49-F238E27FC236}">
                    <a16:creationId xmlns:a16="http://schemas.microsoft.com/office/drawing/2014/main" id="{19A4BB03-0E02-28D8-3E87-9A772EB59AD3}"/>
                  </a:ext>
                </a:extLst>
              </p:cNvPr>
              <p:cNvSpPr/>
              <p:nvPr/>
            </p:nvSpPr>
            <p:spPr>
              <a:xfrm>
                <a:off x="4956873" y="1882995"/>
                <a:ext cx="2198144" cy="1346772"/>
              </a:xfrm>
              <a:prstGeom prst="roundRect">
                <a:avLst>
                  <a:gd name="adj" fmla="val 748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D5F5BBF7-D70C-5D11-B81A-6A460E3A356B}"/>
                  </a:ext>
                </a:extLst>
              </p:cNvPr>
              <p:cNvSpPr txBox="1"/>
              <p:nvPr/>
            </p:nvSpPr>
            <p:spPr>
              <a:xfrm>
                <a:off x="4930250" y="2414874"/>
                <a:ext cx="2258009" cy="807874"/>
              </a:xfrm>
              <a:prstGeom prst="rect">
                <a:avLst/>
              </a:prstGeom>
              <a:noFill/>
            </p:spPr>
            <p:txBody>
              <a:bodyPr wrap="square" rtlCol="0" anchor="ctr">
                <a:spAutoFit/>
              </a:bodyPr>
              <a:lstStyle/>
              <a:p>
                <a:pPr lvl="0" algn="ctr">
                  <a:defRPr/>
                </a:pPr>
                <a:r>
                  <a:rPr lang="de-DE" sz="1100" dirty="0">
                    <a:solidFill>
                      <a:srgbClr val="000000"/>
                    </a:solidFill>
                    <a:latin typeface="IBM Plex Sans" panose="020B0503050203000203" pitchFamily="34" charset="0"/>
                  </a:rPr>
                  <a:t>Nachweislich Verbesserungen und Compliance quantifizieren</a:t>
                </a:r>
                <a:endParaRPr kumimoji="0" lang="en-US" sz="11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grpSp>
        <p:pic>
          <p:nvPicPr>
            <p:cNvPr id="127" name="Graphic 126" descr="Presentation with bar chart with solid fill">
              <a:extLst>
                <a:ext uri="{FF2B5EF4-FFF2-40B4-BE49-F238E27FC236}">
                  <a16:creationId xmlns:a16="http://schemas.microsoft.com/office/drawing/2014/main" id="{B27917F8-AB0F-E9D0-00E4-1E6696444BD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863471" y="3893969"/>
              <a:ext cx="508961" cy="508961"/>
            </a:xfrm>
            <a:prstGeom prst="rect">
              <a:avLst/>
            </a:prstGeom>
          </p:spPr>
        </p:pic>
      </p:grpSp>
      <p:grpSp>
        <p:nvGrpSpPr>
          <p:cNvPr id="133" name="Group 132">
            <a:extLst>
              <a:ext uri="{FF2B5EF4-FFF2-40B4-BE49-F238E27FC236}">
                <a16:creationId xmlns:a16="http://schemas.microsoft.com/office/drawing/2014/main" id="{0855EF6E-07E6-9692-DB33-0A4496DF387F}"/>
              </a:ext>
            </a:extLst>
          </p:cNvPr>
          <p:cNvGrpSpPr/>
          <p:nvPr/>
        </p:nvGrpSpPr>
        <p:grpSpPr>
          <a:xfrm>
            <a:off x="7123251" y="3868970"/>
            <a:ext cx="1773916" cy="1282702"/>
            <a:chOff x="7123251" y="3868970"/>
            <a:chExt cx="1773916" cy="1282702"/>
          </a:xfrm>
        </p:grpSpPr>
        <p:grpSp>
          <p:nvGrpSpPr>
            <p:cNvPr id="13" name="Group 12">
              <a:extLst>
                <a:ext uri="{FF2B5EF4-FFF2-40B4-BE49-F238E27FC236}">
                  <a16:creationId xmlns:a16="http://schemas.microsoft.com/office/drawing/2014/main" id="{FB0657D0-90AA-6E8A-EEF4-8088E8F22FFD}"/>
                </a:ext>
              </a:extLst>
            </p:cNvPr>
            <p:cNvGrpSpPr/>
            <p:nvPr/>
          </p:nvGrpSpPr>
          <p:grpSpPr>
            <a:xfrm>
              <a:off x="7123251" y="3868970"/>
              <a:ext cx="1773916" cy="1282702"/>
              <a:chOff x="7202730" y="1880828"/>
              <a:chExt cx="2213045" cy="1346772"/>
            </a:xfrm>
          </p:grpSpPr>
          <p:sp>
            <p:nvSpPr>
              <p:cNvPr id="26" name="Rounded Rectangle 2">
                <a:extLst>
                  <a:ext uri="{FF2B5EF4-FFF2-40B4-BE49-F238E27FC236}">
                    <a16:creationId xmlns:a16="http://schemas.microsoft.com/office/drawing/2014/main" id="{284F5C23-7540-155A-188C-48F57153954B}"/>
                  </a:ext>
                </a:extLst>
              </p:cNvPr>
              <p:cNvSpPr/>
              <p:nvPr/>
            </p:nvSpPr>
            <p:spPr>
              <a:xfrm>
                <a:off x="7212124" y="1880828"/>
                <a:ext cx="2198144" cy="1346772"/>
              </a:xfrm>
              <a:prstGeom prst="roundRect">
                <a:avLst>
                  <a:gd name="adj" fmla="val 748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TextBox 51">
                <a:extLst>
                  <a:ext uri="{FF2B5EF4-FFF2-40B4-BE49-F238E27FC236}">
                    <a16:creationId xmlns:a16="http://schemas.microsoft.com/office/drawing/2014/main" id="{EE418576-0D32-EF34-6D4A-C9307DD233EA}"/>
                  </a:ext>
                </a:extLst>
              </p:cNvPr>
              <p:cNvSpPr txBox="1"/>
              <p:nvPr/>
            </p:nvSpPr>
            <p:spPr>
              <a:xfrm>
                <a:off x="7202730" y="2409070"/>
                <a:ext cx="2213045" cy="807874"/>
              </a:xfrm>
              <a:prstGeom prst="rect">
                <a:avLst/>
              </a:prstGeom>
              <a:noFill/>
            </p:spPr>
            <p:txBody>
              <a:bodyPr wrap="square" lIns="72000" rIns="72000" rtlCol="0" anchor="ctr">
                <a:spAutoFit/>
              </a:bodyPr>
              <a:lstStyle/>
              <a:p>
                <a:pPr lvl="0" algn="ctr">
                  <a:defRPr/>
                </a:pPr>
                <a:r>
                  <a:rPr lang="de-DE" sz="1100" dirty="0">
                    <a:solidFill>
                      <a:srgbClr val="000000"/>
                    </a:solidFill>
                    <a:latin typeface="IBM Plex Sans" panose="020B0503050203000203" pitchFamily="34" charset="0"/>
                  </a:rPr>
                  <a:t>Verringern Sie die Wahrscheinlichkeit eines Vorfalls und die Auswirkungen</a:t>
                </a:r>
                <a:endParaRPr kumimoji="0" lang="en-US" sz="11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grpSp>
        <p:pic>
          <p:nvPicPr>
            <p:cNvPr id="123" name="Graphic 122" descr="Minimize outline">
              <a:extLst>
                <a:ext uri="{FF2B5EF4-FFF2-40B4-BE49-F238E27FC236}">
                  <a16:creationId xmlns:a16="http://schemas.microsoft.com/office/drawing/2014/main" id="{C4ACC289-1C9D-5C99-D4FF-7EA474BEA26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797539" y="3949830"/>
              <a:ext cx="492551" cy="492551"/>
            </a:xfrm>
            <a:prstGeom prst="rect">
              <a:avLst/>
            </a:prstGeom>
          </p:spPr>
        </p:pic>
      </p:grpSp>
      <p:grpSp>
        <p:nvGrpSpPr>
          <p:cNvPr id="60" name="Group 59">
            <a:extLst>
              <a:ext uri="{FF2B5EF4-FFF2-40B4-BE49-F238E27FC236}">
                <a16:creationId xmlns:a16="http://schemas.microsoft.com/office/drawing/2014/main" id="{46BDD88B-B0A1-89FD-F58D-0925F37D2615}"/>
              </a:ext>
            </a:extLst>
          </p:cNvPr>
          <p:cNvGrpSpPr/>
          <p:nvPr/>
        </p:nvGrpSpPr>
        <p:grpSpPr>
          <a:xfrm>
            <a:off x="1317362" y="1879386"/>
            <a:ext cx="9195208" cy="1740437"/>
            <a:chOff x="1165819" y="1886580"/>
            <a:chExt cx="9195208" cy="1740437"/>
          </a:xfrm>
        </p:grpSpPr>
        <p:cxnSp>
          <p:nvCxnSpPr>
            <p:cNvPr id="61" name="Straight Connector 60">
              <a:extLst>
                <a:ext uri="{FF2B5EF4-FFF2-40B4-BE49-F238E27FC236}">
                  <a16:creationId xmlns:a16="http://schemas.microsoft.com/office/drawing/2014/main" id="{4853D370-89F7-ED84-4137-3FB11649BDFA}"/>
                </a:ext>
              </a:extLst>
            </p:cNvPr>
            <p:cNvCxnSpPr>
              <a:cxnSpLocks/>
            </p:cNvCxnSpPr>
            <p:nvPr/>
          </p:nvCxnSpPr>
          <p:spPr>
            <a:xfrm flipH="1">
              <a:off x="1682656" y="3598799"/>
              <a:ext cx="8124422" cy="16783"/>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243F4B4-6DE7-CF44-C8DE-59E9411FBA8C}"/>
                </a:ext>
              </a:extLst>
            </p:cNvPr>
            <p:cNvCxnSpPr>
              <a:cxnSpLocks/>
            </p:cNvCxnSpPr>
            <p:nvPr/>
          </p:nvCxnSpPr>
          <p:spPr>
            <a:xfrm>
              <a:off x="1698262" y="2657902"/>
              <a:ext cx="0" cy="96911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97B3673-5025-75D9-423B-3E595E918C0A}"/>
                </a:ext>
              </a:extLst>
            </p:cNvPr>
            <p:cNvCxnSpPr>
              <a:cxnSpLocks/>
            </p:cNvCxnSpPr>
            <p:nvPr/>
          </p:nvCxnSpPr>
          <p:spPr>
            <a:xfrm>
              <a:off x="3498262" y="2646466"/>
              <a:ext cx="0" cy="96911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79A94D7-34BE-7C0B-CB00-794A8005982C}"/>
                </a:ext>
              </a:extLst>
            </p:cNvPr>
            <p:cNvCxnSpPr>
              <a:cxnSpLocks/>
            </p:cNvCxnSpPr>
            <p:nvPr/>
          </p:nvCxnSpPr>
          <p:spPr>
            <a:xfrm>
              <a:off x="5297958" y="2646467"/>
              <a:ext cx="0" cy="96911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84DB72D-E8D2-3508-B7FE-D19FE1235EA8}"/>
                </a:ext>
              </a:extLst>
            </p:cNvPr>
            <p:cNvCxnSpPr>
              <a:cxnSpLocks/>
            </p:cNvCxnSpPr>
            <p:nvPr/>
          </p:nvCxnSpPr>
          <p:spPr>
            <a:xfrm>
              <a:off x="8894498" y="2632207"/>
              <a:ext cx="0" cy="96911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6DC9602-3129-E0A2-8770-EECAB5744FEF}"/>
                </a:ext>
              </a:extLst>
            </p:cNvPr>
            <p:cNvCxnSpPr>
              <a:cxnSpLocks/>
            </p:cNvCxnSpPr>
            <p:nvPr/>
          </p:nvCxnSpPr>
          <p:spPr>
            <a:xfrm>
              <a:off x="7098262" y="2646467"/>
              <a:ext cx="0" cy="96911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2FB78A9-610F-8C4B-B7DD-C6E48C1F68EB}"/>
                </a:ext>
              </a:extLst>
            </p:cNvPr>
            <p:cNvCxnSpPr>
              <a:cxnSpLocks/>
            </p:cNvCxnSpPr>
            <p:nvPr/>
          </p:nvCxnSpPr>
          <p:spPr>
            <a:xfrm flipH="1">
              <a:off x="2594426" y="3303980"/>
              <a:ext cx="8640" cy="288103"/>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97BBA2-3EEF-6467-AB76-2ABEDEE18F48}"/>
                </a:ext>
              </a:extLst>
            </p:cNvPr>
            <p:cNvCxnSpPr>
              <a:cxnSpLocks/>
            </p:cNvCxnSpPr>
            <p:nvPr/>
          </p:nvCxnSpPr>
          <p:spPr>
            <a:xfrm>
              <a:off x="4384634" y="3329755"/>
              <a:ext cx="0" cy="247727"/>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E887F1-D49F-D779-1290-E626E385E0A2}"/>
                </a:ext>
              </a:extLst>
            </p:cNvPr>
            <p:cNvCxnSpPr>
              <a:cxnSpLocks/>
            </p:cNvCxnSpPr>
            <p:nvPr/>
          </p:nvCxnSpPr>
          <p:spPr>
            <a:xfrm>
              <a:off x="6193155" y="3269394"/>
              <a:ext cx="0" cy="320929"/>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62DCE23-F426-350E-D872-39046895E523}"/>
                </a:ext>
              </a:extLst>
            </p:cNvPr>
            <p:cNvCxnSpPr>
              <a:cxnSpLocks/>
            </p:cNvCxnSpPr>
            <p:nvPr/>
          </p:nvCxnSpPr>
          <p:spPr>
            <a:xfrm>
              <a:off x="7990027" y="3269394"/>
              <a:ext cx="2584" cy="31585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BC4A8F1-C1D5-013D-9DC9-A5F937734D20}"/>
                </a:ext>
              </a:extLst>
            </p:cNvPr>
            <p:cNvCxnSpPr>
              <a:cxnSpLocks/>
            </p:cNvCxnSpPr>
            <p:nvPr/>
          </p:nvCxnSpPr>
          <p:spPr>
            <a:xfrm>
              <a:off x="9797407" y="3293070"/>
              <a:ext cx="0" cy="28441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F30F95CD-8153-2457-23AE-0A73A1415C59}"/>
                </a:ext>
              </a:extLst>
            </p:cNvPr>
            <p:cNvGrpSpPr/>
            <p:nvPr/>
          </p:nvGrpSpPr>
          <p:grpSpPr>
            <a:xfrm>
              <a:off x="3781472" y="2452376"/>
              <a:ext cx="1255439" cy="917702"/>
              <a:chOff x="7511497" y="4819820"/>
              <a:chExt cx="1147546" cy="950184"/>
            </a:xfrm>
          </p:grpSpPr>
          <p:pic>
            <p:nvPicPr>
              <p:cNvPr id="136" name="Picture 135" descr="A blue light with a magnifying glass and a gear&#10;&#10;Description automatically generated">
                <a:extLst>
                  <a:ext uri="{FF2B5EF4-FFF2-40B4-BE49-F238E27FC236}">
                    <a16:creationId xmlns:a16="http://schemas.microsoft.com/office/drawing/2014/main" id="{CBE6F5FE-B1D8-0E0D-C791-9D1EB7507FAE}"/>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32053" y="5269050"/>
                <a:ext cx="500954" cy="500954"/>
              </a:xfrm>
              <a:prstGeom prst="rect">
                <a:avLst/>
              </a:prstGeom>
            </p:spPr>
          </p:pic>
          <p:sp>
            <p:nvSpPr>
              <p:cNvPr id="137" name="TextBox 136">
                <a:extLst>
                  <a:ext uri="{FF2B5EF4-FFF2-40B4-BE49-F238E27FC236}">
                    <a16:creationId xmlns:a16="http://schemas.microsoft.com/office/drawing/2014/main" id="{698EF53B-2A8A-551F-8D90-E37222A87309}"/>
                  </a:ext>
                </a:extLst>
              </p:cNvPr>
              <p:cNvSpPr txBox="1"/>
              <p:nvPr/>
            </p:nvSpPr>
            <p:spPr>
              <a:xfrm>
                <a:off x="7511497" y="4819820"/>
                <a:ext cx="1147546" cy="4780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Medium" panose="020B0603050203000203" pitchFamily="34" charset="0"/>
                    <a:ea typeface="+mn-ea"/>
                    <a:cs typeface="+mn-cs"/>
                  </a:rPr>
                  <a:t>CLOUD SECURITY POSTURE MANAGEMENT</a:t>
                </a:r>
              </a:p>
            </p:txBody>
          </p:sp>
        </p:grpSp>
        <p:grpSp>
          <p:nvGrpSpPr>
            <p:cNvPr id="81" name="Group 80">
              <a:extLst>
                <a:ext uri="{FF2B5EF4-FFF2-40B4-BE49-F238E27FC236}">
                  <a16:creationId xmlns:a16="http://schemas.microsoft.com/office/drawing/2014/main" id="{BE768538-6DB4-0F5B-DBFF-87CA5DA629A3}"/>
                </a:ext>
              </a:extLst>
            </p:cNvPr>
            <p:cNvGrpSpPr/>
            <p:nvPr/>
          </p:nvGrpSpPr>
          <p:grpSpPr>
            <a:xfrm>
              <a:off x="3006009" y="1886580"/>
              <a:ext cx="971300" cy="635624"/>
              <a:chOff x="1511087" y="3137196"/>
              <a:chExt cx="971300" cy="635624"/>
            </a:xfrm>
          </p:grpSpPr>
          <p:sp>
            <p:nvSpPr>
              <p:cNvPr id="134" name="TextBox 133">
                <a:extLst>
                  <a:ext uri="{FF2B5EF4-FFF2-40B4-BE49-F238E27FC236}">
                    <a16:creationId xmlns:a16="http://schemas.microsoft.com/office/drawing/2014/main" id="{2E7253E3-8477-2B3B-4DD9-D049204ECE46}"/>
                  </a:ext>
                </a:extLst>
              </p:cNvPr>
              <p:cNvSpPr txBox="1"/>
              <p:nvPr/>
            </p:nvSpPr>
            <p:spPr>
              <a:xfrm>
                <a:off x="1511087" y="3137196"/>
                <a:ext cx="9713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Medium" panose="020B0603050203000203" pitchFamily="34" charset="0"/>
                    <a:ea typeface="+mn-ea"/>
                    <a:cs typeface="+mn-cs"/>
                  </a:rPr>
                  <a:t>PATCH MANAGEMENT</a:t>
                </a:r>
              </a:p>
            </p:txBody>
          </p:sp>
          <p:pic>
            <p:nvPicPr>
              <p:cNvPr id="135" name="Graphic 134">
                <a:extLst>
                  <a:ext uri="{FF2B5EF4-FFF2-40B4-BE49-F238E27FC236}">
                    <a16:creationId xmlns:a16="http://schemas.microsoft.com/office/drawing/2014/main" id="{9587A6D5-C0B0-14E2-B527-F2E74DC37D0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07522" y="3501806"/>
                <a:ext cx="274320" cy="271014"/>
              </a:xfrm>
              <a:prstGeom prst="rect">
                <a:avLst/>
              </a:prstGeom>
            </p:spPr>
          </p:pic>
        </p:grpSp>
        <p:grpSp>
          <p:nvGrpSpPr>
            <p:cNvPr id="82" name="Group 81">
              <a:extLst>
                <a:ext uri="{FF2B5EF4-FFF2-40B4-BE49-F238E27FC236}">
                  <a16:creationId xmlns:a16="http://schemas.microsoft.com/office/drawing/2014/main" id="{C3F35239-A916-85A1-09E9-AD45CD750860}"/>
                </a:ext>
              </a:extLst>
            </p:cNvPr>
            <p:cNvGrpSpPr/>
            <p:nvPr/>
          </p:nvGrpSpPr>
          <p:grpSpPr>
            <a:xfrm>
              <a:off x="4902580" y="1904518"/>
              <a:ext cx="802379" cy="604337"/>
              <a:chOff x="339698" y="3153472"/>
              <a:chExt cx="802379" cy="604337"/>
            </a:xfrm>
          </p:grpSpPr>
          <p:sp>
            <p:nvSpPr>
              <p:cNvPr id="130" name="TextBox 129">
                <a:extLst>
                  <a:ext uri="{FF2B5EF4-FFF2-40B4-BE49-F238E27FC236}">
                    <a16:creationId xmlns:a16="http://schemas.microsoft.com/office/drawing/2014/main" id="{FE02D6E7-30FB-737D-28F0-061523E13A38}"/>
                  </a:ext>
                </a:extLst>
              </p:cNvPr>
              <p:cNvSpPr txBox="1"/>
              <p:nvPr/>
            </p:nvSpPr>
            <p:spPr>
              <a:xfrm>
                <a:off x="339698" y="3153472"/>
                <a:ext cx="8023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Medium" panose="020B0603050203000203" pitchFamily="34" charset="0"/>
                    <a:ea typeface="+mn-ea"/>
                    <a:cs typeface="+mn-cs"/>
                  </a:rPr>
                  <a:t>DEVICE CONTROL</a:t>
                </a:r>
              </a:p>
            </p:txBody>
          </p:sp>
          <p:pic>
            <p:nvPicPr>
              <p:cNvPr id="131" name="Graphic 130">
                <a:extLst>
                  <a:ext uri="{FF2B5EF4-FFF2-40B4-BE49-F238E27FC236}">
                    <a16:creationId xmlns:a16="http://schemas.microsoft.com/office/drawing/2014/main" id="{7670F4BB-F443-78A7-33B5-81A2547EAC1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3728" y="3504594"/>
                <a:ext cx="274320" cy="253215"/>
              </a:xfrm>
              <a:prstGeom prst="rect">
                <a:avLst/>
              </a:prstGeom>
            </p:spPr>
          </p:pic>
        </p:grpSp>
        <p:grpSp>
          <p:nvGrpSpPr>
            <p:cNvPr id="83" name="Group 82">
              <a:extLst>
                <a:ext uri="{FF2B5EF4-FFF2-40B4-BE49-F238E27FC236}">
                  <a16:creationId xmlns:a16="http://schemas.microsoft.com/office/drawing/2014/main" id="{8B715B90-BF16-D35B-F383-02932214101A}"/>
                </a:ext>
              </a:extLst>
            </p:cNvPr>
            <p:cNvGrpSpPr/>
            <p:nvPr/>
          </p:nvGrpSpPr>
          <p:grpSpPr>
            <a:xfrm>
              <a:off x="8227845" y="1912636"/>
              <a:ext cx="1375526" cy="618440"/>
              <a:chOff x="1351976" y="3944710"/>
              <a:chExt cx="1375526" cy="618440"/>
            </a:xfrm>
          </p:grpSpPr>
          <p:sp>
            <p:nvSpPr>
              <p:cNvPr id="126" name="TextBox 125">
                <a:extLst>
                  <a:ext uri="{FF2B5EF4-FFF2-40B4-BE49-F238E27FC236}">
                    <a16:creationId xmlns:a16="http://schemas.microsoft.com/office/drawing/2014/main" id="{E9EF7A79-AFF4-95B3-88E3-DFBDAD631DF7}"/>
                  </a:ext>
                </a:extLst>
              </p:cNvPr>
              <p:cNvSpPr txBox="1"/>
              <p:nvPr/>
            </p:nvSpPr>
            <p:spPr>
              <a:xfrm>
                <a:off x="1351976" y="3944710"/>
                <a:ext cx="13755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Medium" panose="020B0603050203000203" pitchFamily="34" charset="0"/>
                    <a:ea typeface="+mn-ea"/>
                    <a:cs typeface="+mn-cs"/>
                  </a:rPr>
                  <a:t>WEB AND CONTENT CONTROL &amp; FILTERING</a:t>
                </a:r>
              </a:p>
            </p:txBody>
          </p:sp>
          <p:pic>
            <p:nvPicPr>
              <p:cNvPr id="129" name="Graphic 128">
                <a:extLst>
                  <a:ext uri="{FF2B5EF4-FFF2-40B4-BE49-F238E27FC236}">
                    <a16:creationId xmlns:a16="http://schemas.microsoft.com/office/drawing/2014/main" id="{54F2FF28-DDBE-5990-A042-76A463A50DA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38698" y="4272886"/>
                <a:ext cx="202083" cy="290264"/>
              </a:xfrm>
              <a:prstGeom prst="rect">
                <a:avLst/>
              </a:prstGeom>
            </p:spPr>
          </p:pic>
        </p:grpSp>
        <p:grpSp>
          <p:nvGrpSpPr>
            <p:cNvPr id="84" name="Group 83">
              <a:extLst>
                <a:ext uri="{FF2B5EF4-FFF2-40B4-BE49-F238E27FC236}">
                  <a16:creationId xmlns:a16="http://schemas.microsoft.com/office/drawing/2014/main" id="{1DA8B2A0-4C21-758E-9821-B7B8742FED10}"/>
                </a:ext>
              </a:extLst>
            </p:cNvPr>
            <p:cNvGrpSpPr/>
            <p:nvPr/>
          </p:nvGrpSpPr>
          <p:grpSpPr>
            <a:xfrm>
              <a:off x="9229252" y="2491192"/>
              <a:ext cx="1131775" cy="722148"/>
              <a:chOff x="170124" y="3872929"/>
              <a:chExt cx="1131775" cy="722148"/>
            </a:xfrm>
          </p:grpSpPr>
          <p:sp>
            <p:nvSpPr>
              <p:cNvPr id="122" name="TextBox 121">
                <a:extLst>
                  <a:ext uri="{FF2B5EF4-FFF2-40B4-BE49-F238E27FC236}">
                    <a16:creationId xmlns:a16="http://schemas.microsoft.com/office/drawing/2014/main" id="{87FD7775-FCED-E730-E6E8-C3B6FCCAEB3C}"/>
                  </a:ext>
                </a:extLst>
              </p:cNvPr>
              <p:cNvSpPr txBox="1"/>
              <p:nvPr/>
            </p:nvSpPr>
            <p:spPr>
              <a:xfrm>
                <a:off x="170124" y="3872929"/>
                <a:ext cx="11317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Medium" panose="020B0603050203000203" pitchFamily="34" charset="0"/>
                    <a:ea typeface="+mn-ea"/>
                    <a:cs typeface="+mn-cs"/>
                  </a:rPr>
                  <a:t>ENDPOINT &amp; USER RISK ANALYSIS</a:t>
                </a:r>
              </a:p>
            </p:txBody>
          </p:sp>
          <p:pic>
            <p:nvPicPr>
              <p:cNvPr id="124" name="Graphic 123">
                <a:extLst>
                  <a:ext uri="{FF2B5EF4-FFF2-40B4-BE49-F238E27FC236}">
                    <a16:creationId xmlns:a16="http://schemas.microsoft.com/office/drawing/2014/main" id="{C88242DE-FC75-A4CC-5AC4-E9999112E7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0790" y="4277026"/>
                <a:ext cx="274320" cy="318051"/>
              </a:xfrm>
              <a:prstGeom prst="rect">
                <a:avLst/>
              </a:prstGeom>
            </p:spPr>
          </p:pic>
        </p:grpSp>
        <p:grpSp>
          <p:nvGrpSpPr>
            <p:cNvPr id="87" name="Group 86">
              <a:extLst>
                <a:ext uri="{FF2B5EF4-FFF2-40B4-BE49-F238E27FC236}">
                  <a16:creationId xmlns:a16="http://schemas.microsoft.com/office/drawing/2014/main" id="{C6AA8083-DE92-B1B9-88C0-07090850868E}"/>
                </a:ext>
              </a:extLst>
            </p:cNvPr>
            <p:cNvGrpSpPr/>
            <p:nvPr/>
          </p:nvGrpSpPr>
          <p:grpSpPr>
            <a:xfrm>
              <a:off x="7453192" y="2520939"/>
              <a:ext cx="971300" cy="683724"/>
              <a:chOff x="1539567" y="3556301"/>
              <a:chExt cx="971300" cy="683724"/>
            </a:xfrm>
          </p:grpSpPr>
          <p:sp>
            <p:nvSpPr>
              <p:cNvPr id="120" name="TextBox 119">
                <a:extLst>
                  <a:ext uri="{FF2B5EF4-FFF2-40B4-BE49-F238E27FC236}">
                    <a16:creationId xmlns:a16="http://schemas.microsoft.com/office/drawing/2014/main" id="{87564F38-FED1-295A-C29F-846C907615B1}"/>
                  </a:ext>
                </a:extLst>
              </p:cNvPr>
              <p:cNvSpPr txBox="1"/>
              <p:nvPr/>
            </p:nvSpPr>
            <p:spPr>
              <a:xfrm>
                <a:off x="1539567" y="3556301"/>
                <a:ext cx="9713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Medium" panose="020B0603050203000203" pitchFamily="34" charset="0"/>
                    <a:ea typeface="+mn-ea"/>
                    <a:cs typeface="+mn-cs"/>
                  </a:rPr>
                  <a:t>FULL DISK ENCRYPTION</a:t>
                </a:r>
              </a:p>
            </p:txBody>
          </p:sp>
          <p:pic>
            <p:nvPicPr>
              <p:cNvPr id="121" name="Graphic 120">
                <a:extLst>
                  <a:ext uri="{FF2B5EF4-FFF2-40B4-BE49-F238E27FC236}">
                    <a16:creationId xmlns:a16="http://schemas.microsoft.com/office/drawing/2014/main" id="{693671FA-3575-6409-3DAB-059A038E68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88057" y="3971735"/>
                <a:ext cx="274320" cy="268290"/>
              </a:xfrm>
              <a:prstGeom prst="rect">
                <a:avLst/>
              </a:prstGeom>
            </p:spPr>
          </p:pic>
        </p:grpSp>
        <p:grpSp>
          <p:nvGrpSpPr>
            <p:cNvPr id="88" name="Group 87">
              <a:extLst>
                <a:ext uri="{FF2B5EF4-FFF2-40B4-BE49-F238E27FC236}">
                  <a16:creationId xmlns:a16="http://schemas.microsoft.com/office/drawing/2014/main" id="{EC53C6FA-D57A-4CB9-74AF-245CF3133220}"/>
                </a:ext>
              </a:extLst>
            </p:cNvPr>
            <p:cNvGrpSpPr/>
            <p:nvPr/>
          </p:nvGrpSpPr>
          <p:grpSpPr>
            <a:xfrm>
              <a:off x="6659066" y="1901072"/>
              <a:ext cx="878392" cy="630331"/>
              <a:chOff x="293275" y="3522372"/>
              <a:chExt cx="878392" cy="630331"/>
            </a:xfrm>
          </p:grpSpPr>
          <p:sp>
            <p:nvSpPr>
              <p:cNvPr id="95" name="TextBox 94">
                <a:extLst>
                  <a:ext uri="{FF2B5EF4-FFF2-40B4-BE49-F238E27FC236}">
                    <a16:creationId xmlns:a16="http://schemas.microsoft.com/office/drawing/2014/main" id="{A50114B6-3E2C-5DA5-2EB1-2B37CD4898A6}"/>
                  </a:ext>
                </a:extLst>
              </p:cNvPr>
              <p:cNvSpPr txBox="1"/>
              <p:nvPr/>
            </p:nvSpPr>
            <p:spPr>
              <a:xfrm>
                <a:off x="293275" y="3522372"/>
                <a:ext cx="87839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Medium" panose="020B0603050203000203" pitchFamily="34" charset="0"/>
                    <a:ea typeface="+mn-ea"/>
                    <a:cs typeface="+mn-cs"/>
                  </a:rPr>
                  <a:t>APPLICATION CONTROL</a:t>
                </a:r>
              </a:p>
            </p:txBody>
          </p:sp>
          <p:pic>
            <p:nvPicPr>
              <p:cNvPr id="96" name="Graphic 95">
                <a:extLst>
                  <a:ext uri="{FF2B5EF4-FFF2-40B4-BE49-F238E27FC236}">
                    <a16:creationId xmlns:a16="http://schemas.microsoft.com/office/drawing/2014/main" id="{5BFAD0D9-9A8E-514D-D5B9-845B56FAEA0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6964" y="3906941"/>
                <a:ext cx="271015" cy="245762"/>
              </a:xfrm>
              <a:prstGeom prst="rect">
                <a:avLst/>
              </a:prstGeom>
            </p:spPr>
          </p:pic>
        </p:grpSp>
        <p:sp>
          <p:nvSpPr>
            <p:cNvPr id="89" name="TextBox 88">
              <a:hlinkClick r:id="" action="ppaction://noaction"/>
              <a:extLst>
                <a:ext uri="{FF2B5EF4-FFF2-40B4-BE49-F238E27FC236}">
                  <a16:creationId xmlns:a16="http://schemas.microsoft.com/office/drawing/2014/main" id="{45CA7E64-D62A-2AFD-E284-9FA4BA6FFE20}"/>
                </a:ext>
              </a:extLst>
            </p:cNvPr>
            <p:cNvSpPr txBox="1"/>
            <p:nvPr/>
          </p:nvSpPr>
          <p:spPr>
            <a:xfrm>
              <a:off x="1165819" y="1897781"/>
              <a:ext cx="114754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Medium" panose="020B0603050203000203" pitchFamily="34" charset="0"/>
                  <a:ea typeface="+mn-ea"/>
                  <a:cs typeface="+mn-cs"/>
                </a:rPr>
                <a:t>COMPLIANCE MANAGER</a:t>
              </a:r>
            </a:p>
          </p:txBody>
        </p:sp>
        <p:pic>
          <p:nvPicPr>
            <p:cNvPr id="90" name="Picture 89" descr="A blue neon sign with a pen and paper&#10;&#10;AI-generated content may be incorrect.">
              <a:extLst>
                <a:ext uri="{FF2B5EF4-FFF2-40B4-BE49-F238E27FC236}">
                  <a16:creationId xmlns:a16="http://schemas.microsoft.com/office/drawing/2014/main" id="{F2170B50-C9A1-9865-05BD-54C714510804}"/>
                </a:ext>
              </a:extLst>
            </p:cNvPr>
            <p:cNvPicPr>
              <a:picLocks noChangeAspect="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59056" y="2225134"/>
              <a:ext cx="342813" cy="337254"/>
            </a:xfrm>
            <a:prstGeom prst="rect">
              <a:avLst/>
            </a:prstGeom>
          </p:spPr>
        </p:pic>
        <p:sp>
          <p:nvSpPr>
            <p:cNvPr id="91" name="TextBox 90">
              <a:extLst>
                <a:ext uri="{FF2B5EF4-FFF2-40B4-BE49-F238E27FC236}">
                  <a16:creationId xmlns:a16="http://schemas.microsoft.com/office/drawing/2014/main" id="{13F80915-0A06-912F-935C-80AF6872B7C3}"/>
                </a:ext>
              </a:extLst>
            </p:cNvPr>
            <p:cNvSpPr txBox="1"/>
            <p:nvPr/>
          </p:nvSpPr>
          <p:spPr>
            <a:xfrm>
              <a:off x="5877345" y="2595458"/>
              <a:ext cx="58925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Medium" panose="020B0603050203000203" pitchFamily="34" charset="0"/>
                  <a:ea typeface="+mn-ea"/>
                  <a:cs typeface="+mn-cs"/>
                </a:rPr>
                <a:t>EASM</a:t>
              </a:r>
            </a:p>
          </p:txBody>
        </p:sp>
        <p:sp>
          <p:nvSpPr>
            <p:cNvPr id="92" name="TextBox 91">
              <a:hlinkClick r:id="" action="ppaction://noaction"/>
              <a:extLst>
                <a:ext uri="{FF2B5EF4-FFF2-40B4-BE49-F238E27FC236}">
                  <a16:creationId xmlns:a16="http://schemas.microsoft.com/office/drawing/2014/main" id="{CD7CFBB0-BB6A-E9CB-4726-188386046982}"/>
                </a:ext>
              </a:extLst>
            </p:cNvPr>
            <p:cNvSpPr txBox="1"/>
            <p:nvPr/>
          </p:nvSpPr>
          <p:spPr>
            <a:xfrm>
              <a:off x="2089246" y="2623811"/>
              <a:ext cx="1087387" cy="33855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schemeClr val="tx2"/>
                  </a:solidFill>
                  <a:effectLst/>
                  <a:uLnTx/>
                  <a:uFillTx/>
                  <a:latin typeface="Arial" panose="020B060402020202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Medium" panose="020B0603050203000203" pitchFamily="34" charset="0"/>
                  <a:ea typeface="+mn-ea"/>
                  <a:cs typeface="+mn-cs"/>
                </a:rPr>
                <a:t>Dynamic Attack Surface Reduction</a:t>
              </a:r>
            </a:p>
          </p:txBody>
        </p:sp>
        <p:pic>
          <p:nvPicPr>
            <p:cNvPr id="93" name="Graphic 92">
              <a:extLst>
                <a:ext uri="{FF2B5EF4-FFF2-40B4-BE49-F238E27FC236}">
                  <a16:creationId xmlns:a16="http://schemas.microsoft.com/office/drawing/2014/main" id="{63584BB2-AD1C-504D-B29C-267A826AC5A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58918" y="2958901"/>
              <a:ext cx="271015" cy="245762"/>
            </a:xfrm>
            <a:prstGeom prst="rect">
              <a:avLst/>
            </a:prstGeom>
          </p:spPr>
        </p:pic>
        <p:pic>
          <p:nvPicPr>
            <p:cNvPr id="94" name="Graphic 93">
              <a:extLst>
                <a:ext uri="{FF2B5EF4-FFF2-40B4-BE49-F238E27FC236}">
                  <a16:creationId xmlns:a16="http://schemas.microsoft.com/office/drawing/2014/main" id="{4EEC1C4B-BB51-3348-A2A7-37BF0E5EBD77}"/>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6035247" y="2914081"/>
              <a:ext cx="338554" cy="338554"/>
            </a:xfrm>
            <a:prstGeom prst="rect">
              <a:avLst/>
            </a:prstGeom>
          </p:spPr>
        </p:pic>
      </p:grpSp>
      <p:sp>
        <p:nvSpPr>
          <p:cNvPr id="2" name="TextBox 34">
            <a:extLst>
              <a:ext uri="{FF2B5EF4-FFF2-40B4-BE49-F238E27FC236}">
                <a16:creationId xmlns:a16="http://schemas.microsoft.com/office/drawing/2014/main" id="{5A7E1256-3A45-BB14-B8EE-E3546DF9DC79}"/>
              </a:ext>
            </a:extLst>
          </p:cNvPr>
          <p:cNvSpPr txBox="1"/>
          <p:nvPr/>
        </p:nvSpPr>
        <p:spPr>
          <a:xfrm>
            <a:off x="3121610" y="4522620"/>
            <a:ext cx="2152227" cy="516039"/>
          </a:xfrm>
          <a:prstGeom prst="rect">
            <a:avLst/>
          </a:prstGeom>
          <a:noFill/>
        </p:spPr>
        <p:txBody>
          <a:bodyPr wrap="square" rtlCol="0" anchor="ctr">
            <a:spAutoFit/>
          </a:bodyPr>
          <a:lstStyle/>
          <a:p>
            <a:pPr algn="ctr">
              <a:lnSpc>
                <a:spcPts val="1120"/>
              </a:lnSpc>
            </a:pPr>
            <a:r>
              <a:rPr lang="de-DE" sz="1100" dirty="0">
                <a:latin typeface="IBM Plex Sans" panose="020B0503050203000203" pitchFamily="34" charset="0"/>
              </a:rPr>
              <a:t>Vereinfachen Sie Ihre Sicherheitsabläufe und reduzieren Sie das Risiko</a:t>
            </a:r>
            <a:endParaRPr lang="en-US" sz="1100" dirty="0">
              <a:latin typeface="IBM Plex Sans" panose="020B0503050203000203" pitchFamily="34" charset="0"/>
            </a:endParaRPr>
          </a:p>
        </p:txBody>
      </p:sp>
    </p:spTree>
    <p:extLst>
      <p:ext uri="{BB962C8B-B14F-4D97-AF65-F5344CB8AC3E}">
        <p14:creationId xmlns:p14="http://schemas.microsoft.com/office/powerpoint/2010/main" val="10150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anim calcmode="lin" valueType="num">
                                      <p:cBhvr>
                                        <p:cTn id="8" dur="500" fill="hold"/>
                                        <p:tgtEl>
                                          <p:spTgt spid="128"/>
                                        </p:tgtEl>
                                        <p:attrNameLst>
                                          <p:attrName>ppt_x</p:attrName>
                                        </p:attrNameLst>
                                      </p:cBhvr>
                                      <p:tavLst>
                                        <p:tav tm="0">
                                          <p:val>
                                            <p:strVal val="#ppt_x"/>
                                          </p:val>
                                        </p:tav>
                                        <p:tav tm="100000">
                                          <p:val>
                                            <p:strVal val="#ppt_x"/>
                                          </p:val>
                                        </p:tav>
                                      </p:tavLst>
                                    </p:anim>
                                    <p:anim calcmode="lin" valueType="num">
                                      <p:cBhvr>
                                        <p:cTn id="9" dur="5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fade">
                                      <p:cBhvr>
                                        <p:cTn id="14" dur="500"/>
                                        <p:tgtEl>
                                          <p:spTgt spid="132"/>
                                        </p:tgtEl>
                                      </p:cBhvr>
                                    </p:animEffect>
                                    <p:anim calcmode="lin" valueType="num">
                                      <p:cBhvr>
                                        <p:cTn id="15" dur="500" fill="hold"/>
                                        <p:tgtEl>
                                          <p:spTgt spid="132"/>
                                        </p:tgtEl>
                                        <p:attrNameLst>
                                          <p:attrName>ppt_x</p:attrName>
                                        </p:attrNameLst>
                                      </p:cBhvr>
                                      <p:tavLst>
                                        <p:tav tm="0">
                                          <p:val>
                                            <p:strVal val="#ppt_x"/>
                                          </p:val>
                                        </p:tav>
                                        <p:tav tm="100000">
                                          <p:val>
                                            <p:strVal val="#ppt_x"/>
                                          </p:val>
                                        </p:tav>
                                      </p:tavLst>
                                    </p:anim>
                                    <p:anim calcmode="lin" valueType="num">
                                      <p:cBhvr>
                                        <p:cTn id="16"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3"/>
                                        </p:tgtEl>
                                        <p:attrNameLst>
                                          <p:attrName>style.visibility</p:attrName>
                                        </p:attrNameLst>
                                      </p:cBhvr>
                                      <p:to>
                                        <p:strVal val="visible"/>
                                      </p:to>
                                    </p:set>
                                    <p:animEffect transition="in" filter="fade">
                                      <p:cBhvr>
                                        <p:cTn id="21" dur="500"/>
                                        <p:tgtEl>
                                          <p:spTgt spid="133"/>
                                        </p:tgtEl>
                                      </p:cBhvr>
                                    </p:animEffect>
                                    <p:anim calcmode="lin" valueType="num">
                                      <p:cBhvr>
                                        <p:cTn id="22" dur="500" fill="hold"/>
                                        <p:tgtEl>
                                          <p:spTgt spid="133"/>
                                        </p:tgtEl>
                                        <p:attrNameLst>
                                          <p:attrName>ppt_x</p:attrName>
                                        </p:attrNameLst>
                                      </p:cBhvr>
                                      <p:tavLst>
                                        <p:tav tm="0">
                                          <p:val>
                                            <p:strVal val="#ppt_x"/>
                                          </p:val>
                                        </p:tav>
                                        <p:tav tm="100000">
                                          <p:val>
                                            <p:strVal val="#ppt_x"/>
                                          </p:val>
                                        </p:tav>
                                      </p:tavLst>
                                    </p:anim>
                                    <p:anim calcmode="lin" valueType="num">
                                      <p:cBhvr>
                                        <p:cTn id="23"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97770-E62E-B7B1-F578-0C2E7B9D8833}"/>
            </a:ext>
          </a:extLst>
        </p:cNvPr>
        <p:cNvGrpSpPr/>
        <p:nvPr/>
      </p:nvGrpSpPr>
      <p:grpSpPr>
        <a:xfrm>
          <a:off x="0" y="0"/>
          <a:ext cx="0" cy="0"/>
          <a:chOff x="0" y="0"/>
          <a:chExt cx="0" cy="0"/>
        </a:xfrm>
      </p:grpSpPr>
      <p:sp>
        <p:nvSpPr>
          <p:cNvPr id="50" name="Oval 49">
            <a:extLst>
              <a:ext uri="{FF2B5EF4-FFF2-40B4-BE49-F238E27FC236}">
                <a16:creationId xmlns:a16="http://schemas.microsoft.com/office/drawing/2014/main" id="{BBC6778E-9147-7B5F-1F2A-25FFE0A5C2A1}"/>
              </a:ext>
            </a:extLst>
          </p:cNvPr>
          <p:cNvSpPr/>
          <p:nvPr/>
        </p:nvSpPr>
        <p:spPr>
          <a:xfrm>
            <a:off x="2512448" y="-279944"/>
            <a:ext cx="7437450" cy="734481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82" name="Group 81">
            <a:extLst>
              <a:ext uri="{FF2B5EF4-FFF2-40B4-BE49-F238E27FC236}">
                <a16:creationId xmlns:a16="http://schemas.microsoft.com/office/drawing/2014/main" id="{DC089533-0D2F-B460-9E5B-214D3E43E189}"/>
              </a:ext>
            </a:extLst>
          </p:cNvPr>
          <p:cNvGrpSpPr/>
          <p:nvPr/>
        </p:nvGrpSpPr>
        <p:grpSpPr>
          <a:xfrm>
            <a:off x="5369064" y="2692102"/>
            <a:ext cx="1621512" cy="1563738"/>
            <a:chOff x="5715467" y="3569978"/>
            <a:chExt cx="901517" cy="869396"/>
          </a:xfrm>
        </p:grpSpPr>
        <p:pic>
          <p:nvPicPr>
            <p:cNvPr id="83" name="Graphic 82" descr="Users outline">
              <a:extLst>
                <a:ext uri="{FF2B5EF4-FFF2-40B4-BE49-F238E27FC236}">
                  <a16:creationId xmlns:a16="http://schemas.microsoft.com/office/drawing/2014/main" id="{9E432540-2207-047E-87E7-FE6F365CB9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5467" y="3872579"/>
              <a:ext cx="307984" cy="257175"/>
            </a:xfrm>
            <a:prstGeom prst="rect">
              <a:avLst/>
            </a:prstGeom>
          </p:spPr>
        </p:pic>
        <p:pic>
          <p:nvPicPr>
            <p:cNvPr id="84" name="Graphic 83" descr="Server outline">
              <a:extLst>
                <a:ext uri="{FF2B5EF4-FFF2-40B4-BE49-F238E27FC236}">
                  <a16:creationId xmlns:a16="http://schemas.microsoft.com/office/drawing/2014/main" id="{5D0A6D8A-B97B-0CDA-82D5-FB7D8E48009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37718" y="3898898"/>
              <a:ext cx="279266" cy="279266"/>
            </a:xfrm>
            <a:prstGeom prst="rect">
              <a:avLst/>
            </a:prstGeom>
          </p:spPr>
        </p:pic>
        <p:pic>
          <p:nvPicPr>
            <p:cNvPr id="85" name="Graphic 84" descr="Computer outline">
              <a:extLst>
                <a:ext uri="{FF2B5EF4-FFF2-40B4-BE49-F238E27FC236}">
                  <a16:creationId xmlns:a16="http://schemas.microsoft.com/office/drawing/2014/main" id="{BE481EA9-DF89-0084-9638-B26F7B01511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23451" y="4244299"/>
              <a:ext cx="195075" cy="195075"/>
            </a:xfrm>
            <a:prstGeom prst="rect">
              <a:avLst/>
            </a:prstGeom>
          </p:spPr>
        </p:pic>
        <p:pic>
          <p:nvPicPr>
            <p:cNvPr id="86" name="Graphic 85" descr="Database outline">
              <a:extLst>
                <a:ext uri="{FF2B5EF4-FFF2-40B4-BE49-F238E27FC236}">
                  <a16:creationId xmlns:a16="http://schemas.microsoft.com/office/drawing/2014/main" id="{C3CFC330-6C2B-E0D0-6080-A9C4A1FFADF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013688" y="3569978"/>
              <a:ext cx="264225" cy="264225"/>
            </a:xfrm>
            <a:prstGeom prst="rect">
              <a:avLst/>
            </a:prstGeom>
          </p:spPr>
        </p:pic>
        <p:pic>
          <p:nvPicPr>
            <p:cNvPr id="87" name="Graphic 86" descr="Network diagram outline">
              <a:extLst>
                <a:ext uri="{FF2B5EF4-FFF2-40B4-BE49-F238E27FC236}">
                  <a16:creationId xmlns:a16="http://schemas.microsoft.com/office/drawing/2014/main" id="{5DA2DFB6-C5A0-6154-E6A0-04A8875F433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023451" y="3846995"/>
              <a:ext cx="342651" cy="383073"/>
            </a:xfrm>
            <a:prstGeom prst="rect">
              <a:avLst/>
            </a:prstGeom>
          </p:spPr>
        </p:pic>
      </p:grpSp>
      <p:sp>
        <p:nvSpPr>
          <p:cNvPr id="2" name="TextBox 1">
            <a:extLst>
              <a:ext uri="{FF2B5EF4-FFF2-40B4-BE49-F238E27FC236}">
                <a16:creationId xmlns:a16="http://schemas.microsoft.com/office/drawing/2014/main" id="{A22608A5-9183-CFD0-61F3-B30CF2348DCD}"/>
              </a:ext>
            </a:extLst>
          </p:cNvPr>
          <p:cNvSpPr txBox="1"/>
          <p:nvPr/>
        </p:nvSpPr>
        <p:spPr>
          <a:xfrm>
            <a:off x="9825038" y="6550223"/>
            <a:ext cx="2366961" cy="307777"/>
          </a:xfrm>
          <a:prstGeom prst="rect">
            <a:avLst/>
          </a:prstGeom>
          <a:noFill/>
        </p:spPr>
        <p:txBody>
          <a:bodyPr wrap="square" rtlCol="0">
            <a:spAutoFit/>
          </a:bodyPr>
          <a:lstStyle/>
          <a:p>
            <a:r>
              <a:rPr lang="en-US" sz="700" dirty="0">
                <a:solidFill>
                  <a:schemeClr val="bg1">
                    <a:lumMod val="85000"/>
                  </a:schemeClr>
                </a:solidFill>
                <a:latin typeface="IBM Plex Sans" panose="020B0503050203000203" pitchFamily="34" charset="0"/>
              </a:rPr>
              <a:t>*Verizon 2025 Data Breach Investigations Report</a:t>
            </a:r>
          </a:p>
          <a:p>
            <a:r>
              <a:rPr lang="en-US" sz="700" dirty="0">
                <a:solidFill>
                  <a:schemeClr val="bg1">
                    <a:lumMod val="85000"/>
                  </a:schemeClr>
                </a:solidFill>
                <a:latin typeface="IBM Plex Sans" panose="020B0503050203000203" pitchFamily="34" charset="0"/>
              </a:rPr>
              <a:t>**Bitdefender Labs</a:t>
            </a:r>
          </a:p>
        </p:txBody>
      </p:sp>
      <p:sp>
        <p:nvSpPr>
          <p:cNvPr id="31" name="TextBox 30">
            <a:extLst>
              <a:ext uri="{FF2B5EF4-FFF2-40B4-BE49-F238E27FC236}">
                <a16:creationId xmlns:a16="http://schemas.microsoft.com/office/drawing/2014/main" id="{5097699C-23B7-7675-9009-DB7879BCFD53}"/>
              </a:ext>
            </a:extLst>
          </p:cNvPr>
          <p:cNvSpPr txBox="1"/>
          <p:nvPr/>
        </p:nvSpPr>
        <p:spPr>
          <a:xfrm>
            <a:off x="3501582" y="361600"/>
            <a:ext cx="5544616" cy="461665"/>
          </a:xfrm>
          <a:prstGeom prst="rect">
            <a:avLst/>
          </a:prstGeom>
          <a:noFill/>
        </p:spPr>
        <p:txBody>
          <a:bodyPr wrap="square" rtlCol="0">
            <a:spAutoFit/>
          </a:bodyPr>
          <a:lstStyle/>
          <a:p>
            <a:pPr algn="ctr"/>
            <a:r>
              <a:rPr lang="en-US" sz="2400" b="1" dirty="0" err="1">
                <a:latin typeface="IBM Plex Sans Light" panose="020B0403050203000203" pitchFamily="34" charset="0"/>
              </a:rPr>
              <a:t>Expandierende</a:t>
            </a:r>
            <a:r>
              <a:rPr lang="en-US" sz="2400" b="1" dirty="0">
                <a:latin typeface="IBM Plex Sans Light" panose="020B0403050203000203" pitchFamily="34" charset="0"/>
              </a:rPr>
              <a:t> </a:t>
            </a:r>
            <a:r>
              <a:rPr lang="en-US" sz="2400" b="1" dirty="0" err="1">
                <a:latin typeface="IBM Plex Sans Light" panose="020B0403050203000203" pitchFamily="34" charset="0"/>
              </a:rPr>
              <a:t>Angriffsfläche</a:t>
            </a:r>
            <a:endParaRPr lang="en-US" sz="2400" b="1" dirty="0">
              <a:latin typeface="IBM Plex Sans Light" panose="020B0403050203000203" pitchFamily="34" charset="0"/>
              <a:ea typeface="+mj-ea"/>
              <a:cs typeface="+mj-cs"/>
            </a:endParaRPr>
          </a:p>
        </p:txBody>
      </p:sp>
      <p:grpSp>
        <p:nvGrpSpPr>
          <p:cNvPr id="32" name="Group 31">
            <a:extLst>
              <a:ext uri="{FF2B5EF4-FFF2-40B4-BE49-F238E27FC236}">
                <a16:creationId xmlns:a16="http://schemas.microsoft.com/office/drawing/2014/main" id="{8D9887B0-F8D2-68FF-5823-44C701D1CFA0}"/>
              </a:ext>
            </a:extLst>
          </p:cNvPr>
          <p:cNvGrpSpPr/>
          <p:nvPr/>
        </p:nvGrpSpPr>
        <p:grpSpPr>
          <a:xfrm>
            <a:off x="781763" y="1374050"/>
            <a:ext cx="2578089" cy="1915887"/>
            <a:chOff x="781763" y="1374050"/>
            <a:chExt cx="2578089" cy="1915887"/>
          </a:xfrm>
        </p:grpSpPr>
        <p:sp>
          <p:nvSpPr>
            <p:cNvPr id="33" name="Rectangle 32">
              <a:extLst>
                <a:ext uri="{FF2B5EF4-FFF2-40B4-BE49-F238E27FC236}">
                  <a16:creationId xmlns:a16="http://schemas.microsoft.com/office/drawing/2014/main" id="{80FA7BE9-79A0-B193-1718-10B8A74D8453}"/>
                </a:ext>
              </a:extLst>
            </p:cNvPr>
            <p:cNvSpPr/>
            <p:nvPr/>
          </p:nvSpPr>
          <p:spPr>
            <a:xfrm>
              <a:off x="781763" y="1374050"/>
              <a:ext cx="2578089" cy="1915887"/>
            </a:xfrm>
            <a:prstGeom prst="rect">
              <a:avLst/>
            </a:prstGeom>
            <a:solidFill>
              <a:schemeClr val="bg1">
                <a:lumMod val="95000"/>
              </a:schemeClr>
            </a:solidFill>
            <a:ln>
              <a:noFill/>
            </a:ln>
            <a:effectLst>
              <a:outerShdw blurRad="315039" sx="102000" sy="102000" algn="ctr" rotWithShape="0">
                <a:prstClr val="black">
                  <a:alpha val="40847"/>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IBM Plex Sans" panose="020B0503050203000203" pitchFamily="34" charset="0"/>
              </a:endParaRPr>
            </a:p>
          </p:txBody>
        </p:sp>
        <p:sp>
          <p:nvSpPr>
            <p:cNvPr id="34" name="TextBox 33">
              <a:extLst>
                <a:ext uri="{FF2B5EF4-FFF2-40B4-BE49-F238E27FC236}">
                  <a16:creationId xmlns:a16="http://schemas.microsoft.com/office/drawing/2014/main" id="{206BC86D-3E42-4DDF-5108-E53F7CA556F5}"/>
                </a:ext>
              </a:extLst>
            </p:cNvPr>
            <p:cNvSpPr txBox="1"/>
            <p:nvPr/>
          </p:nvSpPr>
          <p:spPr>
            <a:xfrm>
              <a:off x="943197" y="1776308"/>
              <a:ext cx="1673525" cy="707886"/>
            </a:xfrm>
            <a:prstGeom prst="rect">
              <a:avLst/>
            </a:prstGeom>
            <a:noFill/>
            <a:effectLst>
              <a:outerShdw blurRad="63500" sx="102000" sy="102000" algn="ctr" rotWithShape="0">
                <a:prstClr val="black">
                  <a:alpha val="40000"/>
                </a:prstClr>
              </a:outerShdw>
            </a:effectLst>
          </p:spPr>
          <p:txBody>
            <a:bodyPr wrap="square" rtlCol="0">
              <a:spAutoFit/>
            </a:bodyPr>
            <a:lstStyle/>
            <a:p>
              <a:r>
                <a:rPr lang="en-GB" sz="4000" b="1" dirty="0">
                  <a:solidFill>
                    <a:srgbClr val="006EFF"/>
                  </a:solidFill>
                  <a:latin typeface="IBM Plex Sans" panose="020B0503050203000203" pitchFamily="34" charset="0"/>
                </a:rPr>
                <a:t>60%</a:t>
              </a:r>
              <a:endParaRPr lang="en-US" sz="4000" b="1" dirty="0">
                <a:solidFill>
                  <a:srgbClr val="006EFF"/>
                </a:solidFill>
                <a:latin typeface="IBM Plex Sans" panose="020B0503050203000203" pitchFamily="34" charset="0"/>
              </a:endParaRPr>
            </a:p>
          </p:txBody>
        </p:sp>
        <p:sp>
          <p:nvSpPr>
            <p:cNvPr id="35" name="TextBox 34">
              <a:extLst>
                <a:ext uri="{FF2B5EF4-FFF2-40B4-BE49-F238E27FC236}">
                  <a16:creationId xmlns:a16="http://schemas.microsoft.com/office/drawing/2014/main" id="{02B9DD97-15A6-632C-2E2D-0911A12D32D8}"/>
                </a:ext>
              </a:extLst>
            </p:cNvPr>
            <p:cNvSpPr txBox="1"/>
            <p:nvPr/>
          </p:nvSpPr>
          <p:spPr>
            <a:xfrm>
              <a:off x="943197" y="2484194"/>
              <a:ext cx="2173245" cy="523220"/>
            </a:xfrm>
            <a:prstGeom prst="rect">
              <a:avLst/>
            </a:prstGeom>
            <a:noFill/>
          </p:spPr>
          <p:txBody>
            <a:bodyPr wrap="square">
              <a:spAutoFit/>
            </a:bodyPr>
            <a:lstStyle/>
            <a:p>
              <a:r>
                <a:rPr lang="en-US" sz="1400" dirty="0">
                  <a:solidFill>
                    <a:schemeClr val="tx1">
                      <a:lumMod val="85000"/>
                      <a:lumOff val="15000"/>
                    </a:schemeClr>
                  </a:solidFill>
                  <a:latin typeface="IBM Plex Sans" panose="020B0503050203000203" pitchFamily="34" charset="0"/>
                </a:rPr>
                <a:t>breaches </a:t>
              </a:r>
              <a:r>
                <a:rPr lang="en-US" sz="1400" dirty="0" err="1">
                  <a:solidFill>
                    <a:schemeClr val="tx1">
                      <a:lumMod val="85000"/>
                      <a:lumOff val="15000"/>
                    </a:schemeClr>
                  </a:solidFill>
                  <a:latin typeface="IBM Plex Sans" panose="020B0503050203000203" pitchFamily="34" charset="0"/>
                </a:rPr>
                <a:t>involvieren</a:t>
              </a:r>
              <a:r>
                <a:rPr lang="en-US" sz="1400" dirty="0">
                  <a:solidFill>
                    <a:schemeClr val="tx1">
                      <a:lumMod val="85000"/>
                      <a:lumOff val="15000"/>
                    </a:schemeClr>
                  </a:solidFill>
                  <a:latin typeface="IBM Plex Sans" panose="020B0503050203000203" pitchFamily="34" charset="0"/>
                </a:rPr>
                <a:t> Menschen*</a:t>
              </a:r>
            </a:p>
          </p:txBody>
        </p:sp>
        <p:sp>
          <p:nvSpPr>
            <p:cNvPr id="36" name="Rectangle 35">
              <a:extLst>
                <a:ext uri="{FF2B5EF4-FFF2-40B4-BE49-F238E27FC236}">
                  <a16:creationId xmlns:a16="http://schemas.microsoft.com/office/drawing/2014/main" id="{BADB2A17-B6AC-3458-4280-6D0D71E70B35}"/>
                </a:ext>
              </a:extLst>
            </p:cNvPr>
            <p:cNvSpPr/>
            <p:nvPr/>
          </p:nvSpPr>
          <p:spPr>
            <a:xfrm>
              <a:off x="781763" y="1374050"/>
              <a:ext cx="2578089" cy="119736"/>
            </a:xfrm>
            <a:prstGeom prst="rect">
              <a:avLst/>
            </a:prstGeom>
            <a:solidFill>
              <a:srgbClr val="006E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IBM Plex Sans" panose="020B0503050203000203" pitchFamily="34" charset="0"/>
              </a:endParaRPr>
            </a:p>
          </p:txBody>
        </p:sp>
      </p:grpSp>
      <p:grpSp>
        <p:nvGrpSpPr>
          <p:cNvPr id="37" name="Group 36">
            <a:extLst>
              <a:ext uri="{FF2B5EF4-FFF2-40B4-BE49-F238E27FC236}">
                <a16:creationId xmlns:a16="http://schemas.microsoft.com/office/drawing/2014/main" id="{E3B1B584-C19A-C9B7-5616-1511394ABD52}"/>
              </a:ext>
            </a:extLst>
          </p:cNvPr>
          <p:cNvGrpSpPr/>
          <p:nvPr/>
        </p:nvGrpSpPr>
        <p:grpSpPr>
          <a:xfrm>
            <a:off x="781763" y="3568064"/>
            <a:ext cx="2658299" cy="1915886"/>
            <a:chOff x="781763" y="3568064"/>
            <a:chExt cx="2658299" cy="1915886"/>
          </a:xfrm>
        </p:grpSpPr>
        <p:sp>
          <p:nvSpPr>
            <p:cNvPr id="38" name="Rectangle 37">
              <a:extLst>
                <a:ext uri="{FF2B5EF4-FFF2-40B4-BE49-F238E27FC236}">
                  <a16:creationId xmlns:a16="http://schemas.microsoft.com/office/drawing/2014/main" id="{7DC3845B-2D95-E55E-F4E4-8D149CBED376}"/>
                </a:ext>
              </a:extLst>
            </p:cNvPr>
            <p:cNvSpPr/>
            <p:nvPr/>
          </p:nvSpPr>
          <p:spPr>
            <a:xfrm>
              <a:off x="781763" y="3568064"/>
              <a:ext cx="2578089" cy="1915886"/>
            </a:xfrm>
            <a:prstGeom prst="rect">
              <a:avLst/>
            </a:prstGeom>
            <a:solidFill>
              <a:schemeClr val="bg1">
                <a:lumMod val="95000"/>
              </a:schemeClr>
            </a:solidFill>
            <a:ln>
              <a:noFill/>
            </a:ln>
            <a:effectLst>
              <a:outerShdw blurRad="315039" sx="102000" sy="102000" algn="ctr" rotWithShape="0">
                <a:prstClr val="black">
                  <a:alpha val="40847"/>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IBM Plex Sans" panose="020B0503050203000203" pitchFamily="34" charset="0"/>
              </a:endParaRPr>
            </a:p>
          </p:txBody>
        </p:sp>
        <p:sp>
          <p:nvSpPr>
            <p:cNvPr id="39" name="TextBox 38">
              <a:extLst>
                <a:ext uri="{FF2B5EF4-FFF2-40B4-BE49-F238E27FC236}">
                  <a16:creationId xmlns:a16="http://schemas.microsoft.com/office/drawing/2014/main" id="{34EBCDBA-54B7-5094-8718-01090BA2465C}"/>
                </a:ext>
              </a:extLst>
            </p:cNvPr>
            <p:cNvSpPr txBox="1"/>
            <p:nvPr/>
          </p:nvSpPr>
          <p:spPr>
            <a:xfrm>
              <a:off x="943197" y="3970322"/>
              <a:ext cx="1673525" cy="707886"/>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4000" b="1" dirty="0">
                  <a:solidFill>
                    <a:srgbClr val="006EFF"/>
                  </a:solidFill>
                  <a:latin typeface="IBM Plex Sans" panose="020B0503050203000203" pitchFamily="34" charset="0"/>
                </a:rPr>
                <a:t>34%</a:t>
              </a:r>
            </a:p>
          </p:txBody>
        </p:sp>
        <p:sp>
          <p:nvSpPr>
            <p:cNvPr id="40" name="TextBox 39">
              <a:extLst>
                <a:ext uri="{FF2B5EF4-FFF2-40B4-BE49-F238E27FC236}">
                  <a16:creationId xmlns:a16="http://schemas.microsoft.com/office/drawing/2014/main" id="{08794332-E4AD-EEE0-81F7-D6768BDDEB79}"/>
                </a:ext>
              </a:extLst>
            </p:cNvPr>
            <p:cNvSpPr txBox="1"/>
            <p:nvPr/>
          </p:nvSpPr>
          <p:spPr>
            <a:xfrm>
              <a:off x="861973" y="4736768"/>
              <a:ext cx="2578089" cy="523220"/>
            </a:xfrm>
            <a:prstGeom prst="rect">
              <a:avLst/>
            </a:prstGeom>
            <a:noFill/>
          </p:spPr>
          <p:txBody>
            <a:bodyPr wrap="square">
              <a:spAutoFit/>
            </a:bodyPr>
            <a:lstStyle/>
            <a:p>
              <a:r>
                <a:rPr lang="en-US" sz="1400" dirty="0">
                  <a:solidFill>
                    <a:schemeClr val="tx1">
                      <a:lumMod val="85000"/>
                      <a:lumOff val="15000"/>
                    </a:schemeClr>
                  </a:solidFill>
                  <a:latin typeface="IBM Plex Sans" panose="020B0503050203000203" pitchFamily="34" charset="0"/>
                </a:rPr>
                <a:t>breaches </a:t>
              </a:r>
              <a:r>
                <a:rPr lang="en-US" sz="1400" dirty="0" err="1">
                  <a:solidFill>
                    <a:schemeClr val="tx1">
                      <a:lumMod val="85000"/>
                      <a:lumOff val="15000"/>
                    </a:schemeClr>
                  </a:solidFill>
                  <a:latin typeface="IBM Plex Sans" panose="020B0503050203000203" pitchFamily="34" charset="0"/>
                </a:rPr>
                <a:t>durch</a:t>
              </a:r>
              <a:r>
                <a:rPr lang="en-US" sz="1400" dirty="0">
                  <a:solidFill>
                    <a:schemeClr val="tx1">
                      <a:lumMod val="85000"/>
                      <a:lumOff val="15000"/>
                    </a:schemeClr>
                  </a:solidFill>
                  <a:latin typeface="IBM Plex Sans" panose="020B0503050203000203" pitchFamily="34" charset="0"/>
                </a:rPr>
                <a:t> </a:t>
              </a:r>
              <a:r>
                <a:rPr lang="en-US" sz="1400" dirty="0" err="1">
                  <a:solidFill>
                    <a:schemeClr val="tx1">
                      <a:lumMod val="85000"/>
                      <a:lumOff val="15000"/>
                    </a:schemeClr>
                  </a:solidFill>
                  <a:latin typeface="IBM Plex Sans" panose="020B0503050203000203" pitchFamily="34" charset="0"/>
                </a:rPr>
                <a:t>ausgenutzte</a:t>
              </a:r>
              <a:r>
                <a:rPr lang="en-US" sz="1400" dirty="0">
                  <a:solidFill>
                    <a:schemeClr val="tx1">
                      <a:lumMod val="85000"/>
                      <a:lumOff val="15000"/>
                    </a:schemeClr>
                  </a:solidFill>
                  <a:latin typeface="IBM Plex Sans" panose="020B0503050203000203" pitchFamily="34" charset="0"/>
                </a:rPr>
                <a:t> </a:t>
              </a:r>
              <a:r>
                <a:rPr lang="en-US" sz="1400" dirty="0" err="1">
                  <a:solidFill>
                    <a:schemeClr val="tx1">
                      <a:lumMod val="85000"/>
                      <a:lumOff val="15000"/>
                    </a:schemeClr>
                  </a:solidFill>
                  <a:latin typeface="IBM Plex Sans" panose="020B0503050203000203" pitchFamily="34" charset="0"/>
                </a:rPr>
                <a:t>Schwachstellen</a:t>
              </a:r>
              <a:r>
                <a:rPr lang="en-US" sz="1400" dirty="0">
                  <a:solidFill>
                    <a:schemeClr val="tx1">
                      <a:lumMod val="85000"/>
                      <a:lumOff val="15000"/>
                    </a:schemeClr>
                  </a:solidFill>
                  <a:latin typeface="IBM Plex Sans" panose="020B0503050203000203" pitchFamily="34" charset="0"/>
                </a:rPr>
                <a:t>*</a:t>
              </a:r>
            </a:p>
          </p:txBody>
        </p:sp>
        <p:sp>
          <p:nvSpPr>
            <p:cNvPr id="41" name="Rectangle 40">
              <a:extLst>
                <a:ext uri="{FF2B5EF4-FFF2-40B4-BE49-F238E27FC236}">
                  <a16:creationId xmlns:a16="http://schemas.microsoft.com/office/drawing/2014/main" id="{F1C12FB4-112F-8300-E758-FC3E9B183E52}"/>
                </a:ext>
              </a:extLst>
            </p:cNvPr>
            <p:cNvSpPr/>
            <p:nvPr/>
          </p:nvSpPr>
          <p:spPr>
            <a:xfrm>
              <a:off x="781763" y="3568064"/>
              <a:ext cx="2578089" cy="119736"/>
            </a:xfrm>
            <a:prstGeom prst="rect">
              <a:avLst/>
            </a:prstGeom>
            <a:solidFill>
              <a:srgbClr val="006E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IBM Plex Sans" panose="020B0503050203000203" pitchFamily="34" charset="0"/>
              </a:endParaRPr>
            </a:p>
          </p:txBody>
        </p:sp>
      </p:grpSp>
      <p:grpSp>
        <p:nvGrpSpPr>
          <p:cNvPr id="42" name="Group 41">
            <a:extLst>
              <a:ext uri="{FF2B5EF4-FFF2-40B4-BE49-F238E27FC236}">
                <a16:creationId xmlns:a16="http://schemas.microsoft.com/office/drawing/2014/main" id="{2511BDD9-C0DA-16D7-AB30-570914BB77E8}"/>
              </a:ext>
            </a:extLst>
          </p:cNvPr>
          <p:cNvGrpSpPr/>
          <p:nvPr/>
        </p:nvGrpSpPr>
        <p:grpSpPr>
          <a:xfrm>
            <a:off x="8682270" y="1374050"/>
            <a:ext cx="2578089" cy="1915887"/>
            <a:chOff x="8682270" y="1374050"/>
            <a:chExt cx="2578089" cy="1915887"/>
          </a:xfrm>
        </p:grpSpPr>
        <p:sp>
          <p:nvSpPr>
            <p:cNvPr id="43" name="Rectangle 42">
              <a:extLst>
                <a:ext uri="{FF2B5EF4-FFF2-40B4-BE49-F238E27FC236}">
                  <a16:creationId xmlns:a16="http://schemas.microsoft.com/office/drawing/2014/main" id="{13E38A2C-68FD-2A21-00C1-756C884CA392}"/>
                </a:ext>
              </a:extLst>
            </p:cNvPr>
            <p:cNvSpPr/>
            <p:nvPr/>
          </p:nvSpPr>
          <p:spPr>
            <a:xfrm>
              <a:off x="8682270" y="1374050"/>
              <a:ext cx="2578089" cy="1915887"/>
            </a:xfrm>
            <a:prstGeom prst="rect">
              <a:avLst/>
            </a:prstGeom>
            <a:solidFill>
              <a:schemeClr val="bg1">
                <a:lumMod val="95000"/>
              </a:schemeClr>
            </a:solidFill>
            <a:ln>
              <a:noFill/>
            </a:ln>
            <a:effectLst>
              <a:outerShdw blurRad="315039" sx="102000" sy="102000" algn="ctr" rotWithShape="0">
                <a:prstClr val="black">
                  <a:alpha val="40847"/>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IBM Plex Sans" panose="020B0503050203000203" pitchFamily="34" charset="0"/>
              </a:endParaRPr>
            </a:p>
          </p:txBody>
        </p:sp>
        <p:sp>
          <p:nvSpPr>
            <p:cNvPr id="44" name="TextBox 43">
              <a:extLst>
                <a:ext uri="{FF2B5EF4-FFF2-40B4-BE49-F238E27FC236}">
                  <a16:creationId xmlns:a16="http://schemas.microsoft.com/office/drawing/2014/main" id="{D3A8F8F1-5901-0E15-5391-B22BDC4E74DD}"/>
                </a:ext>
              </a:extLst>
            </p:cNvPr>
            <p:cNvSpPr txBox="1"/>
            <p:nvPr/>
          </p:nvSpPr>
          <p:spPr>
            <a:xfrm>
              <a:off x="8843704" y="1776308"/>
              <a:ext cx="1673525" cy="707886"/>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4000" b="1" dirty="0">
                  <a:solidFill>
                    <a:srgbClr val="006EFF"/>
                  </a:solidFill>
                  <a:latin typeface="IBM Plex Sans" panose="020B0503050203000203" pitchFamily="34" charset="0"/>
                </a:rPr>
                <a:t>30%</a:t>
              </a:r>
            </a:p>
          </p:txBody>
        </p:sp>
        <p:sp>
          <p:nvSpPr>
            <p:cNvPr id="45" name="TextBox 44">
              <a:extLst>
                <a:ext uri="{FF2B5EF4-FFF2-40B4-BE49-F238E27FC236}">
                  <a16:creationId xmlns:a16="http://schemas.microsoft.com/office/drawing/2014/main" id="{A4E3322A-386A-3F47-20F5-0BFB61305C35}"/>
                </a:ext>
              </a:extLst>
            </p:cNvPr>
            <p:cNvSpPr txBox="1"/>
            <p:nvPr/>
          </p:nvSpPr>
          <p:spPr>
            <a:xfrm>
              <a:off x="8843704" y="2484194"/>
              <a:ext cx="2173245" cy="523220"/>
            </a:xfrm>
            <a:prstGeom prst="rect">
              <a:avLst/>
            </a:prstGeom>
            <a:noFill/>
          </p:spPr>
          <p:txBody>
            <a:bodyPr wrap="square">
              <a:spAutoFit/>
            </a:bodyPr>
            <a:lstStyle/>
            <a:p>
              <a:r>
                <a:rPr lang="en-US" sz="1400" dirty="0">
                  <a:solidFill>
                    <a:schemeClr val="tx1">
                      <a:lumMod val="85000"/>
                      <a:lumOff val="15000"/>
                    </a:schemeClr>
                  </a:solidFill>
                  <a:latin typeface="IBM Plex Sans" panose="020B0503050203000203" pitchFamily="34" charset="0"/>
                </a:rPr>
                <a:t>breaches </a:t>
              </a:r>
              <a:r>
                <a:rPr lang="en-US" sz="1400" dirty="0" err="1">
                  <a:solidFill>
                    <a:schemeClr val="tx1">
                      <a:lumMod val="85000"/>
                      <a:lumOff val="15000"/>
                    </a:schemeClr>
                  </a:solidFill>
                  <a:latin typeface="IBM Plex Sans" panose="020B0503050203000203" pitchFamily="34" charset="0"/>
                </a:rPr>
                <a:t>involvieren</a:t>
              </a:r>
              <a:r>
                <a:rPr lang="en-US" sz="1400" dirty="0">
                  <a:solidFill>
                    <a:schemeClr val="tx1">
                      <a:lumMod val="85000"/>
                      <a:lumOff val="15000"/>
                    </a:schemeClr>
                  </a:solidFill>
                  <a:latin typeface="IBM Plex Sans" panose="020B0503050203000203" pitchFamily="34" charset="0"/>
                </a:rPr>
                <a:t> 3</a:t>
              </a:r>
              <a:r>
                <a:rPr lang="en-US" sz="1400" baseline="30000" dirty="0">
                  <a:solidFill>
                    <a:schemeClr val="tx1">
                      <a:lumMod val="85000"/>
                      <a:lumOff val="15000"/>
                    </a:schemeClr>
                  </a:solidFill>
                  <a:latin typeface="IBM Plex Sans" panose="020B0503050203000203" pitchFamily="34" charset="0"/>
                </a:rPr>
                <a:t>rd</a:t>
              </a:r>
              <a:r>
                <a:rPr lang="en-US" sz="1400" dirty="0">
                  <a:solidFill>
                    <a:schemeClr val="tx1">
                      <a:lumMod val="85000"/>
                      <a:lumOff val="15000"/>
                    </a:schemeClr>
                  </a:solidFill>
                  <a:latin typeface="IBM Plex Sans" panose="020B0503050203000203" pitchFamily="34" charset="0"/>
                </a:rPr>
                <a:t> party*</a:t>
              </a:r>
            </a:p>
          </p:txBody>
        </p:sp>
        <p:sp>
          <p:nvSpPr>
            <p:cNvPr id="46" name="Rectangle 45">
              <a:extLst>
                <a:ext uri="{FF2B5EF4-FFF2-40B4-BE49-F238E27FC236}">
                  <a16:creationId xmlns:a16="http://schemas.microsoft.com/office/drawing/2014/main" id="{B24674EA-9763-AA23-3E66-5ED165130A78}"/>
                </a:ext>
              </a:extLst>
            </p:cNvPr>
            <p:cNvSpPr/>
            <p:nvPr/>
          </p:nvSpPr>
          <p:spPr>
            <a:xfrm>
              <a:off x="8682270" y="1374050"/>
              <a:ext cx="2578089" cy="119736"/>
            </a:xfrm>
            <a:prstGeom prst="rect">
              <a:avLst/>
            </a:prstGeom>
            <a:solidFill>
              <a:srgbClr val="006E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IBM Plex Sans" panose="020B0503050203000203" pitchFamily="34" charset="0"/>
              </a:endParaRPr>
            </a:p>
          </p:txBody>
        </p:sp>
      </p:grpSp>
      <p:grpSp>
        <p:nvGrpSpPr>
          <p:cNvPr id="47" name="Group 46">
            <a:extLst>
              <a:ext uri="{FF2B5EF4-FFF2-40B4-BE49-F238E27FC236}">
                <a16:creationId xmlns:a16="http://schemas.microsoft.com/office/drawing/2014/main" id="{54191D13-0F1B-F619-8A73-CE7A609B7AE5}"/>
              </a:ext>
            </a:extLst>
          </p:cNvPr>
          <p:cNvGrpSpPr/>
          <p:nvPr/>
        </p:nvGrpSpPr>
        <p:grpSpPr>
          <a:xfrm>
            <a:off x="8682270" y="3568064"/>
            <a:ext cx="2578089" cy="1915886"/>
            <a:chOff x="8682270" y="3568064"/>
            <a:chExt cx="2578089" cy="1915886"/>
          </a:xfrm>
        </p:grpSpPr>
        <p:sp>
          <p:nvSpPr>
            <p:cNvPr id="48" name="Rectangle 47">
              <a:extLst>
                <a:ext uri="{FF2B5EF4-FFF2-40B4-BE49-F238E27FC236}">
                  <a16:creationId xmlns:a16="http://schemas.microsoft.com/office/drawing/2014/main" id="{2692D95C-E96B-DA89-D343-A2597FFFA0C3}"/>
                </a:ext>
              </a:extLst>
            </p:cNvPr>
            <p:cNvSpPr/>
            <p:nvPr/>
          </p:nvSpPr>
          <p:spPr>
            <a:xfrm>
              <a:off x="8682270" y="3568064"/>
              <a:ext cx="2578089" cy="1915886"/>
            </a:xfrm>
            <a:prstGeom prst="rect">
              <a:avLst/>
            </a:prstGeom>
            <a:solidFill>
              <a:schemeClr val="bg1">
                <a:lumMod val="95000"/>
              </a:schemeClr>
            </a:solidFill>
            <a:ln>
              <a:noFill/>
            </a:ln>
            <a:effectLst>
              <a:outerShdw blurRad="315039" sx="102000" sy="102000" algn="ctr" rotWithShape="0">
                <a:prstClr val="black">
                  <a:alpha val="40847"/>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IBM Plex Sans" panose="020B0503050203000203" pitchFamily="34" charset="0"/>
              </a:endParaRPr>
            </a:p>
          </p:txBody>
        </p:sp>
        <p:sp>
          <p:nvSpPr>
            <p:cNvPr id="49" name="TextBox 48">
              <a:extLst>
                <a:ext uri="{FF2B5EF4-FFF2-40B4-BE49-F238E27FC236}">
                  <a16:creationId xmlns:a16="http://schemas.microsoft.com/office/drawing/2014/main" id="{DB4E9AF1-9A5D-90EC-21CC-73B9356E8BC7}"/>
                </a:ext>
              </a:extLst>
            </p:cNvPr>
            <p:cNvSpPr txBox="1"/>
            <p:nvPr/>
          </p:nvSpPr>
          <p:spPr>
            <a:xfrm>
              <a:off x="8843704" y="3970322"/>
              <a:ext cx="2237341" cy="707886"/>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4000" b="1" dirty="0">
                  <a:solidFill>
                    <a:srgbClr val="006EFF"/>
                  </a:solidFill>
                  <a:latin typeface="IBM Plex Sans" panose="020B0503050203000203" pitchFamily="34" charset="0"/>
                </a:rPr>
                <a:t>32 Tage</a:t>
              </a:r>
            </a:p>
          </p:txBody>
        </p:sp>
        <p:sp>
          <p:nvSpPr>
            <p:cNvPr id="67" name="TextBox 66">
              <a:extLst>
                <a:ext uri="{FF2B5EF4-FFF2-40B4-BE49-F238E27FC236}">
                  <a16:creationId xmlns:a16="http://schemas.microsoft.com/office/drawing/2014/main" id="{2E6884C5-F2B4-E230-3E22-065E1D3EBD75}"/>
                </a:ext>
              </a:extLst>
            </p:cNvPr>
            <p:cNvSpPr txBox="1"/>
            <p:nvPr/>
          </p:nvSpPr>
          <p:spPr>
            <a:xfrm>
              <a:off x="8843704" y="4678208"/>
              <a:ext cx="2173245" cy="523220"/>
            </a:xfrm>
            <a:prstGeom prst="rect">
              <a:avLst/>
            </a:prstGeom>
            <a:noFill/>
          </p:spPr>
          <p:txBody>
            <a:bodyPr wrap="square">
              <a:spAutoFit/>
            </a:bodyPr>
            <a:lstStyle/>
            <a:p>
              <a:r>
                <a:rPr lang="de-DE" sz="1400" dirty="0">
                  <a:latin typeface="IBM Plex Sans" panose="020B0503050203000203" pitchFamily="34" charset="0"/>
                </a:rPr>
                <a:t>Um Schwachstellen am Perimeter zu beheben*</a:t>
              </a:r>
              <a:endParaRPr lang="en-US" sz="1400" dirty="0">
                <a:latin typeface="IBM Plex Sans" panose="020B0503050203000203" pitchFamily="34" charset="0"/>
              </a:endParaRPr>
            </a:p>
          </p:txBody>
        </p:sp>
        <p:sp>
          <p:nvSpPr>
            <p:cNvPr id="68" name="Rectangle 67">
              <a:extLst>
                <a:ext uri="{FF2B5EF4-FFF2-40B4-BE49-F238E27FC236}">
                  <a16:creationId xmlns:a16="http://schemas.microsoft.com/office/drawing/2014/main" id="{97E32C9F-E751-CCBE-C32A-761990DECEC6}"/>
                </a:ext>
              </a:extLst>
            </p:cNvPr>
            <p:cNvSpPr/>
            <p:nvPr/>
          </p:nvSpPr>
          <p:spPr>
            <a:xfrm>
              <a:off x="8682270" y="3568064"/>
              <a:ext cx="2578089" cy="119736"/>
            </a:xfrm>
            <a:prstGeom prst="rect">
              <a:avLst/>
            </a:prstGeom>
            <a:solidFill>
              <a:srgbClr val="006E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IBM Plex Sans" panose="020B0503050203000203" pitchFamily="34" charset="0"/>
              </a:endParaRPr>
            </a:p>
          </p:txBody>
        </p:sp>
      </p:grpSp>
      <p:grpSp>
        <p:nvGrpSpPr>
          <p:cNvPr id="69" name="Group 68">
            <a:extLst>
              <a:ext uri="{FF2B5EF4-FFF2-40B4-BE49-F238E27FC236}">
                <a16:creationId xmlns:a16="http://schemas.microsoft.com/office/drawing/2014/main" id="{7924EA67-9A96-AB2B-D0C3-371B7B524A10}"/>
              </a:ext>
            </a:extLst>
          </p:cNvPr>
          <p:cNvGrpSpPr/>
          <p:nvPr/>
        </p:nvGrpSpPr>
        <p:grpSpPr>
          <a:xfrm>
            <a:off x="4895854" y="2557742"/>
            <a:ext cx="2578089" cy="1915887"/>
            <a:chOff x="4885734" y="2479582"/>
            <a:chExt cx="2578089" cy="1915887"/>
          </a:xfrm>
        </p:grpSpPr>
        <p:sp>
          <p:nvSpPr>
            <p:cNvPr id="70" name="Rectangle 69">
              <a:extLst>
                <a:ext uri="{FF2B5EF4-FFF2-40B4-BE49-F238E27FC236}">
                  <a16:creationId xmlns:a16="http://schemas.microsoft.com/office/drawing/2014/main" id="{DF6EA19F-B1F1-FA49-DBE1-C3270B3AB193}"/>
                </a:ext>
              </a:extLst>
            </p:cNvPr>
            <p:cNvSpPr/>
            <p:nvPr/>
          </p:nvSpPr>
          <p:spPr>
            <a:xfrm>
              <a:off x="4885734" y="2479582"/>
              <a:ext cx="2578089" cy="1915887"/>
            </a:xfrm>
            <a:prstGeom prst="rect">
              <a:avLst/>
            </a:prstGeom>
            <a:solidFill>
              <a:schemeClr val="bg1">
                <a:lumMod val="95000"/>
              </a:schemeClr>
            </a:solidFill>
            <a:ln>
              <a:noFill/>
            </a:ln>
            <a:effectLst>
              <a:outerShdw blurRad="315039" sx="102000" sy="102000" algn="ctr" rotWithShape="0">
                <a:prstClr val="black">
                  <a:alpha val="40847"/>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IBM Plex Sans" panose="020B0503050203000203" pitchFamily="34" charset="0"/>
              </a:endParaRPr>
            </a:p>
          </p:txBody>
        </p:sp>
        <p:sp>
          <p:nvSpPr>
            <p:cNvPr id="71" name="TextBox 70">
              <a:extLst>
                <a:ext uri="{FF2B5EF4-FFF2-40B4-BE49-F238E27FC236}">
                  <a16:creationId xmlns:a16="http://schemas.microsoft.com/office/drawing/2014/main" id="{9E008D42-7862-C6CC-EB17-5F729FB1ECD3}"/>
                </a:ext>
              </a:extLst>
            </p:cNvPr>
            <p:cNvSpPr txBox="1"/>
            <p:nvPr/>
          </p:nvSpPr>
          <p:spPr>
            <a:xfrm>
              <a:off x="5047168" y="2881840"/>
              <a:ext cx="1673525" cy="707886"/>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4000" b="1" dirty="0">
                  <a:solidFill>
                    <a:srgbClr val="006EFF"/>
                  </a:solidFill>
                  <a:latin typeface="IBM Plex Sans" panose="020B0503050203000203" pitchFamily="34" charset="0"/>
                </a:rPr>
                <a:t>84%</a:t>
              </a:r>
            </a:p>
          </p:txBody>
        </p:sp>
        <p:sp>
          <p:nvSpPr>
            <p:cNvPr id="72" name="TextBox 71">
              <a:extLst>
                <a:ext uri="{FF2B5EF4-FFF2-40B4-BE49-F238E27FC236}">
                  <a16:creationId xmlns:a16="http://schemas.microsoft.com/office/drawing/2014/main" id="{44F19287-E197-EDD5-673F-E3C75EA06678}"/>
                </a:ext>
              </a:extLst>
            </p:cNvPr>
            <p:cNvSpPr txBox="1"/>
            <p:nvPr/>
          </p:nvSpPr>
          <p:spPr>
            <a:xfrm>
              <a:off x="4976159" y="3589726"/>
              <a:ext cx="2404092" cy="523220"/>
            </a:xfrm>
            <a:prstGeom prst="rect">
              <a:avLst/>
            </a:prstGeom>
            <a:noFill/>
          </p:spPr>
          <p:txBody>
            <a:bodyPr wrap="square">
              <a:spAutoFit/>
            </a:bodyPr>
            <a:lstStyle/>
            <a:p>
              <a:r>
                <a:rPr lang="de-DE" sz="1400" dirty="0">
                  <a:latin typeface="IBM Plex Sans" panose="020B0503050203000203" pitchFamily="34" charset="0"/>
                </a:rPr>
                <a:t>Vorfälle mit legitimen installierten Werkzeugen**</a:t>
              </a:r>
              <a:endParaRPr lang="en-US" sz="1400" dirty="0">
                <a:latin typeface="IBM Plex Sans" panose="020B0503050203000203" pitchFamily="34" charset="0"/>
              </a:endParaRPr>
            </a:p>
          </p:txBody>
        </p:sp>
        <p:sp>
          <p:nvSpPr>
            <p:cNvPr id="73" name="Rectangle 72">
              <a:extLst>
                <a:ext uri="{FF2B5EF4-FFF2-40B4-BE49-F238E27FC236}">
                  <a16:creationId xmlns:a16="http://schemas.microsoft.com/office/drawing/2014/main" id="{A0E5470C-183B-CC58-96D5-DF1AA660D933}"/>
                </a:ext>
              </a:extLst>
            </p:cNvPr>
            <p:cNvSpPr/>
            <p:nvPr/>
          </p:nvSpPr>
          <p:spPr>
            <a:xfrm>
              <a:off x="4885734" y="2479582"/>
              <a:ext cx="2578089" cy="119736"/>
            </a:xfrm>
            <a:prstGeom prst="rect">
              <a:avLst/>
            </a:prstGeom>
            <a:solidFill>
              <a:srgbClr val="006E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IBM Plex Sans" panose="020B0503050203000203" pitchFamily="34" charset="0"/>
              </a:endParaRPr>
            </a:p>
          </p:txBody>
        </p:sp>
      </p:grpSp>
      <p:grpSp>
        <p:nvGrpSpPr>
          <p:cNvPr id="74" name="Group 73">
            <a:extLst>
              <a:ext uri="{FF2B5EF4-FFF2-40B4-BE49-F238E27FC236}">
                <a16:creationId xmlns:a16="http://schemas.microsoft.com/office/drawing/2014/main" id="{F9603224-DFB5-6D11-F653-3CA1636A0E22}"/>
              </a:ext>
            </a:extLst>
          </p:cNvPr>
          <p:cNvGrpSpPr/>
          <p:nvPr/>
        </p:nvGrpSpPr>
        <p:grpSpPr>
          <a:xfrm>
            <a:off x="3601025" y="1046624"/>
            <a:ext cx="4896440" cy="4867700"/>
            <a:chOff x="4135694" y="1851970"/>
            <a:chExt cx="3855699" cy="3833067"/>
          </a:xfrm>
        </p:grpSpPr>
        <p:pic>
          <p:nvPicPr>
            <p:cNvPr id="75" name="Graphic 74" descr="Programmer male outline">
              <a:extLst>
                <a:ext uri="{FF2B5EF4-FFF2-40B4-BE49-F238E27FC236}">
                  <a16:creationId xmlns:a16="http://schemas.microsoft.com/office/drawing/2014/main" id="{D389ED4B-0EDC-B41E-D46F-EE04AD21447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290318" y="2471858"/>
              <a:ext cx="352863" cy="352863"/>
            </a:xfrm>
            <a:prstGeom prst="rect">
              <a:avLst/>
            </a:prstGeom>
          </p:spPr>
        </p:pic>
        <p:pic>
          <p:nvPicPr>
            <p:cNvPr id="76" name="Graphic 75" descr="Telephone outline">
              <a:extLst>
                <a:ext uri="{FF2B5EF4-FFF2-40B4-BE49-F238E27FC236}">
                  <a16:creationId xmlns:a16="http://schemas.microsoft.com/office/drawing/2014/main" id="{A4A8EDB5-2D49-DB1A-B1E2-C16D7EA5A84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645591" y="5133221"/>
              <a:ext cx="348928" cy="348928"/>
            </a:xfrm>
            <a:prstGeom prst="rect">
              <a:avLst/>
            </a:prstGeom>
          </p:spPr>
        </p:pic>
        <p:sp>
          <p:nvSpPr>
            <p:cNvPr id="77" name="TextBox 76">
              <a:extLst>
                <a:ext uri="{FF2B5EF4-FFF2-40B4-BE49-F238E27FC236}">
                  <a16:creationId xmlns:a16="http://schemas.microsoft.com/office/drawing/2014/main" id="{4692ACC4-82BD-C73A-A5EB-2364AD47C553}"/>
                </a:ext>
              </a:extLst>
            </p:cNvPr>
            <p:cNvSpPr txBox="1"/>
            <p:nvPr/>
          </p:nvSpPr>
          <p:spPr>
            <a:xfrm>
              <a:off x="5975735" y="2211636"/>
              <a:ext cx="431954" cy="315066"/>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Cloud </a:t>
              </a:r>
            </a:p>
            <a:p>
              <a:pPr algn="ctr"/>
              <a:r>
                <a:rPr lang="en-GB" sz="1000" dirty="0">
                  <a:solidFill>
                    <a:schemeClr val="bg1">
                      <a:lumMod val="50000"/>
                    </a:schemeClr>
                  </a:solidFill>
                  <a:latin typeface="IBM Plex Sans" panose="020B0503050203000203" pitchFamily="34" charset="0"/>
                </a:rPr>
                <a:t>apps</a:t>
              </a:r>
              <a:endParaRPr lang="en-US" sz="1000" dirty="0">
                <a:solidFill>
                  <a:schemeClr val="bg1">
                    <a:lumMod val="50000"/>
                  </a:schemeClr>
                </a:solidFill>
                <a:latin typeface="IBM Plex Sans" panose="020B0503050203000203" pitchFamily="34" charset="0"/>
              </a:endParaRPr>
            </a:p>
          </p:txBody>
        </p:sp>
        <p:sp>
          <p:nvSpPr>
            <p:cNvPr id="78" name="TextBox 77">
              <a:extLst>
                <a:ext uri="{FF2B5EF4-FFF2-40B4-BE49-F238E27FC236}">
                  <a16:creationId xmlns:a16="http://schemas.microsoft.com/office/drawing/2014/main" id="{F8B3B7EE-F0D4-1FDB-7AAD-C09A053AA892}"/>
                </a:ext>
              </a:extLst>
            </p:cNvPr>
            <p:cNvSpPr txBox="1"/>
            <p:nvPr/>
          </p:nvSpPr>
          <p:spPr>
            <a:xfrm>
              <a:off x="4534879" y="2663476"/>
              <a:ext cx="614985" cy="315066"/>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Cloud</a:t>
              </a:r>
            </a:p>
            <a:p>
              <a:pPr algn="ctr"/>
              <a:r>
                <a:rPr lang="en-GB" sz="1000" dirty="0">
                  <a:solidFill>
                    <a:schemeClr val="bg1">
                      <a:lumMod val="50000"/>
                    </a:schemeClr>
                  </a:solidFill>
                  <a:latin typeface="IBM Plex Sans" panose="020B0503050203000203" pitchFamily="34" charset="0"/>
                </a:rPr>
                <a:t>workloads</a:t>
              </a:r>
              <a:endParaRPr lang="en-US" sz="1000" dirty="0">
                <a:solidFill>
                  <a:schemeClr val="bg1">
                    <a:lumMod val="50000"/>
                  </a:schemeClr>
                </a:solidFill>
                <a:latin typeface="IBM Plex Sans" panose="020B0503050203000203" pitchFamily="34" charset="0"/>
              </a:endParaRPr>
            </a:p>
          </p:txBody>
        </p:sp>
        <p:pic>
          <p:nvPicPr>
            <p:cNvPr id="79" name="Graphic 78" descr="Cloud outline">
              <a:extLst>
                <a:ext uri="{FF2B5EF4-FFF2-40B4-BE49-F238E27FC236}">
                  <a16:creationId xmlns:a16="http://schemas.microsoft.com/office/drawing/2014/main" id="{D28736FA-F961-7E0C-AEF9-E9EC264F33E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963448" y="1851970"/>
              <a:ext cx="412408" cy="412408"/>
            </a:xfrm>
            <a:prstGeom prst="rect">
              <a:avLst/>
            </a:prstGeom>
          </p:spPr>
        </p:pic>
        <p:sp>
          <p:nvSpPr>
            <p:cNvPr id="80" name="TextBox 79">
              <a:extLst>
                <a:ext uri="{FF2B5EF4-FFF2-40B4-BE49-F238E27FC236}">
                  <a16:creationId xmlns:a16="http://schemas.microsoft.com/office/drawing/2014/main" id="{4F2C4030-4E30-002F-EDD1-7BAFDB6AFB18}"/>
                </a:ext>
              </a:extLst>
            </p:cNvPr>
            <p:cNvSpPr txBox="1"/>
            <p:nvPr/>
          </p:nvSpPr>
          <p:spPr>
            <a:xfrm>
              <a:off x="7085567" y="5101734"/>
              <a:ext cx="582165" cy="193887"/>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Identities</a:t>
              </a:r>
              <a:endParaRPr lang="en-US" sz="1000" dirty="0">
                <a:solidFill>
                  <a:schemeClr val="bg1">
                    <a:lumMod val="50000"/>
                  </a:schemeClr>
                </a:solidFill>
                <a:latin typeface="IBM Plex Sans" panose="020B0503050203000203" pitchFamily="34" charset="0"/>
              </a:endParaRPr>
            </a:p>
          </p:txBody>
        </p:sp>
        <p:sp>
          <p:nvSpPr>
            <p:cNvPr id="81" name="TextBox 80">
              <a:extLst>
                <a:ext uri="{FF2B5EF4-FFF2-40B4-BE49-F238E27FC236}">
                  <a16:creationId xmlns:a16="http://schemas.microsoft.com/office/drawing/2014/main" id="{08395B81-F7BB-3881-A188-1F825C61961F}"/>
                </a:ext>
              </a:extLst>
            </p:cNvPr>
            <p:cNvSpPr txBox="1"/>
            <p:nvPr/>
          </p:nvSpPr>
          <p:spPr>
            <a:xfrm>
              <a:off x="7219923" y="2884779"/>
              <a:ext cx="601099" cy="315066"/>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Remote</a:t>
              </a:r>
            </a:p>
            <a:p>
              <a:pPr algn="ctr"/>
              <a:r>
                <a:rPr lang="en-GB" sz="1000" dirty="0">
                  <a:solidFill>
                    <a:schemeClr val="bg1">
                      <a:lumMod val="50000"/>
                    </a:schemeClr>
                  </a:solidFill>
                  <a:latin typeface="IBM Plex Sans" panose="020B0503050203000203" pitchFamily="34" charset="0"/>
                </a:rPr>
                <a:t>workforce</a:t>
              </a:r>
              <a:endParaRPr lang="en-US" sz="1000" dirty="0">
                <a:solidFill>
                  <a:schemeClr val="bg1">
                    <a:lumMod val="50000"/>
                  </a:schemeClr>
                </a:solidFill>
                <a:latin typeface="IBM Plex Sans" panose="020B0503050203000203" pitchFamily="34" charset="0"/>
              </a:endParaRPr>
            </a:p>
          </p:txBody>
        </p:sp>
        <p:sp>
          <p:nvSpPr>
            <p:cNvPr id="88" name="TextBox 87">
              <a:extLst>
                <a:ext uri="{FF2B5EF4-FFF2-40B4-BE49-F238E27FC236}">
                  <a16:creationId xmlns:a16="http://schemas.microsoft.com/office/drawing/2014/main" id="{7B4EAE15-D99F-714A-F2F1-3E6A18FE4620}"/>
                </a:ext>
              </a:extLst>
            </p:cNvPr>
            <p:cNvSpPr txBox="1"/>
            <p:nvPr/>
          </p:nvSpPr>
          <p:spPr>
            <a:xfrm>
              <a:off x="6693256" y="5476568"/>
              <a:ext cx="365052" cy="193887"/>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VoIP</a:t>
              </a:r>
              <a:endParaRPr lang="en-US" sz="1000" dirty="0">
                <a:solidFill>
                  <a:schemeClr val="bg1">
                    <a:lumMod val="50000"/>
                  </a:schemeClr>
                </a:solidFill>
                <a:latin typeface="IBM Plex Sans" panose="020B0503050203000203" pitchFamily="34" charset="0"/>
              </a:endParaRPr>
            </a:p>
          </p:txBody>
        </p:sp>
        <p:sp>
          <p:nvSpPr>
            <p:cNvPr id="89" name="TextBox 88">
              <a:extLst>
                <a:ext uri="{FF2B5EF4-FFF2-40B4-BE49-F238E27FC236}">
                  <a16:creationId xmlns:a16="http://schemas.microsoft.com/office/drawing/2014/main" id="{821BD46B-AFEE-E0E8-AD0A-0AC633AB9CF4}"/>
                </a:ext>
              </a:extLst>
            </p:cNvPr>
            <p:cNvSpPr txBox="1"/>
            <p:nvPr/>
          </p:nvSpPr>
          <p:spPr>
            <a:xfrm>
              <a:off x="4190171" y="3478031"/>
              <a:ext cx="426904" cy="315066"/>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Social</a:t>
              </a:r>
            </a:p>
            <a:p>
              <a:pPr algn="ctr"/>
              <a:r>
                <a:rPr lang="en-GB" sz="1000" dirty="0">
                  <a:solidFill>
                    <a:schemeClr val="bg1">
                      <a:lumMod val="50000"/>
                    </a:schemeClr>
                  </a:solidFill>
                  <a:latin typeface="IBM Plex Sans" panose="020B0503050203000203" pitchFamily="34" charset="0"/>
                </a:rPr>
                <a:t>media</a:t>
              </a:r>
              <a:endParaRPr lang="en-US" sz="1000" dirty="0">
                <a:solidFill>
                  <a:schemeClr val="bg1">
                    <a:lumMod val="50000"/>
                  </a:schemeClr>
                </a:solidFill>
                <a:latin typeface="IBM Plex Sans" panose="020B0503050203000203" pitchFamily="34" charset="0"/>
              </a:endParaRPr>
            </a:p>
          </p:txBody>
        </p:sp>
        <p:pic>
          <p:nvPicPr>
            <p:cNvPr id="90" name="Graphic 89" descr="Smart Phone outline">
              <a:extLst>
                <a:ext uri="{FF2B5EF4-FFF2-40B4-BE49-F238E27FC236}">
                  <a16:creationId xmlns:a16="http://schemas.microsoft.com/office/drawing/2014/main" id="{803EAB3D-3144-7F41-4895-8726AF7962F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600365" y="4213328"/>
              <a:ext cx="322946" cy="322946"/>
            </a:xfrm>
            <a:prstGeom prst="rect">
              <a:avLst/>
            </a:prstGeom>
          </p:spPr>
        </p:pic>
        <p:sp>
          <p:nvSpPr>
            <p:cNvPr id="91" name="TextBox 90">
              <a:extLst>
                <a:ext uri="{FF2B5EF4-FFF2-40B4-BE49-F238E27FC236}">
                  <a16:creationId xmlns:a16="http://schemas.microsoft.com/office/drawing/2014/main" id="{F3080605-AB59-43B3-2775-8F848AD73678}"/>
                </a:ext>
              </a:extLst>
            </p:cNvPr>
            <p:cNvSpPr txBox="1"/>
            <p:nvPr/>
          </p:nvSpPr>
          <p:spPr>
            <a:xfrm>
              <a:off x="7546135" y="4565295"/>
              <a:ext cx="410495" cy="193887"/>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BYOD</a:t>
              </a:r>
              <a:endParaRPr lang="en-US" sz="1000" dirty="0">
                <a:solidFill>
                  <a:schemeClr val="bg1">
                    <a:lumMod val="50000"/>
                  </a:schemeClr>
                </a:solidFill>
                <a:latin typeface="IBM Plex Sans" panose="020B0503050203000203" pitchFamily="34" charset="0"/>
              </a:endParaRPr>
            </a:p>
          </p:txBody>
        </p:sp>
        <p:pic>
          <p:nvPicPr>
            <p:cNvPr id="92" name="Graphic 91" descr="Internet Of Things outline">
              <a:extLst>
                <a:ext uri="{FF2B5EF4-FFF2-40B4-BE49-F238E27FC236}">
                  <a16:creationId xmlns:a16="http://schemas.microsoft.com/office/drawing/2014/main" id="{A43231B9-4D1E-B917-F19A-EE78CECBAEC2}"/>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912066" y="5284926"/>
              <a:ext cx="400111" cy="400111"/>
            </a:xfrm>
            <a:prstGeom prst="rect">
              <a:avLst/>
            </a:prstGeom>
          </p:spPr>
        </p:pic>
        <p:pic>
          <p:nvPicPr>
            <p:cNvPr id="93" name="Graphic 92" descr="Customer review outline">
              <a:extLst>
                <a:ext uri="{FF2B5EF4-FFF2-40B4-BE49-F238E27FC236}">
                  <a16:creationId xmlns:a16="http://schemas.microsoft.com/office/drawing/2014/main" id="{D7305DE4-BF24-FB2D-CEDA-033E63616203}"/>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180979" y="3065304"/>
              <a:ext cx="490549" cy="490549"/>
            </a:xfrm>
            <a:prstGeom prst="rect">
              <a:avLst/>
            </a:prstGeom>
          </p:spPr>
        </p:pic>
        <p:pic>
          <p:nvPicPr>
            <p:cNvPr id="94" name="Graphic 93" descr="Syncing cloud outline">
              <a:extLst>
                <a:ext uri="{FF2B5EF4-FFF2-40B4-BE49-F238E27FC236}">
                  <a16:creationId xmlns:a16="http://schemas.microsoft.com/office/drawing/2014/main" id="{1A438D6E-F9E1-C9AE-2C4E-A17ADCA8758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641895" y="2368774"/>
              <a:ext cx="412408" cy="412408"/>
            </a:xfrm>
            <a:prstGeom prst="rect">
              <a:avLst/>
            </a:prstGeom>
          </p:spPr>
        </p:pic>
        <p:pic>
          <p:nvPicPr>
            <p:cNvPr id="95" name="Graphic 94" descr="Handshake outline">
              <a:extLst>
                <a:ext uri="{FF2B5EF4-FFF2-40B4-BE49-F238E27FC236}">
                  <a16:creationId xmlns:a16="http://schemas.microsoft.com/office/drawing/2014/main" id="{3546CE7D-2FAC-37F4-CB7A-07B9BBA6BC8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5289706" y="2091212"/>
              <a:ext cx="490549" cy="490549"/>
            </a:xfrm>
            <a:prstGeom prst="rect">
              <a:avLst/>
            </a:prstGeom>
          </p:spPr>
        </p:pic>
        <p:sp>
          <p:nvSpPr>
            <p:cNvPr id="96" name="TextBox 95">
              <a:extLst>
                <a:ext uri="{FF2B5EF4-FFF2-40B4-BE49-F238E27FC236}">
                  <a16:creationId xmlns:a16="http://schemas.microsoft.com/office/drawing/2014/main" id="{22868CD6-1062-56B8-770F-8E76C732945D}"/>
                </a:ext>
              </a:extLst>
            </p:cNvPr>
            <p:cNvSpPr txBox="1"/>
            <p:nvPr/>
          </p:nvSpPr>
          <p:spPr>
            <a:xfrm>
              <a:off x="5164484" y="2437543"/>
              <a:ext cx="755098" cy="315066"/>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Collaboration</a:t>
              </a:r>
            </a:p>
            <a:p>
              <a:pPr algn="ctr"/>
              <a:r>
                <a:rPr lang="en-GB" sz="1000" dirty="0">
                  <a:solidFill>
                    <a:schemeClr val="bg1">
                      <a:lumMod val="50000"/>
                    </a:schemeClr>
                  </a:solidFill>
                  <a:latin typeface="IBM Plex Sans" panose="020B0503050203000203" pitchFamily="34" charset="0"/>
                </a:rPr>
                <a:t>apps</a:t>
              </a:r>
              <a:endParaRPr lang="en-US" sz="1000" dirty="0">
                <a:solidFill>
                  <a:schemeClr val="bg1">
                    <a:lumMod val="50000"/>
                  </a:schemeClr>
                </a:solidFill>
                <a:latin typeface="IBM Plex Sans" panose="020B0503050203000203" pitchFamily="34" charset="0"/>
              </a:endParaRPr>
            </a:p>
          </p:txBody>
        </p:sp>
        <p:pic>
          <p:nvPicPr>
            <p:cNvPr id="97" name="Graphic 96" descr="Boardroom outline">
              <a:extLst>
                <a:ext uri="{FF2B5EF4-FFF2-40B4-BE49-F238E27FC236}">
                  <a16:creationId xmlns:a16="http://schemas.microsoft.com/office/drawing/2014/main" id="{200C6DA4-AAFF-14EA-F9C0-25D7152DA44F}"/>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4135694" y="3779779"/>
              <a:ext cx="595022" cy="595022"/>
            </a:xfrm>
            <a:prstGeom prst="rect">
              <a:avLst/>
            </a:prstGeom>
          </p:spPr>
        </p:pic>
        <p:sp>
          <p:nvSpPr>
            <p:cNvPr id="98" name="TextBox 97">
              <a:extLst>
                <a:ext uri="{FF2B5EF4-FFF2-40B4-BE49-F238E27FC236}">
                  <a16:creationId xmlns:a16="http://schemas.microsoft.com/office/drawing/2014/main" id="{AC5E1A8B-2F7E-67BC-C033-2D551AA50A78}"/>
                </a:ext>
              </a:extLst>
            </p:cNvPr>
            <p:cNvSpPr txBox="1"/>
            <p:nvPr/>
          </p:nvSpPr>
          <p:spPr>
            <a:xfrm>
              <a:off x="4216282" y="4205125"/>
              <a:ext cx="454674" cy="315066"/>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Supply</a:t>
              </a:r>
            </a:p>
            <a:p>
              <a:pPr algn="ctr"/>
              <a:r>
                <a:rPr lang="en-GB" sz="1000" dirty="0">
                  <a:solidFill>
                    <a:schemeClr val="bg1">
                      <a:lumMod val="50000"/>
                    </a:schemeClr>
                  </a:solidFill>
                  <a:latin typeface="IBM Plex Sans" panose="020B0503050203000203" pitchFamily="34" charset="0"/>
                </a:rPr>
                <a:t>chain</a:t>
              </a:r>
              <a:endParaRPr lang="en-US" sz="1000" dirty="0">
                <a:solidFill>
                  <a:schemeClr val="bg1">
                    <a:lumMod val="50000"/>
                  </a:schemeClr>
                </a:solidFill>
                <a:latin typeface="IBM Plex Sans" panose="020B0503050203000203" pitchFamily="34" charset="0"/>
              </a:endParaRPr>
            </a:p>
          </p:txBody>
        </p:sp>
        <p:pic>
          <p:nvPicPr>
            <p:cNvPr id="99" name="Graphic 98" descr="Key outline">
              <a:extLst>
                <a:ext uri="{FF2B5EF4-FFF2-40B4-BE49-F238E27FC236}">
                  <a16:creationId xmlns:a16="http://schemas.microsoft.com/office/drawing/2014/main" id="{A6C7029C-3665-DA88-7BD1-F8801A4F3F66}"/>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5207320" y="5012259"/>
              <a:ext cx="400111" cy="400111"/>
            </a:xfrm>
            <a:prstGeom prst="rect">
              <a:avLst/>
            </a:prstGeom>
          </p:spPr>
        </p:pic>
        <p:sp>
          <p:nvSpPr>
            <p:cNvPr id="100" name="TextBox 99">
              <a:extLst>
                <a:ext uri="{FF2B5EF4-FFF2-40B4-BE49-F238E27FC236}">
                  <a16:creationId xmlns:a16="http://schemas.microsoft.com/office/drawing/2014/main" id="{10EFA789-EA96-16DF-797B-25DD6D12AF22}"/>
                </a:ext>
              </a:extLst>
            </p:cNvPr>
            <p:cNvSpPr txBox="1"/>
            <p:nvPr/>
          </p:nvSpPr>
          <p:spPr>
            <a:xfrm>
              <a:off x="5079713" y="5315645"/>
              <a:ext cx="688197" cy="315066"/>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Certificates </a:t>
              </a:r>
            </a:p>
            <a:p>
              <a:pPr algn="ctr"/>
              <a:r>
                <a:rPr lang="en-GB" sz="1000" dirty="0">
                  <a:solidFill>
                    <a:schemeClr val="bg1">
                      <a:lumMod val="50000"/>
                    </a:schemeClr>
                  </a:solidFill>
                  <a:latin typeface="IBM Plex Sans" panose="020B0503050203000203" pitchFamily="34" charset="0"/>
                </a:rPr>
                <a:t>&amp; domains</a:t>
              </a:r>
              <a:endParaRPr lang="en-US" sz="1000" dirty="0">
                <a:solidFill>
                  <a:schemeClr val="bg1">
                    <a:lumMod val="50000"/>
                  </a:schemeClr>
                </a:solidFill>
                <a:latin typeface="IBM Plex Sans" panose="020B0503050203000203" pitchFamily="34" charset="0"/>
              </a:endParaRPr>
            </a:p>
          </p:txBody>
        </p:sp>
        <p:pic>
          <p:nvPicPr>
            <p:cNvPr id="101" name="Graphic 100" descr="Internet outline">
              <a:extLst>
                <a:ext uri="{FF2B5EF4-FFF2-40B4-BE49-F238E27FC236}">
                  <a16:creationId xmlns:a16="http://schemas.microsoft.com/office/drawing/2014/main" id="{206C2A85-1A0D-6750-24A9-B6E4F0A60D16}"/>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4455688" y="4511245"/>
              <a:ext cx="512347" cy="512347"/>
            </a:xfrm>
            <a:prstGeom prst="rect">
              <a:avLst/>
            </a:prstGeom>
          </p:spPr>
        </p:pic>
        <p:sp>
          <p:nvSpPr>
            <p:cNvPr id="102" name="TextBox 101">
              <a:extLst>
                <a:ext uri="{FF2B5EF4-FFF2-40B4-BE49-F238E27FC236}">
                  <a16:creationId xmlns:a16="http://schemas.microsoft.com/office/drawing/2014/main" id="{148912B7-D814-69DB-4288-EDAB40A2B180}"/>
                </a:ext>
              </a:extLst>
            </p:cNvPr>
            <p:cNvSpPr txBox="1"/>
            <p:nvPr/>
          </p:nvSpPr>
          <p:spPr>
            <a:xfrm>
              <a:off x="4496693" y="4956056"/>
              <a:ext cx="563230" cy="193887"/>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Websites</a:t>
              </a:r>
              <a:endParaRPr lang="en-US" sz="1000" dirty="0">
                <a:solidFill>
                  <a:schemeClr val="bg1">
                    <a:lumMod val="50000"/>
                  </a:schemeClr>
                </a:solidFill>
                <a:latin typeface="IBM Plex Sans" panose="020B0503050203000203" pitchFamily="34" charset="0"/>
              </a:endParaRPr>
            </a:p>
          </p:txBody>
        </p:sp>
        <p:pic>
          <p:nvPicPr>
            <p:cNvPr id="103" name="Graphic 102" descr="Internet outline">
              <a:extLst>
                <a:ext uri="{FF2B5EF4-FFF2-40B4-BE49-F238E27FC236}">
                  <a16:creationId xmlns:a16="http://schemas.microsoft.com/office/drawing/2014/main" id="{732ACF76-8254-9350-D645-4C864957426C}"/>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6645591" y="2008204"/>
              <a:ext cx="512347" cy="512347"/>
            </a:xfrm>
            <a:prstGeom prst="rect">
              <a:avLst/>
            </a:prstGeom>
          </p:spPr>
        </p:pic>
        <p:sp>
          <p:nvSpPr>
            <p:cNvPr id="104" name="TextBox 103">
              <a:extLst>
                <a:ext uri="{FF2B5EF4-FFF2-40B4-BE49-F238E27FC236}">
                  <a16:creationId xmlns:a16="http://schemas.microsoft.com/office/drawing/2014/main" id="{1AD4070C-5C98-2AD1-1789-5B5F04D70A03}"/>
                </a:ext>
              </a:extLst>
            </p:cNvPr>
            <p:cNvSpPr txBox="1"/>
            <p:nvPr/>
          </p:nvSpPr>
          <p:spPr>
            <a:xfrm>
              <a:off x="6669101" y="2462215"/>
              <a:ext cx="506428" cy="315066"/>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Shadow</a:t>
              </a:r>
            </a:p>
            <a:p>
              <a:pPr algn="ctr"/>
              <a:r>
                <a:rPr lang="en-GB" sz="1000" dirty="0">
                  <a:solidFill>
                    <a:schemeClr val="bg1">
                      <a:lumMod val="50000"/>
                    </a:schemeClr>
                  </a:solidFill>
                  <a:latin typeface="IBM Plex Sans" panose="020B0503050203000203" pitchFamily="34" charset="0"/>
                </a:rPr>
                <a:t>IT</a:t>
              </a:r>
              <a:endParaRPr lang="en-US" sz="1000" dirty="0">
                <a:solidFill>
                  <a:schemeClr val="bg1">
                    <a:lumMod val="50000"/>
                  </a:schemeClr>
                </a:solidFill>
                <a:latin typeface="IBM Plex Sans" panose="020B0503050203000203" pitchFamily="34" charset="0"/>
              </a:endParaRPr>
            </a:p>
          </p:txBody>
        </p:sp>
        <p:pic>
          <p:nvPicPr>
            <p:cNvPr id="105" name="Graphic 104" descr="Fingerprint outline">
              <a:extLst>
                <a:ext uri="{FF2B5EF4-FFF2-40B4-BE49-F238E27FC236}">
                  <a16:creationId xmlns:a16="http://schemas.microsoft.com/office/drawing/2014/main" id="{E7A37C7E-DF48-DAD3-1972-846F23BC79D1}"/>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7205522" y="4733901"/>
              <a:ext cx="394843" cy="394843"/>
            </a:xfrm>
            <a:prstGeom prst="rect">
              <a:avLst/>
            </a:prstGeom>
          </p:spPr>
        </p:pic>
        <p:pic>
          <p:nvPicPr>
            <p:cNvPr id="106" name="Graphic 105" descr="Artificial Intelligence outline">
              <a:extLst>
                <a:ext uri="{FF2B5EF4-FFF2-40B4-BE49-F238E27FC236}">
                  <a16:creationId xmlns:a16="http://schemas.microsoft.com/office/drawing/2014/main" id="{7D3709BC-7D93-4CFC-674F-9030F0978872}"/>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7512475" y="3316394"/>
              <a:ext cx="478918" cy="478918"/>
            </a:xfrm>
            <a:prstGeom prst="rect">
              <a:avLst/>
            </a:prstGeom>
          </p:spPr>
        </p:pic>
        <p:sp>
          <p:nvSpPr>
            <p:cNvPr id="107" name="TextBox 106">
              <a:extLst>
                <a:ext uri="{FF2B5EF4-FFF2-40B4-BE49-F238E27FC236}">
                  <a16:creationId xmlns:a16="http://schemas.microsoft.com/office/drawing/2014/main" id="{E019F111-BF8C-1942-6E48-905486C553E8}"/>
                </a:ext>
              </a:extLst>
            </p:cNvPr>
            <p:cNvSpPr txBox="1"/>
            <p:nvPr/>
          </p:nvSpPr>
          <p:spPr>
            <a:xfrm>
              <a:off x="7640618" y="3763620"/>
              <a:ext cx="250185" cy="193887"/>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AI</a:t>
              </a:r>
              <a:endParaRPr lang="en-US" sz="1000" dirty="0">
                <a:solidFill>
                  <a:schemeClr val="bg1">
                    <a:lumMod val="50000"/>
                  </a:schemeClr>
                </a:solidFill>
                <a:latin typeface="IBM Plex Sans" panose="020B0503050203000203" pitchFamily="34" charset="0"/>
              </a:endParaRPr>
            </a:p>
          </p:txBody>
        </p:sp>
      </p:grpSp>
      <p:sp>
        <p:nvSpPr>
          <p:cNvPr id="108" name="TextBox 107">
            <a:extLst>
              <a:ext uri="{FF2B5EF4-FFF2-40B4-BE49-F238E27FC236}">
                <a16:creationId xmlns:a16="http://schemas.microsoft.com/office/drawing/2014/main" id="{26A0E959-1AA7-3BD2-43E7-7C220F693E0D}"/>
              </a:ext>
            </a:extLst>
          </p:cNvPr>
          <p:cNvSpPr txBox="1"/>
          <p:nvPr/>
        </p:nvSpPr>
        <p:spPr>
          <a:xfrm>
            <a:off x="5884847" y="5913276"/>
            <a:ext cx="381835" cy="246221"/>
          </a:xfrm>
          <a:prstGeom prst="rect">
            <a:avLst/>
          </a:prstGeom>
          <a:noFill/>
        </p:spPr>
        <p:txBody>
          <a:bodyPr wrap="none" rtlCol="0">
            <a:spAutoFit/>
          </a:bodyPr>
          <a:lstStyle/>
          <a:p>
            <a:pPr algn="ctr"/>
            <a:r>
              <a:rPr lang="en-GB" sz="1000" dirty="0">
                <a:solidFill>
                  <a:schemeClr val="bg1">
                    <a:lumMod val="50000"/>
                  </a:schemeClr>
                </a:solidFill>
                <a:latin typeface="IBM Plex Sans" panose="020B0503050203000203" pitchFamily="34" charset="0"/>
              </a:rPr>
              <a:t>IoT</a:t>
            </a:r>
            <a:endParaRPr lang="en-US" sz="1000" dirty="0">
              <a:solidFill>
                <a:schemeClr val="bg1">
                  <a:lumMod val="50000"/>
                </a:schemeClr>
              </a:solidFill>
              <a:latin typeface="IBM Plex Sans" panose="020B0503050203000203" pitchFamily="34" charset="0"/>
            </a:endParaRPr>
          </a:p>
        </p:txBody>
      </p:sp>
    </p:spTree>
    <p:extLst>
      <p:ext uri="{BB962C8B-B14F-4D97-AF65-F5344CB8AC3E}">
        <p14:creationId xmlns:p14="http://schemas.microsoft.com/office/powerpoint/2010/main" val="34153391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0F6FFD-D1CE-CC4D-42FE-4948A1A5D89E}"/>
              </a:ext>
            </a:extLst>
          </p:cNvPr>
          <p:cNvSpPr>
            <a:spLocks noGrp="1"/>
          </p:cNvSpPr>
          <p:nvPr>
            <p:ph type="title"/>
          </p:nvPr>
        </p:nvSpPr>
        <p:spPr/>
        <p:txBody>
          <a:bodyPr/>
          <a:lstStyle/>
          <a:p>
            <a:r>
              <a:rPr lang="en-US" sz="3000" err="1"/>
              <a:t>Statische</a:t>
            </a:r>
            <a:r>
              <a:rPr lang="en-US" sz="3000"/>
              <a:t> Security “von der Stange” vs. </a:t>
            </a:r>
            <a:r>
              <a:rPr lang="en-US" sz="3000" b="1" err="1"/>
              <a:t>Dynamisierung</a:t>
            </a:r>
            <a:endParaRPr lang="en-US" sz="3000" b="1"/>
          </a:p>
        </p:txBody>
      </p:sp>
      <p:pic>
        <p:nvPicPr>
          <p:cNvPr id="6" name="Graphic 5" descr="Female Profile outline">
            <a:extLst>
              <a:ext uri="{FF2B5EF4-FFF2-40B4-BE49-F238E27FC236}">
                <a16:creationId xmlns:a16="http://schemas.microsoft.com/office/drawing/2014/main" id="{5E02943C-4116-89EF-6FD4-3F9D70F0DE9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2534" y="3225014"/>
            <a:ext cx="611870" cy="611870"/>
          </a:xfrm>
          <a:prstGeom prst="rect">
            <a:avLst/>
          </a:prstGeom>
        </p:spPr>
      </p:pic>
      <p:pic>
        <p:nvPicPr>
          <p:cNvPr id="8" name="Graphic 7" descr="Male profile outline">
            <a:extLst>
              <a:ext uri="{FF2B5EF4-FFF2-40B4-BE49-F238E27FC236}">
                <a16:creationId xmlns:a16="http://schemas.microsoft.com/office/drawing/2014/main" id="{021081E2-060E-6952-0674-B2F6F4FBF75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460322" y="3225014"/>
            <a:ext cx="611870" cy="611870"/>
          </a:xfrm>
          <a:prstGeom prst="rect">
            <a:avLst/>
          </a:prstGeom>
        </p:spPr>
      </p:pic>
      <p:pic>
        <p:nvPicPr>
          <p:cNvPr id="10" name="Graphic 9" descr="Office worker male outline">
            <a:extLst>
              <a:ext uri="{FF2B5EF4-FFF2-40B4-BE49-F238E27FC236}">
                <a16:creationId xmlns:a16="http://schemas.microsoft.com/office/drawing/2014/main" id="{7FD7A4B8-8EA2-B44B-0431-33589A95AB6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92534" y="4249192"/>
            <a:ext cx="611870" cy="611870"/>
          </a:xfrm>
          <a:prstGeom prst="rect">
            <a:avLst/>
          </a:prstGeom>
        </p:spPr>
      </p:pic>
      <p:pic>
        <p:nvPicPr>
          <p:cNvPr id="14" name="Graphic 13" descr="Call center outline">
            <a:extLst>
              <a:ext uri="{FF2B5EF4-FFF2-40B4-BE49-F238E27FC236}">
                <a16:creationId xmlns:a16="http://schemas.microsoft.com/office/drawing/2014/main" id="{F967FB81-8B88-9F1B-0447-03D0A36D6DD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460322" y="4311462"/>
            <a:ext cx="611870" cy="611870"/>
          </a:xfrm>
          <a:prstGeom prst="rect">
            <a:avLst/>
          </a:prstGeom>
        </p:spPr>
      </p:pic>
      <p:sp>
        <p:nvSpPr>
          <p:cNvPr id="18" name="Oval 17">
            <a:extLst>
              <a:ext uri="{FF2B5EF4-FFF2-40B4-BE49-F238E27FC236}">
                <a16:creationId xmlns:a16="http://schemas.microsoft.com/office/drawing/2014/main" id="{2D4E19A3-D455-8C1D-4FEE-6BCF8B1F3E1E}"/>
              </a:ext>
            </a:extLst>
          </p:cNvPr>
          <p:cNvSpPr/>
          <p:nvPr/>
        </p:nvSpPr>
        <p:spPr>
          <a:xfrm>
            <a:off x="1328301" y="3118641"/>
            <a:ext cx="1516002" cy="1436486"/>
          </a:xfrm>
          <a:prstGeom prst="ellipse">
            <a:avLst/>
          </a:prstGeom>
          <a:solidFill>
            <a:schemeClr val="accent5">
              <a:alpha val="250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DB0BD0-0BD6-6011-A425-8F5D38027739}"/>
              </a:ext>
            </a:extLst>
          </p:cNvPr>
          <p:cNvSpPr/>
          <p:nvPr/>
        </p:nvSpPr>
        <p:spPr>
          <a:xfrm>
            <a:off x="1852484" y="3118641"/>
            <a:ext cx="1516002" cy="1436486"/>
          </a:xfrm>
          <a:prstGeom prst="ellipse">
            <a:avLst/>
          </a:prstGeom>
          <a:solidFill>
            <a:srgbClr val="006EFF">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DE7AE3F-D5C4-332A-7570-AB1E5F169DF0}"/>
              </a:ext>
            </a:extLst>
          </p:cNvPr>
          <p:cNvSpPr/>
          <p:nvPr/>
        </p:nvSpPr>
        <p:spPr>
          <a:xfrm>
            <a:off x="1852484" y="3733800"/>
            <a:ext cx="1516002" cy="1436486"/>
          </a:xfrm>
          <a:prstGeom prst="ellipse">
            <a:avLst/>
          </a:prstGeom>
          <a:solidFill>
            <a:srgbClr val="FF0000">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CA4F02B-2FB1-29F0-539C-AC8D00265A68}"/>
              </a:ext>
            </a:extLst>
          </p:cNvPr>
          <p:cNvSpPr/>
          <p:nvPr/>
        </p:nvSpPr>
        <p:spPr>
          <a:xfrm>
            <a:off x="1280507" y="3733800"/>
            <a:ext cx="1516002" cy="1436486"/>
          </a:xfrm>
          <a:prstGeom prst="ellipse">
            <a:avLst/>
          </a:prstGeom>
          <a:solidFill>
            <a:srgbClr val="002060">
              <a:alpha val="2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25F322A-DCEA-7745-BDA4-883BF3CCACDA}"/>
              </a:ext>
            </a:extLst>
          </p:cNvPr>
          <p:cNvCxnSpPr>
            <a:cxnSpLocks/>
          </p:cNvCxnSpPr>
          <p:nvPr/>
        </p:nvCxnSpPr>
        <p:spPr>
          <a:xfrm flipV="1">
            <a:off x="2311086" y="2649648"/>
            <a:ext cx="0" cy="1466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2936BBE-EE90-053A-DA9C-C093B31FFF5F}"/>
              </a:ext>
            </a:extLst>
          </p:cNvPr>
          <p:cNvSpPr/>
          <p:nvPr/>
        </p:nvSpPr>
        <p:spPr>
          <a:xfrm>
            <a:off x="2267883" y="2577220"/>
            <a:ext cx="84179" cy="84179"/>
          </a:xfrm>
          <a:prstGeom prst="ellipse">
            <a:avLst/>
          </a:prstGeom>
          <a:solidFill>
            <a:srgbClr val="9B74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919180A-B13C-1AEE-2191-5A9354E4DFD4}"/>
              </a:ext>
            </a:extLst>
          </p:cNvPr>
          <p:cNvSpPr txBox="1"/>
          <p:nvPr/>
        </p:nvSpPr>
        <p:spPr>
          <a:xfrm>
            <a:off x="2352062" y="2484068"/>
            <a:ext cx="2436025" cy="461665"/>
          </a:xfrm>
          <a:prstGeom prst="rect">
            <a:avLst/>
          </a:prstGeom>
          <a:noFill/>
        </p:spPr>
        <p:txBody>
          <a:bodyPr wrap="square" rtlCol="0">
            <a:spAutoFit/>
          </a:bodyPr>
          <a:lstStyle/>
          <a:p>
            <a:r>
              <a:rPr lang="en-US" sz="1200"/>
              <a:t>Nur Schutz der </a:t>
            </a:r>
            <a:br>
              <a:rPr lang="de-DE" sz="1200"/>
            </a:br>
            <a:r>
              <a:rPr lang="en-US" sz="1200"/>
              <a:t>“</a:t>
            </a:r>
            <a:r>
              <a:rPr lang="en-US" sz="1200" err="1"/>
              <a:t>gemeinsamen</a:t>
            </a:r>
            <a:r>
              <a:rPr lang="en-US" sz="1200"/>
              <a:t>” </a:t>
            </a:r>
            <a:r>
              <a:rPr lang="en-US" sz="1200" err="1"/>
              <a:t>Angriffsfläche</a:t>
            </a:r>
            <a:endParaRPr lang="en-US" sz="1200"/>
          </a:p>
        </p:txBody>
      </p:sp>
      <p:sp>
        <p:nvSpPr>
          <p:cNvPr id="32" name="Oval 31">
            <a:extLst>
              <a:ext uri="{FF2B5EF4-FFF2-40B4-BE49-F238E27FC236}">
                <a16:creationId xmlns:a16="http://schemas.microsoft.com/office/drawing/2014/main" id="{1E640859-E755-BD5F-6A66-AC59AACA3747}"/>
              </a:ext>
            </a:extLst>
          </p:cNvPr>
          <p:cNvSpPr/>
          <p:nvPr/>
        </p:nvSpPr>
        <p:spPr>
          <a:xfrm>
            <a:off x="2267883" y="4074219"/>
            <a:ext cx="84179" cy="84179"/>
          </a:xfrm>
          <a:prstGeom prst="ellipse">
            <a:avLst/>
          </a:prstGeom>
          <a:solidFill>
            <a:srgbClr val="9B74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5E79DB7-687B-B899-E9AF-F6F79428999D}"/>
              </a:ext>
            </a:extLst>
          </p:cNvPr>
          <p:cNvGrpSpPr/>
          <p:nvPr/>
        </p:nvGrpSpPr>
        <p:grpSpPr>
          <a:xfrm>
            <a:off x="1304404" y="3118641"/>
            <a:ext cx="3667819" cy="2569093"/>
            <a:chOff x="1304404" y="3118641"/>
            <a:chExt cx="3667819" cy="2569093"/>
          </a:xfrm>
        </p:grpSpPr>
        <p:sp>
          <p:nvSpPr>
            <p:cNvPr id="33" name="Rectangle: Rounded Corners 32">
              <a:extLst>
                <a:ext uri="{FF2B5EF4-FFF2-40B4-BE49-F238E27FC236}">
                  <a16:creationId xmlns:a16="http://schemas.microsoft.com/office/drawing/2014/main" id="{BAAE9B53-089F-9F2E-B909-1F773403BB1C}"/>
                </a:ext>
              </a:extLst>
            </p:cNvPr>
            <p:cNvSpPr/>
            <p:nvPr/>
          </p:nvSpPr>
          <p:spPr>
            <a:xfrm>
              <a:off x="1304404" y="3118641"/>
              <a:ext cx="2064082" cy="205164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B78F2CE-8AF7-45F7-8928-90E4CCD93345}"/>
                </a:ext>
              </a:extLst>
            </p:cNvPr>
            <p:cNvSpPr/>
            <p:nvPr/>
          </p:nvSpPr>
          <p:spPr>
            <a:xfrm>
              <a:off x="2267883" y="5527860"/>
              <a:ext cx="84179" cy="84179"/>
            </a:xfrm>
            <a:prstGeom prst="ellipse">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E24B10F-3827-84B3-1EF9-E69436A5CE78}"/>
                </a:ext>
              </a:extLst>
            </p:cNvPr>
            <p:cNvCxnSpPr>
              <a:cxnSpLocks/>
            </p:cNvCxnSpPr>
            <p:nvPr/>
          </p:nvCxnSpPr>
          <p:spPr>
            <a:xfrm flipH="1" flipV="1">
              <a:off x="2309972" y="5229267"/>
              <a:ext cx="1114" cy="35370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121EAEDC-EF0C-1EB1-90BB-70D88318AA92}"/>
                </a:ext>
              </a:extLst>
            </p:cNvPr>
            <p:cNvSpPr/>
            <p:nvPr/>
          </p:nvSpPr>
          <p:spPr>
            <a:xfrm>
              <a:off x="2267883" y="5145088"/>
              <a:ext cx="84179" cy="84179"/>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8FC7FF5-B9C1-BD59-39DB-334CC1DB16A8}"/>
                </a:ext>
              </a:extLst>
            </p:cNvPr>
            <p:cNvSpPr txBox="1"/>
            <p:nvPr/>
          </p:nvSpPr>
          <p:spPr>
            <a:xfrm>
              <a:off x="2352062" y="5410735"/>
              <a:ext cx="2620161" cy="276999"/>
            </a:xfrm>
            <a:prstGeom prst="rect">
              <a:avLst/>
            </a:prstGeom>
            <a:noFill/>
            <a:ln>
              <a:noFill/>
            </a:ln>
          </p:spPr>
          <p:txBody>
            <a:bodyPr wrap="square" rtlCol="0">
              <a:spAutoFit/>
            </a:bodyPr>
            <a:lstStyle/>
            <a:p>
              <a:r>
                <a:rPr lang="en-US" sz="1200" b="1" err="1">
                  <a:solidFill>
                    <a:schemeClr val="tx2"/>
                  </a:solidFill>
                </a:rPr>
                <a:t>Maßgeschneidert</a:t>
              </a:r>
              <a:r>
                <a:rPr lang="en-US" sz="1200" b="1">
                  <a:solidFill>
                    <a:schemeClr val="tx2"/>
                  </a:solidFill>
                </a:rPr>
                <a:t> </a:t>
              </a:r>
              <a:r>
                <a:rPr lang="en-US" sz="1200" b="1" err="1">
                  <a:solidFill>
                    <a:schemeClr val="tx2"/>
                  </a:solidFill>
                </a:rPr>
                <a:t>ist</a:t>
              </a:r>
              <a:r>
                <a:rPr lang="en-US" sz="1200" b="1">
                  <a:solidFill>
                    <a:schemeClr val="tx2"/>
                  </a:solidFill>
                </a:rPr>
                <a:t> </a:t>
              </a:r>
              <a:r>
                <a:rPr lang="en-US" sz="1200" b="1" err="1">
                  <a:solidFill>
                    <a:schemeClr val="tx2"/>
                  </a:solidFill>
                </a:rPr>
                <a:t>nötig</a:t>
              </a:r>
              <a:endParaRPr lang="en-US" sz="1200" b="1">
                <a:solidFill>
                  <a:schemeClr val="tx2"/>
                </a:solidFill>
              </a:endParaRPr>
            </a:p>
          </p:txBody>
        </p:sp>
      </p:grpSp>
      <p:grpSp>
        <p:nvGrpSpPr>
          <p:cNvPr id="42" name="Group 41">
            <a:extLst>
              <a:ext uri="{FF2B5EF4-FFF2-40B4-BE49-F238E27FC236}">
                <a16:creationId xmlns:a16="http://schemas.microsoft.com/office/drawing/2014/main" id="{FA9A12AC-9887-4BDA-E18B-E5120D4EC5E1}"/>
              </a:ext>
            </a:extLst>
          </p:cNvPr>
          <p:cNvGrpSpPr/>
          <p:nvPr/>
        </p:nvGrpSpPr>
        <p:grpSpPr>
          <a:xfrm>
            <a:off x="7741918" y="2366052"/>
            <a:ext cx="3242300" cy="3193907"/>
            <a:chOff x="7330758" y="1943099"/>
            <a:chExt cx="2710389" cy="2669935"/>
          </a:xfrm>
        </p:grpSpPr>
        <p:pic>
          <p:nvPicPr>
            <p:cNvPr id="43" name="Picture 42">
              <a:extLst>
                <a:ext uri="{FF2B5EF4-FFF2-40B4-BE49-F238E27FC236}">
                  <a16:creationId xmlns:a16="http://schemas.microsoft.com/office/drawing/2014/main" id="{DED8CDB9-88A9-57BE-B7A7-F79A197707F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330758" y="1943099"/>
              <a:ext cx="2710389" cy="2669935"/>
            </a:xfrm>
            <a:prstGeom prst="rect">
              <a:avLst/>
            </a:prstGeom>
          </p:spPr>
        </p:pic>
        <p:grpSp>
          <p:nvGrpSpPr>
            <p:cNvPr id="44" name="Group 43">
              <a:extLst>
                <a:ext uri="{FF2B5EF4-FFF2-40B4-BE49-F238E27FC236}">
                  <a16:creationId xmlns:a16="http://schemas.microsoft.com/office/drawing/2014/main" id="{7934461F-D101-882F-8F7C-19520ED39BCB}"/>
                </a:ext>
              </a:extLst>
            </p:cNvPr>
            <p:cNvGrpSpPr/>
            <p:nvPr/>
          </p:nvGrpSpPr>
          <p:grpSpPr>
            <a:xfrm>
              <a:off x="7465479" y="2016984"/>
              <a:ext cx="2140793" cy="2479724"/>
              <a:chOff x="1036068" y="3298745"/>
              <a:chExt cx="1021152" cy="1182821"/>
            </a:xfrm>
          </p:grpSpPr>
          <p:sp>
            <p:nvSpPr>
              <p:cNvPr id="45" name="Oval 44">
                <a:extLst>
                  <a:ext uri="{FF2B5EF4-FFF2-40B4-BE49-F238E27FC236}">
                    <a16:creationId xmlns:a16="http://schemas.microsoft.com/office/drawing/2014/main" id="{5D8D2E68-4B7D-A3CF-A7E9-CB64FCD770BE}"/>
                  </a:ext>
                </a:extLst>
              </p:cNvPr>
              <p:cNvSpPr/>
              <p:nvPr/>
            </p:nvSpPr>
            <p:spPr>
              <a:xfrm>
                <a:off x="1334178" y="3298745"/>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B76D459-7825-9C7A-17F5-F0247A0BD015}"/>
                  </a:ext>
                </a:extLst>
              </p:cNvPr>
              <p:cNvSpPr/>
              <p:nvPr/>
            </p:nvSpPr>
            <p:spPr>
              <a:xfrm>
                <a:off x="13341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7C959B7-8AE2-7CF7-B330-B2FF11044303}"/>
                  </a:ext>
                </a:extLst>
              </p:cNvPr>
              <p:cNvSpPr/>
              <p:nvPr/>
            </p:nvSpPr>
            <p:spPr>
              <a:xfrm>
                <a:off x="10396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475DDDA-0A4B-68B7-0DE8-76235151ABD0}"/>
                  </a:ext>
                </a:extLst>
              </p:cNvPr>
              <p:cNvSpPr/>
              <p:nvPr/>
            </p:nvSpPr>
            <p:spPr>
              <a:xfrm>
                <a:off x="1036068" y="4065409"/>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5FC0D70-9D98-134A-2D1C-31B4AAD9CAB7}"/>
                  </a:ext>
                </a:extLst>
              </p:cNvPr>
              <p:cNvSpPr/>
              <p:nvPr/>
            </p:nvSpPr>
            <p:spPr>
              <a:xfrm>
                <a:off x="1178658" y="406410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C34C57F-213C-4776-3066-DC32354DF08C}"/>
                  </a:ext>
                </a:extLst>
              </p:cNvPr>
              <p:cNvSpPr/>
              <p:nvPr/>
            </p:nvSpPr>
            <p:spPr>
              <a:xfrm>
                <a:off x="1178658"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D2DDF23-F0C5-111B-8ACE-D13FF27C46BA}"/>
                  </a:ext>
                </a:extLst>
              </p:cNvPr>
              <p:cNvSpPr/>
              <p:nvPr/>
            </p:nvSpPr>
            <p:spPr>
              <a:xfrm>
                <a:off x="1918240" y="434258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B6E126C8-BC6F-16B6-C16B-4962BD14A706}"/>
                  </a:ext>
                </a:extLst>
              </p:cNvPr>
              <p:cNvSpPr/>
              <p:nvPr/>
            </p:nvSpPr>
            <p:spPr>
              <a:xfrm>
                <a:off x="1359300" y="3456375"/>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Arrow: Down 52">
                <a:extLst>
                  <a:ext uri="{FF2B5EF4-FFF2-40B4-BE49-F238E27FC236}">
                    <a16:creationId xmlns:a16="http://schemas.microsoft.com/office/drawing/2014/main" id="{B7FAE018-2E06-E4AF-1A18-76ACD5379054}"/>
                  </a:ext>
                </a:extLst>
              </p:cNvPr>
              <p:cNvSpPr/>
              <p:nvPr/>
            </p:nvSpPr>
            <p:spPr>
              <a:xfrm>
                <a:off x="1057574" y="3748960"/>
                <a:ext cx="88736" cy="31452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Arrow: Down 53">
                <a:extLst>
                  <a:ext uri="{FF2B5EF4-FFF2-40B4-BE49-F238E27FC236}">
                    <a16:creationId xmlns:a16="http://schemas.microsoft.com/office/drawing/2014/main" id="{66D73AB6-401E-C014-1325-07DBEC8AC5D4}"/>
                  </a:ext>
                </a:extLst>
              </p:cNvPr>
              <p:cNvSpPr/>
              <p:nvPr/>
            </p:nvSpPr>
            <p:spPr>
              <a:xfrm>
                <a:off x="1203780" y="4211609"/>
                <a:ext cx="88736" cy="12686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Arrow: Down 54">
                <a:extLst>
                  <a:ext uri="{FF2B5EF4-FFF2-40B4-BE49-F238E27FC236}">
                    <a16:creationId xmlns:a16="http://schemas.microsoft.com/office/drawing/2014/main" id="{E0A13B90-7697-6A59-B92C-29632D232E4F}"/>
                  </a:ext>
                </a:extLst>
              </p:cNvPr>
              <p:cNvSpPr/>
              <p:nvPr/>
            </p:nvSpPr>
            <p:spPr>
              <a:xfrm rot="16200000">
                <a:off x="1573531" y="4115969"/>
                <a:ext cx="88736" cy="58398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Arrow: Down 55">
                <a:extLst>
                  <a:ext uri="{FF2B5EF4-FFF2-40B4-BE49-F238E27FC236}">
                    <a16:creationId xmlns:a16="http://schemas.microsoft.com/office/drawing/2014/main" id="{3C33BF77-5596-D335-B178-65E845B5E03B}"/>
                  </a:ext>
                </a:extLst>
              </p:cNvPr>
              <p:cNvSpPr/>
              <p:nvPr/>
            </p:nvSpPr>
            <p:spPr>
              <a:xfrm rot="5400000">
                <a:off x="1210564" y="3603128"/>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Arrow: Down 56">
                <a:extLst>
                  <a:ext uri="{FF2B5EF4-FFF2-40B4-BE49-F238E27FC236}">
                    <a16:creationId xmlns:a16="http://schemas.microsoft.com/office/drawing/2014/main" id="{92049DA1-8957-E9E6-8A86-8CF0D41683B8}"/>
                  </a:ext>
                </a:extLst>
              </p:cNvPr>
              <p:cNvSpPr/>
              <p:nvPr/>
            </p:nvSpPr>
            <p:spPr>
              <a:xfrm rot="16200000" flipH="1">
                <a:off x="1167719" y="4079672"/>
                <a:ext cx="45720" cy="12489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8" name="Group 57">
            <a:extLst>
              <a:ext uri="{FF2B5EF4-FFF2-40B4-BE49-F238E27FC236}">
                <a16:creationId xmlns:a16="http://schemas.microsoft.com/office/drawing/2014/main" id="{B276FBF1-8E23-0886-B6A6-8B5EAD6B5533}"/>
              </a:ext>
            </a:extLst>
          </p:cNvPr>
          <p:cNvGrpSpPr/>
          <p:nvPr/>
        </p:nvGrpSpPr>
        <p:grpSpPr>
          <a:xfrm>
            <a:off x="7788098" y="5609145"/>
            <a:ext cx="3765470" cy="541744"/>
            <a:chOff x="7978829" y="5292889"/>
            <a:chExt cx="3765470" cy="541744"/>
          </a:xfrm>
        </p:grpSpPr>
        <p:sp>
          <p:nvSpPr>
            <p:cNvPr id="59" name="TextBox 58">
              <a:extLst>
                <a:ext uri="{FF2B5EF4-FFF2-40B4-BE49-F238E27FC236}">
                  <a16:creationId xmlns:a16="http://schemas.microsoft.com/office/drawing/2014/main" id="{8DF32EC9-5CAC-3D1D-F6B6-FD4B1072F72A}"/>
                </a:ext>
              </a:extLst>
            </p:cNvPr>
            <p:cNvSpPr txBox="1"/>
            <p:nvPr/>
          </p:nvSpPr>
          <p:spPr>
            <a:xfrm>
              <a:off x="8121118" y="5292889"/>
              <a:ext cx="3623181" cy="276999"/>
            </a:xfrm>
            <a:prstGeom prst="rect">
              <a:avLst/>
            </a:prstGeom>
            <a:noFill/>
          </p:spPr>
          <p:txBody>
            <a:bodyPr wrap="square" rtlCol="0">
              <a:spAutoFit/>
            </a:bodyPr>
            <a:lstStyle/>
            <a:p>
              <a:r>
                <a:rPr lang="en-US" sz="1200" err="1"/>
                <a:t>Normalerweise</a:t>
              </a:r>
              <a:r>
                <a:rPr lang="en-US" sz="1200"/>
                <a:t> </a:t>
              </a:r>
              <a:r>
                <a:rPr lang="en-US" sz="1200" err="1"/>
                <a:t>blockiert</a:t>
              </a:r>
              <a:r>
                <a:rPr lang="en-US" sz="1200"/>
                <a:t>, </a:t>
              </a:r>
              <a:r>
                <a:rPr lang="en-US" sz="1200" err="1"/>
                <a:t>gehärtet</a:t>
              </a:r>
              <a:r>
                <a:rPr lang="en-US" sz="1200"/>
                <a:t> </a:t>
              </a:r>
              <a:r>
                <a:rPr lang="en-US" sz="1200" err="1"/>
                <a:t>oder</a:t>
              </a:r>
              <a:r>
                <a:rPr lang="en-US" sz="1200"/>
                <a:t> </a:t>
              </a:r>
              <a:r>
                <a:rPr lang="en-US" sz="1200" err="1"/>
                <a:t>geschützt</a:t>
              </a:r>
              <a:endParaRPr lang="en-US" sz="1200"/>
            </a:p>
          </p:txBody>
        </p:sp>
        <p:sp>
          <p:nvSpPr>
            <p:cNvPr id="60" name="TextBox 59">
              <a:extLst>
                <a:ext uri="{FF2B5EF4-FFF2-40B4-BE49-F238E27FC236}">
                  <a16:creationId xmlns:a16="http://schemas.microsoft.com/office/drawing/2014/main" id="{25E90362-3A52-8F29-AFFF-A18963566BAF}"/>
                </a:ext>
              </a:extLst>
            </p:cNvPr>
            <p:cNvSpPr txBox="1"/>
            <p:nvPr/>
          </p:nvSpPr>
          <p:spPr>
            <a:xfrm>
              <a:off x="8123646" y="5557634"/>
              <a:ext cx="3319672" cy="276999"/>
            </a:xfrm>
            <a:prstGeom prst="rect">
              <a:avLst/>
            </a:prstGeom>
            <a:noFill/>
          </p:spPr>
          <p:txBody>
            <a:bodyPr wrap="square" rtlCol="0">
              <a:spAutoFit/>
            </a:bodyPr>
            <a:lstStyle/>
            <a:p>
              <a:r>
                <a:rPr lang="en-US" sz="1200" err="1"/>
                <a:t>Nicht</a:t>
              </a:r>
              <a:r>
                <a:rPr lang="en-US" sz="1200"/>
                <a:t> </a:t>
              </a:r>
              <a:r>
                <a:rPr lang="en-US" sz="1200" err="1"/>
                <a:t>blockiert</a:t>
              </a:r>
              <a:r>
                <a:rPr lang="en-US" sz="1200"/>
                <a:t> – </a:t>
              </a:r>
              <a:r>
                <a:rPr lang="en-US" sz="1200" err="1"/>
                <a:t>bei</a:t>
              </a:r>
              <a:r>
                <a:rPr lang="en-US" sz="1200"/>
                <a:t> </a:t>
              </a:r>
              <a:r>
                <a:rPr lang="en-US" sz="1200" err="1"/>
                <a:t>Aktivität</a:t>
              </a:r>
              <a:r>
                <a:rPr lang="en-US" sz="1200"/>
                <a:t> </a:t>
              </a:r>
              <a:r>
                <a:rPr lang="en-US" sz="1200" err="1"/>
                <a:t>Alarmmüdigkeit</a:t>
              </a:r>
              <a:endParaRPr lang="en-US" sz="1200"/>
            </a:p>
          </p:txBody>
        </p:sp>
        <p:sp>
          <p:nvSpPr>
            <p:cNvPr id="61" name="Oval 60">
              <a:extLst>
                <a:ext uri="{FF2B5EF4-FFF2-40B4-BE49-F238E27FC236}">
                  <a16:creationId xmlns:a16="http://schemas.microsoft.com/office/drawing/2014/main" id="{73765558-1E23-DEF8-8E5C-7FBEC86381E5}"/>
                </a:ext>
              </a:extLst>
            </p:cNvPr>
            <p:cNvSpPr/>
            <p:nvPr/>
          </p:nvSpPr>
          <p:spPr>
            <a:xfrm>
              <a:off x="7978829" y="5350999"/>
              <a:ext cx="179807" cy="179807"/>
            </a:xfrm>
            <a:prstGeom prst="ellipse">
              <a:avLst/>
            </a:prstGeom>
            <a:solidFill>
              <a:srgbClr val="2E8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6360F30-E3C5-3D67-2E87-7DEBD178D617}"/>
                </a:ext>
              </a:extLst>
            </p:cNvPr>
            <p:cNvSpPr/>
            <p:nvPr/>
          </p:nvSpPr>
          <p:spPr>
            <a:xfrm>
              <a:off x="7978829" y="5602953"/>
              <a:ext cx="179807" cy="179807"/>
            </a:xfrm>
            <a:prstGeom prst="ellipse">
              <a:avLst/>
            </a:prstGeom>
            <a:noFill/>
            <a:ln>
              <a:solidFill>
                <a:schemeClr val="tx1">
                  <a:lumMod val="50000"/>
                  <a:lumOff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a:extLst>
              <a:ext uri="{FF2B5EF4-FFF2-40B4-BE49-F238E27FC236}">
                <a16:creationId xmlns:a16="http://schemas.microsoft.com/office/drawing/2014/main" id="{646AB43D-33A8-5357-2B48-919D2E0598FD}"/>
              </a:ext>
            </a:extLst>
          </p:cNvPr>
          <p:cNvSpPr txBox="1"/>
          <p:nvPr/>
        </p:nvSpPr>
        <p:spPr>
          <a:xfrm>
            <a:off x="5828506" y="2581025"/>
            <a:ext cx="1967025" cy="1615827"/>
          </a:xfrm>
          <a:prstGeom prst="rect">
            <a:avLst/>
          </a:prstGeom>
          <a:noFill/>
        </p:spPr>
        <p:txBody>
          <a:bodyPr wrap="square" rtlCol="0">
            <a:spAutoFit/>
          </a:bodyPr>
          <a:lstStyle/>
          <a:p>
            <a:pPr>
              <a:spcBef>
                <a:spcPts val="600"/>
              </a:spcBef>
            </a:pPr>
            <a:r>
              <a:rPr lang="en-US" sz="1200" b="1" err="1"/>
              <a:t>Heutige</a:t>
            </a:r>
            <a:r>
              <a:rPr lang="en-US" sz="1200" b="1"/>
              <a:t> </a:t>
            </a:r>
            <a:r>
              <a:rPr lang="en-US" sz="1200" b="1" err="1"/>
              <a:t>Angriffsfläche</a:t>
            </a:r>
            <a:endParaRPr lang="en-US" sz="1200" b="1"/>
          </a:p>
          <a:p>
            <a:pPr>
              <a:spcBef>
                <a:spcPts val="300"/>
              </a:spcBef>
            </a:pPr>
            <a:r>
              <a:rPr lang="en-US" sz="1200" err="1">
                <a:solidFill>
                  <a:srgbClr val="FF0000"/>
                </a:solidFill>
              </a:rPr>
              <a:t>Bitsadmin</a:t>
            </a:r>
            <a:r>
              <a:rPr lang="en-US" sz="1200">
                <a:solidFill>
                  <a:srgbClr val="FF0000"/>
                </a:solidFill>
              </a:rPr>
              <a:t> , </a:t>
            </a:r>
            <a:r>
              <a:rPr lang="en-US" sz="1200" err="1">
                <a:solidFill>
                  <a:srgbClr val="FF0000"/>
                </a:solidFill>
              </a:rPr>
              <a:t>Cscript</a:t>
            </a:r>
            <a:endParaRPr lang="en-US" sz="1200">
              <a:solidFill>
                <a:srgbClr val="FF0000"/>
              </a:solidFill>
            </a:endParaRPr>
          </a:p>
          <a:p>
            <a:pPr>
              <a:spcBef>
                <a:spcPts val="300"/>
              </a:spcBef>
            </a:pPr>
            <a:r>
              <a:rPr lang="en-US" sz="1200" err="1">
                <a:solidFill>
                  <a:srgbClr val="FF0000"/>
                </a:solidFill>
              </a:rPr>
              <a:t>Wscript</a:t>
            </a:r>
            <a:r>
              <a:rPr lang="en-US" sz="1200">
                <a:solidFill>
                  <a:srgbClr val="FF0000"/>
                </a:solidFill>
              </a:rPr>
              <a:t>, PowerShell</a:t>
            </a:r>
          </a:p>
          <a:p>
            <a:pPr>
              <a:spcBef>
                <a:spcPts val="300"/>
              </a:spcBef>
            </a:pPr>
            <a:r>
              <a:rPr lang="en-US" sz="1200" err="1">
                <a:solidFill>
                  <a:srgbClr val="FF0000"/>
                </a:solidFill>
              </a:rPr>
              <a:t>AnyDesk</a:t>
            </a:r>
            <a:r>
              <a:rPr lang="en-US" sz="1200">
                <a:solidFill>
                  <a:srgbClr val="FF0000"/>
                </a:solidFill>
              </a:rPr>
              <a:t>, TeamViewer</a:t>
            </a:r>
          </a:p>
          <a:p>
            <a:pPr>
              <a:spcBef>
                <a:spcPts val="300"/>
              </a:spcBef>
            </a:pPr>
            <a:r>
              <a:rPr lang="en-US" sz="1200">
                <a:solidFill>
                  <a:srgbClr val="FF0000"/>
                </a:solidFill>
              </a:rPr>
              <a:t>Network Tools, Hacking Tools, </a:t>
            </a:r>
            <a:r>
              <a:rPr lang="en-US" sz="1200" err="1">
                <a:solidFill>
                  <a:srgbClr val="FF0000"/>
                </a:solidFill>
              </a:rPr>
              <a:t>Cryptomining</a:t>
            </a:r>
            <a:r>
              <a:rPr lang="en-US" sz="1200">
                <a:solidFill>
                  <a:srgbClr val="FF0000"/>
                </a:solidFill>
              </a:rPr>
              <a:t> </a:t>
            </a:r>
            <a:r>
              <a:rPr lang="en-US" sz="1200" err="1">
                <a:solidFill>
                  <a:srgbClr val="FF0000"/>
                </a:solidFill>
              </a:rPr>
              <a:t>etc</a:t>
            </a:r>
            <a:r>
              <a:rPr lang="en-US" sz="1200">
                <a:solidFill>
                  <a:srgbClr val="FF0000"/>
                </a:solidFill>
              </a:rPr>
              <a:t>…</a:t>
            </a:r>
          </a:p>
          <a:p>
            <a:pPr>
              <a:spcBef>
                <a:spcPts val="600"/>
              </a:spcBef>
            </a:pPr>
            <a:endParaRPr lang="en-US" sz="1200"/>
          </a:p>
        </p:txBody>
      </p:sp>
      <p:sp>
        <p:nvSpPr>
          <p:cNvPr id="7" name="Oval 6">
            <a:extLst>
              <a:ext uri="{FF2B5EF4-FFF2-40B4-BE49-F238E27FC236}">
                <a16:creationId xmlns:a16="http://schemas.microsoft.com/office/drawing/2014/main" id="{5B4BA765-A8FC-D0DB-3015-4EDDA5EE8A20}"/>
              </a:ext>
            </a:extLst>
          </p:cNvPr>
          <p:cNvSpPr/>
          <p:nvPr/>
        </p:nvSpPr>
        <p:spPr>
          <a:xfrm>
            <a:off x="5511114" y="2316808"/>
            <a:ext cx="2456791" cy="1938935"/>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5BEF176F-2230-9BA8-142A-51C94C38414B}"/>
              </a:ext>
            </a:extLst>
          </p:cNvPr>
          <p:cNvSpPr txBox="1"/>
          <p:nvPr/>
        </p:nvSpPr>
        <p:spPr>
          <a:xfrm>
            <a:off x="5076211" y="2019497"/>
            <a:ext cx="1663298" cy="369332"/>
          </a:xfrm>
          <a:prstGeom prst="rect">
            <a:avLst/>
          </a:prstGeom>
          <a:noFill/>
        </p:spPr>
        <p:txBody>
          <a:bodyPr wrap="square" rtlCol="0">
            <a:spAutoFit/>
          </a:bodyPr>
          <a:lstStyle/>
          <a:p>
            <a:r>
              <a:rPr lang="de-DE" b="1">
                <a:solidFill>
                  <a:schemeClr val="accent1"/>
                </a:solidFill>
              </a:rPr>
              <a:t>LOTL-Apps</a:t>
            </a:r>
            <a:endParaRPr lang="en-DE" b="1">
              <a:solidFill>
                <a:schemeClr val="accent1"/>
              </a:solidFill>
            </a:endParaRPr>
          </a:p>
        </p:txBody>
      </p:sp>
      <p:sp>
        <p:nvSpPr>
          <p:cNvPr id="12" name="TextBox 11">
            <a:extLst>
              <a:ext uri="{FF2B5EF4-FFF2-40B4-BE49-F238E27FC236}">
                <a16:creationId xmlns:a16="http://schemas.microsoft.com/office/drawing/2014/main" id="{7E5423EB-E4B0-C434-BF69-FA4B949C9A6D}"/>
              </a:ext>
            </a:extLst>
          </p:cNvPr>
          <p:cNvSpPr txBox="1"/>
          <p:nvPr/>
        </p:nvSpPr>
        <p:spPr>
          <a:xfrm>
            <a:off x="8447181" y="1999713"/>
            <a:ext cx="2025496" cy="369332"/>
          </a:xfrm>
          <a:prstGeom prst="rect">
            <a:avLst/>
          </a:prstGeom>
          <a:noFill/>
        </p:spPr>
        <p:txBody>
          <a:bodyPr wrap="square" rtlCol="0">
            <a:spAutoFit/>
          </a:bodyPr>
          <a:lstStyle/>
          <a:p>
            <a:r>
              <a:rPr lang="de-DE" b="1">
                <a:solidFill>
                  <a:schemeClr val="accent1"/>
                </a:solidFill>
              </a:rPr>
              <a:t>User-</a:t>
            </a:r>
            <a:r>
              <a:rPr lang="de-DE" b="1" err="1">
                <a:solidFill>
                  <a:schemeClr val="accent1"/>
                </a:solidFill>
              </a:rPr>
              <a:t>Heatmap</a:t>
            </a:r>
            <a:endParaRPr lang="en-DE" b="1">
              <a:solidFill>
                <a:schemeClr val="accent1"/>
              </a:solidFill>
            </a:endParaRPr>
          </a:p>
        </p:txBody>
      </p:sp>
    </p:spTree>
    <p:custDataLst>
      <p:tags r:id="rId1"/>
    </p:custDataLst>
    <p:extLst>
      <p:ext uri="{BB962C8B-B14F-4D97-AF65-F5344CB8AC3E}">
        <p14:creationId xmlns:p14="http://schemas.microsoft.com/office/powerpoint/2010/main" val="30579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41"/>
                                        </p:tgtEl>
                                      </p:cBhvr>
                                    </p:animEffect>
                                    <p:animScale>
                                      <p:cBhvr>
                                        <p:cTn id="10" dur="250" autoRev="1" fill="hold"/>
                                        <p:tgtEl>
                                          <p:spTgt spid="41"/>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C5B7E-58C9-44DF-378A-D0CC79B91B3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3D681F3-2075-E1BC-8D57-D8EA810E9D02}"/>
              </a:ext>
            </a:extLst>
          </p:cNvPr>
          <p:cNvSpPr>
            <a:spLocks noGrp="1"/>
          </p:cNvSpPr>
          <p:nvPr>
            <p:ph type="title"/>
          </p:nvPr>
        </p:nvSpPr>
        <p:spPr/>
        <p:txBody>
          <a:bodyPr/>
          <a:lstStyle/>
          <a:p>
            <a:r>
              <a:rPr lang="en-US" err="1"/>
              <a:t>Ideale</a:t>
            </a:r>
            <a:r>
              <a:rPr lang="en-US"/>
              <a:t> </a:t>
            </a:r>
            <a:r>
              <a:rPr lang="en-US" err="1"/>
              <a:t>Verteidigungslinie</a:t>
            </a:r>
            <a:r>
              <a:rPr lang="en-US"/>
              <a:t>: </a:t>
            </a:r>
            <a:r>
              <a:rPr lang="en-US" b="1" err="1"/>
              <a:t>Stoppt</a:t>
            </a:r>
            <a:r>
              <a:rPr lang="en-US" b="1"/>
              <a:t> Ransomware!</a:t>
            </a:r>
          </a:p>
        </p:txBody>
      </p:sp>
      <p:cxnSp>
        <p:nvCxnSpPr>
          <p:cNvPr id="127" name="Straight Connector 126">
            <a:extLst>
              <a:ext uri="{FF2B5EF4-FFF2-40B4-BE49-F238E27FC236}">
                <a16:creationId xmlns:a16="http://schemas.microsoft.com/office/drawing/2014/main" id="{2633B7E4-BE1D-3B01-66AC-ADA972F747A4}"/>
              </a:ext>
            </a:extLst>
          </p:cNvPr>
          <p:cNvCxnSpPr/>
          <p:nvPr/>
        </p:nvCxnSpPr>
        <p:spPr>
          <a:xfrm>
            <a:off x="3044587" y="1670304"/>
            <a:ext cx="0" cy="4992197"/>
          </a:xfrm>
          <a:prstGeom prst="line">
            <a:avLst/>
          </a:prstGeom>
          <a:ln w="76200"/>
        </p:spPr>
        <p:style>
          <a:lnRef idx="3">
            <a:schemeClr val="dk1"/>
          </a:lnRef>
          <a:fillRef idx="0">
            <a:schemeClr val="dk1"/>
          </a:fillRef>
          <a:effectRef idx="2">
            <a:schemeClr val="dk1"/>
          </a:effectRef>
          <a:fontRef idx="minor">
            <a:schemeClr val="tx1"/>
          </a:fontRef>
        </p:style>
      </p:cxnSp>
      <p:sp>
        <p:nvSpPr>
          <p:cNvPr id="128" name="Rectangle 127">
            <a:extLst>
              <a:ext uri="{FF2B5EF4-FFF2-40B4-BE49-F238E27FC236}">
                <a16:creationId xmlns:a16="http://schemas.microsoft.com/office/drawing/2014/main" id="{56D93F8D-A26D-1796-9427-DC90F7FE269D}"/>
              </a:ext>
            </a:extLst>
          </p:cNvPr>
          <p:cNvSpPr/>
          <p:nvPr/>
        </p:nvSpPr>
        <p:spPr>
          <a:xfrm>
            <a:off x="3054344" y="1678253"/>
            <a:ext cx="9048904" cy="45124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solidFill>
                  <a:schemeClr val="bg1"/>
                </a:solidFill>
              </a:rPr>
              <a:t>Company X </a:t>
            </a:r>
            <a:r>
              <a:rPr lang="en-US" b="1" err="1">
                <a:solidFill>
                  <a:schemeClr val="bg1"/>
                </a:solidFill>
              </a:rPr>
              <a:t>geschützt</a:t>
            </a:r>
            <a:r>
              <a:rPr lang="en-US" b="1">
                <a:solidFill>
                  <a:schemeClr val="bg1"/>
                </a:solidFill>
              </a:rPr>
              <a:t> </a:t>
            </a:r>
            <a:r>
              <a:rPr lang="en-US" b="1" err="1">
                <a:solidFill>
                  <a:schemeClr val="bg1"/>
                </a:solidFill>
              </a:rPr>
              <a:t>durch</a:t>
            </a:r>
            <a:r>
              <a:rPr lang="en-US" b="1">
                <a:solidFill>
                  <a:schemeClr val="bg1"/>
                </a:solidFill>
              </a:rPr>
              <a:t> </a:t>
            </a:r>
            <a:r>
              <a:rPr lang="en-US" b="1" err="1">
                <a:solidFill>
                  <a:schemeClr val="bg1"/>
                </a:solidFill>
              </a:rPr>
              <a:t>Produkt</a:t>
            </a:r>
            <a:r>
              <a:rPr lang="en-US" b="1">
                <a:solidFill>
                  <a:schemeClr val="bg1"/>
                </a:solidFill>
              </a:rPr>
              <a:t> A</a:t>
            </a:r>
          </a:p>
        </p:txBody>
      </p:sp>
      <p:sp>
        <p:nvSpPr>
          <p:cNvPr id="2" name="Rectangle 1">
            <a:extLst>
              <a:ext uri="{FF2B5EF4-FFF2-40B4-BE49-F238E27FC236}">
                <a16:creationId xmlns:a16="http://schemas.microsoft.com/office/drawing/2014/main" id="{3F94A9D6-DAF9-E3B9-C0F1-1B799BB0BB4B}"/>
              </a:ext>
            </a:extLst>
          </p:cNvPr>
          <p:cNvSpPr/>
          <p:nvPr/>
        </p:nvSpPr>
        <p:spPr>
          <a:xfrm>
            <a:off x="213365" y="1678253"/>
            <a:ext cx="2674802" cy="46656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err="1"/>
              <a:t>Angreifer</a:t>
            </a:r>
            <a:endParaRPr lang="en-US" b="1"/>
          </a:p>
        </p:txBody>
      </p:sp>
      <p:grpSp>
        <p:nvGrpSpPr>
          <p:cNvPr id="9" name="Group 8">
            <a:extLst>
              <a:ext uri="{FF2B5EF4-FFF2-40B4-BE49-F238E27FC236}">
                <a16:creationId xmlns:a16="http://schemas.microsoft.com/office/drawing/2014/main" id="{9A745DDE-1F6C-A253-D91B-410D829E29EB}"/>
              </a:ext>
            </a:extLst>
          </p:cNvPr>
          <p:cNvGrpSpPr/>
          <p:nvPr/>
        </p:nvGrpSpPr>
        <p:grpSpPr>
          <a:xfrm>
            <a:off x="78127" y="3429000"/>
            <a:ext cx="2888250" cy="1930513"/>
            <a:chOff x="369609" y="3453669"/>
            <a:chExt cx="2888250" cy="1930513"/>
          </a:xfrm>
        </p:grpSpPr>
        <p:pic>
          <p:nvPicPr>
            <p:cNvPr id="11" name="Picture 10">
              <a:extLst>
                <a:ext uri="{FF2B5EF4-FFF2-40B4-BE49-F238E27FC236}">
                  <a16:creationId xmlns:a16="http://schemas.microsoft.com/office/drawing/2014/main" id="{0EBB22FA-6C11-25E8-F517-D20BD31594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0322" y="3453669"/>
              <a:ext cx="1266825" cy="1247917"/>
            </a:xfrm>
            <a:prstGeom prst="rect">
              <a:avLst/>
            </a:prstGeom>
          </p:spPr>
        </p:pic>
        <p:grpSp>
          <p:nvGrpSpPr>
            <p:cNvPr id="12" name="Group 11">
              <a:extLst>
                <a:ext uri="{FF2B5EF4-FFF2-40B4-BE49-F238E27FC236}">
                  <a16:creationId xmlns:a16="http://schemas.microsoft.com/office/drawing/2014/main" id="{0781A377-9456-1AD2-8323-468F472231D0}"/>
                </a:ext>
              </a:extLst>
            </p:cNvPr>
            <p:cNvGrpSpPr/>
            <p:nvPr/>
          </p:nvGrpSpPr>
          <p:grpSpPr>
            <a:xfrm>
              <a:off x="1243822" y="3489934"/>
              <a:ext cx="1009193" cy="1160056"/>
              <a:chOff x="1039678" y="3317395"/>
              <a:chExt cx="1009193" cy="1160056"/>
            </a:xfrm>
          </p:grpSpPr>
          <p:sp>
            <p:nvSpPr>
              <p:cNvPr id="14" name="Oval 13">
                <a:extLst>
                  <a:ext uri="{FF2B5EF4-FFF2-40B4-BE49-F238E27FC236}">
                    <a16:creationId xmlns:a16="http://schemas.microsoft.com/office/drawing/2014/main" id="{41EDEDA2-D082-DE5A-B6DD-E33CB47CC816}"/>
                  </a:ext>
                </a:extLst>
              </p:cNvPr>
              <p:cNvSpPr/>
              <p:nvPr/>
            </p:nvSpPr>
            <p:spPr>
              <a:xfrm>
                <a:off x="1334178" y="3317395"/>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12FD698-11FD-7F12-6278-F383B1481B24}"/>
                  </a:ext>
                </a:extLst>
              </p:cNvPr>
              <p:cNvSpPr/>
              <p:nvPr/>
            </p:nvSpPr>
            <p:spPr>
              <a:xfrm>
                <a:off x="13341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E40DBF4-12FC-E644-6245-44990B07B1BE}"/>
                  </a:ext>
                </a:extLst>
              </p:cNvPr>
              <p:cNvSpPr/>
              <p:nvPr/>
            </p:nvSpPr>
            <p:spPr>
              <a:xfrm>
                <a:off x="10396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A695D90-F4FE-462E-1930-B1B52E82A568}"/>
                  </a:ext>
                </a:extLst>
              </p:cNvPr>
              <p:cNvSpPr/>
              <p:nvPr/>
            </p:nvSpPr>
            <p:spPr>
              <a:xfrm>
                <a:off x="1039678" y="4072629"/>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6D7B17D-CCA8-F998-AA83-48B2420FFF7D}"/>
                  </a:ext>
                </a:extLst>
              </p:cNvPr>
              <p:cNvSpPr/>
              <p:nvPr/>
            </p:nvSpPr>
            <p:spPr>
              <a:xfrm>
                <a:off x="1178658" y="406410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CA20A63-3CDA-9100-E69B-32C1C16D714C}"/>
                  </a:ext>
                </a:extLst>
              </p:cNvPr>
              <p:cNvSpPr/>
              <p:nvPr/>
            </p:nvSpPr>
            <p:spPr>
              <a:xfrm>
                <a:off x="1178658"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9CA51E5-2917-BD65-887D-549138F3F488}"/>
                  </a:ext>
                </a:extLst>
              </p:cNvPr>
              <p:cNvSpPr/>
              <p:nvPr/>
            </p:nvSpPr>
            <p:spPr>
              <a:xfrm>
                <a:off x="1909891"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12EC3678-13FF-0D4B-BE60-106A9D58A6B6}"/>
                  </a:ext>
                </a:extLst>
              </p:cNvPr>
              <p:cNvSpPr/>
              <p:nvPr/>
            </p:nvSpPr>
            <p:spPr>
              <a:xfrm>
                <a:off x="1359300" y="3456375"/>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17065E84-2B12-7BA2-D2D1-C8AB5B23498D}"/>
                  </a:ext>
                </a:extLst>
              </p:cNvPr>
              <p:cNvSpPr/>
              <p:nvPr/>
            </p:nvSpPr>
            <p:spPr>
              <a:xfrm>
                <a:off x="1057574" y="3748960"/>
                <a:ext cx="88736" cy="31452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AF06B52D-BEF9-9D82-3E20-F7A4AA11104B}"/>
                  </a:ext>
                </a:extLst>
              </p:cNvPr>
              <p:cNvSpPr/>
              <p:nvPr/>
            </p:nvSpPr>
            <p:spPr>
              <a:xfrm>
                <a:off x="1203780" y="4211609"/>
                <a:ext cx="88736" cy="12686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EF31B5F1-D415-E252-FA01-8286A185F169}"/>
                  </a:ext>
                </a:extLst>
              </p:cNvPr>
              <p:cNvSpPr/>
              <p:nvPr/>
            </p:nvSpPr>
            <p:spPr>
              <a:xfrm rot="16200000">
                <a:off x="1573531" y="4115969"/>
                <a:ext cx="88736" cy="58398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124D41CE-B3BE-29A8-3A19-5664F25A7AB5}"/>
                  </a:ext>
                </a:extLst>
              </p:cNvPr>
              <p:cNvSpPr/>
              <p:nvPr/>
            </p:nvSpPr>
            <p:spPr>
              <a:xfrm rot="5400000">
                <a:off x="1210564" y="3603128"/>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64289729-C166-816F-B012-75EE0D785FFD}"/>
                  </a:ext>
                </a:extLst>
              </p:cNvPr>
              <p:cNvSpPr/>
              <p:nvPr/>
            </p:nvSpPr>
            <p:spPr>
              <a:xfrm rot="16200000" flipH="1">
                <a:off x="1167719" y="4079672"/>
                <a:ext cx="45720" cy="12489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03CF2CC6-99F4-D97D-314C-31C2E78952FA}"/>
                </a:ext>
              </a:extLst>
            </p:cNvPr>
            <p:cNvSpPr txBox="1"/>
            <p:nvPr/>
          </p:nvSpPr>
          <p:spPr>
            <a:xfrm>
              <a:off x="369609" y="4737851"/>
              <a:ext cx="2888250" cy="646331"/>
            </a:xfrm>
            <a:prstGeom prst="rect">
              <a:avLst/>
            </a:prstGeom>
            <a:noFill/>
          </p:spPr>
          <p:txBody>
            <a:bodyPr wrap="square" rtlCol="0">
              <a:spAutoFit/>
            </a:bodyPr>
            <a:lstStyle/>
            <a:p>
              <a:pPr algn="ctr"/>
              <a:r>
                <a:rPr lang="en-US" b="1" err="1"/>
                <a:t>Angreifer</a:t>
              </a:r>
              <a:r>
                <a:rPr lang="en-US" b="1"/>
                <a:t> </a:t>
              </a:r>
              <a:r>
                <a:rPr lang="en-US" b="1" err="1"/>
                <a:t>identifiziert</a:t>
              </a:r>
              <a:r>
                <a:rPr lang="en-US" b="1"/>
                <a:t> </a:t>
              </a:r>
              <a:r>
                <a:rPr lang="en-US" b="1" err="1"/>
                <a:t>Angriffsmuster</a:t>
              </a:r>
              <a:endParaRPr lang="en-US" b="1"/>
            </a:p>
          </p:txBody>
        </p:sp>
      </p:grpSp>
      <p:grpSp>
        <p:nvGrpSpPr>
          <p:cNvPr id="43" name="Group 42">
            <a:extLst>
              <a:ext uri="{FF2B5EF4-FFF2-40B4-BE49-F238E27FC236}">
                <a16:creationId xmlns:a16="http://schemas.microsoft.com/office/drawing/2014/main" id="{AC40EBB4-D564-29FA-ABB4-2B7D8ABBA2E3}"/>
              </a:ext>
            </a:extLst>
          </p:cNvPr>
          <p:cNvGrpSpPr/>
          <p:nvPr/>
        </p:nvGrpSpPr>
        <p:grpSpPr>
          <a:xfrm>
            <a:off x="3201008" y="2191240"/>
            <a:ext cx="9019713" cy="1738607"/>
            <a:chOff x="3201008" y="2191240"/>
            <a:chExt cx="9019713" cy="1738607"/>
          </a:xfrm>
        </p:grpSpPr>
        <p:grpSp>
          <p:nvGrpSpPr>
            <p:cNvPr id="31" name="Group 30">
              <a:extLst>
                <a:ext uri="{FF2B5EF4-FFF2-40B4-BE49-F238E27FC236}">
                  <a16:creationId xmlns:a16="http://schemas.microsoft.com/office/drawing/2014/main" id="{08B9D9B0-F47A-BBD7-E42A-2C0FA9BEED2A}"/>
                </a:ext>
              </a:extLst>
            </p:cNvPr>
            <p:cNvGrpSpPr/>
            <p:nvPr/>
          </p:nvGrpSpPr>
          <p:grpSpPr>
            <a:xfrm>
              <a:off x="3201008" y="2191240"/>
              <a:ext cx="2152185" cy="1738607"/>
              <a:chOff x="3178097" y="2458348"/>
              <a:chExt cx="2152185" cy="1738607"/>
            </a:xfrm>
          </p:grpSpPr>
          <p:pic>
            <p:nvPicPr>
              <p:cNvPr id="29" name="Picture 28">
                <a:extLst>
                  <a:ext uri="{FF2B5EF4-FFF2-40B4-BE49-F238E27FC236}">
                    <a16:creationId xmlns:a16="http://schemas.microsoft.com/office/drawing/2014/main" id="{8BFEC9CC-80C7-B923-D9EE-A3F38885B0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0776" y="2458348"/>
                <a:ext cx="1266825" cy="1247917"/>
              </a:xfrm>
              <a:prstGeom prst="rect">
                <a:avLst/>
              </a:prstGeom>
            </p:spPr>
          </p:pic>
          <p:sp>
            <p:nvSpPr>
              <p:cNvPr id="30" name="TextBox 29">
                <a:extLst>
                  <a:ext uri="{FF2B5EF4-FFF2-40B4-BE49-F238E27FC236}">
                    <a16:creationId xmlns:a16="http://schemas.microsoft.com/office/drawing/2014/main" id="{4B757068-F907-3D78-82D9-5608B5749E31}"/>
                  </a:ext>
                </a:extLst>
              </p:cNvPr>
              <p:cNvSpPr txBox="1"/>
              <p:nvPr/>
            </p:nvSpPr>
            <p:spPr>
              <a:xfrm>
                <a:off x="3178097" y="3673735"/>
                <a:ext cx="2152185" cy="523220"/>
              </a:xfrm>
              <a:prstGeom prst="rect">
                <a:avLst/>
              </a:prstGeom>
              <a:noFill/>
            </p:spPr>
            <p:txBody>
              <a:bodyPr wrap="square" rtlCol="0">
                <a:spAutoFit/>
              </a:bodyPr>
              <a:lstStyle/>
              <a:p>
                <a:pPr algn="ctr"/>
                <a:r>
                  <a:rPr lang="en-US" sz="1400"/>
                  <a:t>User</a:t>
                </a:r>
                <a:r>
                  <a:rPr lang="en-US" sz="1400" baseline="-25000"/>
                  <a:t>1 </a:t>
                </a:r>
                <a:r>
                  <a:rPr lang="en-US" sz="1400"/>
                  <a:t>Attack </a:t>
                </a:r>
                <a:br>
                  <a:rPr lang="en-US" sz="1400"/>
                </a:br>
                <a:r>
                  <a:rPr lang="en-US" sz="1400"/>
                  <a:t>Surface Protection</a:t>
                </a:r>
              </a:p>
            </p:txBody>
          </p:sp>
        </p:grpSp>
        <p:grpSp>
          <p:nvGrpSpPr>
            <p:cNvPr id="32" name="Group 31">
              <a:extLst>
                <a:ext uri="{FF2B5EF4-FFF2-40B4-BE49-F238E27FC236}">
                  <a16:creationId xmlns:a16="http://schemas.microsoft.com/office/drawing/2014/main" id="{C809B5EF-1347-CA79-6790-5732F0277C47}"/>
                </a:ext>
              </a:extLst>
            </p:cNvPr>
            <p:cNvGrpSpPr/>
            <p:nvPr/>
          </p:nvGrpSpPr>
          <p:grpSpPr>
            <a:xfrm>
              <a:off x="5189184" y="2191240"/>
              <a:ext cx="2152185" cy="1738607"/>
              <a:chOff x="3178097" y="2458348"/>
              <a:chExt cx="2152185" cy="1738607"/>
            </a:xfrm>
          </p:grpSpPr>
          <p:pic>
            <p:nvPicPr>
              <p:cNvPr id="33" name="Picture 32">
                <a:extLst>
                  <a:ext uri="{FF2B5EF4-FFF2-40B4-BE49-F238E27FC236}">
                    <a16:creationId xmlns:a16="http://schemas.microsoft.com/office/drawing/2014/main" id="{7F67AE28-9B99-D215-87C7-0AAB590CC8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0776" y="2458348"/>
                <a:ext cx="1266825" cy="1247917"/>
              </a:xfrm>
              <a:prstGeom prst="rect">
                <a:avLst/>
              </a:prstGeom>
            </p:spPr>
          </p:pic>
          <p:sp>
            <p:nvSpPr>
              <p:cNvPr id="34" name="TextBox 33">
                <a:extLst>
                  <a:ext uri="{FF2B5EF4-FFF2-40B4-BE49-F238E27FC236}">
                    <a16:creationId xmlns:a16="http://schemas.microsoft.com/office/drawing/2014/main" id="{1C81E816-6CDD-EC29-C68B-FFC84908E5CF}"/>
                  </a:ext>
                </a:extLst>
              </p:cNvPr>
              <p:cNvSpPr txBox="1"/>
              <p:nvPr/>
            </p:nvSpPr>
            <p:spPr>
              <a:xfrm>
                <a:off x="3178097" y="3673735"/>
                <a:ext cx="2152185" cy="523220"/>
              </a:xfrm>
              <a:prstGeom prst="rect">
                <a:avLst/>
              </a:prstGeom>
              <a:noFill/>
            </p:spPr>
            <p:txBody>
              <a:bodyPr wrap="square" rtlCol="0">
                <a:spAutoFit/>
              </a:bodyPr>
              <a:lstStyle/>
              <a:p>
                <a:pPr algn="ctr"/>
                <a:r>
                  <a:rPr lang="en-US" sz="1400"/>
                  <a:t>User</a:t>
                </a:r>
                <a:r>
                  <a:rPr lang="en-US" sz="1400" baseline="-25000"/>
                  <a:t>2 </a:t>
                </a:r>
                <a:r>
                  <a:rPr lang="en-US" sz="1400"/>
                  <a:t>Attack </a:t>
                </a:r>
                <a:br>
                  <a:rPr lang="en-US" sz="1400"/>
                </a:br>
                <a:r>
                  <a:rPr lang="en-US" sz="1400"/>
                  <a:t>Surface Protection</a:t>
                </a:r>
              </a:p>
            </p:txBody>
          </p:sp>
        </p:grpSp>
        <p:grpSp>
          <p:nvGrpSpPr>
            <p:cNvPr id="35" name="Group 34">
              <a:extLst>
                <a:ext uri="{FF2B5EF4-FFF2-40B4-BE49-F238E27FC236}">
                  <a16:creationId xmlns:a16="http://schemas.microsoft.com/office/drawing/2014/main" id="{7FB16CB1-442D-8E51-6931-1A93FF6EA75C}"/>
                </a:ext>
              </a:extLst>
            </p:cNvPr>
            <p:cNvGrpSpPr/>
            <p:nvPr/>
          </p:nvGrpSpPr>
          <p:grpSpPr>
            <a:xfrm>
              <a:off x="7177360" y="2191240"/>
              <a:ext cx="2152185" cy="1738607"/>
              <a:chOff x="3178097" y="2458348"/>
              <a:chExt cx="2152185" cy="1738607"/>
            </a:xfrm>
          </p:grpSpPr>
          <p:pic>
            <p:nvPicPr>
              <p:cNvPr id="36" name="Picture 35">
                <a:extLst>
                  <a:ext uri="{FF2B5EF4-FFF2-40B4-BE49-F238E27FC236}">
                    <a16:creationId xmlns:a16="http://schemas.microsoft.com/office/drawing/2014/main" id="{0F86533D-F1E1-9119-18E0-F1B6933E0F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0776" y="2458348"/>
                <a:ext cx="1266825" cy="1247917"/>
              </a:xfrm>
              <a:prstGeom prst="rect">
                <a:avLst/>
              </a:prstGeom>
            </p:spPr>
          </p:pic>
          <p:sp>
            <p:nvSpPr>
              <p:cNvPr id="37" name="TextBox 36">
                <a:extLst>
                  <a:ext uri="{FF2B5EF4-FFF2-40B4-BE49-F238E27FC236}">
                    <a16:creationId xmlns:a16="http://schemas.microsoft.com/office/drawing/2014/main" id="{58920484-54F7-534D-49CA-8142675264FF}"/>
                  </a:ext>
                </a:extLst>
              </p:cNvPr>
              <p:cNvSpPr txBox="1"/>
              <p:nvPr/>
            </p:nvSpPr>
            <p:spPr>
              <a:xfrm>
                <a:off x="3178097" y="3673735"/>
                <a:ext cx="2152185" cy="523220"/>
              </a:xfrm>
              <a:prstGeom prst="rect">
                <a:avLst/>
              </a:prstGeom>
              <a:noFill/>
            </p:spPr>
            <p:txBody>
              <a:bodyPr wrap="square" rtlCol="0">
                <a:spAutoFit/>
              </a:bodyPr>
              <a:lstStyle/>
              <a:p>
                <a:pPr algn="ctr"/>
                <a:r>
                  <a:rPr lang="en-US" sz="1400"/>
                  <a:t>User</a:t>
                </a:r>
                <a:r>
                  <a:rPr lang="en-US" sz="1400" baseline="-25000"/>
                  <a:t>3  </a:t>
                </a:r>
                <a:r>
                  <a:rPr lang="en-US" sz="1400"/>
                  <a:t>Attack </a:t>
                </a:r>
                <a:br>
                  <a:rPr lang="en-US" sz="1400"/>
                </a:br>
                <a:r>
                  <a:rPr lang="en-US" sz="1400"/>
                  <a:t>Surface Protection</a:t>
                </a:r>
              </a:p>
            </p:txBody>
          </p:sp>
        </p:grpSp>
        <p:grpSp>
          <p:nvGrpSpPr>
            <p:cNvPr id="38" name="Group 37">
              <a:extLst>
                <a:ext uri="{FF2B5EF4-FFF2-40B4-BE49-F238E27FC236}">
                  <a16:creationId xmlns:a16="http://schemas.microsoft.com/office/drawing/2014/main" id="{F49BDE02-7273-EC47-0CB0-C22ED4B167EA}"/>
                </a:ext>
              </a:extLst>
            </p:cNvPr>
            <p:cNvGrpSpPr/>
            <p:nvPr/>
          </p:nvGrpSpPr>
          <p:grpSpPr>
            <a:xfrm>
              <a:off x="10068536" y="2191240"/>
              <a:ext cx="2152185" cy="1738607"/>
              <a:chOff x="3178097" y="2458348"/>
              <a:chExt cx="2152185" cy="1738607"/>
            </a:xfrm>
          </p:grpSpPr>
          <p:pic>
            <p:nvPicPr>
              <p:cNvPr id="39" name="Picture 38">
                <a:extLst>
                  <a:ext uri="{FF2B5EF4-FFF2-40B4-BE49-F238E27FC236}">
                    <a16:creationId xmlns:a16="http://schemas.microsoft.com/office/drawing/2014/main" id="{C45FD84D-4D2B-03DA-BF7C-BEEAF3EADD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0776" y="2458348"/>
                <a:ext cx="1266825" cy="1247917"/>
              </a:xfrm>
              <a:prstGeom prst="rect">
                <a:avLst/>
              </a:prstGeom>
            </p:spPr>
          </p:pic>
          <p:sp>
            <p:nvSpPr>
              <p:cNvPr id="40" name="TextBox 39">
                <a:extLst>
                  <a:ext uri="{FF2B5EF4-FFF2-40B4-BE49-F238E27FC236}">
                    <a16:creationId xmlns:a16="http://schemas.microsoft.com/office/drawing/2014/main" id="{EC0C250E-6F0C-9C59-C710-FB7A509812E9}"/>
                  </a:ext>
                </a:extLst>
              </p:cNvPr>
              <p:cNvSpPr txBox="1"/>
              <p:nvPr/>
            </p:nvSpPr>
            <p:spPr>
              <a:xfrm>
                <a:off x="3178097" y="3673735"/>
                <a:ext cx="2152185" cy="523220"/>
              </a:xfrm>
              <a:prstGeom prst="rect">
                <a:avLst/>
              </a:prstGeom>
              <a:noFill/>
            </p:spPr>
            <p:txBody>
              <a:bodyPr wrap="square" rtlCol="0">
                <a:spAutoFit/>
              </a:bodyPr>
              <a:lstStyle/>
              <a:p>
                <a:pPr algn="ctr"/>
                <a:r>
                  <a:rPr lang="en-US" sz="1400" err="1"/>
                  <a:t>User</a:t>
                </a:r>
                <a:r>
                  <a:rPr lang="en-US" sz="1400" baseline="-25000" err="1"/>
                  <a:t>n</a:t>
                </a:r>
                <a:r>
                  <a:rPr lang="en-US" sz="1400" baseline="-25000"/>
                  <a:t>  </a:t>
                </a:r>
                <a:r>
                  <a:rPr lang="en-US" sz="1400"/>
                  <a:t>Attack </a:t>
                </a:r>
                <a:br>
                  <a:rPr lang="en-US" sz="1400"/>
                </a:br>
                <a:r>
                  <a:rPr lang="en-US" sz="1400"/>
                  <a:t>Surface Protection</a:t>
                </a:r>
              </a:p>
            </p:txBody>
          </p:sp>
        </p:grpSp>
        <p:cxnSp>
          <p:nvCxnSpPr>
            <p:cNvPr id="42" name="Straight Connector 41">
              <a:extLst>
                <a:ext uri="{FF2B5EF4-FFF2-40B4-BE49-F238E27FC236}">
                  <a16:creationId xmlns:a16="http://schemas.microsoft.com/office/drawing/2014/main" id="{9CFC22B4-116B-A26F-23F4-BABF9A20FEEA}"/>
                </a:ext>
              </a:extLst>
            </p:cNvPr>
            <p:cNvCxnSpPr>
              <a:stCxn id="36" idx="3"/>
              <a:endCxn id="39" idx="1"/>
            </p:cNvCxnSpPr>
            <p:nvPr/>
          </p:nvCxnSpPr>
          <p:spPr>
            <a:xfrm>
              <a:off x="8886864" y="2815199"/>
              <a:ext cx="1624351"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47E789B-1116-B5E2-C61C-70E3C564DFA3}"/>
              </a:ext>
            </a:extLst>
          </p:cNvPr>
          <p:cNvGrpSpPr/>
          <p:nvPr/>
        </p:nvGrpSpPr>
        <p:grpSpPr>
          <a:xfrm>
            <a:off x="3717454" y="2218906"/>
            <a:ext cx="1009193" cy="1160056"/>
            <a:chOff x="1039678" y="3317395"/>
            <a:chExt cx="1009193" cy="1160056"/>
          </a:xfrm>
        </p:grpSpPr>
        <p:sp>
          <p:nvSpPr>
            <p:cNvPr id="6" name="Oval 5">
              <a:extLst>
                <a:ext uri="{FF2B5EF4-FFF2-40B4-BE49-F238E27FC236}">
                  <a16:creationId xmlns:a16="http://schemas.microsoft.com/office/drawing/2014/main" id="{D846232F-0CA5-5128-CE65-62C3046CCE44}"/>
                </a:ext>
              </a:extLst>
            </p:cNvPr>
            <p:cNvSpPr/>
            <p:nvPr/>
          </p:nvSpPr>
          <p:spPr>
            <a:xfrm>
              <a:off x="1334178" y="3317395"/>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EA46D0-0CF8-3D2C-0649-D8E4352EE6B9}"/>
                </a:ext>
              </a:extLst>
            </p:cNvPr>
            <p:cNvSpPr/>
            <p:nvPr/>
          </p:nvSpPr>
          <p:spPr>
            <a:xfrm>
              <a:off x="13341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D5FF8E-A5C3-6472-60E2-4171B5779B49}"/>
                </a:ext>
              </a:extLst>
            </p:cNvPr>
            <p:cNvSpPr/>
            <p:nvPr/>
          </p:nvSpPr>
          <p:spPr>
            <a:xfrm>
              <a:off x="10396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4E26014-6C56-C165-0D1D-B696BA67B02B}"/>
                </a:ext>
              </a:extLst>
            </p:cNvPr>
            <p:cNvSpPr/>
            <p:nvPr/>
          </p:nvSpPr>
          <p:spPr>
            <a:xfrm>
              <a:off x="1039678" y="4072629"/>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C8E52E3-C6DD-40DB-1DDB-DE18E6248F37}"/>
                </a:ext>
              </a:extLst>
            </p:cNvPr>
            <p:cNvSpPr/>
            <p:nvPr/>
          </p:nvSpPr>
          <p:spPr>
            <a:xfrm>
              <a:off x="1178658" y="406410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A25A520-2C49-6C54-53EA-141867FAC97B}"/>
                </a:ext>
              </a:extLst>
            </p:cNvPr>
            <p:cNvSpPr/>
            <p:nvPr/>
          </p:nvSpPr>
          <p:spPr>
            <a:xfrm>
              <a:off x="1178658"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3640659-C584-D0EA-0DC6-709C9DAAB9C6}"/>
                </a:ext>
              </a:extLst>
            </p:cNvPr>
            <p:cNvSpPr/>
            <p:nvPr/>
          </p:nvSpPr>
          <p:spPr>
            <a:xfrm>
              <a:off x="1909891"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id="{225D72E0-8AEC-19D7-5224-FB041267D5F4}"/>
                </a:ext>
              </a:extLst>
            </p:cNvPr>
            <p:cNvSpPr/>
            <p:nvPr/>
          </p:nvSpPr>
          <p:spPr>
            <a:xfrm>
              <a:off x="1359300" y="3456375"/>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C5DA8430-F71C-D32F-C361-2656BB8ACC39}"/>
                </a:ext>
              </a:extLst>
            </p:cNvPr>
            <p:cNvSpPr/>
            <p:nvPr/>
          </p:nvSpPr>
          <p:spPr>
            <a:xfrm>
              <a:off x="1057574" y="3748960"/>
              <a:ext cx="88736" cy="31452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Arrow: Down 46">
              <a:extLst>
                <a:ext uri="{FF2B5EF4-FFF2-40B4-BE49-F238E27FC236}">
                  <a16:creationId xmlns:a16="http://schemas.microsoft.com/office/drawing/2014/main" id="{7897E8A8-80A6-FB7E-5049-0AE563245E88}"/>
                </a:ext>
              </a:extLst>
            </p:cNvPr>
            <p:cNvSpPr/>
            <p:nvPr/>
          </p:nvSpPr>
          <p:spPr>
            <a:xfrm>
              <a:off x="1203780" y="4211609"/>
              <a:ext cx="88736" cy="12686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Arrow: Down 47">
              <a:extLst>
                <a:ext uri="{FF2B5EF4-FFF2-40B4-BE49-F238E27FC236}">
                  <a16:creationId xmlns:a16="http://schemas.microsoft.com/office/drawing/2014/main" id="{04B785A9-E739-B5CD-3DF8-6B28E674D689}"/>
                </a:ext>
              </a:extLst>
            </p:cNvPr>
            <p:cNvSpPr/>
            <p:nvPr/>
          </p:nvSpPr>
          <p:spPr>
            <a:xfrm rot="16200000">
              <a:off x="1573531" y="4115969"/>
              <a:ext cx="88736" cy="58398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Arrow: Down 48">
              <a:extLst>
                <a:ext uri="{FF2B5EF4-FFF2-40B4-BE49-F238E27FC236}">
                  <a16:creationId xmlns:a16="http://schemas.microsoft.com/office/drawing/2014/main" id="{38244841-8B3F-8DE7-7F62-FA28A5062E15}"/>
                </a:ext>
              </a:extLst>
            </p:cNvPr>
            <p:cNvSpPr/>
            <p:nvPr/>
          </p:nvSpPr>
          <p:spPr>
            <a:xfrm rot="5400000">
              <a:off x="1210564" y="3603128"/>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Arrow: Down 49">
              <a:extLst>
                <a:ext uri="{FF2B5EF4-FFF2-40B4-BE49-F238E27FC236}">
                  <a16:creationId xmlns:a16="http://schemas.microsoft.com/office/drawing/2014/main" id="{5870D30B-0F12-6022-E7CE-85EDDBE66C47}"/>
                </a:ext>
              </a:extLst>
            </p:cNvPr>
            <p:cNvSpPr/>
            <p:nvPr/>
          </p:nvSpPr>
          <p:spPr>
            <a:xfrm rot="16200000" flipH="1">
              <a:off x="1167719" y="4079672"/>
              <a:ext cx="45720" cy="12489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8175670A-AEE6-5775-0A0F-ACFD2611FFCC}"/>
              </a:ext>
            </a:extLst>
          </p:cNvPr>
          <p:cNvGrpSpPr/>
          <p:nvPr/>
        </p:nvGrpSpPr>
        <p:grpSpPr>
          <a:xfrm>
            <a:off x="5672740" y="2246571"/>
            <a:ext cx="1009193" cy="1160056"/>
            <a:chOff x="1039678" y="3317395"/>
            <a:chExt cx="1009193" cy="1160056"/>
          </a:xfrm>
        </p:grpSpPr>
        <p:sp>
          <p:nvSpPr>
            <p:cNvPr id="52" name="Oval 51">
              <a:extLst>
                <a:ext uri="{FF2B5EF4-FFF2-40B4-BE49-F238E27FC236}">
                  <a16:creationId xmlns:a16="http://schemas.microsoft.com/office/drawing/2014/main" id="{AA893912-1A6D-D6CB-18AA-44C069550CF9}"/>
                </a:ext>
              </a:extLst>
            </p:cNvPr>
            <p:cNvSpPr/>
            <p:nvPr/>
          </p:nvSpPr>
          <p:spPr>
            <a:xfrm>
              <a:off x="1334178" y="3317395"/>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11EF55-EC34-AC26-57C6-301CB22E93A7}"/>
                </a:ext>
              </a:extLst>
            </p:cNvPr>
            <p:cNvSpPr/>
            <p:nvPr/>
          </p:nvSpPr>
          <p:spPr>
            <a:xfrm>
              <a:off x="13341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56BFE90-B4F9-0A60-B09A-5CC6687DF062}"/>
                </a:ext>
              </a:extLst>
            </p:cNvPr>
            <p:cNvSpPr/>
            <p:nvPr/>
          </p:nvSpPr>
          <p:spPr>
            <a:xfrm>
              <a:off x="10396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2624303-86D2-C910-F941-E72BD3C6CAA8}"/>
                </a:ext>
              </a:extLst>
            </p:cNvPr>
            <p:cNvSpPr/>
            <p:nvPr/>
          </p:nvSpPr>
          <p:spPr>
            <a:xfrm>
              <a:off x="1039678" y="4072629"/>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AB6CB4C-497E-75B6-818E-499CDAB058B3}"/>
                </a:ext>
              </a:extLst>
            </p:cNvPr>
            <p:cNvSpPr/>
            <p:nvPr/>
          </p:nvSpPr>
          <p:spPr>
            <a:xfrm>
              <a:off x="1178658" y="406410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E7749B9-FAE5-9B2F-AEA3-9FC7D6EA7C59}"/>
                </a:ext>
              </a:extLst>
            </p:cNvPr>
            <p:cNvSpPr/>
            <p:nvPr/>
          </p:nvSpPr>
          <p:spPr>
            <a:xfrm>
              <a:off x="1178658"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38007DF-05B4-5D8D-1EC1-3274FB31C478}"/>
                </a:ext>
              </a:extLst>
            </p:cNvPr>
            <p:cNvSpPr/>
            <p:nvPr/>
          </p:nvSpPr>
          <p:spPr>
            <a:xfrm>
              <a:off x="1909891"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Arrow: Down 58">
              <a:extLst>
                <a:ext uri="{FF2B5EF4-FFF2-40B4-BE49-F238E27FC236}">
                  <a16:creationId xmlns:a16="http://schemas.microsoft.com/office/drawing/2014/main" id="{141AF2CB-EDC4-9739-2A7C-6635F6E07C27}"/>
                </a:ext>
              </a:extLst>
            </p:cNvPr>
            <p:cNvSpPr/>
            <p:nvPr/>
          </p:nvSpPr>
          <p:spPr>
            <a:xfrm>
              <a:off x="1359300" y="3456375"/>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Arrow: Down 59">
              <a:extLst>
                <a:ext uri="{FF2B5EF4-FFF2-40B4-BE49-F238E27FC236}">
                  <a16:creationId xmlns:a16="http://schemas.microsoft.com/office/drawing/2014/main" id="{FC324337-748E-85A2-070A-0B29A5D780B1}"/>
                </a:ext>
              </a:extLst>
            </p:cNvPr>
            <p:cNvSpPr/>
            <p:nvPr/>
          </p:nvSpPr>
          <p:spPr>
            <a:xfrm>
              <a:off x="1057574" y="3748960"/>
              <a:ext cx="88736" cy="31452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Arrow: Down 60">
              <a:extLst>
                <a:ext uri="{FF2B5EF4-FFF2-40B4-BE49-F238E27FC236}">
                  <a16:creationId xmlns:a16="http://schemas.microsoft.com/office/drawing/2014/main" id="{C4AF2CD2-1EF3-8BCF-8C56-4526F027B43A}"/>
                </a:ext>
              </a:extLst>
            </p:cNvPr>
            <p:cNvSpPr/>
            <p:nvPr/>
          </p:nvSpPr>
          <p:spPr>
            <a:xfrm>
              <a:off x="1203780" y="4211609"/>
              <a:ext cx="88736" cy="12686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Arrow: Down 61">
              <a:extLst>
                <a:ext uri="{FF2B5EF4-FFF2-40B4-BE49-F238E27FC236}">
                  <a16:creationId xmlns:a16="http://schemas.microsoft.com/office/drawing/2014/main" id="{70248B3C-85DC-3468-C8F1-025D85FA79F8}"/>
                </a:ext>
              </a:extLst>
            </p:cNvPr>
            <p:cNvSpPr/>
            <p:nvPr/>
          </p:nvSpPr>
          <p:spPr>
            <a:xfrm rot="16200000">
              <a:off x="1573531" y="4115969"/>
              <a:ext cx="88736" cy="58398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Arrow: Down 62">
              <a:extLst>
                <a:ext uri="{FF2B5EF4-FFF2-40B4-BE49-F238E27FC236}">
                  <a16:creationId xmlns:a16="http://schemas.microsoft.com/office/drawing/2014/main" id="{83A25006-08E7-28CA-8B6D-48CB91B6ED58}"/>
                </a:ext>
              </a:extLst>
            </p:cNvPr>
            <p:cNvSpPr/>
            <p:nvPr/>
          </p:nvSpPr>
          <p:spPr>
            <a:xfrm rot="5400000">
              <a:off x="1210564" y="3603128"/>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Arrow: Down 63">
              <a:extLst>
                <a:ext uri="{FF2B5EF4-FFF2-40B4-BE49-F238E27FC236}">
                  <a16:creationId xmlns:a16="http://schemas.microsoft.com/office/drawing/2014/main" id="{E6A5F8EB-3558-DAA9-862B-5B2BF85AD137}"/>
                </a:ext>
              </a:extLst>
            </p:cNvPr>
            <p:cNvSpPr/>
            <p:nvPr/>
          </p:nvSpPr>
          <p:spPr>
            <a:xfrm rot="16200000" flipH="1">
              <a:off x="1167719" y="4079672"/>
              <a:ext cx="45720" cy="12489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1535AC63-7469-B716-28BD-661A87D61163}"/>
              </a:ext>
            </a:extLst>
          </p:cNvPr>
          <p:cNvGrpSpPr/>
          <p:nvPr/>
        </p:nvGrpSpPr>
        <p:grpSpPr>
          <a:xfrm>
            <a:off x="7705192" y="2215701"/>
            <a:ext cx="1009193" cy="1160056"/>
            <a:chOff x="1039678" y="3317395"/>
            <a:chExt cx="1009193" cy="1160056"/>
          </a:xfrm>
        </p:grpSpPr>
        <p:sp>
          <p:nvSpPr>
            <p:cNvPr id="66" name="Oval 65">
              <a:extLst>
                <a:ext uri="{FF2B5EF4-FFF2-40B4-BE49-F238E27FC236}">
                  <a16:creationId xmlns:a16="http://schemas.microsoft.com/office/drawing/2014/main" id="{A844580D-F1B0-2BD1-5375-1FC8AF45D6D6}"/>
                </a:ext>
              </a:extLst>
            </p:cNvPr>
            <p:cNvSpPr/>
            <p:nvPr/>
          </p:nvSpPr>
          <p:spPr>
            <a:xfrm>
              <a:off x="1334178" y="3317395"/>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81CB978-EE6C-4837-65DA-626C311793B8}"/>
                </a:ext>
              </a:extLst>
            </p:cNvPr>
            <p:cNvSpPr/>
            <p:nvPr/>
          </p:nvSpPr>
          <p:spPr>
            <a:xfrm>
              <a:off x="13341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0CFBB186-783B-B640-B578-E773197AC6CD}"/>
                </a:ext>
              </a:extLst>
            </p:cNvPr>
            <p:cNvSpPr/>
            <p:nvPr/>
          </p:nvSpPr>
          <p:spPr>
            <a:xfrm>
              <a:off x="10396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05FB2AB-BB8B-E460-5181-CFB7BCF124F9}"/>
                </a:ext>
              </a:extLst>
            </p:cNvPr>
            <p:cNvSpPr/>
            <p:nvPr/>
          </p:nvSpPr>
          <p:spPr>
            <a:xfrm>
              <a:off x="1039678" y="4072629"/>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9DD5F44-D81F-4AFA-F781-92CD191696D5}"/>
                </a:ext>
              </a:extLst>
            </p:cNvPr>
            <p:cNvSpPr/>
            <p:nvPr/>
          </p:nvSpPr>
          <p:spPr>
            <a:xfrm>
              <a:off x="1178658" y="406410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3C1A8C0-5CED-6BB1-5F26-2D0C1544A98A}"/>
                </a:ext>
              </a:extLst>
            </p:cNvPr>
            <p:cNvSpPr/>
            <p:nvPr/>
          </p:nvSpPr>
          <p:spPr>
            <a:xfrm>
              <a:off x="1178658"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AB75020A-6C1A-47E8-6A19-9CCA075AFC15}"/>
                </a:ext>
              </a:extLst>
            </p:cNvPr>
            <p:cNvSpPr/>
            <p:nvPr/>
          </p:nvSpPr>
          <p:spPr>
            <a:xfrm>
              <a:off x="1909891"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Arrow: Down 72">
              <a:extLst>
                <a:ext uri="{FF2B5EF4-FFF2-40B4-BE49-F238E27FC236}">
                  <a16:creationId xmlns:a16="http://schemas.microsoft.com/office/drawing/2014/main" id="{90F0DD6B-9041-CA51-55C8-87DC5006399A}"/>
                </a:ext>
              </a:extLst>
            </p:cNvPr>
            <p:cNvSpPr/>
            <p:nvPr/>
          </p:nvSpPr>
          <p:spPr>
            <a:xfrm>
              <a:off x="1359300" y="3456375"/>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4" name="Arrow: Down 73">
              <a:extLst>
                <a:ext uri="{FF2B5EF4-FFF2-40B4-BE49-F238E27FC236}">
                  <a16:creationId xmlns:a16="http://schemas.microsoft.com/office/drawing/2014/main" id="{BD157C44-F18D-87AC-23BF-DB7B533665C6}"/>
                </a:ext>
              </a:extLst>
            </p:cNvPr>
            <p:cNvSpPr/>
            <p:nvPr/>
          </p:nvSpPr>
          <p:spPr>
            <a:xfrm>
              <a:off x="1057574" y="3748960"/>
              <a:ext cx="88736" cy="31452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Arrow: Down 74">
              <a:extLst>
                <a:ext uri="{FF2B5EF4-FFF2-40B4-BE49-F238E27FC236}">
                  <a16:creationId xmlns:a16="http://schemas.microsoft.com/office/drawing/2014/main" id="{12F8A6E7-F6E3-58B9-C07D-13BD19CDAF46}"/>
                </a:ext>
              </a:extLst>
            </p:cNvPr>
            <p:cNvSpPr/>
            <p:nvPr/>
          </p:nvSpPr>
          <p:spPr>
            <a:xfrm>
              <a:off x="1203780" y="4211609"/>
              <a:ext cx="88736" cy="12686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Arrow: Down 75">
              <a:extLst>
                <a:ext uri="{FF2B5EF4-FFF2-40B4-BE49-F238E27FC236}">
                  <a16:creationId xmlns:a16="http://schemas.microsoft.com/office/drawing/2014/main" id="{473E41A1-40A8-6EAB-6137-A78F96DC30F3}"/>
                </a:ext>
              </a:extLst>
            </p:cNvPr>
            <p:cNvSpPr/>
            <p:nvPr/>
          </p:nvSpPr>
          <p:spPr>
            <a:xfrm rot="16200000">
              <a:off x="1573531" y="4115969"/>
              <a:ext cx="88736" cy="58398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Arrow: Down 76">
              <a:extLst>
                <a:ext uri="{FF2B5EF4-FFF2-40B4-BE49-F238E27FC236}">
                  <a16:creationId xmlns:a16="http://schemas.microsoft.com/office/drawing/2014/main" id="{E1E3721D-A72B-E39C-F6C8-F33B5B476DB9}"/>
                </a:ext>
              </a:extLst>
            </p:cNvPr>
            <p:cNvSpPr/>
            <p:nvPr/>
          </p:nvSpPr>
          <p:spPr>
            <a:xfrm rot="5400000">
              <a:off x="1210564" y="3603128"/>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8" name="Arrow: Down 77">
              <a:extLst>
                <a:ext uri="{FF2B5EF4-FFF2-40B4-BE49-F238E27FC236}">
                  <a16:creationId xmlns:a16="http://schemas.microsoft.com/office/drawing/2014/main" id="{1685BB28-3B2B-8203-F0CE-ACD565FBC482}"/>
                </a:ext>
              </a:extLst>
            </p:cNvPr>
            <p:cNvSpPr/>
            <p:nvPr/>
          </p:nvSpPr>
          <p:spPr>
            <a:xfrm rot="16200000" flipH="1">
              <a:off x="1167719" y="4079672"/>
              <a:ext cx="45720" cy="12489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814885FC-AA3D-F6A9-FE1C-5D1D21E7DD81}"/>
              </a:ext>
            </a:extLst>
          </p:cNvPr>
          <p:cNvGrpSpPr/>
          <p:nvPr/>
        </p:nvGrpSpPr>
        <p:grpSpPr>
          <a:xfrm>
            <a:off x="10577062" y="2224499"/>
            <a:ext cx="1009193" cy="1160056"/>
            <a:chOff x="1039678" y="3317395"/>
            <a:chExt cx="1009193" cy="1160056"/>
          </a:xfrm>
        </p:grpSpPr>
        <p:sp>
          <p:nvSpPr>
            <p:cNvPr id="80" name="Oval 79">
              <a:extLst>
                <a:ext uri="{FF2B5EF4-FFF2-40B4-BE49-F238E27FC236}">
                  <a16:creationId xmlns:a16="http://schemas.microsoft.com/office/drawing/2014/main" id="{CF33AF08-0CA0-D20F-ACF1-AF87668B3A50}"/>
                </a:ext>
              </a:extLst>
            </p:cNvPr>
            <p:cNvSpPr/>
            <p:nvPr/>
          </p:nvSpPr>
          <p:spPr>
            <a:xfrm>
              <a:off x="1334178" y="3317395"/>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E0EB413-E7C8-AF92-DAAE-074CFE541205}"/>
                </a:ext>
              </a:extLst>
            </p:cNvPr>
            <p:cNvSpPr/>
            <p:nvPr/>
          </p:nvSpPr>
          <p:spPr>
            <a:xfrm>
              <a:off x="13341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FB72D0A-D694-C0D5-FDD9-DF7F0ED06432}"/>
                </a:ext>
              </a:extLst>
            </p:cNvPr>
            <p:cNvSpPr/>
            <p:nvPr/>
          </p:nvSpPr>
          <p:spPr>
            <a:xfrm>
              <a:off x="1039678" y="360281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9E136949-20BC-781E-1DB8-18E6EE29C973}"/>
                </a:ext>
              </a:extLst>
            </p:cNvPr>
            <p:cNvSpPr/>
            <p:nvPr/>
          </p:nvSpPr>
          <p:spPr>
            <a:xfrm>
              <a:off x="1039678" y="4072629"/>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C06676F-1CD5-FFA2-FCD7-0E3AE01CA522}"/>
                </a:ext>
              </a:extLst>
            </p:cNvPr>
            <p:cNvSpPr/>
            <p:nvPr/>
          </p:nvSpPr>
          <p:spPr>
            <a:xfrm>
              <a:off x="1178658" y="4064106"/>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D28E92A-F5EE-6715-EDE0-FEED18632417}"/>
                </a:ext>
              </a:extLst>
            </p:cNvPr>
            <p:cNvSpPr/>
            <p:nvPr/>
          </p:nvSpPr>
          <p:spPr>
            <a:xfrm>
              <a:off x="1178658"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F6AC693-681C-231F-3904-8023287EAF64}"/>
                </a:ext>
              </a:extLst>
            </p:cNvPr>
            <p:cNvSpPr/>
            <p:nvPr/>
          </p:nvSpPr>
          <p:spPr>
            <a:xfrm>
              <a:off x="1909891" y="4338471"/>
              <a:ext cx="138980" cy="13898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Arrow: Down 86">
              <a:extLst>
                <a:ext uri="{FF2B5EF4-FFF2-40B4-BE49-F238E27FC236}">
                  <a16:creationId xmlns:a16="http://schemas.microsoft.com/office/drawing/2014/main" id="{ABDC7D18-BAF9-B648-9D2B-E64A96145D15}"/>
                </a:ext>
              </a:extLst>
            </p:cNvPr>
            <p:cNvSpPr/>
            <p:nvPr/>
          </p:nvSpPr>
          <p:spPr>
            <a:xfrm>
              <a:off x="1359300" y="3456375"/>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Arrow: Down 87">
              <a:extLst>
                <a:ext uri="{FF2B5EF4-FFF2-40B4-BE49-F238E27FC236}">
                  <a16:creationId xmlns:a16="http://schemas.microsoft.com/office/drawing/2014/main" id="{FE44BEDB-FB0F-C020-EDF0-9ADFE756BCB1}"/>
                </a:ext>
              </a:extLst>
            </p:cNvPr>
            <p:cNvSpPr/>
            <p:nvPr/>
          </p:nvSpPr>
          <p:spPr>
            <a:xfrm>
              <a:off x="1057574" y="3748960"/>
              <a:ext cx="88736" cy="31452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Arrow: Down 88">
              <a:extLst>
                <a:ext uri="{FF2B5EF4-FFF2-40B4-BE49-F238E27FC236}">
                  <a16:creationId xmlns:a16="http://schemas.microsoft.com/office/drawing/2014/main" id="{13B338FE-EC30-F8C9-F46D-B13E659A8B65}"/>
                </a:ext>
              </a:extLst>
            </p:cNvPr>
            <p:cNvSpPr/>
            <p:nvPr/>
          </p:nvSpPr>
          <p:spPr>
            <a:xfrm>
              <a:off x="1203780" y="4211609"/>
              <a:ext cx="88736" cy="12686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Arrow: Down 89">
              <a:extLst>
                <a:ext uri="{FF2B5EF4-FFF2-40B4-BE49-F238E27FC236}">
                  <a16:creationId xmlns:a16="http://schemas.microsoft.com/office/drawing/2014/main" id="{1C87308D-BCAF-E647-00A1-911D6005AAC8}"/>
                </a:ext>
              </a:extLst>
            </p:cNvPr>
            <p:cNvSpPr/>
            <p:nvPr/>
          </p:nvSpPr>
          <p:spPr>
            <a:xfrm rot="16200000">
              <a:off x="1573531" y="4115969"/>
              <a:ext cx="88736" cy="58398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Arrow: Down 90">
              <a:extLst>
                <a:ext uri="{FF2B5EF4-FFF2-40B4-BE49-F238E27FC236}">
                  <a16:creationId xmlns:a16="http://schemas.microsoft.com/office/drawing/2014/main" id="{ABB1BE68-EA69-FE52-ECE4-CD0B3E41FA3F}"/>
                </a:ext>
              </a:extLst>
            </p:cNvPr>
            <p:cNvSpPr/>
            <p:nvPr/>
          </p:nvSpPr>
          <p:spPr>
            <a:xfrm rot="5400000">
              <a:off x="1210564" y="3603128"/>
              <a:ext cx="88736" cy="13898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Arrow: Down 91">
              <a:extLst>
                <a:ext uri="{FF2B5EF4-FFF2-40B4-BE49-F238E27FC236}">
                  <a16:creationId xmlns:a16="http://schemas.microsoft.com/office/drawing/2014/main" id="{F198ED8B-E6E3-76CF-9C69-27B52C4065C9}"/>
                </a:ext>
              </a:extLst>
            </p:cNvPr>
            <p:cNvSpPr/>
            <p:nvPr/>
          </p:nvSpPr>
          <p:spPr>
            <a:xfrm rot="16200000" flipH="1">
              <a:off x="1167719" y="4079672"/>
              <a:ext cx="45720" cy="12489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2C6B4AD2-A905-6E17-5C68-6C2211C89DE8}"/>
              </a:ext>
            </a:extLst>
          </p:cNvPr>
          <p:cNvSpPr/>
          <p:nvPr/>
        </p:nvSpPr>
        <p:spPr>
          <a:xfrm>
            <a:off x="3051865" y="4081812"/>
            <a:ext cx="9048904" cy="451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Company X protected by PHASR</a:t>
            </a:r>
          </a:p>
        </p:txBody>
      </p:sp>
      <p:grpSp>
        <p:nvGrpSpPr>
          <p:cNvPr id="5" name="Group 4">
            <a:extLst>
              <a:ext uri="{FF2B5EF4-FFF2-40B4-BE49-F238E27FC236}">
                <a16:creationId xmlns:a16="http://schemas.microsoft.com/office/drawing/2014/main" id="{0F222BFA-11C8-6E3F-FED2-D6E384E460B4}"/>
              </a:ext>
            </a:extLst>
          </p:cNvPr>
          <p:cNvGrpSpPr/>
          <p:nvPr/>
        </p:nvGrpSpPr>
        <p:grpSpPr>
          <a:xfrm>
            <a:off x="3201008" y="4792575"/>
            <a:ext cx="9019713" cy="1738316"/>
            <a:chOff x="3201008" y="2191531"/>
            <a:chExt cx="9019713" cy="1738316"/>
          </a:xfrm>
        </p:grpSpPr>
        <p:grpSp>
          <p:nvGrpSpPr>
            <p:cNvPr id="93" name="Group 92">
              <a:extLst>
                <a:ext uri="{FF2B5EF4-FFF2-40B4-BE49-F238E27FC236}">
                  <a16:creationId xmlns:a16="http://schemas.microsoft.com/office/drawing/2014/main" id="{4B49E1B8-7458-2ABC-BA9A-3BCBD1A774B6}"/>
                </a:ext>
              </a:extLst>
            </p:cNvPr>
            <p:cNvGrpSpPr/>
            <p:nvPr/>
          </p:nvGrpSpPr>
          <p:grpSpPr>
            <a:xfrm>
              <a:off x="3201008" y="2191531"/>
              <a:ext cx="2152185" cy="1738316"/>
              <a:chOff x="3178097" y="2458639"/>
              <a:chExt cx="2152185" cy="1738316"/>
            </a:xfrm>
          </p:grpSpPr>
          <p:pic>
            <p:nvPicPr>
              <p:cNvPr id="104" name="Picture 103">
                <a:extLst>
                  <a:ext uri="{FF2B5EF4-FFF2-40B4-BE49-F238E27FC236}">
                    <a16:creationId xmlns:a16="http://schemas.microsoft.com/office/drawing/2014/main" id="{15E196BD-6911-F68E-AFD4-A15B99D76B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20776" y="2458639"/>
                <a:ext cx="1266825" cy="1247335"/>
              </a:xfrm>
              <a:prstGeom prst="rect">
                <a:avLst/>
              </a:prstGeom>
            </p:spPr>
          </p:pic>
          <p:sp>
            <p:nvSpPr>
              <p:cNvPr id="105" name="TextBox 104">
                <a:extLst>
                  <a:ext uri="{FF2B5EF4-FFF2-40B4-BE49-F238E27FC236}">
                    <a16:creationId xmlns:a16="http://schemas.microsoft.com/office/drawing/2014/main" id="{91B67F07-B387-0B11-E7AA-99C874962167}"/>
                  </a:ext>
                </a:extLst>
              </p:cNvPr>
              <p:cNvSpPr txBox="1"/>
              <p:nvPr/>
            </p:nvSpPr>
            <p:spPr>
              <a:xfrm>
                <a:off x="3178097" y="3673735"/>
                <a:ext cx="2152185" cy="523220"/>
              </a:xfrm>
              <a:prstGeom prst="rect">
                <a:avLst/>
              </a:prstGeom>
              <a:noFill/>
            </p:spPr>
            <p:txBody>
              <a:bodyPr wrap="square" rtlCol="0">
                <a:spAutoFit/>
              </a:bodyPr>
              <a:lstStyle/>
              <a:p>
                <a:pPr algn="ctr"/>
                <a:r>
                  <a:rPr lang="en-US" sz="1400"/>
                  <a:t>User</a:t>
                </a:r>
                <a:r>
                  <a:rPr lang="en-US" sz="1400" baseline="-25000"/>
                  <a:t>1 </a:t>
                </a:r>
                <a:r>
                  <a:rPr lang="en-US" sz="1400"/>
                  <a:t>Attack </a:t>
                </a:r>
                <a:br>
                  <a:rPr lang="en-US" sz="1400"/>
                </a:br>
                <a:r>
                  <a:rPr lang="en-US" sz="1400"/>
                  <a:t>Surface Protection</a:t>
                </a:r>
              </a:p>
            </p:txBody>
          </p:sp>
        </p:grpSp>
        <p:grpSp>
          <p:nvGrpSpPr>
            <p:cNvPr id="94" name="Group 93">
              <a:extLst>
                <a:ext uri="{FF2B5EF4-FFF2-40B4-BE49-F238E27FC236}">
                  <a16:creationId xmlns:a16="http://schemas.microsoft.com/office/drawing/2014/main" id="{E0394DBB-E66C-1FC9-BEE2-74EB00531750}"/>
                </a:ext>
              </a:extLst>
            </p:cNvPr>
            <p:cNvGrpSpPr/>
            <p:nvPr/>
          </p:nvGrpSpPr>
          <p:grpSpPr>
            <a:xfrm>
              <a:off x="5189184" y="2191531"/>
              <a:ext cx="2152185" cy="1738316"/>
              <a:chOff x="3178097" y="2458639"/>
              <a:chExt cx="2152185" cy="1738316"/>
            </a:xfrm>
          </p:grpSpPr>
          <p:pic>
            <p:nvPicPr>
              <p:cNvPr id="102" name="Picture 101">
                <a:extLst>
                  <a:ext uri="{FF2B5EF4-FFF2-40B4-BE49-F238E27FC236}">
                    <a16:creationId xmlns:a16="http://schemas.microsoft.com/office/drawing/2014/main" id="{84BF0E21-1717-11FF-22DB-7EC5526702E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20776" y="2458639"/>
                <a:ext cx="1266825" cy="1247335"/>
              </a:xfrm>
              <a:prstGeom prst="rect">
                <a:avLst/>
              </a:prstGeom>
            </p:spPr>
          </p:pic>
          <p:sp>
            <p:nvSpPr>
              <p:cNvPr id="103" name="TextBox 102">
                <a:extLst>
                  <a:ext uri="{FF2B5EF4-FFF2-40B4-BE49-F238E27FC236}">
                    <a16:creationId xmlns:a16="http://schemas.microsoft.com/office/drawing/2014/main" id="{D22019AD-D9E0-9141-09F3-9DF802654FCE}"/>
                  </a:ext>
                </a:extLst>
              </p:cNvPr>
              <p:cNvSpPr txBox="1"/>
              <p:nvPr/>
            </p:nvSpPr>
            <p:spPr>
              <a:xfrm>
                <a:off x="3178097" y="3673735"/>
                <a:ext cx="2152185" cy="523220"/>
              </a:xfrm>
              <a:prstGeom prst="rect">
                <a:avLst/>
              </a:prstGeom>
              <a:noFill/>
            </p:spPr>
            <p:txBody>
              <a:bodyPr wrap="square" rtlCol="0">
                <a:spAutoFit/>
              </a:bodyPr>
              <a:lstStyle/>
              <a:p>
                <a:pPr algn="ctr"/>
                <a:r>
                  <a:rPr lang="en-US" sz="1400"/>
                  <a:t>User</a:t>
                </a:r>
                <a:r>
                  <a:rPr lang="en-US" sz="1400" baseline="-25000"/>
                  <a:t>2 </a:t>
                </a:r>
                <a:r>
                  <a:rPr lang="en-US" sz="1400"/>
                  <a:t>Attack </a:t>
                </a:r>
                <a:br>
                  <a:rPr lang="en-US" sz="1400"/>
                </a:br>
                <a:r>
                  <a:rPr lang="en-US" sz="1400"/>
                  <a:t>Surface Protection</a:t>
                </a:r>
              </a:p>
            </p:txBody>
          </p:sp>
        </p:grpSp>
        <p:grpSp>
          <p:nvGrpSpPr>
            <p:cNvPr id="95" name="Group 94">
              <a:extLst>
                <a:ext uri="{FF2B5EF4-FFF2-40B4-BE49-F238E27FC236}">
                  <a16:creationId xmlns:a16="http://schemas.microsoft.com/office/drawing/2014/main" id="{3ABF9C28-EBBF-FC3B-FF05-0EA20DB7D4C9}"/>
                </a:ext>
              </a:extLst>
            </p:cNvPr>
            <p:cNvGrpSpPr/>
            <p:nvPr/>
          </p:nvGrpSpPr>
          <p:grpSpPr>
            <a:xfrm>
              <a:off x="7177360" y="2191531"/>
              <a:ext cx="2152185" cy="1738316"/>
              <a:chOff x="3178097" y="2458639"/>
              <a:chExt cx="2152185" cy="1738316"/>
            </a:xfrm>
          </p:grpSpPr>
          <p:pic>
            <p:nvPicPr>
              <p:cNvPr id="100" name="Picture 99">
                <a:extLst>
                  <a:ext uri="{FF2B5EF4-FFF2-40B4-BE49-F238E27FC236}">
                    <a16:creationId xmlns:a16="http://schemas.microsoft.com/office/drawing/2014/main" id="{820C9C1C-946E-5767-F6F2-CF93C6EC3C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20776" y="2458639"/>
                <a:ext cx="1266825" cy="1247335"/>
              </a:xfrm>
              <a:prstGeom prst="rect">
                <a:avLst/>
              </a:prstGeom>
            </p:spPr>
          </p:pic>
          <p:sp>
            <p:nvSpPr>
              <p:cNvPr id="101" name="TextBox 100">
                <a:extLst>
                  <a:ext uri="{FF2B5EF4-FFF2-40B4-BE49-F238E27FC236}">
                    <a16:creationId xmlns:a16="http://schemas.microsoft.com/office/drawing/2014/main" id="{40917295-38BC-B83E-02A3-7D9F8565FA5B}"/>
                  </a:ext>
                </a:extLst>
              </p:cNvPr>
              <p:cNvSpPr txBox="1"/>
              <p:nvPr/>
            </p:nvSpPr>
            <p:spPr>
              <a:xfrm>
                <a:off x="3178097" y="3673735"/>
                <a:ext cx="2152185" cy="523220"/>
              </a:xfrm>
              <a:prstGeom prst="rect">
                <a:avLst/>
              </a:prstGeom>
              <a:noFill/>
            </p:spPr>
            <p:txBody>
              <a:bodyPr wrap="square" rtlCol="0">
                <a:spAutoFit/>
              </a:bodyPr>
              <a:lstStyle/>
              <a:p>
                <a:pPr algn="ctr"/>
                <a:r>
                  <a:rPr lang="en-US" sz="1400"/>
                  <a:t>User</a:t>
                </a:r>
                <a:r>
                  <a:rPr lang="en-US" sz="1400" baseline="-25000"/>
                  <a:t>3  </a:t>
                </a:r>
                <a:r>
                  <a:rPr lang="en-US" sz="1400"/>
                  <a:t>Attack </a:t>
                </a:r>
                <a:br>
                  <a:rPr lang="en-US" sz="1400"/>
                </a:br>
                <a:r>
                  <a:rPr lang="en-US" sz="1400"/>
                  <a:t>Surface Protection</a:t>
                </a:r>
              </a:p>
            </p:txBody>
          </p:sp>
        </p:grpSp>
        <p:grpSp>
          <p:nvGrpSpPr>
            <p:cNvPr id="96" name="Group 95">
              <a:extLst>
                <a:ext uri="{FF2B5EF4-FFF2-40B4-BE49-F238E27FC236}">
                  <a16:creationId xmlns:a16="http://schemas.microsoft.com/office/drawing/2014/main" id="{71C7B6C3-3FED-6C39-D5D6-7320C585A168}"/>
                </a:ext>
              </a:extLst>
            </p:cNvPr>
            <p:cNvGrpSpPr/>
            <p:nvPr/>
          </p:nvGrpSpPr>
          <p:grpSpPr>
            <a:xfrm>
              <a:off x="10068536" y="2191531"/>
              <a:ext cx="2152185" cy="1738316"/>
              <a:chOff x="3178097" y="2458639"/>
              <a:chExt cx="2152185" cy="1738316"/>
            </a:xfrm>
          </p:grpSpPr>
          <p:pic>
            <p:nvPicPr>
              <p:cNvPr id="98" name="Picture 97">
                <a:extLst>
                  <a:ext uri="{FF2B5EF4-FFF2-40B4-BE49-F238E27FC236}">
                    <a16:creationId xmlns:a16="http://schemas.microsoft.com/office/drawing/2014/main" id="{DEE2CE73-B973-4EFA-6F8A-63ECDE9B25F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20776" y="2458639"/>
                <a:ext cx="1266825" cy="1247335"/>
              </a:xfrm>
              <a:prstGeom prst="rect">
                <a:avLst/>
              </a:prstGeom>
            </p:spPr>
          </p:pic>
          <p:sp>
            <p:nvSpPr>
              <p:cNvPr id="99" name="TextBox 98">
                <a:extLst>
                  <a:ext uri="{FF2B5EF4-FFF2-40B4-BE49-F238E27FC236}">
                    <a16:creationId xmlns:a16="http://schemas.microsoft.com/office/drawing/2014/main" id="{6082783D-D073-63F7-A942-DFF2E3CD2248}"/>
                  </a:ext>
                </a:extLst>
              </p:cNvPr>
              <p:cNvSpPr txBox="1"/>
              <p:nvPr/>
            </p:nvSpPr>
            <p:spPr>
              <a:xfrm>
                <a:off x="3178097" y="3673735"/>
                <a:ext cx="2152185" cy="523220"/>
              </a:xfrm>
              <a:prstGeom prst="rect">
                <a:avLst/>
              </a:prstGeom>
              <a:noFill/>
            </p:spPr>
            <p:txBody>
              <a:bodyPr wrap="square" rtlCol="0">
                <a:spAutoFit/>
              </a:bodyPr>
              <a:lstStyle/>
              <a:p>
                <a:pPr algn="ctr"/>
                <a:r>
                  <a:rPr lang="en-US" sz="1400" err="1"/>
                  <a:t>User</a:t>
                </a:r>
                <a:r>
                  <a:rPr lang="en-US" sz="1400" baseline="-25000" err="1"/>
                  <a:t>n</a:t>
                </a:r>
                <a:r>
                  <a:rPr lang="en-US" sz="1400" baseline="-25000"/>
                  <a:t>  </a:t>
                </a:r>
                <a:r>
                  <a:rPr lang="en-US" sz="1400"/>
                  <a:t>Attack </a:t>
                </a:r>
                <a:br>
                  <a:rPr lang="en-US" sz="1400"/>
                </a:br>
                <a:r>
                  <a:rPr lang="en-US" sz="1400"/>
                  <a:t>Surface Protection</a:t>
                </a:r>
              </a:p>
            </p:txBody>
          </p:sp>
        </p:grpSp>
        <p:cxnSp>
          <p:nvCxnSpPr>
            <p:cNvPr id="97" name="Straight Connector 96">
              <a:extLst>
                <a:ext uri="{FF2B5EF4-FFF2-40B4-BE49-F238E27FC236}">
                  <a16:creationId xmlns:a16="http://schemas.microsoft.com/office/drawing/2014/main" id="{A5C877C5-8099-8916-F16F-4EF4E95DC27E}"/>
                </a:ext>
              </a:extLst>
            </p:cNvPr>
            <p:cNvCxnSpPr>
              <a:stCxn id="100" idx="3"/>
              <a:endCxn id="98" idx="1"/>
            </p:cNvCxnSpPr>
            <p:nvPr/>
          </p:nvCxnSpPr>
          <p:spPr>
            <a:xfrm>
              <a:off x="8886864" y="2815199"/>
              <a:ext cx="1624351"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sp>
        <p:nvSpPr>
          <p:cNvPr id="106" name="Rectangle 105">
            <a:extLst>
              <a:ext uri="{FF2B5EF4-FFF2-40B4-BE49-F238E27FC236}">
                <a16:creationId xmlns:a16="http://schemas.microsoft.com/office/drawing/2014/main" id="{9EBEB4A8-40B9-8F6E-0DD7-496E9937A370}"/>
              </a:ext>
            </a:extLst>
          </p:cNvPr>
          <p:cNvSpPr/>
          <p:nvPr/>
        </p:nvSpPr>
        <p:spPr>
          <a:xfrm>
            <a:off x="3085039" y="1538868"/>
            <a:ext cx="9048887" cy="2375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Auch </a:t>
            </a:r>
            <a:r>
              <a:rPr lang="en-US" err="1"/>
              <a:t>Standaloneuc</a:t>
            </a:r>
            <a:endParaRPr lang="de-DE"/>
          </a:p>
        </p:txBody>
      </p:sp>
      <p:sp>
        <p:nvSpPr>
          <p:cNvPr id="108" name="TextBox 107">
            <a:extLst>
              <a:ext uri="{FF2B5EF4-FFF2-40B4-BE49-F238E27FC236}">
                <a16:creationId xmlns:a16="http://schemas.microsoft.com/office/drawing/2014/main" id="{9123434A-987F-A608-00AB-51A5FD3707CB}"/>
              </a:ext>
            </a:extLst>
          </p:cNvPr>
          <p:cNvSpPr txBox="1"/>
          <p:nvPr/>
        </p:nvSpPr>
        <p:spPr>
          <a:xfrm rot="21275515">
            <a:off x="3712393" y="3249708"/>
            <a:ext cx="7861447" cy="584775"/>
          </a:xfrm>
          <a:prstGeom prst="rect">
            <a:avLst/>
          </a:prstGeom>
          <a:solidFill>
            <a:schemeClr val="bg1"/>
          </a:solidFill>
        </p:spPr>
        <p:txBody>
          <a:bodyPr wrap="none" rtlCol="0">
            <a:spAutoFit/>
          </a:bodyPr>
          <a:lstStyle/>
          <a:p>
            <a:r>
              <a:rPr lang="en-US" sz="3200" b="1">
                <a:solidFill>
                  <a:schemeClr val="accent3"/>
                </a:solidFill>
              </a:rPr>
              <a:t>Auch Standalone für 3</a:t>
            </a:r>
            <a:r>
              <a:rPr lang="en-US" sz="3200" b="1" baseline="30000">
                <a:solidFill>
                  <a:schemeClr val="accent3"/>
                </a:solidFill>
              </a:rPr>
              <a:t>rd</a:t>
            </a:r>
            <a:r>
              <a:rPr lang="en-US" sz="3200" b="1">
                <a:solidFill>
                  <a:schemeClr val="accent3"/>
                </a:solidFill>
              </a:rPr>
              <a:t> Party EPP/EDR</a:t>
            </a:r>
            <a:endParaRPr lang="de-DE" sz="3200" b="1">
              <a:solidFill>
                <a:schemeClr val="accent3"/>
              </a:solidFill>
            </a:endParaRPr>
          </a:p>
        </p:txBody>
      </p:sp>
      <p:sp>
        <p:nvSpPr>
          <p:cNvPr id="107" name="Title 9">
            <a:extLst>
              <a:ext uri="{FF2B5EF4-FFF2-40B4-BE49-F238E27FC236}">
                <a16:creationId xmlns:a16="http://schemas.microsoft.com/office/drawing/2014/main" id="{1EE7DB65-A555-47D3-DB9E-E85EFA233F1D}"/>
              </a:ext>
            </a:extLst>
          </p:cNvPr>
          <p:cNvSpPr txBox="1">
            <a:spLocks/>
          </p:cNvSpPr>
          <p:nvPr/>
        </p:nvSpPr>
        <p:spPr>
          <a:xfrm>
            <a:off x="393683" y="1190105"/>
            <a:ext cx="11425073" cy="568960"/>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3600" kern="1200" baseline="0">
                <a:solidFill>
                  <a:schemeClr val="accent1"/>
                </a:solidFill>
                <a:latin typeface="+mj-lt"/>
                <a:ea typeface="+mj-ea"/>
                <a:cs typeface="+mj-cs"/>
              </a:defRPr>
            </a:lvl1pPr>
          </a:lstStyle>
          <a:p>
            <a:r>
              <a:rPr lang="en-US" sz="2400"/>
              <a:t>Bis </a:t>
            </a:r>
            <a:r>
              <a:rPr lang="en-US" sz="2400" err="1"/>
              <a:t>zu</a:t>
            </a:r>
            <a:r>
              <a:rPr lang="en-US" sz="2400"/>
              <a:t> 95% </a:t>
            </a:r>
            <a:r>
              <a:rPr lang="en-US" sz="2400" err="1"/>
              <a:t>Angriffsflächenreduzierung</a:t>
            </a:r>
            <a:endParaRPr lang="en-US" sz="2400"/>
          </a:p>
        </p:txBody>
      </p:sp>
    </p:spTree>
    <p:extLst>
      <p:ext uri="{BB962C8B-B14F-4D97-AF65-F5344CB8AC3E}">
        <p14:creationId xmlns:p14="http://schemas.microsoft.com/office/powerpoint/2010/main" val="9097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6"/>
                                        </p:tgtEl>
                                      </p:cBhvr>
                                    </p:animEffect>
                                    <p:set>
                                      <p:cBhvr>
                                        <p:cTn id="7" dur="1" fill="hold">
                                          <p:stCondLst>
                                            <p:cond delay="499"/>
                                          </p:stCondLst>
                                        </p:cTn>
                                        <p:tgtEl>
                                          <p:spTgt spid="10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65"/>
                                        </p:tgtEl>
                                      </p:cBhvr>
                                    </p:animEffect>
                                    <p:animScale>
                                      <p:cBhvr>
                                        <p:cTn id="18" dur="250" autoRev="1" fill="hold"/>
                                        <p:tgtEl>
                                          <p:spTgt spid="65"/>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79"/>
                                        </p:tgtEl>
                                      </p:cBhvr>
                                    </p:animEffect>
                                    <p:animScale>
                                      <p:cBhvr>
                                        <p:cTn id="21" dur="250" autoRev="1" fill="hold"/>
                                        <p:tgtEl>
                                          <p:spTgt spid="79"/>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6" grpId="0" animBg="1"/>
      <p:bldP spid="1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7389A-F317-7284-0A53-67424E3ACE3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4EA326-4E6B-F121-6E43-6B65C477A93F}"/>
              </a:ext>
            </a:extLst>
          </p:cNvPr>
          <p:cNvSpPr>
            <a:spLocks noGrp="1"/>
          </p:cNvSpPr>
          <p:nvPr>
            <p:ph type="body" sz="quarter" idx="14"/>
          </p:nvPr>
        </p:nvSpPr>
        <p:spPr>
          <a:xfrm>
            <a:off x="326775" y="5387336"/>
            <a:ext cx="1663101" cy="1099243"/>
          </a:xfrm>
        </p:spPr>
        <p:txBody>
          <a:bodyPr/>
          <a:lstStyle/>
          <a:p>
            <a:pPr algn="ctr"/>
            <a:r>
              <a:rPr lang="de-DE">
                <a:latin typeface="IBM Plex Sans Thin" panose="020B0203050203000203" pitchFamily="34" charset="0"/>
              </a:rPr>
              <a:t>Reduzierung der Angriffsfläche innerhalb der ersten 30 Tage</a:t>
            </a:r>
            <a:endParaRPr lang="en-GB" dirty="0">
              <a:latin typeface="IBM Plex Sans Thin" panose="020B0203050203000203" pitchFamily="34" charset="0"/>
            </a:endParaRPr>
          </a:p>
        </p:txBody>
      </p:sp>
      <p:sp>
        <p:nvSpPr>
          <p:cNvPr id="6" name="Text Placeholder 5">
            <a:extLst>
              <a:ext uri="{FF2B5EF4-FFF2-40B4-BE49-F238E27FC236}">
                <a16:creationId xmlns:a16="http://schemas.microsoft.com/office/drawing/2014/main" id="{D0F32CE9-A7D8-28B3-746A-CBA348807774}"/>
              </a:ext>
            </a:extLst>
          </p:cNvPr>
          <p:cNvSpPr>
            <a:spLocks noGrp="1"/>
          </p:cNvSpPr>
          <p:nvPr>
            <p:ph type="body" sz="quarter" idx="15"/>
          </p:nvPr>
        </p:nvSpPr>
        <p:spPr>
          <a:xfrm>
            <a:off x="318138" y="2749005"/>
            <a:ext cx="1820905" cy="1438643"/>
          </a:xfrm>
        </p:spPr>
        <p:txBody>
          <a:bodyPr wrap="square" anchor="ctr">
            <a:noAutofit/>
          </a:bodyPr>
          <a:lstStyle/>
          <a:p>
            <a:pPr>
              <a:lnSpc>
                <a:spcPct val="100000"/>
              </a:lnSpc>
            </a:pPr>
            <a:r>
              <a:rPr lang="en-RO" cap="all"/>
              <a:t>Proactive Hardening Attack Surface Reduction</a:t>
            </a:r>
          </a:p>
          <a:p>
            <a:pPr>
              <a:lnSpc>
                <a:spcPct val="100000"/>
              </a:lnSpc>
            </a:pPr>
            <a:r>
              <a:rPr lang="en-US" cap="all">
                <a:cs typeface="Arial"/>
              </a:rPr>
              <a:t>(PHASR)</a:t>
            </a:r>
            <a:endParaRPr lang="en-US"/>
          </a:p>
        </p:txBody>
      </p:sp>
      <p:sp>
        <p:nvSpPr>
          <p:cNvPr id="8" name="Text Placeholder 7">
            <a:extLst>
              <a:ext uri="{FF2B5EF4-FFF2-40B4-BE49-F238E27FC236}">
                <a16:creationId xmlns:a16="http://schemas.microsoft.com/office/drawing/2014/main" id="{CC124BFD-07A5-6D6A-AED0-53440FB30FB1}"/>
              </a:ext>
            </a:extLst>
          </p:cNvPr>
          <p:cNvSpPr>
            <a:spLocks noGrp="1"/>
          </p:cNvSpPr>
          <p:nvPr>
            <p:ph type="body" sz="quarter" idx="19"/>
          </p:nvPr>
        </p:nvSpPr>
        <p:spPr>
          <a:xfrm>
            <a:off x="2630708" y="5387336"/>
            <a:ext cx="1775176" cy="1099243"/>
          </a:xfrm>
        </p:spPr>
        <p:txBody>
          <a:bodyPr>
            <a:normAutofit fontScale="92500" lnSpcReduction="10000"/>
          </a:bodyPr>
          <a:lstStyle/>
          <a:p>
            <a:pPr algn="ctr"/>
            <a:r>
              <a:rPr lang="de-DE" dirty="0">
                <a:latin typeface="IBM Plex Sans Thin" panose="020B0203050203000203" pitchFamily="34" charset="0"/>
              </a:rPr>
              <a:t>Reduzierung des Vorbereitungsaufwands für Audits durch </a:t>
            </a:r>
            <a:r>
              <a:rPr lang="de-DE" dirty="0" err="1">
                <a:latin typeface="IBM Plex Sans Thin" panose="020B0203050203000203" pitchFamily="34" charset="0"/>
              </a:rPr>
              <a:t>One</a:t>
            </a:r>
            <a:r>
              <a:rPr lang="de-DE" dirty="0">
                <a:latin typeface="IBM Plex Sans Thin" panose="020B0203050203000203" pitchFamily="34" charset="0"/>
              </a:rPr>
              <a:t>-Klick-Exports gem. CIS, SOC 2, PCI, NIS2, DORA, ISO </a:t>
            </a:r>
            <a:r>
              <a:rPr lang="de-DE" dirty="0" err="1">
                <a:latin typeface="IBM Plex Sans Thin" panose="020B0203050203000203" pitchFamily="34" charset="0"/>
              </a:rPr>
              <a:t>uvm</a:t>
            </a:r>
            <a:r>
              <a:rPr lang="de-DE" dirty="0">
                <a:latin typeface="IBM Plex Sans Thin" panose="020B0203050203000203" pitchFamily="34" charset="0"/>
              </a:rPr>
              <a:t>.</a:t>
            </a:r>
            <a:endParaRPr lang="en-GB" dirty="0">
              <a:latin typeface="IBM Plex Sans Thin" panose="020B0203050203000203" pitchFamily="34" charset="0"/>
            </a:endParaRPr>
          </a:p>
        </p:txBody>
      </p:sp>
      <p:sp>
        <p:nvSpPr>
          <p:cNvPr id="9" name="Text Placeholder 8">
            <a:extLst>
              <a:ext uri="{FF2B5EF4-FFF2-40B4-BE49-F238E27FC236}">
                <a16:creationId xmlns:a16="http://schemas.microsoft.com/office/drawing/2014/main" id="{8E13C6A1-C25F-ED8C-5C46-519CD1F14207}"/>
              </a:ext>
            </a:extLst>
          </p:cNvPr>
          <p:cNvSpPr>
            <a:spLocks noGrp="1"/>
          </p:cNvSpPr>
          <p:nvPr>
            <p:ph type="body" sz="quarter" idx="20"/>
          </p:nvPr>
        </p:nvSpPr>
        <p:spPr>
          <a:xfrm>
            <a:off x="2749954" y="2749005"/>
            <a:ext cx="1658188" cy="1438643"/>
          </a:xfrm>
        </p:spPr>
        <p:txBody>
          <a:bodyPr wrap="square" anchor="ctr">
            <a:normAutofit/>
          </a:bodyPr>
          <a:lstStyle/>
          <a:p>
            <a:r>
              <a:rPr lang="en-RO" sz="1800" cap="all"/>
              <a:t>Compliance Manager</a:t>
            </a:r>
          </a:p>
        </p:txBody>
      </p:sp>
      <p:sp>
        <p:nvSpPr>
          <p:cNvPr id="11" name="Text Placeholder 10">
            <a:extLst>
              <a:ext uri="{FF2B5EF4-FFF2-40B4-BE49-F238E27FC236}">
                <a16:creationId xmlns:a16="http://schemas.microsoft.com/office/drawing/2014/main" id="{48EDD552-96C7-73AE-C1F4-C42CF8B7FBA7}"/>
              </a:ext>
            </a:extLst>
          </p:cNvPr>
          <p:cNvSpPr>
            <a:spLocks noGrp="1"/>
          </p:cNvSpPr>
          <p:nvPr>
            <p:ph type="body" sz="quarter" idx="22"/>
          </p:nvPr>
        </p:nvSpPr>
        <p:spPr>
          <a:xfrm>
            <a:off x="5055248" y="5443991"/>
            <a:ext cx="1827751" cy="1099243"/>
          </a:xfrm>
        </p:spPr>
        <p:txBody>
          <a:bodyPr>
            <a:normAutofit/>
          </a:bodyPr>
          <a:lstStyle/>
          <a:p>
            <a:pPr algn="ctr"/>
            <a:r>
              <a:rPr lang="de-DE" dirty="0">
                <a:latin typeface="IBM Plex Sans Thin" panose="020B0203050203000203" pitchFamily="34" charset="0"/>
              </a:rPr>
              <a:t>Reduzierung der exponierten Dienste/Ports/Services in 60 Tagen durch geführte Handlungen</a:t>
            </a:r>
            <a:endParaRPr lang="en-RO" dirty="0">
              <a:latin typeface="IBM Plex Sans Thin" panose="020B0203050203000203" pitchFamily="34" charset="0"/>
            </a:endParaRPr>
          </a:p>
        </p:txBody>
      </p:sp>
      <p:sp>
        <p:nvSpPr>
          <p:cNvPr id="12" name="Text Placeholder 11">
            <a:extLst>
              <a:ext uri="{FF2B5EF4-FFF2-40B4-BE49-F238E27FC236}">
                <a16:creationId xmlns:a16="http://schemas.microsoft.com/office/drawing/2014/main" id="{239CE06C-0DB0-6BEA-D2FA-3BB3FED268BF}"/>
              </a:ext>
            </a:extLst>
          </p:cNvPr>
          <p:cNvSpPr>
            <a:spLocks noGrp="1"/>
          </p:cNvSpPr>
          <p:nvPr>
            <p:ph type="body" sz="quarter" idx="23"/>
          </p:nvPr>
        </p:nvSpPr>
        <p:spPr>
          <a:xfrm>
            <a:off x="5044217" y="2749005"/>
            <a:ext cx="1904554" cy="1438643"/>
          </a:xfrm>
        </p:spPr>
        <p:txBody>
          <a:bodyPr wrap="square" anchor="ctr">
            <a:normAutofit/>
          </a:bodyPr>
          <a:lstStyle/>
          <a:p>
            <a:r>
              <a:rPr lang="en-RO" sz="1800" cap="all"/>
              <a:t>External Attack Surface Management</a:t>
            </a:r>
          </a:p>
        </p:txBody>
      </p:sp>
      <p:sp>
        <p:nvSpPr>
          <p:cNvPr id="14" name="Text Placeholder 13">
            <a:extLst>
              <a:ext uri="{FF2B5EF4-FFF2-40B4-BE49-F238E27FC236}">
                <a16:creationId xmlns:a16="http://schemas.microsoft.com/office/drawing/2014/main" id="{1E5B4C06-0B37-6264-F38A-764203B665B9}"/>
              </a:ext>
            </a:extLst>
          </p:cNvPr>
          <p:cNvSpPr>
            <a:spLocks noGrp="1"/>
          </p:cNvSpPr>
          <p:nvPr>
            <p:ph type="body" sz="quarter" idx="25"/>
          </p:nvPr>
        </p:nvSpPr>
        <p:spPr>
          <a:xfrm>
            <a:off x="9935303" y="5384755"/>
            <a:ext cx="1658183" cy="1101824"/>
          </a:xfrm>
        </p:spPr>
        <p:txBody>
          <a:bodyPr/>
          <a:lstStyle/>
          <a:p>
            <a:pPr algn="ctr"/>
            <a:r>
              <a:rPr lang="de-DE">
                <a:latin typeface="IBM Plex Sans Thin" panose="020B0203050203000203" pitchFamily="34" charset="0"/>
              </a:rPr>
              <a:t>Niedrigere SIEM-Ingest-Kosten über Warehouse- und Archive-Funktionen</a:t>
            </a:r>
            <a:endParaRPr lang="en-RO" dirty="0">
              <a:latin typeface="IBM Plex Sans Thin" panose="020B0203050203000203" pitchFamily="34" charset="0"/>
            </a:endParaRPr>
          </a:p>
        </p:txBody>
      </p:sp>
      <p:sp>
        <p:nvSpPr>
          <p:cNvPr id="15" name="Text Placeholder 14">
            <a:extLst>
              <a:ext uri="{FF2B5EF4-FFF2-40B4-BE49-F238E27FC236}">
                <a16:creationId xmlns:a16="http://schemas.microsoft.com/office/drawing/2014/main" id="{76A8038B-03CD-CFFE-66B0-82D4827F2AAC}"/>
              </a:ext>
            </a:extLst>
          </p:cNvPr>
          <p:cNvSpPr>
            <a:spLocks noGrp="1"/>
          </p:cNvSpPr>
          <p:nvPr>
            <p:ph type="body" sz="quarter" idx="26"/>
          </p:nvPr>
        </p:nvSpPr>
        <p:spPr>
          <a:xfrm>
            <a:off x="7516029" y="2749005"/>
            <a:ext cx="1820905" cy="1438643"/>
          </a:xfrm>
        </p:spPr>
        <p:txBody>
          <a:bodyPr wrap="square" anchor="ctr">
            <a:normAutofit/>
          </a:bodyPr>
          <a:lstStyle/>
          <a:p>
            <a:r>
              <a:rPr lang="en-RO" sz="1800" cap="all"/>
              <a:t>Unified Risk Analytics</a:t>
            </a:r>
          </a:p>
        </p:txBody>
      </p:sp>
      <p:sp>
        <p:nvSpPr>
          <p:cNvPr id="17" name="Text Placeholder 16">
            <a:extLst>
              <a:ext uri="{FF2B5EF4-FFF2-40B4-BE49-F238E27FC236}">
                <a16:creationId xmlns:a16="http://schemas.microsoft.com/office/drawing/2014/main" id="{9F653584-591F-73A5-4BA2-2ECB70353EF0}"/>
              </a:ext>
            </a:extLst>
          </p:cNvPr>
          <p:cNvSpPr>
            <a:spLocks noGrp="1"/>
          </p:cNvSpPr>
          <p:nvPr>
            <p:ph type="body" sz="quarter" idx="28"/>
          </p:nvPr>
        </p:nvSpPr>
        <p:spPr>
          <a:xfrm>
            <a:off x="7507829" y="5410970"/>
            <a:ext cx="1741197" cy="1099243"/>
          </a:xfrm>
        </p:spPr>
        <p:txBody>
          <a:bodyPr/>
          <a:lstStyle/>
          <a:p>
            <a:pPr algn="ctr"/>
            <a:r>
              <a:rPr lang="de-DE" dirty="0">
                <a:latin typeface="IBM Plex Sans Thin" panose="020B0203050203000203" pitchFamily="34" charset="0"/>
              </a:rPr>
              <a:t>Verringerung der Schwachstellen, die den Großteil des Risikos ausmachen</a:t>
            </a:r>
            <a:endParaRPr lang="en-GB" dirty="0">
              <a:latin typeface="IBM Plex Sans Thin" panose="020B0203050203000203" pitchFamily="34" charset="0"/>
            </a:endParaRPr>
          </a:p>
        </p:txBody>
      </p:sp>
      <p:sp>
        <p:nvSpPr>
          <p:cNvPr id="18" name="Text Placeholder 17">
            <a:extLst>
              <a:ext uri="{FF2B5EF4-FFF2-40B4-BE49-F238E27FC236}">
                <a16:creationId xmlns:a16="http://schemas.microsoft.com/office/drawing/2014/main" id="{567281C9-90B7-F2C9-6DB0-33CCEF29C7BD}"/>
              </a:ext>
            </a:extLst>
          </p:cNvPr>
          <p:cNvSpPr>
            <a:spLocks noGrp="1"/>
          </p:cNvSpPr>
          <p:nvPr>
            <p:ph type="body" sz="quarter" idx="29"/>
          </p:nvPr>
        </p:nvSpPr>
        <p:spPr>
          <a:xfrm>
            <a:off x="9853945" y="2749005"/>
            <a:ext cx="1820905" cy="1438643"/>
          </a:xfrm>
        </p:spPr>
        <p:txBody>
          <a:bodyPr wrap="square" anchor="ctr">
            <a:normAutofit/>
          </a:bodyPr>
          <a:lstStyle/>
          <a:p>
            <a:r>
              <a:rPr lang="en-RO" sz="1800" cap="all"/>
              <a:t>Security Data Lake</a:t>
            </a:r>
          </a:p>
          <a:p>
            <a:pPr>
              <a:lnSpc>
                <a:spcPct val="70000"/>
              </a:lnSpc>
            </a:pPr>
            <a:endParaRPr lang="en-RO" cap="all"/>
          </a:p>
        </p:txBody>
      </p:sp>
      <p:sp>
        <p:nvSpPr>
          <p:cNvPr id="3" name="Title 2">
            <a:extLst>
              <a:ext uri="{FF2B5EF4-FFF2-40B4-BE49-F238E27FC236}">
                <a16:creationId xmlns:a16="http://schemas.microsoft.com/office/drawing/2014/main" id="{2BF88C0E-2FA6-4101-A065-E9AC993E2427}"/>
              </a:ext>
            </a:extLst>
          </p:cNvPr>
          <p:cNvSpPr>
            <a:spLocks noGrp="1"/>
          </p:cNvSpPr>
          <p:nvPr>
            <p:ph type="title"/>
          </p:nvPr>
        </p:nvSpPr>
        <p:spPr/>
        <p:txBody>
          <a:bodyPr/>
          <a:lstStyle/>
          <a:p>
            <a:r>
              <a:rPr lang="de-DE"/>
              <a:t>2025 drehte sich um proaktive Sicherheit</a:t>
            </a:r>
            <a:endParaRPr lang="en-RO" dirty="0"/>
          </a:p>
        </p:txBody>
      </p:sp>
      <p:sp>
        <p:nvSpPr>
          <p:cNvPr id="23" name="TextBox 22">
            <a:extLst>
              <a:ext uri="{FF2B5EF4-FFF2-40B4-BE49-F238E27FC236}">
                <a16:creationId xmlns:a16="http://schemas.microsoft.com/office/drawing/2014/main" id="{503A0B0C-21E0-98D9-69AB-A8DDDAF27599}"/>
              </a:ext>
            </a:extLst>
          </p:cNvPr>
          <p:cNvSpPr txBox="1"/>
          <p:nvPr/>
        </p:nvSpPr>
        <p:spPr>
          <a:xfrm>
            <a:off x="331690" y="4631883"/>
            <a:ext cx="16581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anose="020B0604020202020204"/>
                <a:ea typeface="+mn-ea"/>
                <a:cs typeface="+mn-cs"/>
              </a:rPr>
              <a:t>40%</a:t>
            </a:r>
            <a:endParaRPr kumimoji="0" lang="en-RO" sz="4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39DEA3C7-2D58-AD2C-0F65-042E79D66177}"/>
              </a:ext>
            </a:extLst>
          </p:cNvPr>
          <p:cNvSpPr txBox="1"/>
          <p:nvPr/>
        </p:nvSpPr>
        <p:spPr>
          <a:xfrm>
            <a:off x="2623125" y="4622057"/>
            <a:ext cx="16581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anose="020B0604020202020204"/>
                <a:ea typeface="+mn-ea"/>
                <a:cs typeface="+mn-cs"/>
              </a:rPr>
              <a:t>60%</a:t>
            </a:r>
            <a:endParaRPr kumimoji="0" lang="en-RO" sz="4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8D20F257-44CF-5B38-2B15-C7A32ABD6FEA}"/>
              </a:ext>
            </a:extLst>
          </p:cNvPr>
          <p:cNvSpPr txBox="1"/>
          <p:nvPr/>
        </p:nvSpPr>
        <p:spPr>
          <a:xfrm>
            <a:off x="5167401" y="4631883"/>
            <a:ext cx="16581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anose="020B0604020202020204"/>
                <a:ea typeface="+mn-ea"/>
                <a:cs typeface="+mn-cs"/>
              </a:rPr>
              <a:t>45%</a:t>
            </a:r>
            <a:endParaRPr kumimoji="0" lang="en-RO" sz="4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14151B65-85F5-7BCA-5FF1-B66F3E62710F}"/>
              </a:ext>
            </a:extLst>
          </p:cNvPr>
          <p:cNvSpPr txBox="1"/>
          <p:nvPr/>
        </p:nvSpPr>
        <p:spPr>
          <a:xfrm>
            <a:off x="9935304" y="4631883"/>
            <a:ext cx="16581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anose="020B0604020202020204"/>
                <a:ea typeface="+mn-ea"/>
                <a:cs typeface="+mn-cs"/>
              </a:rPr>
              <a:t>25%</a:t>
            </a:r>
            <a:endParaRPr kumimoji="0" lang="en-RO" sz="4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BA60B360-E000-BED4-836E-D813084AD3A7}"/>
              </a:ext>
            </a:extLst>
          </p:cNvPr>
          <p:cNvSpPr txBox="1"/>
          <p:nvPr/>
        </p:nvSpPr>
        <p:spPr>
          <a:xfrm>
            <a:off x="7597388" y="4631883"/>
            <a:ext cx="16581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anose="020B0604020202020204"/>
                <a:ea typeface="+mn-ea"/>
                <a:cs typeface="+mn-cs"/>
              </a:rPr>
              <a:t>15%</a:t>
            </a:r>
            <a:endParaRPr kumimoji="0" lang="en-RO" sz="4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550706FD-A64F-F9FC-0328-1CA761F3EF8B}"/>
              </a:ext>
            </a:extLst>
          </p:cNvPr>
          <p:cNvSpPr txBox="1"/>
          <p:nvPr/>
        </p:nvSpPr>
        <p:spPr>
          <a:xfrm>
            <a:off x="211198" y="1708596"/>
            <a:ext cx="2132404" cy="584775"/>
          </a:xfrm>
          <a:prstGeom prst="rect">
            <a:avLst/>
          </a:prstGeom>
          <a:noFill/>
        </p:spPr>
        <p:txBody>
          <a:bodyPr wrap="square">
            <a:spAutoFit/>
          </a:bodyPr>
          <a:lstStyle/>
          <a:p>
            <a:pPr lvl="0" algn="ctr">
              <a:defRPr/>
            </a:pPr>
            <a:r>
              <a:rPr lang="en-GB" sz="1600" i="1" dirty="0" err="1">
                <a:solidFill>
                  <a:srgbClr val="000000"/>
                </a:solidFill>
                <a:latin typeface="IBM Plex Sans ExtraLight" panose="020B0303050203000203" pitchFamily="34" charset="0"/>
              </a:rPr>
              <a:t>Risikoreichem</a:t>
            </a:r>
            <a:r>
              <a:rPr lang="en-GB" sz="1600" i="1" dirty="0">
                <a:solidFill>
                  <a:srgbClr val="000000"/>
                </a:solidFill>
                <a:latin typeface="IBM Plex Sans ExtraLight" panose="020B0303050203000203" pitchFamily="34" charset="0"/>
              </a:rPr>
              <a:t> </a:t>
            </a:r>
            <a:r>
              <a:rPr lang="en-GB" sz="1600" i="1" dirty="0" err="1">
                <a:solidFill>
                  <a:srgbClr val="000000"/>
                </a:solidFill>
                <a:latin typeface="IBM Plex Sans ExtraLight" panose="020B0303050203000203" pitchFamily="34" charset="0"/>
              </a:rPr>
              <a:t>Verhalten</a:t>
            </a:r>
            <a:r>
              <a:rPr lang="en-GB" sz="1600" i="1" dirty="0">
                <a:solidFill>
                  <a:srgbClr val="000000"/>
                </a:solidFill>
                <a:latin typeface="IBM Plex Sans ExtraLight" panose="020B0303050203000203" pitchFamily="34" charset="0"/>
              </a:rPr>
              <a:t> </a:t>
            </a:r>
            <a:r>
              <a:rPr lang="en-GB" sz="1600" i="1" dirty="0" err="1">
                <a:solidFill>
                  <a:srgbClr val="000000"/>
                </a:solidFill>
                <a:latin typeface="IBM Plex Sans ExtraLight" panose="020B0303050203000203" pitchFamily="34" charset="0"/>
              </a:rPr>
              <a:t>vorbeugen</a:t>
            </a:r>
            <a:endParaRPr kumimoji="0" lang="en-GB" sz="16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endParaRPr>
          </a:p>
        </p:txBody>
      </p:sp>
      <p:sp>
        <p:nvSpPr>
          <p:cNvPr id="31" name="TextBox 30">
            <a:extLst>
              <a:ext uri="{FF2B5EF4-FFF2-40B4-BE49-F238E27FC236}">
                <a16:creationId xmlns:a16="http://schemas.microsoft.com/office/drawing/2014/main" id="{4EC712CC-FC42-3A90-E0A7-E1CD0EB21C5E}"/>
              </a:ext>
            </a:extLst>
          </p:cNvPr>
          <p:cNvSpPr txBox="1"/>
          <p:nvPr/>
        </p:nvSpPr>
        <p:spPr>
          <a:xfrm>
            <a:off x="2494909" y="1688420"/>
            <a:ext cx="2168277" cy="830997"/>
          </a:xfrm>
          <a:prstGeom prst="rect">
            <a:avLst/>
          </a:prstGeom>
          <a:noFill/>
        </p:spPr>
        <p:txBody>
          <a:bodyPr wrap="square">
            <a:spAutoFit/>
          </a:bodyPr>
          <a:lstStyle/>
          <a:p>
            <a:pPr lvl="0" algn="ctr">
              <a:defRPr/>
            </a:pPr>
            <a:r>
              <a:rPr lang="de-DE" sz="1600" i="1" dirty="0">
                <a:solidFill>
                  <a:srgbClr val="000000"/>
                </a:solidFill>
                <a:latin typeface="IBM Plex Sans ExtraLight" panose="020B0303050203000203" pitchFamily="34" charset="0"/>
              </a:rPr>
              <a:t>Verkürzung von Auditzyklen von Wochen auf Tage</a:t>
            </a:r>
            <a:endParaRPr kumimoji="0" lang="en-GB" sz="16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endParaRPr>
          </a:p>
        </p:txBody>
      </p:sp>
      <p:sp>
        <p:nvSpPr>
          <p:cNvPr id="33" name="TextBox 32">
            <a:extLst>
              <a:ext uri="{FF2B5EF4-FFF2-40B4-BE49-F238E27FC236}">
                <a16:creationId xmlns:a16="http://schemas.microsoft.com/office/drawing/2014/main" id="{4251C196-A14A-6EA9-02CE-C12E8AA0915A}"/>
              </a:ext>
            </a:extLst>
          </p:cNvPr>
          <p:cNvSpPr txBox="1"/>
          <p:nvPr/>
        </p:nvSpPr>
        <p:spPr>
          <a:xfrm>
            <a:off x="4949954" y="1708596"/>
            <a:ext cx="206261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rPr>
              <a:t>Discover externally reachable assets</a:t>
            </a:r>
          </a:p>
        </p:txBody>
      </p:sp>
      <p:sp>
        <p:nvSpPr>
          <p:cNvPr id="35" name="TextBox 34">
            <a:extLst>
              <a:ext uri="{FF2B5EF4-FFF2-40B4-BE49-F238E27FC236}">
                <a16:creationId xmlns:a16="http://schemas.microsoft.com/office/drawing/2014/main" id="{B27D5E1C-7424-7AD7-4DA8-A5308419B4B2}"/>
              </a:ext>
            </a:extLst>
          </p:cNvPr>
          <p:cNvSpPr txBox="1"/>
          <p:nvPr/>
        </p:nvSpPr>
        <p:spPr>
          <a:xfrm>
            <a:off x="9728270" y="1708596"/>
            <a:ext cx="2028493" cy="584775"/>
          </a:xfrm>
          <a:prstGeom prst="rect">
            <a:avLst/>
          </a:prstGeom>
          <a:noFill/>
        </p:spPr>
        <p:txBody>
          <a:bodyPr wrap="square">
            <a:spAutoFit/>
          </a:bodyPr>
          <a:lstStyle/>
          <a:p>
            <a:pPr lvl="0" algn="ctr">
              <a:defRPr/>
            </a:pPr>
            <a:r>
              <a:rPr lang="en-GB" sz="1600" i="1" dirty="0" err="1">
                <a:solidFill>
                  <a:srgbClr val="000000"/>
                </a:solidFill>
                <a:latin typeface="IBM Plex Sans ExtraLight" panose="020B0303050203000203" pitchFamily="34" charset="0"/>
              </a:rPr>
              <a:t>Niedrigere</a:t>
            </a:r>
            <a:r>
              <a:rPr lang="en-GB" sz="1600" i="1" dirty="0">
                <a:solidFill>
                  <a:srgbClr val="000000"/>
                </a:solidFill>
                <a:latin typeface="IBM Plex Sans ExtraLight" panose="020B0303050203000203" pitchFamily="34" charset="0"/>
              </a:rPr>
              <a:t> SIEM-Ingest-Kosten</a:t>
            </a:r>
            <a:endParaRPr kumimoji="0" lang="en-RO" sz="16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endParaRPr>
          </a:p>
        </p:txBody>
      </p:sp>
      <p:sp>
        <p:nvSpPr>
          <p:cNvPr id="39" name="TextBox 38">
            <a:extLst>
              <a:ext uri="{FF2B5EF4-FFF2-40B4-BE49-F238E27FC236}">
                <a16:creationId xmlns:a16="http://schemas.microsoft.com/office/drawing/2014/main" id="{5DA75A98-C6F5-5210-F5D9-CFBF098EBB0F}"/>
              </a:ext>
            </a:extLst>
          </p:cNvPr>
          <p:cNvSpPr txBox="1"/>
          <p:nvPr/>
        </p:nvSpPr>
        <p:spPr>
          <a:xfrm>
            <a:off x="7397309" y="1709232"/>
            <a:ext cx="196223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err="1">
                <a:ln>
                  <a:noFill/>
                </a:ln>
                <a:solidFill>
                  <a:srgbClr val="000000"/>
                </a:solidFill>
                <a:effectLst/>
                <a:uLnTx/>
                <a:uFillTx/>
                <a:latin typeface="IBM Plex Sans ExtraLight" panose="020B0303050203000203" pitchFamily="34" charset="0"/>
                <a:ea typeface="+mn-ea"/>
                <a:cs typeface="+mn-cs"/>
              </a:rPr>
              <a:t>Priorisierung</a:t>
            </a:r>
            <a:r>
              <a:rPr kumimoji="0" lang="en-GB" sz="16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rPr>
              <a:t> der “top exposures”</a:t>
            </a:r>
          </a:p>
        </p:txBody>
      </p:sp>
      <p:cxnSp>
        <p:nvCxnSpPr>
          <p:cNvPr id="41" name="Straight Connector 40">
            <a:extLst>
              <a:ext uri="{FF2B5EF4-FFF2-40B4-BE49-F238E27FC236}">
                <a16:creationId xmlns:a16="http://schemas.microsoft.com/office/drawing/2014/main" id="{5A8664FC-C3FE-9E86-684A-78B2A1404DF7}"/>
              </a:ext>
            </a:extLst>
          </p:cNvPr>
          <p:cNvCxnSpPr>
            <a:cxnSpLocks/>
          </p:cNvCxnSpPr>
          <p:nvPr/>
        </p:nvCxnSpPr>
        <p:spPr>
          <a:xfrm>
            <a:off x="2241755" y="1683774"/>
            <a:ext cx="0" cy="492733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BCF48B-243E-DE63-E7C5-E7E21CF36962}"/>
              </a:ext>
            </a:extLst>
          </p:cNvPr>
          <p:cNvCxnSpPr>
            <a:cxnSpLocks/>
          </p:cNvCxnSpPr>
          <p:nvPr/>
        </p:nvCxnSpPr>
        <p:spPr>
          <a:xfrm>
            <a:off x="4778448" y="1683774"/>
            <a:ext cx="0" cy="490905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5B8488-D13B-3DC5-4A5D-A33C80D61013}"/>
              </a:ext>
            </a:extLst>
          </p:cNvPr>
          <p:cNvCxnSpPr>
            <a:cxnSpLocks/>
          </p:cNvCxnSpPr>
          <p:nvPr/>
        </p:nvCxnSpPr>
        <p:spPr>
          <a:xfrm>
            <a:off x="7111448" y="1683774"/>
            <a:ext cx="0" cy="492733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6ACAF19-15DC-4D67-6558-82921544BC49}"/>
              </a:ext>
            </a:extLst>
          </p:cNvPr>
          <p:cNvCxnSpPr>
            <a:cxnSpLocks/>
          </p:cNvCxnSpPr>
          <p:nvPr/>
        </p:nvCxnSpPr>
        <p:spPr>
          <a:xfrm>
            <a:off x="9532374" y="1683774"/>
            <a:ext cx="0" cy="494562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C589639-991D-2B8A-BDC3-8EF24EDE7402}"/>
              </a:ext>
            </a:extLst>
          </p:cNvPr>
          <p:cNvCxnSpPr>
            <a:cxnSpLocks/>
          </p:cNvCxnSpPr>
          <p:nvPr/>
        </p:nvCxnSpPr>
        <p:spPr>
          <a:xfrm>
            <a:off x="400050" y="2521974"/>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EB95EC-19F9-A720-E65E-F5EE4185AE12}"/>
              </a:ext>
            </a:extLst>
          </p:cNvPr>
          <p:cNvCxnSpPr>
            <a:cxnSpLocks/>
          </p:cNvCxnSpPr>
          <p:nvPr/>
        </p:nvCxnSpPr>
        <p:spPr>
          <a:xfrm>
            <a:off x="400050" y="4404852"/>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6D6913-1373-8DE3-F834-6C0AF58D2037}"/>
              </a:ext>
            </a:extLst>
          </p:cNvPr>
          <p:cNvCxnSpPr>
            <a:cxnSpLocks/>
          </p:cNvCxnSpPr>
          <p:nvPr/>
        </p:nvCxnSpPr>
        <p:spPr>
          <a:xfrm>
            <a:off x="2749954" y="2521974"/>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982141-89D6-2077-D049-5D6F748D246E}"/>
              </a:ext>
            </a:extLst>
          </p:cNvPr>
          <p:cNvCxnSpPr>
            <a:cxnSpLocks/>
          </p:cNvCxnSpPr>
          <p:nvPr/>
        </p:nvCxnSpPr>
        <p:spPr>
          <a:xfrm>
            <a:off x="2749954" y="4404852"/>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FFDB470-26FB-5721-EACB-995601792E59}"/>
              </a:ext>
            </a:extLst>
          </p:cNvPr>
          <p:cNvCxnSpPr>
            <a:cxnSpLocks/>
          </p:cNvCxnSpPr>
          <p:nvPr/>
        </p:nvCxnSpPr>
        <p:spPr>
          <a:xfrm>
            <a:off x="5193276" y="2521974"/>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74B3D48-3EDE-4A80-6122-DF66EC3A4B72}"/>
              </a:ext>
            </a:extLst>
          </p:cNvPr>
          <p:cNvCxnSpPr>
            <a:cxnSpLocks/>
          </p:cNvCxnSpPr>
          <p:nvPr/>
        </p:nvCxnSpPr>
        <p:spPr>
          <a:xfrm>
            <a:off x="5193276" y="4404852"/>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AE64813-319F-8602-3860-0D4D62CEA66C}"/>
              </a:ext>
            </a:extLst>
          </p:cNvPr>
          <p:cNvCxnSpPr>
            <a:cxnSpLocks/>
          </p:cNvCxnSpPr>
          <p:nvPr/>
        </p:nvCxnSpPr>
        <p:spPr>
          <a:xfrm>
            <a:off x="7516029" y="2521974"/>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CDDEFE1-895E-3406-B900-3F900DA1EC57}"/>
              </a:ext>
            </a:extLst>
          </p:cNvPr>
          <p:cNvCxnSpPr>
            <a:cxnSpLocks/>
          </p:cNvCxnSpPr>
          <p:nvPr/>
        </p:nvCxnSpPr>
        <p:spPr>
          <a:xfrm>
            <a:off x="7516029" y="4404852"/>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11BC170-AEE3-ED44-17AA-60C9F039D385}"/>
              </a:ext>
            </a:extLst>
          </p:cNvPr>
          <p:cNvCxnSpPr>
            <a:cxnSpLocks/>
          </p:cNvCxnSpPr>
          <p:nvPr/>
        </p:nvCxnSpPr>
        <p:spPr>
          <a:xfrm>
            <a:off x="9935857" y="2521974"/>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FBD617E-BB4D-2089-EE87-ECFF8962CFD1}"/>
              </a:ext>
            </a:extLst>
          </p:cNvPr>
          <p:cNvCxnSpPr>
            <a:cxnSpLocks/>
          </p:cNvCxnSpPr>
          <p:nvPr/>
        </p:nvCxnSpPr>
        <p:spPr>
          <a:xfrm>
            <a:off x="9935857" y="4404852"/>
            <a:ext cx="158982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F6B2EE-20A1-6802-D421-F2949AB86544}"/>
              </a:ext>
            </a:extLst>
          </p:cNvPr>
          <p:cNvSpPr txBox="1"/>
          <p:nvPr/>
        </p:nvSpPr>
        <p:spPr>
          <a:xfrm>
            <a:off x="4103328" y="6602470"/>
            <a:ext cx="8222216" cy="261610"/>
          </a:xfrm>
          <a:prstGeom prst="rect">
            <a:avLst/>
          </a:prstGeom>
          <a:noFill/>
        </p:spPr>
        <p:txBody>
          <a:bodyPr wrap="square" lIns="91440" tIns="45720" rIns="91440" bIns="45720" anchor="t">
            <a:spAutoFit/>
          </a:bodyPr>
          <a:lstStyle/>
          <a:p>
            <a:pPr>
              <a:defRPr/>
            </a:pPr>
            <a:r>
              <a:rPr lang="en-GB" sz="1100" dirty="0">
                <a:solidFill>
                  <a:srgbClr val="FFFFFF">
                    <a:lumMod val="65000"/>
                  </a:srgbClr>
                </a:solidFill>
                <a:ea typeface="+mn-lt"/>
                <a:cs typeface="+mn-lt"/>
              </a:rPr>
              <a:t>*outcomes reflect </a:t>
            </a:r>
            <a:r>
              <a:rPr kumimoji="0" lang="en-GB" sz="1100" b="0" i="0" u="none" strike="noStrike" kern="1200" cap="none" spc="0" normalizeH="0" baseline="0" noProof="0" dirty="0">
                <a:ln>
                  <a:noFill/>
                </a:ln>
                <a:solidFill>
                  <a:srgbClr val="FFFFFF">
                    <a:lumMod val="65000"/>
                  </a:srgbClr>
                </a:solidFill>
                <a:effectLst/>
                <a:uLnTx/>
                <a:uFillTx/>
                <a:ea typeface="+mn-lt"/>
                <a:cs typeface="+mn-lt"/>
              </a:rPr>
              <a:t>PoV/</a:t>
            </a:r>
            <a:r>
              <a:rPr lang="en-GB" sz="1100" dirty="0">
                <a:solidFill>
                  <a:srgbClr val="FFFFFF">
                    <a:lumMod val="65000"/>
                  </a:srgbClr>
                </a:solidFill>
                <a:ea typeface="+mn-lt"/>
                <a:cs typeface="+mn-lt"/>
              </a:rPr>
              <a:t>production medians</a:t>
            </a:r>
            <a:r>
              <a:rPr kumimoji="0" lang="en-GB" sz="1100" b="0" i="0" u="none" strike="noStrike" kern="1200" cap="none" spc="0" normalizeH="0" baseline="0" noProof="0" dirty="0">
                <a:ln>
                  <a:noFill/>
                </a:ln>
                <a:solidFill>
                  <a:srgbClr val="FFFFFF">
                    <a:lumMod val="65000"/>
                  </a:srgbClr>
                </a:solidFill>
                <a:effectLst/>
                <a:uLnTx/>
                <a:uFillTx/>
                <a:ea typeface="+mn-lt"/>
                <a:cs typeface="+mn-lt"/>
              </a:rPr>
              <a:t>; measured against </a:t>
            </a:r>
            <a:r>
              <a:rPr lang="en-GB" sz="1100" dirty="0">
                <a:solidFill>
                  <a:srgbClr val="FFFFFF">
                    <a:lumMod val="65000"/>
                  </a:srgbClr>
                </a:solidFill>
                <a:ea typeface="+mn-lt"/>
                <a:cs typeface="+mn-lt"/>
              </a:rPr>
              <a:t>a jointly</a:t>
            </a:r>
            <a:r>
              <a:rPr kumimoji="0" lang="en-GB" sz="1100" b="0" i="0" u="none" strike="noStrike" kern="1200" cap="none" spc="0" normalizeH="0" baseline="0" noProof="0" dirty="0">
                <a:ln>
                  <a:noFill/>
                </a:ln>
                <a:solidFill>
                  <a:srgbClr val="FFFFFF">
                    <a:lumMod val="65000"/>
                  </a:srgbClr>
                </a:solidFill>
                <a:effectLst/>
                <a:uLnTx/>
                <a:uFillTx/>
                <a:ea typeface="+mn-lt"/>
                <a:cs typeface="+mn-lt"/>
              </a:rPr>
              <a:t> agreed baseline. Results vary by scope and environment.</a:t>
            </a:r>
            <a:endParaRPr lang="en-US" dirty="0">
              <a:solidFill>
                <a:srgbClr val="FFFFFF">
                  <a:lumMod val="65000"/>
                </a:srgbClr>
              </a:solidFill>
              <a:ea typeface="+mn-lt"/>
              <a:cs typeface="+mn-lt"/>
            </a:endParaRPr>
          </a:p>
        </p:txBody>
      </p:sp>
    </p:spTree>
    <p:extLst>
      <p:ext uri="{BB962C8B-B14F-4D97-AF65-F5344CB8AC3E}">
        <p14:creationId xmlns:p14="http://schemas.microsoft.com/office/powerpoint/2010/main" val="413915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D3E38-2E9A-FA07-9E7A-B0419479FF34}"/>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A76746BC-CE1F-1865-967D-831BE30CAC98}"/>
              </a:ext>
            </a:extLst>
          </p:cNvPr>
          <p:cNvSpPr>
            <a:spLocks noGrp="1"/>
          </p:cNvSpPr>
          <p:nvPr>
            <p:ph type="body" sz="quarter" idx="19"/>
          </p:nvPr>
        </p:nvSpPr>
        <p:spPr>
          <a:xfrm>
            <a:off x="9796905" y="5351838"/>
            <a:ext cx="1775176" cy="1099243"/>
          </a:xfrm>
        </p:spPr>
        <p:txBody>
          <a:bodyPr>
            <a:normAutofit/>
          </a:bodyPr>
          <a:lstStyle/>
          <a:p>
            <a:pPr algn="ctr"/>
            <a:r>
              <a:rPr lang="de-DE">
                <a:latin typeface="IBM Plex Sans Thin" panose="020B0203050203000203" pitchFamily="34" charset="0"/>
              </a:rPr>
              <a:t>Reduzierung der nicht konformen KI-Nutzung in weniger als 60 Tagen</a:t>
            </a:r>
            <a:endParaRPr lang="en-GB" dirty="0">
              <a:latin typeface="IBM Plex Sans Thin" panose="020B0203050203000203" pitchFamily="34" charset="0"/>
            </a:endParaRPr>
          </a:p>
        </p:txBody>
      </p:sp>
      <p:sp>
        <p:nvSpPr>
          <p:cNvPr id="9" name="Text Placeholder 8">
            <a:extLst>
              <a:ext uri="{FF2B5EF4-FFF2-40B4-BE49-F238E27FC236}">
                <a16:creationId xmlns:a16="http://schemas.microsoft.com/office/drawing/2014/main" id="{A6E955A0-7303-CAC1-1F51-2ECEC90488FF}"/>
              </a:ext>
            </a:extLst>
          </p:cNvPr>
          <p:cNvSpPr>
            <a:spLocks noGrp="1"/>
          </p:cNvSpPr>
          <p:nvPr>
            <p:ph type="body" sz="quarter" idx="20"/>
          </p:nvPr>
        </p:nvSpPr>
        <p:spPr>
          <a:xfrm>
            <a:off x="9834471" y="2713507"/>
            <a:ext cx="1739868" cy="1438643"/>
          </a:xfrm>
        </p:spPr>
        <p:txBody>
          <a:bodyPr wrap="square" anchor="ctr">
            <a:normAutofit/>
          </a:bodyPr>
          <a:lstStyle/>
          <a:p>
            <a:r>
              <a:rPr lang="en-GB" sz="1800" cap="all"/>
              <a:t>A</a:t>
            </a:r>
            <a:r>
              <a:rPr lang="en-RO" sz="1800" cap="all"/>
              <a:t>i security posture management</a:t>
            </a:r>
          </a:p>
        </p:txBody>
      </p:sp>
      <p:sp>
        <p:nvSpPr>
          <p:cNvPr id="11" name="Text Placeholder 10">
            <a:extLst>
              <a:ext uri="{FF2B5EF4-FFF2-40B4-BE49-F238E27FC236}">
                <a16:creationId xmlns:a16="http://schemas.microsoft.com/office/drawing/2014/main" id="{E704F1C2-F5F1-5EC3-45EA-545318C16011}"/>
              </a:ext>
            </a:extLst>
          </p:cNvPr>
          <p:cNvSpPr>
            <a:spLocks noGrp="1"/>
          </p:cNvSpPr>
          <p:nvPr>
            <p:ph type="body" sz="quarter" idx="22"/>
          </p:nvPr>
        </p:nvSpPr>
        <p:spPr>
          <a:xfrm>
            <a:off x="5055248" y="5384755"/>
            <a:ext cx="1755494" cy="1099243"/>
          </a:xfrm>
        </p:spPr>
        <p:txBody>
          <a:bodyPr/>
          <a:lstStyle/>
          <a:p>
            <a:pPr algn="ctr"/>
            <a:r>
              <a:rPr lang="de-DE" dirty="0">
                <a:latin typeface="IBM Plex Sans Thin" panose="020B0203050203000203" pitchFamily="34" charset="0"/>
              </a:rPr>
              <a:t>Schnelleres Schließen kritischer Angriffspfade in 30 Tagen</a:t>
            </a:r>
            <a:endParaRPr lang="en-RO" dirty="0">
              <a:latin typeface="IBM Plex Sans Thin" panose="020B0203050203000203" pitchFamily="34" charset="0"/>
            </a:endParaRPr>
          </a:p>
        </p:txBody>
      </p:sp>
      <p:sp>
        <p:nvSpPr>
          <p:cNvPr id="12" name="Text Placeholder 11">
            <a:extLst>
              <a:ext uri="{FF2B5EF4-FFF2-40B4-BE49-F238E27FC236}">
                <a16:creationId xmlns:a16="http://schemas.microsoft.com/office/drawing/2014/main" id="{D34D7B9B-004F-FE11-D28F-1530C2475C49}"/>
              </a:ext>
            </a:extLst>
          </p:cNvPr>
          <p:cNvSpPr>
            <a:spLocks noGrp="1"/>
          </p:cNvSpPr>
          <p:nvPr>
            <p:ph type="body" sz="quarter" idx="23"/>
          </p:nvPr>
        </p:nvSpPr>
        <p:spPr>
          <a:xfrm>
            <a:off x="5044217" y="2749005"/>
            <a:ext cx="1904554" cy="1438643"/>
          </a:xfrm>
        </p:spPr>
        <p:txBody>
          <a:bodyPr wrap="square" anchor="ctr">
            <a:normAutofit/>
          </a:bodyPr>
          <a:lstStyle/>
          <a:p>
            <a:r>
              <a:rPr lang="en-GB" sz="1800" cap="all"/>
              <a:t>B</a:t>
            </a:r>
            <a:r>
              <a:rPr lang="en-RO" sz="1800" cap="all"/>
              <a:t>reach path prediction</a:t>
            </a:r>
          </a:p>
        </p:txBody>
      </p:sp>
      <p:sp>
        <p:nvSpPr>
          <p:cNvPr id="14" name="Text Placeholder 13">
            <a:extLst>
              <a:ext uri="{FF2B5EF4-FFF2-40B4-BE49-F238E27FC236}">
                <a16:creationId xmlns:a16="http://schemas.microsoft.com/office/drawing/2014/main" id="{BB39538E-17B5-0ADF-0621-46013B6C9E24}"/>
              </a:ext>
            </a:extLst>
          </p:cNvPr>
          <p:cNvSpPr>
            <a:spLocks noGrp="1"/>
          </p:cNvSpPr>
          <p:nvPr>
            <p:ph type="body" sz="quarter" idx="25"/>
          </p:nvPr>
        </p:nvSpPr>
        <p:spPr>
          <a:xfrm>
            <a:off x="396907" y="5359933"/>
            <a:ext cx="1658183" cy="1101824"/>
          </a:xfrm>
        </p:spPr>
        <p:txBody>
          <a:bodyPr>
            <a:normAutofit fontScale="92500" lnSpcReduction="20000"/>
          </a:bodyPr>
          <a:lstStyle/>
          <a:p>
            <a:pPr algn="ctr"/>
            <a:r>
              <a:rPr lang="de-DE">
                <a:latin typeface="IBM Plex Sans Thin" panose="020B0203050203000203" pitchFamily="34" charset="0"/>
              </a:rPr>
              <a:t>Weniger Arbeit bei der Verfolgung von Warnungen und Änderungen zur Verbesserung der Sicherheitslage der Organisation</a:t>
            </a:r>
            <a:endParaRPr lang="en-RO" dirty="0">
              <a:latin typeface="IBM Plex Sans Thin" panose="020B0203050203000203" pitchFamily="34" charset="0"/>
            </a:endParaRPr>
          </a:p>
        </p:txBody>
      </p:sp>
      <p:sp>
        <p:nvSpPr>
          <p:cNvPr id="15" name="Text Placeholder 14">
            <a:extLst>
              <a:ext uri="{FF2B5EF4-FFF2-40B4-BE49-F238E27FC236}">
                <a16:creationId xmlns:a16="http://schemas.microsoft.com/office/drawing/2014/main" id="{55FBEB3A-2616-AC46-4A57-BEE74F51D17C}"/>
              </a:ext>
            </a:extLst>
          </p:cNvPr>
          <p:cNvSpPr>
            <a:spLocks noGrp="1"/>
          </p:cNvSpPr>
          <p:nvPr>
            <p:ph type="body" sz="quarter" idx="26"/>
          </p:nvPr>
        </p:nvSpPr>
        <p:spPr>
          <a:xfrm>
            <a:off x="7516029" y="2749005"/>
            <a:ext cx="1820905" cy="1438643"/>
          </a:xfrm>
        </p:spPr>
        <p:txBody>
          <a:bodyPr wrap="square" anchor="ctr">
            <a:normAutofit/>
          </a:bodyPr>
          <a:lstStyle/>
          <a:p>
            <a:r>
              <a:rPr lang="en-US" sz="1800" cap="all"/>
              <a:t>Identity hardening (</a:t>
            </a:r>
            <a:r>
              <a:rPr lang="en-US" sz="1800" cap="all" err="1"/>
              <a:t>PHAsr</a:t>
            </a:r>
            <a:r>
              <a:rPr lang="en-US" sz="1800" cap="all"/>
              <a:t>)</a:t>
            </a:r>
            <a:endParaRPr lang="en-RO" sz="1800" cap="all"/>
          </a:p>
        </p:txBody>
      </p:sp>
      <p:sp>
        <p:nvSpPr>
          <p:cNvPr id="17" name="Text Placeholder 16">
            <a:extLst>
              <a:ext uri="{FF2B5EF4-FFF2-40B4-BE49-F238E27FC236}">
                <a16:creationId xmlns:a16="http://schemas.microsoft.com/office/drawing/2014/main" id="{BDBD9230-5677-E9D5-334C-AADE596435E6}"/>
              </a:ext>
            </a:extLst>
          </p:cNvPr>
          <p:cNvSpPr>
            <a:spLocks noGrp="1"/>
          </p:cNvSpPr>
          <p:nvPr>
            <p:ph type="body" sz="quarter" idx="28"/>
          </p:nvPr>
        </p:nvSpPr>
        <p:spPr>
          <a:xfrm>
            <a:off x="7375979" y="5376502"/>
            <a:ext cx="1930069" cy="1099243"/>
          </a:xfrm>
        </p:spPr>
        <p:txBody>
          <a:bodyPr/>
          <a:lstStyle/>
          <a:p>
            <a:pPr algn="ctr"/>
            <a:r>
              <a:rPr lang="en-GB" dirty="0" err="1">
                <a:latin typeface="IBM Plex Sans Thin" panose="020B0203050203000203" pitchFamily="34" charset="0"/>
              </a:rPr>
              <a:t>Reduzierung</a:t>
            </a:r>
            <a:r>
              <a:rPr lang="en-GB" dirty="0">
                <a:latin typeface="IBM Plex Sans Thin" panose="020B0203050203000203" pitchFamily="34" charset="0"/>
              </a:rPr>
              <a:t> </a:t>
            </a:r>
            <a:r>
              <a:rPr lang="en-GB" dirty="0" err="1">
                <a:latin typeface="IBM Plex Sans Thin" panose="020B0203050203000203" pitchFamily="34" charset="0"/>
              </a:rPr>
              <a:t>persistenter</a:t>
            </a:r>
            <a:r>
              <a:rPr lang="en-GB" dirty="0">
                <a:latin typeface="IBM Plex Sans Thin" panose="020B0203050203000203" pitchFamily="34" charset="0"/>
              </a:rPr>
              <a:t> </a:t>
            </a:r>
            <a:r>
              <a:rPr lang="en-GB" dirty="0" err="1">
                <a:latin typeface="IBM Plex Sans Thin" panose="020B0203050203000203" pitchFamily="34" charset="0"/>
              </a:rPr>
              <a:t>Zugängein</a:t>
            </a:r>
            <a:r>
              <a:rPr lang="en-GB" dirty="0">
                <a:latin typeface="IBM Plex Sans Thin" panose="020B0203050203000203" pitchFamily="34" charset="0"/>
              </a:rPr>
              <a:t> the first 45 days</a:t>
            </a:r>
          </a:p>
        </p:txBody>
      </p:sp>
      <p:sp>
        <p:nvSpPr>
          <p:cNvPr id="18" name="Text Placeholder 17">
            <a:extLst>
              <a:ext uri="{FF2B5EF4-FFF2-40B4-BE49-F238E27FC236}">
                <a16:creationId xmlns:a16="http://schemas.microsoft.com/office/drawing/2014/main" id="{2C2546B0-2EA7-AB19-C6C9-F5AEF17FE658}"/>
              </a:ext>
            </a:extLst>
          </p:cNvPr>
          <p:cNvSpPr>
            <a:spLocks noGrp="1"/>
          </p:cNvSpPr>
          <p:nvPr>
            <p:ph type="body" sz="quarter" idx="29"/>
          </p:nvPr>
        </p:nvSpPr>
        <p:spPr>
          <a:xfrm>
            <a:off x="315549" y="2724183"/>
            <a:ext cx="1820905" cy="1438643"/>
          </a:xfrm>
        </p:spPr>
        <p:txBody>
          <a:bodyPr wrap="square" anchor="ctr">
            <a:normAutofit/>
          </a:bodyPr>
          <a:lstStyle/>
          <a:p>
            <a:r>
              <a:rPr lang="en-US" sz="1800" cap="all"/>
              <a:t>CLAIRE AI</a:t>
            </a:r>
            <a:endParaRPr lang="en-RO" sz="1800" cap="all"/>
          </a:p>
        </p:txBody>
      </p:sp>
      <p:sp>
        <p:nvSpPr>
          <p:cNvPr id="3" name="Title 2">
            <a:extLst>
              <a:ext uri="{FF2B5EF4-FFF2-40B4-BE49-F238E27FC236}">
                <a16:creationId xmlns:a16="http://schemas.microsoft.com/office/drawing/2014/main" id="{06296F3D-216F-ED13-0A76-D7165C8CC88F}"/>
              </a:ext>
            </a:extLst>
          </p:cNvPr>
          <p:cNvSpPr>
            <a:spLocks noGrp="1"/>
          </p:cNvSpPr>
          <p:nvPr>
            <p:ph type="title"/>
          </p:nvPr>
        </p:nvSpPr>
        <p:spPr/>
        <p:txBody>
          <a:bodyPr/>
          <a:lstStyle/>
          <a:p>
            <a:r>
              <a:rPr lang="en-RO" dirty="0"/>
              <a:t>2026</a:t>
            </a:r>
            <a:r>
              <a:rPr lang="de-DE" dirty="0"/>
              <a:t> geht es um </a:t>
            </a:r>
            <a:r>
              <a:rPr lang="de-DE" dirty="0" err="1"/>
              <a:t>preemptive</a:t>
            </a:r>
            <a:r>
              <a:rPr lang="de-DE" dirty="0"/>
              <a:t> </a:t>
            </a:r>
            <a:r>
              <a:rPr lang="de-DE" dirty="0" err="1"/>
              <a:t>Exposure</a:t>
            </a:r>
            <a:r>
              <a:rPr lang="de-DE" dirty="0"/>
              <a:t> Management</a:t>
            </a:r>
            <a:endParaRPr lang="en-RO" dirty="0"/>
          </a:p>
        </p:txBody>
      </p:sp>
      <p:sp>
        <p:nvSpPr>
          <p:cNvPr id="24" name="TextBox 23">
            <a:extLst>
              <a:ext uri="{FF2B5EF4-FFF2-40B4-BE49-F238E27FC236}">
                <a16:creationId xmlns:a16="http://schemas.microsoft.com/office/drawing/2014/main" id="{6B1FBA83-13F8-6EA3-0AEF-7BF08206233B}"/>
              </a:ext>
            </a:extLst>
          </p:cNvPr>
          <p:cNvSpPr txBox="1"/>
          <p:nvPr/>
        </p:nvSpPr>
        <p:spPr>
          <a:xfrm>
            <a:off x="9580780" y="4586559"/>
            <a:ext cx="2199692"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anose="020B0604020202020204"/>
                <a:ea typeface="+mn-ea"/>
                <a:cs typeface="+mn-cs"/>
              </a:rPr>
              <a:t>70-80%</a:t>
            </a:r>
            <a:endParaRPr kumimoji="0" lang="en-RO" sz="4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1EAA9867-69CF-28AF-5FDB-5EAD528B014B}"/>
              </a:ext>
            </a:extLst>
          </p:cNvPr>
          <p:cNvSpPr txBox="1"/>
          <p:nvPr/>
        </p:nvSpPr>
        <p:spPr>
          <a:xfrm>
            <a:off x="5167401" y="4631883"/>
            <a:ext cx="16581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anose="020B0604020202020204"/>
                <a:ea typeface="+mn-ea"/>
                <a:cs typeface="+mn-cs"/>
              </a:rPr>
              <a:t>60%</a:t>
            </a:r>
            <a:endParaRPr kumimoji="0" lang="en-RO" sz="4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E88DB2A7-C068-3AF7-A803-8A23AF36AA59}"/>
              </a:ext>
            </a:extLst>
          </p:cNvPr>
          <p:cNvSpPr txBox="1"/>
          <p:nvPr/>
        </p:nvSpPr>
        <p:spPr>
          <a:xfrm>
            <a:off x="396908" y="4607061"/>
            <a:ext cx="16581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anose="020B0604020202020204"/>
                <a:ea typeface="+mn-ea"/>
                <a:cs typeface="+mn-cs"/>
              </a:rPr>
              <a:t>95%</a:t>
            </a:r>
            <a:endParaRPr kumimoji="0" lang="en-RO" sz="4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54752F09-FE1D-D979-434F-96A8BDBF25FD}"/>
              </a:ext>
            </a:extLst>
          </p:cNvPr>
          <p:cNvSpPr txBox="1"/>
          <p:nvPr/>
        </p:nvSpPr>
        <p:spPr>
          <a:xfrm>
            <a:off x="7597388" y="4631883"/>
            <a:ext cx="16581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anose="020B0604020202020204"/>
                <a:ea typeface="+mn-ea"/>
                <a:cs typeface="+mn-cs"/>
              </a:rPr>
              <a:t>40%</a:t>
            </a:r>
            <a:endParaRPr kumimoji="0" lang="en-RO" sz="4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205DC78D-399D-F241-EFE1-FA11DD2231D2}"/>
              </a:ext>
            </a:extLst>
          </p:cNvPr>
          <p:cNvSpPr txBox="1"/>
          <p:nvPr/>
        </p:nvSpPr>
        <p:spPr>
          <a:xfrm>
            <a:off x="9751979" y="1680983"/>
            <a:ext cx="202849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rPr>
              <a:t>Govern AI</a:t>
            </a:r>
            <a:r>
              <a:rPr lang="en-GB" sz="1600" i="1" dirty="0">
                <a:solidFill>
                  <a:srgbClr val="000000"/>
                </a:solidFill>
                <a:latin typeface="IBM Plex Sans ExtraLight" panose="020B0303050203000203" pitchFamily="34" charset="0"/>
              </a:rPr>
              <a:t>,</a:t>
            </a:r>
            <a:r>
              <a:rPr kumimoji="0" lang="en-GB" sz="16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rPr>
              <a:t>Prevent Drift</a:t>
            </a:r>
          </a:p>
        </p:txBody>
      </p:sp>
      <p:sp>
        <p:nvSpPr>
          <p:cNvPr id="33" name="TextBox 32">
            <a:extLst>
              <a:ext uri="{FF2B5EF4-FFF2-40B4-BE49-F238E27FC236}">
                <a16:creationId xmlns:a16="http://schemas.microsoft.com/office/drawing/2014/main" id="{557574E2-0E13-A33E-9271-F91E60D34300}"/>
              </a:ext>
            </a:extLst>
          </p:cNvPr>
          <p:cNvSpPr txBox="1"/>
          <p:nvPr/>
        </p:nvSpPr>
        <p:spPr>
          <a:xfrm>
            <a:off x="4949954" y="1708596"/>
            <a:ext cx="206261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rPr>
              <a:t>Kill Reachable Attack Paths</a:t>
            </a:r>
          </a:p>
        </p:txBody>
      </p:sp>
      <p:sp>
        <p:nvSpPr>
          <p:cNvPr id="35" name="TextBox 34">
            <a:extLst>
              <a:ext uri="{FF2B5EF4-FFF2-40B4-BE49-F238E27FC236}">
                <a16:creationId xmlns:a16="http://schemas.microsoft.com/office/drawing/2014/main" id="{7D4D5CD1-24F5-E3DE-9E0A-B9DE61610D75}"/>
              </a:ext>
            </a:extLst>
          </p:cNvPr>
          <p:cNvSpPr txBox="1"/>
          <p:nvPr/>
        </p:nvSpPr>
        <p:spPr>
          <a:xfrm>
            <a:off x="189874" y="1716481"/>
            <a:ext cx="2028493" cy="738664"/>
          </a:xfrm>
          <a:prstGeom prst="rect">
            <a:avLst/>
          </a:prstGeom>
          <a:noFill/>
        </p:spPr>
        <p:txBody>
          <a:bodyPr wrap="square">
            <a:spAutoFit/>
          </a:bodyPr>
          <a:lstStyle/>
          <a:p>
            <a:pPr lvl="0" algn="ctr">
              <a:defRPr/>
            </a:pPr>
            <a:r>
              <a:rPr lang="de-DE" sz="1400" i="1">
                <a:solidFill>
                  <a:srgbClr val="000000"/>
                </a:solidFill>
                <a:latin typeface="IBM Plex Sans ExtraLight" panose="020B0303050203000203" pitchFamily="34" charset="0"/>
              </a:rPr>
              <a:t>Automatisierung von Sicherheitsentscheidungen im großen Maßstab</a:t>
            </a:r>
            <a:endParaRPr kumimoji="0" lang="en-RO" sz="1400" b="0" i="1" u="none" strike="noStrike" kern="1200" cap="none" spc="0" normalizeH="0" baseline="0" noProof="0">
              <a:ln>
                <a:noFill/>
              </a:ln>
              <a:solidFill>
                <a:srgbClr val="000000"/>
              </a:solidFill>
              <a:effectLst/>
              <a:uLnTx/>
              <a:uFillTx/>
              <a:latin typeface="IBM Plex Sans ExtraLight" panose="020B0303050203000203" pitchFamily="34" charset="0"/>
              <a:ea typeface="+mn-ea"/>
              <a:cs typeface="+mn-cs"/>
            </a:endParaRPr>
          </a:p>
        </p:txBody>
      </p:sp>
      <p:sp>
        <p:nvSpPr>
          <p:cNvPr id="39" name="TextBox 38">
            <a:extLst>
              <a:ext uri="{FF2B5EF4-FFF2-40B4-BE49-F238E27FC236}">
                <a16:creationId xmlns:a16="http://schemas.microsoft.com/office/drawing/2014/main" id="{644677B7-2978-995A-8DC6-D2F9B7636FD6}"/>
              </a:ext>
            </a:extLst>
          </p:cNvPr>
          <p:cNvSpPr txBox="1"/>
          <p:nvPr/>
        </p:nvSpPr>
        <p:spPr>
          <a:xfrm>
            <a:off x="7397309" y="1709232"/>
            <a:ext cx="1962238" cy="738664"/>
          </a:xfrm>
          <a:prstGeom prst="rect">
            <a:avLst/>
          </a:prstGeom>
          <a:noFill/>
        </p:spPr>
        <p:txBody>
          <a:bodyPr wrap="square">
            <a:spAutoFit/>
          </a:bodyPr>
          <a:lstStyle/>
          <a:p>
            <a:pPr lvl="0" algn="ctr">
              <a:defRPr/>
            </a:pPr>
            <a:r>
              <a:rPr lang="en-GB" sz="1400" i="1" dirty="0" err="1">
                <a:solidFill>
                  <a:srgbClr val="000000"/>
                </a:solidFill>
                <a:latin typeface="IBM Plex Sans ExtraLight" panose="020B0303050203000203" pitchFamily="34" charset="0"/>
              </a:rPr>
              <a:t>Kontrolle</a:t>
            </a:r>
            <a:r>
              <a:rPr lang="en-GB" sz="1400" i="1" dirty="0">
                <a:solidFill>
                  <a:srgbClr val="000000"/>
                </a:solidFill>
                <a:latin typeface="IBM Plex Sans ExtraLight" panose="020B0303050203000203" pitchFamily="34" charset="0"/>
              </a:rPr>
              <a:t> </a:t>
            </a:r>
            <a:r>
              <a:rPr lang="en-GB" sz="1400" i="1" dirty="0" err="1">
                <a:solidFill>
                  <a:srgbClr val="000000"/>
                </a:solidFill>
                <a:latin typeface="IBM Plex Sans ExtraLight" panose="020B0303050203000203" pitchFamily="34" charset="0"/>
              </a:rPr>
              <a:t>über</a:t>
            </a:r>
            <a:r>
              <a:rPr lang="en-GB" sz="1400" i="1" dirty="0">
                <a:solidFill>
                  <a:srgbClr val="000000"/>
                </a:solidFill>
                <a:latin typeface="IBM Plex Sans ExtraLight" panose="020B0303050203000203" pitchFamily="34" charset="0"/>
              </a:rPr>
              <a:t> </a:t>
            </a:r>
            <a:r>
              <a:rPr lang="en-GB" sz="1400" i="1" dirty="0" err="1">
                <a:solidFill>
                  <a:srgbClr val="000000"/>
                </a:solidFill>
                <a:latin typeface="IBM Plex Sans ExtraLight" panose="020B0303050203000203" pitchFamily="34" charset="0"/>
              </a:rPr>
              <a:t>übermäßige</a:t>
            </a:r>
            <a:r>
              <a:rPr lang="en-GB" sz="1400" i="1" dirty="0">
                <a:solidFill>
                  <a:srgbClr val="000000"/>
                </a:solidFill>
                <a:latin typeface="IBM Plex Sans ExtraLight" panose="020B0303050203000203" pitchFamily="34" charset="0"/>
              </a:rPr>
              <a:t> </a:t>
            </a:r>
            <a:r>
              <a:rPr lang="en-GB" sz="1400" i="1" dirty="0" err="1">
                <a:solidFill>
                  <a:srgbClr val="000000"/>
                </a:solidFill>
                <a:latin typeface="IBM Plex Sans ExtraLight" panose="020B0303050203000203" pitchFamily="34" charset="0"/>
              </a:rPr>
              <a:t>Berechtigungen</a:t>
            </a:r>
            <a:endParaRPr kumimoji="0" lang="en-GB" sz="14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endParaRPr>
          </a:p>
        </p:txBody>
      </p:sp>
      <p:cxnSp>
        <p:nvCxnSpPr>
          <p:cNvPr id="41" name="Straight Connector 40">
            <a:extLst>
              <a:ext uri="{FF2B5EF4-FFF2-40B4-BE49-F238E27FC236}">
                <a16:creationId xmlns:a16="http://schemas.microsoft.com/office/drawing/2014/main" id="{A8D9F9C3-9EF2-B3DD-B849-9EA85E0C2D41}"/>
              </a:ext>
            </a:extLst>
          </p:cNvPr>
          <p:cNvCxnSpPr>
            <a:cxnSpLocks/>
          </p:cNvCxnSpPr>
          <p:nvPr/>
        </p:nvCxnSpPr>
        <p:spPr>
          <a:xfrm>
            <a:off x="2241755" y="1683774"/>
            <a:ext cx="0" cy="492733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CFA1183-E313-010D-8323-EB632DD8BA9D}"/>
              </a:ext>
            </a:extLst>
          </p:cNvPr>
          <p:cNvCxnSpPr>
            <a:cxnSpLocks/>
          </p:cNvCxnSpPr>
          <p:nvPr/>
        </p:nvCxnSpPr>
        <p:spPr>
          <a:xfrm>
            <a:off x="4778448" y="1683774"/>
            <a:ext cx="0" cy="490905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3161908-299F-7872-4496-A50448E413DC}"/>
              </a:ext>
            </a:extLst>
          </p:cNvPr>
          <p:cNvCxnSpPr>
            <a:cxnSpLocks/>
          </p:cNvCxnSpPr>
          <p:nvPr/>
        </p:nvCxnSpPr>
        <p:spPr>
          <a:xfrm>
            <a:off x="7111448" y="1683774"/>
            <a:ext cx="0" cy="492733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EDA986A-5560-65AF-E687-9729213E2556}"/>
              </a:ext>
            </a:extLst>
          </p:cNvPr>
          <p:cNvCxnSpPr>
            <a:cxnSpLocks/>
          </p:cNvCxnSpPr>
          <p:nvPr/>
        </p:nvCxnSpPr>
        <p:spPr>
          <a:xfrm>
            <a:off x="9532374" y="1683774"/>
            <a:ext cx="0" cy="494562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F0ADE9D-CD39-A1BE-2CB6-275FE8EEDED3}"/>
              </a:ext>
            </a:extLst>
          </p:cNvPr>
          <p:cNvCxnSpPr>
            <a:cxnSpLocks/>
          </p:cNvCxnSpPr>
          <p:nvPr/>
        </p:nvCxnSpPr>
        <p:spPr>
          <a:xfrm>
            <a:off x="400050" y="2521974"/>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E55B9A7-67F3-158F-3A03-633BB62AFD02}"/>
              </a:ext>
            </a:extLst>
          </p:cNvPr>
          <p:cNvCxnSpPr>
            <a:cxnSpLocks/>
          </p:cNvCxnSpPr>
          <p:nvPr/>
        </p:nvCxnSpPr>
        <p:spPr>
          <a:xfrm>
            <a:off x="400050" y="4404852"/>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97CE955-0571-956E-315E-F0EEFAFC2319}"/>
              </a:ext>
            </a:extLst>
          </p:cNvPr>
          <p:cNvCxnSpPr>
            <a:cxnSpLocks/>
          </p:cNvCxnSpPr>
          <p:nvPr/>
        </p:nvCxnSpPr>
        <p:spPr>
          <a:xfrm>
            <a:off x="2749954" y="2521974"/>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0EDD9F9-DFA9-EDE4-E8ED-A6305E763B13}"/>
              </a:ext>
            </a:extLst>
          </p:cNvPr>
          <p:cNvCxnSpPr>
            <a:cxnSpLocks/>
          </p:cNvCxnSpPr>
          <p:nvPr/>
        </p:nvCxnSpPr>
        <p:spPr>
          <a:xfrm>
            <a:off x="2749954" y="4404852"/>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7CF6530-4E0B-D754-C01C-4596584D160A}"/>
              </a:ext>
            </a:extLst>
          </p:cNvPr>
          <p:cNvCxnSpPr>
            <a:cxnSpLocks/>
          </p:cNvCxnSpPr>
          <p:nvPr/>
        </p:nvCxnSpPr>
        <p:spPr>
          <a:xfrm>
            <a:off x="5193276" y="2521974"/>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6D196BC-B328-FE22-401B-943F0D8861CF}"/>
              </a:ext>
            </a:extLst>
          </p:cNvPr>
          <p:cNvCxnSpPr>
            <a:cxnSpLocks/>
          </p:cNvCxnSpPr>
          <p:nvPr/>
        </p:nvCxnSpPr>
        <p:spPr>
          <a:xfrm>
            <a:off x="5193276" y="4404852"/>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749E387-EF98-247B-34CD-509825C8E499}"/>
              </a:ext>
            </a:extLst>
          </p:cNvPr>
          <p:cNvCxnSpPr>
            <a:cxnSpLocks/>
          </p:cNvCxnSpPr>
          <p:nvPr/>
        </p:nvCxnSpPr>
        <p:spPr>
          <a:xfrm>
            <a:off x="7516029" y="2521974"/>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2E439DA-45FF-4D61-FE62-5DD616BB4D33}"/>
              </a:ext>
            </a:extLst>
          </p:cNvPr>
          <p:cNvCxnSpPr>
            <a:cxnSpLocks/>
          </p:cNvCxnSpPr>
          <p:nvPr/>
        </p:nvCxnSpPr>
        <p:spPr>
          <a:xfrm>
            <a:off x="7516029" y="4404852"/>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ADF57AF-BEF5-2165-E7D6-2795D960460C}"/>
              </a:ext>
            </a:extLst>
          </p:cNvPr>
          <p:cNvCxnSpPr>
            <a:cxnSpLocks/>
          </p:cNvCxnSpPr>
          <p:nvPr/>
        </p:nvCxnSpPr>
        <p:spPr>
          <a:xfrm>
            <a:off x="9935857" y="2521974"/>
            <a:ext cx="158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D4A563F-C648-4C22-F145-839C73910041}"/>
              </a:ext>
            </a:extLst>
          </p:cNvPr>
          <p:cNvCxnSpPr>
            <a:cxnSpLocks/>
          </p:cNvCxnSpPr>
          <p:nvPr/>
        </p:nvCxnSpPr>
        <p:spPr>
          <a:xfrm>
            <a:off x="9935857" y="4404852"/>
            <a:ext cx="158982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5BA6464-B41C-984C-69A4-0B66FCAC4179}"/>
              </a:ext>
            </a:extLst>
          </p:cNvPr>
          <p:cNvSpPr txBox="1"/>
          <p:nvPr/>
        </p:nvSpPr>
        <p:spPr>
          <a:xfrm>
            <a:off x="5193276" y="6592824"/>
            <a:ext cx="6920065"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Targets for PoV/EAP; measured jointly against an agreed baseline. Results vary by scope and environment.</a:t>
            </a:r>
            <a:endParaRPr kumimoji="0" lang="en-RO" sz="1100" b="0" i="0" u="none" strike="noStrike" kern="1200" cap="none" spc="0" normalizeH="0" baseline="0" noProof="0">
              <a:ln>
                <a:noFill/>
              </a:ln>
              <a:solidFill>
                <a:srgbClr val="FFFFFF">
                  <a:lumMod val="65000"/>
                </a:srgbClr>
              </a:solidFill>
              <a:effectLst/>
              <a:uLnTx/>
              <a:uFillTx/>
              <a:latin typeface="Arial" panose="020B0604020202020204"/>
              <a:ea typeface="+mn-ea"/>
              <a:cs typeface="+mn-cs"/>
            </a:endParaRPr>
          </a:p>
        </p:txBody>
      </p:sp>
      <p:sp>
        <p:nvSpPr>
          <p:cNvPr id="34" name="Text Placeholder 4">
            <a:extLst>
              <a:ext uri="{FF2B5EF4-FFF2-40B4-BE49-F238E27FC236}">
                <a16:creationId xmlns:a16="http://schemas.microsoft.com/office/drawing/2014/main" id="{FEAD1EFE-A29B-57D3-23AE-A3766C0E7018}"/>
              </a:ext>
            </a:extLst>
          </p:cNvPr>
          <p:cNvSpPr>
            <a:spLocks noGrp="1"/>
          </p:cNvSpPr>
          <p:nvPr>
            <p:ph type="body" sz="quarter" idx="14"/>
          </p:nvPr>
        </p:nvSpPr>
        <p:spPr>
          <a:xfrm>
            <a:off x="2592295" y="5395221"/>
            <a:ext cx="1663101" cy="1099243"/>
          </a:xfrm>
        </p:spPr>
        <p:txBody>
          <a:bodyPr/>
          <a:lstStyle/>
          <a:p>
            <a:pPr algn="ctr"/>
            <a:r>
              <a:rPr lang="de-DE">
                <a:latin typeface="IBM Plex Sans Thin" panose="020B0203050203000203" pitchFamily="34" charset="0"/>
              </a:rPr>
              <a:t>Weniger BEC-Vorfälle in 90 Tagen</a:t>
            </a:r>
            <a:endParaRPr lang="en-GB" dirty="0">
              <a:latin typeface="IBM Plex Sans Thin" panose="020B0203050203000203" pitchFamily="34" charset="0"/>
            </a:endParaRPr>
          </a:p>
        </p:txBody>
      </p:sp>
      <p:sp>
        <p:nvSpPr>
          <p:cNvPr id="36" name="Text Placeholder 5">
            <a:extLst>
              <a:ext uri="{FF2B5EF4-FFF2-40B4-BE49-F238E27FC236}">
                <a16:creationId xmlns:a16="http://schemas.microsoft.com/office/drawing/2014/main" id="{D098801A-171E-DA22-C158-BFA20D77B014}"/>
              </a:ext>
            </a:extLst>
          </p:cNvPr>
          <p:cNvSpPr>
            <a:spLocks noGrp="1"/>
          </p:cNvSpPr>
          <p:nvPr>
            <p:ph type="body" sz="quarter" idx="15"/>
          </p:nvPr>
        </p:nvSpPr>
        <p:spPr>
          <a:xfrm>
            <a:off x="2583658" y="2756890"/>
            <a:ext cx="1820905" cy="1438643"/>
          </a:xfrm>
        </p:spPr>
        <p:txBody>
          <a:bodyPr wrap="square" anchor="ctr">
            <a:noAutofit/>
          </a:bodyPr>
          <a:lstStyle/>
          <a:p>
            <a:pPr>
              <a:lnSpc>
                <a:spcPct val="100000"/>
              </a:lnSpc>
            </a:pPr>
            <a:r>
              <a:rPr lang="en-RO" sz="1800" cap="all"/>
              <a:t>EMAIL SECURITY</a:t>
            </a:r>
            <a:endParaRPr lang="en-US" sz="1800" cap="all">
              <a:cs typeface="Arial"/>
            </a:endParaRPr>
          </a:p>
        </p:txBody>
      </p:sp>
      <p:sp>
        <p:nvSpPr>
          <p:cNvPr id="37" name="TextBox 36">
            <a:extLst>
              <a:ext uri="{FF2B5EF4-FFF2-40B4-BE49-F238E27FC236}">
                <a16:creationId xmlns:a16="http://schemas.microsoft.com/office/drawing/2014/main" id="{2258B708-1A75-E281-3273-97C725A802FD}"/>
              </a:ext>
            </a:extLst>
          </p:cNvPr>
          <p:cNvSpPr txBox="1"/>
          <p:nvPr/>
        </p:nvSpPr>
        <p:spPr>
          <a:xfrm>
            <a:off x="2434492" y="4639768"/>
            <a:ext cx="194820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000000"/>
                </a:solidFill>
                <a:effectLst/>
                <a:uLnTx/>
                <a:uFillTx/>
                <a:latin typeface="Arial" panose="020B0604020202020204"/>
                <a:ea typeface="+mn-ea"/>
                <a:cs typeface="+mn-cs"/>
              </a:rPr>
              <a:t>35-50%</a:t>
            </a:r>
            <a:endParaRPr kumimoji="0" lang="en-RO" sz="4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78692D20-3A36-3790-D45B-48C2797BF080}"/>
              </a:ext>
            </a:extLst>
          </p:cNvPr>
          <p:cNvSpPr txBox="1"/>
          <p:nvPr/>
        </p:nvSpPr>
        <p:spPr>
          <a:xfrm>
            <a:off x="2404433" y="1716481"/>
            <a:ext cx="2325599"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err="1">
                <a:ln>
                  <a:noFill/>
                </a:ln>
                <a:solidFill>
                  <a:srgbClr val="000000"/>
                </a:solidFill>
                <a:effectLst/>
                <a:uLnTx/>
                <a:uFillTx/>
                <a:latin typeface="IBM Plex Sans ExtraLight" panose="020B0303050203000203" pitchFamily="34" charset="0"/>
                <a:ea typeface="+mn-ea"/>
                <a:cs typeface="+mn-cs"/>
              </a:rPr>
              <a:t>Effizientes</a:t>
            </a:r>
            <a:r>
              <a:rPr kumimoji="0" lang="en-GB" sz="14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rPr>
              <a:t> </a:t>
            </a:r>
            <a:r>
              <a:rPr kumimoji="0" lang="en-GB" sz="1400" b="0" i="1" u="none" strike="noStrike" kern="1200" cap="none" spc="0" normalizeH="0" baseline="0" noProof="0" dirty="0" err="1">
                <a:ln>
                  <a:noFill/>
                </a:ln>
                <a:solidFill>
                  <a:srgbClr val="000000"/>
                </a:solidFill>
                <a:effectLst/>
                <a:uLnTx/>
                <a:uFillTx/>
                <a:latin typeface="IBM Plex Sans ExtraLight" panose="020B0303050203000203" pitchFamily="34" charset="0"/>
                <a:ea typeface="+mn-ea"/>
                <a:cs typeface="+mn-cs"/>
              </a:rPr>
              <a:t>stoppen</a:t>
            </a:r>
            <a:r>
              <a:rPr kumimoji="0" lang="en-GB" sz="14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rPr>
              <a:t> von </a:t>
            </a:r>
            <a:r>
              <a:rPr kumimoji="0" lang="en-GB" sz="1400" b="0" i="1" u="none" strike="noStrike" kern="1200" cap="none" spc="0" normalizeH="0" baseline="0" noProof="0" dirty="0" err="1">
                <a:ln>
                  <a:noFill/>
                </a:ln>
                <a:solidFill>
                  <a:srgbClr val="000000"/>
                </a:solidFill>
                <a:effectLst/>
                <a:uLnTx/>
                <a:uFillTx/>
                <a:latin typeface="IBM Plex Sans ExtraLight" panose="020B0303050203000203" pitchFamily="34" charset="0"/>
                <a:ea typeface="+mn-ea"/>
                <a:cs typeface="+mn-cs"/>
              </a:rPr>
              <a:t>Kompromittierungen</a:t>
            </a:r>
            <a:r>
              <a:rPr kumimoji="0" lang="en-GB" sz="1400" b="0" i="1" u="none" strike="noStrike" kern="1200" cap="none" spc="0" normalizeH="0" baseline="0" noProof="0" dirty="0">
                <a:ln>
                  <a:noFill/>
                </a:ln>
                <a:solidFill>
                  <a:srgbClr val="000000"/>
                </a:solidFill>
                <a:effectLst/>
                <a:uLnTx/>
                <a:uFillTx/>
                <a:latin typeface="IBM Plex Sans ExtraLight" panose="020B0303050203000203" pitchFamily="34" charset="0"/>
                <a:ea typeface="+mn-ea"/>
                <a:cs typeface="+mn-cs"/>
              </a:rPr>
              <a:t> per Email</a:t>
            </a:r>
          </a:p>
        </p:txBody>
      </p:sp>
    </p:spTree>
    <p:extLst>
      <p:ext uri="{BB962C8B-B14F-4D97-AF65-F5344CB8AC3E}">
        <p14:creationId xmlns:p14="http://schemas.microsoft.com/office/powerpoint/2010/main" val="90978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BFA608-73C9-6A57-50B5-A41E35C2BD50}"/>
              </a:ext>
            </a:extLst>
          </p:cNvPr>
          <p:cNvSpPr txBox="1">
            <a:spLocks/>
          </p:cNvSpPr>
          <p:nvPr/>
        </p:nvSpPr>
        <p:spPr>
          <a:xfrm>
            <a:off x="390178" y="575792"/>
            <a:ext cx="11346100" cy="78009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200" dirty="0">
                <a:solidFill>
                  <a:schemeClr val="tx2"/>
                </a:solidFill>
              </a:rPr>
              <a:t>Bitdefender MDR </a:t>
            </a:r>
            <a:r>
              <a:rPr lang="en-US" sz="3200" dirty="0" err="1">
                <a:solidFill>
                  <a:schemeClr val="tx2"/>
                </a:solidFill>
              </a:rPr>
              <a:t>enthält</a:t>
            </a:r>
            <a:r>
              <a:rPr lang="en-US" sz="3200" dirty="0">
                <a:solidFill>
                  <a:schemeClr val="tx2"/>
                </a:solidFill>
              </a:rPr>
              <a:t> </a:t>
            </a:r>
            <a:r>
              <a:rPr lang="en-US" sz="3200" dirty="0" err="1">
                <a:solidFill>
                  <a:schemeClr val="tx2"/>
                </a:solidFill>
              </a:rPr>
              <a:t>Plattform+Service</a:t>
            </a:r>
            <a:endParaRPr lang="en-US" sz="3200" dirty="0">
              <a:solidFill>
                <a:schemeClr val="tx2"/>
              </a:solidFill>
            </a:endParaRPr>
          </a:p>
        </p:txBody>
      </p:sp>
      <p:sp>
        <p:nvSpPr>
          <p:cNvPr id="15" name="Text Placeholder 22">
            <a:extLst>
              <a:ext uri="{FF2B5EF4-FFF2-40B4-BE49-F238E27FC236}">
                <a16:creationId xmlns:a16="http://schemas.microsoft.com/office/drawing/2014/main" id="{A7260BCE-1309-CA77-D18A-CD7610A0579D}"/>
              </a:ext>
            </a:extLst>
          </p:cNvPr>
          <p:cNvSpPr txBox="1">
            <a:spLocks/>
          </p:cNvSpPr>
          <p:nvPr/>
        </p:nvSpPr>
        <p:spPr>
          <a:xfrm>
            <a:off x="390178" y="1075758"/>
            <a:ext cx="10967670" cy="441417"/>
          </a:xfrm>
          <a:prstGeom prst="rect">
            <a:avLst/>
          </a:prstGeom>
        </p:spPr>
        <p:txBody>
          <a:bodyPr vert="horz" lIns="0" tIns="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de-DE" sz="1600" dirty="0">
                <a:latin typeface="+mj-lt"/>
                <a:ea typeface="Calibri" panose="020F0502020204030204" pitchFamily="34" charset="0"/>
                <a:cs typeface="Times New Roman" panose="02020603050405020304" pitchFamily="18" charset="0"/>
              </a:rPr>
              <a:t>Bitdefender MDR liefert die Experten, Prozesse und Technologien, um Ihre Sicherheitsbedürfnisse und -</a:t>
            </a:r>
            <a:r>
              <a:rPr lang="de-DE" sz="1400" dirty="0">
                <a:latin typeface="+mj-lt"/>
                <a:ea typeface="Calibri" panose="020F0502020204030204" pitchFamily="34" charset="0"/>
                <a:cs typeface="Times New Roman" panose="02020603050405020304" pitchFamily="18" charset="0"/>
              </a:rPr>
              <a:t>ergebnisse</a:t>
            </a:r>
            <a:r>
              <a:rPr lang="de-DE" sz="1600" dirty="0">
                <a:latin typeface="+mj-lt"/>
                <a:ea typeface="Calibri" panose="020F0502020204030204" pitchFamily="34" charset="0"/>
                <a:cs typeface="Times New Roman" panose="02020603050405020304" pitchFamily="18" charset="0"/>
              </a:rPr>
              <a:t> vollständig zu erfüllen.</a:t>
            </a:r>
            <a:endParaRPr lang="en-US" sz="1200" dirty="0">
              <a:latin typeface="+mj-lt"/>
              <a:cs typeface="Arial" panose="020B0604020202020204" pitchFamily="34" charset="0"/>
            </a:endParaRPr>
          </a:p>
        </p:txBody>
      </p:sp>
      <p:pic>
        <p:nvPicPr>
          <p:cNvPr id="16" name="Picture 15">
            <a:extLst>
              <a:ext uri="{FF2B5EF4-FFF2-40B4-BE49-F238E27FC236}">
                <a16:creationId xmlns:a16="http://schemas.microsoft.com/office/drawing/2014/main" id="{6F670FBA-2308-E8C3-A18A-458320403ED0}"/>
              </a:ext>
            </a:extLst>
          </p:cNvPr>
          <p:cNvPicPr>
            <a:picLocks noChangeAspect="1"/>
          </p:cNvPicPr>
          <p:nvPr/>
        </p:nvPicPr>
        <p:blipFill>
          <a:blip r:embed="rId3"/>
          <a:stretch>
            <a:fillRect/>
          </a:stretch>
        </p:blipFill>
        <p:spPr>
          <a:xfrm>
            <a:off x="948381" y="1517175"/>
            <a:ext cx="9459642" cy="5136686"/>
          </a:xfrm>
          <a:prstGeom prst="rect">
            <a:avLst/>
          </a:prstGeom>
        </p:spPr>
      </p:pic>
    </p:spTree>
    <p:extLst>
      <p:ext uri="{BB962C8B-B14F-4D97-AF65-F5344CB8AC3E}">
        <p14:creationId xmlns:p14="http://schemas.microsoft.com/office/powerpoint/2010/main" val="93700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2B430B81-BA96-1CD7-91CD-DBB13F897D8E}"/>
              </a:ext>
            </a:extLst>
          </p:cNvPr>
          <p:cNvSpPr txBox="1"/>
          <p:nvPr/>
        </p:nvSpPr>
        <p:spPr>
          <a:xfrm>
            <a:off x="383400" y="705755"/>
            <a:ext cx="8991000" cy="1754326"/>
          </a:xfrm>
          <a:prstGeom prst="rect">
            <a:avLst/>
          </a:prstGeom>
          <a:noFill/>
        </p:spPr>
        <p:txBody>
          <a:bodyPr wrap="square">
            <a:spAutoFit/>
          </a:bodyPr>
          <a:lstStyle/>
          <a:p>
            <a:pPr lvl="0">
              <a:defRPr/>
            </a:pPr>
            <a:r>
              <a:rPr lang="de-DE" sz="3600" dirty="0">
                <a:solidFill>
                  <a:srgbClr val="FFFFFF"/>
                </a:solidFill>
                <a:latin typeface="IBM Plex Sans Light" panose="020B0403050203000203" pitchFamily="34" charset="0"/>
              </a:rPr>
              <a:t>Ist eine </a:t>
            </a:r>
            <a:r>
              <a:rPr lang="de-DE" sz="3600" b="1" dirty="0">
                <a:solidFill>
                  <a:srgbClr val="FFFFFF"/>
                </a:solidFill>
                <a:latin typeface="IBM Plex Sans Light" panose="020B0403050203000203" pitchFamily="34" charset="0"/>
              </a:rPr>
              <a:t>wachsende Bedrohungslandschaft </a:t>
            </a:r>
            <a:r>
              <a:rPr lang="de-DE" sz="3600" dirty="0">
                <a:solidFill>
                  <a:srgbClr val="FFFFFF"/>
                </a:solidFill>
                <a:latin typeface="IBM Plex Sans Light" panose="020B0403050203000203" pitchFamily="34" charset="0"/>
              </a:rPr>
              <a:t>wirklich Ihre größte Herausforderung in der Cybersicherheit?</a:t>
            </a:r>
            <a:endParaRPr kumimoji="0" lang="en-US" sz="3600" b="0" i="0" u="none" strike="noStrike" kern="1200" cap="none" spc="0" normalizeH="0" baseline="0" noProof="0" dirty="0">
              <a:ln>
                <a:noFill/>
              </a:ln>
              <a:solidFill>
                <a:srgbClr val="FFFFFF"/>
              </a:solidFill>
              <a:effectLst/>
              <a:uLnTx/>
              <a:uFillTx/>
              <a:latin typeface="IBM Plex Sans Light" panose="020B0403050203000203" pitchFamily="34" charset="0"/>
              <a:ea typeface="+mn-ea"/>
              <a:cs typeface="+mn-cs"/>
            </a:endParaRPr>
          </a:p>
        </p:txBody>
      </p:sp>
      <p:pic>
        <p:nvPicPr>
          <p:cNvPr id="1028" name="Picture 4" descr="How EDR-Freeze Works: A Technical Analysis | Cyber Security News ® posted  on the topic | LinkedIn">
            <a:extLst>
              <a:ext uri="{FF2B5EF4-FFF2-40B4-BE49-F238E27FC236}">
                <a16:creationId xmlns:a16="http://schemas.microsoft.com/office/drawing/2014/main" id="{213357F1-B519-6628-DC09-C04471035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906" y="3636688"/>
            <a:ext cx="2354401" cy="2354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ine alternative Textbeschreibung für dieses Bild vorhanden">
            <a:extLst>
              <a:ext uri="{FF2B5EF4-FFF2-40B4-BE49-F238E27FC236}">
                <a16:creationId xmlns:a16="http://schemas.microsoft.com/office/drawing/2014/main" id="{AAB609AF-C304-9448-9847-C862F3B84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600" y="3636688"/>
            <a:ext cx="2354400" cy="235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eine alternative Textbeschreibung für dieses Bild vorhanden">
            <a:extLst>
              <a:ext uri="{FF2B5EF4-FFF2-40B4-BE49-F238E27FC236}">
                <a16:creationId xmlns:a16="http://schemas.microsoft.com/office/drawing/2014/main" id="{3A0D2FD5-B238-06D1-4F28-BB16CC4A46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7613" y="3636689"/>
            <a:ext cx="2354400" cy="23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222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2017C7-2E2E-95B4-29D5-D9AF47276F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0113" y="2117356"/>
            <a:ext cx="11423723" cy="388406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5D305EFE-65D2-C6DE-99B8-814C01ACAE41}"/>
              </a:ext>
            </a:extLst>
          </p:cNvPr>
          <p:cNvSpPr>
            <a:spLocks noGrp="1"/>
          </p:cNvSpPr>
          <p:nvPr>
            <p:ph type="title"/>
          </p:nvPr>
        </p:nvSpPr>
        <p:spPr>
          <a:xfrm>
            <a:off x="400050" y="720725"/>
            <a:ext cx="11425073" cy="568960"/>
          </a:xfrm>
        </p:spPr>
        <p:txBody>
          <a:bodyPr anchor="t">
            <a:normAutofit/>
          </a:bodyPr>
          <a:lstStyle/>
          <a:p>
            <a:r>
              <a:rPr lang="de-DE" sz="3300"/>
              <a:t>Warum Kunden Bitdefender MDR wählen?</a:t>
            </a:r>
          </a:p>
        </p:txBody>
      </p:sp>
      <p:sp>
        <p:nvSpPr>
          <p:cNvPr id="1031" name="Text Placeholder 3">
            <a:extLst>
              <a:ext uri="{FF2B5EF4-FFF2-40B4-BE49-F238E27FC236}">
                <a16:creationId xmlns:a16="http://schemas.microsoft.com/office/drawing/2014/main" id="{CA7476C3-9F1C-4F64-8534-A89B3D8FA12D}"/>
              </a:ext>
            </a:extLst>
          </p:cNvPr>
          <p:cNvSpPr>
            <a:spLocks noGrp="1"/>
          </p:cNvSpPr>
          <p:nvPr>
            <p:ph type="body" sz="quarter" idx="11"/>
          </p:nvPr>
        </p:nvSpPr>
        <p:spPr>
          <a:xfrm>
            <a:off x="404432" y="1341737"/>
            <a:ext cx="11415086" cy="337718"/>
          </a:xfrm>
        </p:spPr>
        <p:txBody>
          <a:bodyPr/>
          <a:lstStyle/>
          <a:p>
            <a:endParaRPr lang="en-US"/>
          </a:p>
        </p:txBody>
      </p:sp>
    </p:spTree>
    <p:extLst>
      <p:ext uri="{BB962C8B-B14F-4D97-AF65-F5344CB8AC3E}">
        <p14:creationId xmlns:p14="http://schemas.microsoft.com/office/powerpoint/2010/main" val="67978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6599-0D18-39FE-7313-B481D0492C1B}"/>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5C46E36A-40F5-BB79-4394-4AE50B5BD0AA}"/>
              </a:ext>
            </a:extLst>
          </p:cNvPr>
          <p:cNvSpPr/>
          <p:nvPr/>
        </p:nvSpPr>
        <p:spPr>
          <a:xfrm>
            <a:off x="3657600" y="0"/>
            <a:ext cx="8534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4EC9C0-09A1-6C81-13AF-43F8C0A278ED}"/>
              </a:ext>
            </a:extLst>
          </p:cNvPr>
          <p:cNvSpPr txBox="1"/>
          <p:nvPr/>
        </p:nvSpPr>
        <p:spPr>
          <a:xfrm>
            <a:off x="243219" y="1074487"/>
            <a:ext cx="3029333" cy="4524315"/>
          </a:xfrm>
          <a:prstGeom prst="rect">
            <a:avLst/>
          </a:prstGeom>
          <a:noFill/>
        </p:spPr>
        <p:txBody>
          <a:bodyPr wrap="square" lIns="91440" tIns="45720" rIns="91440" bIns="45720" anchor="t">
            <a:spAutoFit/>
          </a:bodyPr>
          <a:lstStyle/>
          <a:p>
            <a:pPr marR="0" lvl="0" algn="l" defTabSz="685800" rtl="0" eaLnBrk="1" fontAlgn="auto" latinLnBrk="0" hangingPunct="1">
              <a:lnSpc>
                <a:spcPct val="100000"/>
              </a:lnSpc>
              <a:spcBef>
                <a:spcPts val="1200"/>
              </a:spcBef>
              <a:spcAft>
                <a:spcPts val="1200"/>
              </a:spcAft>
              <a:buClrTx/>
              <a:buSzTx/>
              <a:tabLst/>
              <a:defRPr/>
            </a:pPr>
            <a:r>
              <a:rPr kumimoji="0" lang="en-US" sz="3600" b="1" i="0" u="none" strike="noStrike" kern="1200" cap="none" spc="0" normalizeH="0" baseline="0" noProof="0" dirty="0">
                <a:ln>
                  <a:noFill/>
                </a:ln>
                <a:solidFill>
                  <a:srgbClr val="FFFFFF"/>
                </a:solidFill>
                <a:effectLst/>
                <a:uLnTx/>
                <a:uFillTx/>
                <a:latin typeface="IBM Plex Sans Light" panose="020B0403050203000203" pitchFamily="34" charset="0"/>
                <a:cs typeface="Arial"/>
              </a:rPr>
              <a:t>Proven </a:t>
            </a:r>
          </a:p>
          <a:p>
            <a:pPr marL="171450" marR="0" lvl="0" indent="-171450" algn="l" defTabSz="685800" rtl="0" eaLnBrk="1" fontAlgn="auto" latinLnBrk="0" hangingPunct="1">
              <a:lnSpc>
                <a:spcPct val="100000"/>
              </a:lnSpc>
              <a:spcBef>
                <a:spcPts val="120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IBM Plex Sans Light" panose="020B0403050203000203" pitchFamily="34" charset="0"/>
              <a:cs typeface="Arial"/>
            </a:endParaRPr>
          </a:p>
          <a:p>
            <a:pPr marL="171450" marR="0" lvl="0" indent="-171450" algn="l" defTabSz="6858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IBM Plex Sans Light" panose="020B0403050203000203" pitchFamily="34" charset="0"/>
                <a:cs typeface="Arial"/>
              </a:rPr>
              <a:t>Ranked 1st more than any other vendor in top independent tests</a:t>
            </a:r>
          </a:p>
          <a:p>
            <a:pPr marL="171450" marR="0" lvl="0" indent="-171450" algn="l" defTabSz="6858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IBM Plex Sans Light" panose="020B0403050203000203" pitchFamily="34" charset="0"/>
                <a:cs typeface="Arial"/>
              </a:rPr>
              <a:t>Top 3 analysts' coverage in 20+ current reports</a:t>
            </a:r>
          </a:p>
        </p:txBody>
      </p:sp>
      <p:sp>
        <p:nvSpPr>
          <p:cNvPr id="22" name="Triangle 21">
            <a:extLst>
              <a:ext uri="{FF2B5EF4-FFF2-40B4-BE49-F238E27FC236}">
                <a16:creationId xmlns:a16="http://schemas.microsoft.com/office/drawing/2014/main" id="{2D0F36D4-3660-3992-022C-C8CAC9AAF578}"/>
              </a:ext>
            </a:extLst>
          </p:cNvPr>
          <p:cNvSpPr/>
          <p:nvPr/>
        </p:nvSpPr>
        <p:spPr>
          <a:xfrm rot="5400000">
            <a:off x="3581920" y="1072757"/>
            <a:ext cx="429539" cy="312370"/>
          </a:xfrm>
          <a:prstGeom prst="triangle">
            <a:avLst/>
          </a:prstGeom>
          <a:solidFill>
            <a:srgbClr val="0019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R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C5B4637-D404-6A83-FF6E-15C57AD56BD0}"/>
              </a:ext>
            </a:extLst>
          </p:cNvPr>
          <p:cNvSpPr txBox="1"/>
          <p:nvPr/>
        </p:nvSpPr>
        <p:spPr>
          <a:xfrm>
            <a:off x="8278713" y="1323814"/>
            <a:ext cx="3278212" cy="430887"/>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1200"/>
              </a:spcBef>
              <a:spcAft>
                <a:spcPts val="12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IBM Plex Sans Medium" panose="020B0503050203000203" pitchFamily="34" charset="0"/>
                <a:ea typeface="Roboto Thin"/>
                <a:cs typeface="Arial"/>
              </a:rPr>
              <a:t>Highest Actionability, Fewest Notifications</a:t>
            </a:r>
            <a:br>
              <a:rPr kumimoji="0" lang="en-US" sz="1100" b="0" i="0" u="none" strike="noStrike" kern="1200" cap="none" spc="0" normalizeH="0" baseline="0" noProof="0" dirty="0">
                <a:ln>
                  <a:noFill/>
                </a:ln>
                <a:solidFill>
                  <a:srgbClr val="000000"/>
                </a:solidFill>
                <a:effectLst/>
                <a:uLnTx/>
                <a:uFillTx/>
                <a:latin typeface="IBM Plex Sans Medium" panose="020B0503050203000203" pitchFamily="34" charset="0"/>
                <a:ea typeface="Roboto Thin"/>
                <a:cs typeface="Arial"/>
              </a:rPr>
            </a:br>
            <a:r>
              <a:rPr kumimoji="0" lang="en-US" sz="1100" b="0" i="0" u="none" strike="noStrike" kern="1200" cap="none" spc="0" normalizeH="0" baseline="0" noProof="0" dirty="0">
                <a:ln>
                  <a:noFill/>
                </a:ln>
                <a:solidFill>
                  <a:srgbClr val="000000"/>
                </a:solidFill>
                <a:effectLst/>
                <a:uLnTx/>
                <a:uFillTx/>
                <a:latin typeface="IBM Plex Sans Medium" panose="020B0503050203000203" pitchFamily="34" charset="0"/>
                <a:ea typeface="Roboto Thin"/>
                <a:cs typeface="Arial"/>
              </a:rPr>
              <a:t>MITRE Engenuity ATT&amp;CK Managed Services</a:t>
            </a:r>
          </a:p>
        </p:txBody>
      </p:sp>
      <p:sp>
        <p:nvSpPr>
          <p:cNvPr id="11" name="Rectangle 10">
            <a:extLst>
              <a:ext uri="{FF2B5EF4-FFF2-40B4-BE49-F238E27FC236}">
                <a16:creationId xmlns:a16="http://schemas.microsoft.com/office/drawing/2014/main" id="{72A920D4-A89E-794C-0BA4-82F28F682F12}"/>
              </a:ext>
            </a:extLst>
          </p:cNvPr>
          <p:cNvSpPr/>
          <p:nvPr/>
        </p:nvSpPr>
        <p:spPr>
          <a:xfrm>
            <a:off x="8278712" y="1231555"/>
            <a:ext cx="3247017" cy="3080591"/>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descr="A line with dots on it&#10;&#10;Description automatically generated">
            <a:extLst>
              <a:ext uri="{FF2B5EF4-FFF2-40B4-BE49-F238E27FC236}">
                <a16:creationId xmlns:a16="http://schemas.microsoft.com/office/drawing/2014/main" id="{010581BB-485E-18C5-48AA-A3C5A7B77BF3}"/>
              </a:ext>
            </a:extLst>
          </p:cNvPr>
          <p:cNvPicPr>
            <a:picLocks noChangeAspect="1"/>
          </p:cNvPicPr>
          <p:nvPr/>
        </p:nvPicPr>
        <p:blipFill>
          <a:blip r:embed="rId3"/>
          <a:stretch>
            <a:fillRect/>
          </a:stretch>
        </p:blipFill>
        <p:spPr>
          <a:xfrm>
            <a:off x="8350721" y="1863874"/>
            <a:ext cx="2969474" cy="2420476"/>
          </a:xfrm>
          <a:prstGeom prst="rect">
            <a:avLst/>
          </a:prstGeom>
        </p:spPr>
      </p:pic>
      <p:grpSp>
        <p:nvGrpSpPr>
          <p:cNvPr id="19" name="Group 18">
            <a:extLst>
              <a:ext uri="{FF2B5EF4-FFF2-40B4-BE49-F238E27FC236}">
                <a16:creationId xmlns:a16="http://schemas.microsoft.com/office/drawing/2014/main" id="{47E8672B-72A8-E483-F9E3-B969692CA5E5}"/>
              </a:ext>
            </a:extLst>
          </p:cNvPr>
          <p:cNvGrpSpPr/>
          <p:nvPr/>
        </p:nvGrpSpPr>
        <p:grpSpPr>
          <a:xfrm>
            <a:off x="4461892" y="4619228"/>
            <a:ext cx="5083456" cy="1916642"/>
            <a:chOff x="5190844" y="4787849"/>
            <a:chExt cx="5083456" cy="1916642"/>
          </a:xfrm>
        </p:grpSpPr>
        <p:grpSp>
          <p:nvGrpSpPr>
            <p:cNvPr id="25" name="Group 24">
              <a:extLst>
                <a:ext uri="{FF2B5EF4-FFF2-40B4-BE49-F238E27FC236}">
                  <a16:creationId xmlns:a16="http://schemas.microsoft.com/office/drawing/2014/main" id="{EE00E0CB-E846-F5BB-7957-67089AFA8102}"/>
                </a:ext>
              </a:extLst>
            </p:cNvPr>
            <p:cNvGrpSpPr/>
            <p:nvPr/>
          </p:nvGrpSpPr>
          <p:grpSpPr>
            <a:xfrm>
              <a:off x="5190844" y="4915385"/>
              <a:ext cx="5083456" cy="1772433"/>
              <a:chOff x="5190844" y="4915385"/>
              <a:chExt cx="5083456" cy="1772433"/>
            </a:xfrm>
          </p:grpSpPr>
          <p:pic>
            <p:nvPicPr>
              <p:cNvPr id="30" name="Picture 29" descr="A chart of different colors&#10;&#10;AI-generated content may be incorrect.">
                <a:extLst>
                  <a:ext uri="{FF2B5EF4-FFF2-40B4-BE49-F238E27FC236}">
                    <a16:creationId xmlns:a16="http://schemas.microsoft.com/office/drawing/2014/main" id="{AC7A993E-A17C-322F-353C-D9D7C31808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0844" y="5065438"/>
                <a:ext cx="5083456" cy="1622380"/>
              </a:xfrm>
              <a:prstGeom prst="rect">
                <a:avLst/>
              </a:prstGeom>
            </p:spPr>
          </p:pic>
          <p:sp>
            <p:nvSpPr>
              <p:cNvPr id="38" name="TextBox 37">
                <a:extLst>
                  <a:ext uri="{FF2B5EF4-FFF2-40B4-BE49-F238E27FC236}">
                    <a16:creationId xmlns:a16="http://schemas.microsoft.com/office/drawing/2014/main" id="{D77F166B-8509-C906-1F5D-6347638D707A}"/>
                  </a:ext>
                </a:extLst>
              </p:cNvPr>
              <p:cNvSpPr txBox="1"/>
              <p:nvPr/>
            </p:nvSpPr>
            <p:spPr>
              <a:xfrm>
                <a:off x="5354722" y="4915385"/>
                <a:ext cx="47957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Top protection, performance, usability. Consistently</a:t>
                </a:r>
                <a:b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AV-TEST (Jan 2023 – Jan 2025)</a:t>
                </a:r>
              </a:p>
            </p:txBody>
          </p:sp>
        </p:grpSp>
        <p:sp>
          <p:nvSpPr>
            <p:cNvPr id="26" name="Rectangle 25">
              <a:extLst>
                <a:ext uri="{FF2B5EF4-FFF2-40B4-BE49-F238E27FC236}">
                  <a16:creationId xmlns:a16="http://schemas.microsoft.com/office/drawing/2014/main" id="{41A76A1C-C146-11C6-90A8-A05D3EB03735}"/>
                </a:ext>
              </a:extLst>
            </p:cNvPr>
            <p:cNvSpPr/>
            <p:nvPr/>
          </p:nvSpPr>
          <p:spPr>
            <a:xfrm>
              <a:off x="5190844" y="4787849"/>
              <a:ext cx="4920527" cy="1916642"/>
            </a:xfrm>
            <a:prstGeom prst="rect">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pic>
        <p:nvPicPr>
          <p:cNvPr id="39" name="Picture 38" descr="A graph with orange arrows and black text&#10;&#10;AI-generated content may be incorrect.">
            <a:extLst>
              <a:ext uri="{FF2B5EF4-FFF2-40B4-BE49-F238E27FC236}">
                <a16:creationId xmlns:a16="http://schemas.microsoft.com/office/drawing/2014/main" id="{C6CA24D6-E52E-C89C-45E2-593E0FFBE5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416" y="1827870"/>
            <a:ext cx="2720392" cy="2368268"/>
          </a:xfrm>
          <a:prstGeom prst="rect">
            <a:avLst/>
          </a:prstGeom>
        </p:spPr>
      </p:pic>
      <p:sp>
        <p:nvSpPr>
          <p:cNvPr id="40" name="TextBox 39">
            <a:extLst>
              <a:ext uri="{FF2B5EF4-FFF2-40B4-BE49-F238E27FC236}">
                <a16:creationId xmlns:a16="http://schemas.microsoft.com/office/drawing/2014/main" id="{EB0B8D70-D334-5E8B-96AC-D4A866409A6B}"/>
              </a:ext>
            </a:extLst>
          </p:cNvPr>
          <p:cNvSpPr txBox="1"/>
          <p:nvPr/>
        </p:nvSpPr>
        <p:spPr>
          <a:xfrm>
            <a:off x="4487814" y="1334540"/>
            <a:ext cx="3278212" cy="430887"/>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1200"/>
              </a:spcBef>
              <a:spcAft>
                <a:spcPts val="12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IBM Plex Sans Medium" panose="020B0503050203000203" pitchFamily="34" charset="0"/>
                <a:ea typeface="Roboto Thin"/>
                <a:cs typeface="Arial"/>
              </a:rPr>
              <a:t>Tops Breach Prevention and TCO in AV-Comparatives EPR Tests</a:t>
            </a:r>
          </a:p>
        </p:txBody>
      </p:sp>
      <p:sp>
        <p:nvSpPr>
          <p:cNvPr id="41" name="Rectangle 40">
            <a:extLst>
              <a:ext uri="{FF2B5EF4-FFF2-40B4-BE49-F238E27FC236}">
                <a16:creationId xmlns:a16="http://schemas.microsoft.com/office/drawing/2014/main" id="{08EC91F8-9C53-8D23-FACB-4E07C67B793B}"/>
              </a:ext>
            </a:extLst>
          </p:cNvPr>
          <p:cNvSpPr/>
          <p:nvPr/>
        </p:nvSpPr>
        <p:spPr>
          <a:xfrm>
            <a:off x="4468763" y="1232756"/>
            <a:ext cx="3247017" cy="3080591"/>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CF375C7E-489A-54F7-D762-3F69C7A102F6}"/>
              </a:ext>
            </a:extLst>
          </p:cNvPr>
          <p:cNvSpPr txBox="1"/>
          <p:nvPr/>
        </p:nvSpPr>
        <p:spPr>
          <a:xfrm>
            <a:off x="4343401" y="351706"/>
            <a:ext cx="7705152" cy="461665"/>
          </a:xfrm>
          <a:prstGeom prst="rect">
            <a:avLst/>
          </a:prstGeom>
          <a:noFill/>
        </p:spPr>
        <p:txBody>
          <a:bodyPr wrap="square" lIns="91440" tIns="45720" rIns="91440" bIns="45720" anchor="t">
            <a:spAutoFit/>
          </a:bodyPr>
          <a:lstStyle/>
          <a:p>
            <a:pPr lvl="0"/>
            <a:r>
              <a:rPr kumimoji="0" lang="en-US" sz="2400" b="1" i="0" u="none" strike="noStrike" kern="1200" cap="none" spc="0" normalizeH="0" baseline="0" noProof="0" dirty="0">
                <a:ln>
                  <a:noFill/>
                </a:ln>
                <a:effectLst/>
                <a:uLnTx/>
                <a:uFillTx/>
                <a:latin typeface="IBM Plex Sans Light" panose="020B0403050203000203" pitchFamily="34" charset="0"/>
              </a:rPr>
              <a:t>Unsurpassed Cybersecurity Effectiveness</a:t>
            </a:r>
          </a:p>
        </p:txBody>
      </p:sp>
      <p:pic>
        <p:nvPicPr>
          <p:cNvPr id="1026" name="Picture 2" descr="Gartner Peer Insights Customer Choice">
            <a:extLst>
              <a:ext uri="{FF2B5EF4-FFF2-40B4-BE49-F238E27FC236}">
                <a16:creationId xmlns:a16="http://schemas.microsoft.com/office/drawing/2014/main" id="{F4F9861C-2DFC-79BA-BAA3-BDB05D6C40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3768" y="4905706"/>
            <a:ext cx="1638866" cy="139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1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72018F-658F-61EC-CF55-333F6AB633BC}"/>
              </a:ext>
            </a:extLst>
          </p:cNvPr>
          <p:cNvSpPr txBox="1"/>
          <p:nvPr/>
        </p:nvSpPr>
        <p:spPr>
          <a:xfrm>
            <a:off x="379141" y="5040351"/>
            <a:ext cx="4977516" cy="892552"/>
          </a:xfrm>
          <a:prstGeom prst="rect">
            <a:avLst/>
          </a:prstGeom>
          <a:noFill/>
        </p:spPr>
        <p:txBody>
          <a:bodyPr wrap="none" rtlCol="0">
            <a:spAutoFit/>
          </a:bodyPr>
          <a:lstStyle/>
          <a:p>
            <a:r>
              <a:rPr lang="en-US" sz="2000" b="1" dirty="0">
                <a:solidFill>
                  <a:schemeClr val="bg1"/>
                </a:solidFill>
                <a:effectLst>
                  <a:outerShdw blurRad="38100" dist="38100" dir="2700000" algn="tl">
                    <a:srgbClr val="000000">
                      <a:alpha val="43137"/>
                    </a:srgbClr>
                  </a:outerShdw>
                </a:effectLst>
              </a:rPr>
              <a:t>Michael </a:t>
            </a:r>
            <a:r>
              <a:rPr lang="en-US" sz="2000" b="1" dirty="0" err="1">
                <a:solidFill>
                  <a:schemeClr val="bg1"/>
                </a:solidFill>
                <a:effectLst>
                  <a:outerShdw blurRad="38100" dist="38100" dir="2700000" algn="tl">
                    <a:srgbClr val="000000">
                      <a:alpha val="43137"/>
                    </a:srgbClr>
                  </a:outerShdw>
                </a:effectLst>
              </a:rPr>
              <a:t>Gisevius</a:t>
            </a:r>
            <a:endParaRPr lang="en-US" sz="2000" b="1" dirty="0">
              <a:solidFill>
                <a:schemeClr val="bg1"/>
              </a:solidFill>
              <a:effectLst>
                <a:outerShdw blurRad="38100" dist="38100" dir="2700000" algn="tl">
                  <a:srgbClr val="000000">
                    <a:alpha val="43137"/>
                  </a:srgbClr>
                </a:outerShdw>
              </a:effectLst>
            </a:endParaRPr>
          </a:p>
          <a:p>
            <a:r>
              <a:rPr lang="en-US" sz="1600" b="1" dirty="0">
                <a:solidFill>
                  <a:schemeClr val="bg1"/>
                </a:solidFill>
                <a:effectLst>
                  <a:outerShdw blurRad="38100" dist="38100" dir="2700000" algn="tl">
                    <a:srgbClr val="000000">
                      <a:alpha val="43137"/>
                    </a:srgbClr>
                  </a:outerShdw>
                </a:effectLst>
              </a:rPr>
              <a:t>Senior Account Executive DACH</a:t>
            </a:r>
          </a:p>
          <a:p>
            <a:r>
              <a:rPr lang="en-US" sz="1600" b="1" dirty="0">
                <a:solidFill>
                  <a:schemeClr val="bg1"/>
                </a:solidFill>
                <a:effectLst>
                  <a:outerShdw blurRad="38100" dist="38100" dir="2700000" algn="tl">
                    <a:srgbClr val="000000">
                      <a:alpha val="43137"/>
                    </a:srgbClr>
                  </a:outerShdw>
                </a:effectLst>
              </a:rPr>
              <a:t>migisevius@bitdefender.com  | +49 2304 9753924</a:t>
            </a:r>
            <a:endParaRPr lang="de-DE"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52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FD0BF-AC05-1C0C-DC1E-17916D2B9542}"/>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2775CFB9-D660-585D-B0A1-F5C588DD4523}"/>
              </a:ext>
            </a:extLst>
          </p:cNvPr>
          <p:cNvSpPr txBox="1"/>
          <p:nvPr/>
        </p:nvSpPr>
        <p:spPr>
          <a:xfrm>
            <a:off x="383400" y="705755"/>
            <a:ext cx="8991000" cy="1754326"/>
          </a:xfrm>
          <a:prstGeom prst="rect">
            <a:avLst/>
          </a:prstGeom>
          <a:noFill/>
        </p:spPr>
        <p:txBody>
          <a:bodyPr wrap="square">
            <a:spAutoFit/>
          </a:bodyPr>
          <a:lstStyle/>
          <a:p>
            <a:pPr lvl="0">
              <a:defRPr/>
            </a:pPr>
            <a:r>
              <a:rPr lang="de-DE" sz="3600" dirty="0">
                <a:solidFill>
                  <a:srgbClr val="FFFFFF"/>
                </a:solidFill>
                <a:latin typeface="IBM Plex Sans Light" panose="020B0403050203000203" pitchFamily="34" charset="0"/>
              </a:rPr>
              <a:t>Ist eine </a:t>
            </a:r>
            <a:r>
              <a:rPr lang="de-DE" sz="3600" b="1" dirty="0">
                <a:solidFill>
                  <a:srgbClr val="FFFFFF"/>
                </a:solidFill>
                <a:latin typeface="IBM Plex Sans Light" panose="020B0403050203000203" pitchFamily="34" charset="0"/>
              </a:rPr>
              <a:t>wachsende Bedrohungslandschaft </a:t>
            </a:r>
            <a:r>
              <a:rPr lang="de-DE" sz="3600" dirty="0">
                <a:solidFill>
                  <a:srgbClr val="FFFFFF"/>
                </a:solidFill>
                <a:latin typeface="IBM Plex Sans Light" panose="020B0403050203000203" pitchFamily="34" charset="0"/>
              </a:rPr>
              <a:t>wirklich Ihre größte Herausforderung in der Cybersicherheit?</a:t>
            </a:r>
            <a:endParaRPr kumimoji="0" lang="en-US" sz="3600" b="0" i="0" u="none" strike="noStrike" kern="1200" cap="none" spc="0" normalizeH="0" baseline="0" noProof="0" dirty="0">
              <a:ln>
                <a:noFill/>
              </a:ln>
              <a:solidFill>
                <a:srgbClr val="FFFFFF"/>
              </a:solidFill>
              <a:effectLst/>
              <a:uLnTx/>
              <a:uFillTx/>
              <a:latin typeface="IBM Plex Sans Light" panose="020B0403050203000203" pitchFamily="34" charset="0"/>
              <a:ea typeface="+mn-ea"/>
              <a:cs typeface="+mn-cs"/>
            </a:endParaRPr>
          </a:p>
        </p:txBody>
      </p:sp>
      <p:pic>
        <p:nvPicPr>
          <p:cNvPr id="1028" name="Picture 4" descr="How EDR-Freeze Works: A Technical Analysis | Cyber Security News ® posted  on the topic | LinkedIn">
            <a:extLst>
              <a:ext uri="{FF2B5EF4-FFF2-40B4-BE49-F238E27FC236}">
                <a16:creationId xmlns:a16="http://schemas.microsoft.com/office/drawing/2014/main" id="{E9118DE5-D6EF-6594-1027-39DD118B2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973" y="602000"/>
            <a:ext cx="1754326" cy="1754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eine alternative Textbeschreibung für dieses Bild vorhanden">
            <a:extLst>
              <a:ext uri="{FF2B5EF4-FFF2-40B4-BE49-F238E27FC236}">
                <a16:creationId xmlns:a16="http://schemas.microsoft.com/office/drawing/2014/main" id="{61DD4098-4368-7D46-E837-5E60EA5C1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030" y="3212367"/>
            <a:ext cx="3188769" cy="31887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eine alternative Textbeschreibung für dieses Bild vorhanden">
            <a:extLst>
              <a:ext uri="{FF2B5EF4-FFF2-40B4-BE49-F238E27FC236}">
                <a16:creationId xmlns:a16="http://schemas.microsoft.com/office/drawing/2014/main" id="{9794FBD9-570E-0307-8880-0BDDB1CA2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600" y="3212367"/>
            <a:ext cx="3188769" cy="318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8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46BE1-DC4D-600F-5071-F715798AE2DD}"/>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A73AAC90-63FD-BC17-0624-426FC719E51A}"/>
              </a:ext>
            </a:extLst>
          </p:cNvPr>
          <p:cNvSpPr txBox="1"/>
          <p:nvPr/>
        </p:nvSpPr>
        <p:spPr>
          <a:xfrm>
            <a:off x="383400" y="705755"/>
            <a:ext cx="8991000" cy="1754326"/>
          </a:xfrm>
          <a:prstGeom prst="rect">
            <a:avLst/>
          </a:prstGeom>
          <a:noFill/>
        </p:spPr>
        <p:txBody>
          <a:bodyPr wrap="square">
            <a:spAutoFit/>
          </a:bodyPr>
          <a:lstStyle/>
          <a:p>
            <a:pPr lvl="0">
              <a:defRPr/>
            </a:pPr>
            <a:r>
              <a:rPr lang="de-DE" sz="3600" dirty="0">
                <a:solidFill>
                  <a:srgbClr val="FFFFFF"/>
                </a:solidFill>
                <a:latin typeface="IBM Plex Sans Light" panose="020B0403050203000203" pitchFamily="34" charset="0"/>
              </a:rPr>
              <a:t>Ist eine </a:t>
            </a:r>
            <a:r>
              <a:rPr lang="de-DE" sz="3600" b="1" dirty="0">
                <a:solidFill>
                  <a:srgbClr val="FFFFFF"/>
                </a:solidFill>
                <a:latin typeface="IBM Plex Sans Light" panose="020B0403050203000203" pitchFamily="34" charset="0"/>
              </a:rPr>
              <a:t>wachsende Bedrohungslandschaft </a:t>
            </a:r>
            <a:r>
              <a:rPr lang="de-DE" sz="3600" dirty="0">
                <a:solidFill>
                  <a:srgbClr val="FFFFFF"/>
                </a:solidFill>
                <a:latin typeface="IBM Plex Sans Light" panose="020B0403050203000203" pitchFamily="34" charset="0"/>
              </a:rPr>
              <a:t>wirklich Ihre größte Herausforderung in der Cybersicherheit?</a:t>
            </a:r>
            <a:endParaRPr kumimoji="0" lang="en-US" sz="3600" b="0" i="0" u="none" strike="noStrike" kern="1200" cap="none" spc="0" normalizeH="0" baseline="0" noProof="0" dirty="0">
              <a:ln>
                <a:noFill/>
              </a:ln>
              <a:solidFill>
                <a:srgbClr val="FFFFFF"/>
              </a:solidFill>
              <a:effectLst/>
              <a:uLnTx/>
              <a:uFillTx/>
              <a:latin typeface="IBM Plex Sans Light" panose="020B0403050203000203" pitchFamily="34" charset="0"/>
              <a:ea typeface="+mn-ea"/>
              <a:cs typeface="+mn-cs"/>
            </a:endParaRPr>
          </a:p>
        </p:txBody>
      </p:sp>
      <p:pic>
        <p:nvPicPr>
          <p:cNvPr id="10" name="Grafik 9">
            <a:extLst>
              <a:ext uri="{FF2B5EF4-FFF2-40B4-BE49-F238E27FC236}">
                <a16:creationId xmlns:a16="http://schemas.microsoft.com/office/drawing/2014/main" id="{E2C70053-B2E4-3E39-AF25-57828C80A2B2}"/>
              </a:ext>
            </a:extLst>
          </p:cNvPr>
          <p:cNvPicPr>
            <a:picLocks noChangeAspect="1"/>
          </p:cNvPicPr>
          <p:nvPr/>
        </p:nvPicPr>
        <p:blipFill>
          <a:blip r:embed="rId3"/>
          <a:stretch>
            <a:fillRect/>
          </a:stretch>
        </p:blipFill>
        <p:spPr>
          <a:xfrm>
            <a:off x="959387" y="2723963"/>
            <a:ext cx="3540856" cy="3392785"/>
          </a:xfrm>
          <a:prstGeom prst="rect">
            <a:avLst/>
          </a:prstGeom>
        </p:spPr>
      </p:pic>
      <p:pic>
        <p:nvPicPr>
          <p:cNvPr id="1038" name="Picture 14" descr="Keine alternative Textbeschreibung für dieses Bild vorhanden">
            <a:extLst>
              <a:ext uri="{FF2B5EF4-FFF2-40B4-BE49-F238E27FC236}">
                <a16:creationId xmlns:a16="http://schemas.microsoft.com/office/drawing/2014/main" id="{C1C61E64-485E-A603-C4B9-867649F8E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327" y="2723963"/>
            <a:ext cx="4912129" cy="327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12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870A4A7-734C-E78F-82B6-662FA02BD79D}"/>
              </a:ext>
            </a:extLst>
          </p:cNvPr>
          <p:cNvSpPr>
            <a:spLocks noGrp="1"/>
          </p:cNvSpPr>
          <p:nvPr>
            <p:ph type="body" sz="quarter" idx="10"/>
          </p:nvPr>
        </p:nvSpPr>
        <p:spPr>
          <a:xfrm>
            <a:off x="6153538" y="1503016"/>
            <a:ext cx="5591177" cy="4733359"/>
          </a:xfrm>
        </p:spPr>
        <p:txBody>
          <a:bodyPr anchor="t">
            <a:normAutofit fontScale="70000" lnSpcReduction="20000"/>
          </a:bodyPr>
          <a:lstStyle/>
          <a:p>
            <a:r>
              <a:rPr lang="en-US" b="1" kern="1200" dirty="0">
                <a:solidFill>
                  <a:schemeClr val="accent1"/>
                </a:solidFill>
                <a:latin typeface="IBM Plex Sans" panose="020B0503050203000203" pitchFamily="34" charset="0"/>
              </a:rPr>
              <a:t>Definition</a:t>
            </a:r>
          </a:p>
          <a:p>
            <a:pPr marL="285750" indent="-285750">
              <a:buFont typeface="Arial" panose="020B0604020202020204" pitchFamily="34" charset="0"/>
              <a:buChar char="•"/>
            </a:pPr>
            <a:r>
              <a:rPr lang="en-US" sz="2300" b="1" kern="1200" dirty="0" err="1">
                <a:latin typeface="IBM Plex Sans" panose="020B0503050203000203" pitchFamily="34" charset="0"/>
              </a:rPr>
              <a:t>Umfassende</a:t>
            </a:r>
            <a:r>
              <a:rPr lang="en-US" sz="2300" b="1" kern="1200" dirty="0">
                <a:latin typeface="IBM Plex Sans" panose="020B0503050203000203" pitchFamily="34" charset="0"/>
              </a:rPr>
              <a:t> </a:t>
            </a:r>
            <a:r>
              <a:rPr lang="en-US" sz="2300" b="1" kern="1200" dirty="0" err="1">
                <a:latin typeface="IBM Plex Sans" panose="020B0503050203000203" pitchFamily="34" charset="0"/>
              </a:rPr>
              <a:t>Kontrolle</a:t>
            </a:r>
            <a:r>
              <a:rPr lang="en-US" sz="2300" b="1" kern="1200" dirty="0">
                <a:latin typeface="IBM Plex Sans" panose="020B0503050203000203" pitchFamily="34" charset="0"/>
              </a:rPr>
              <a:t> </a:t>
            </a:r>
            <a:r>
              <a:rPr lang="en-US" sz="2300" kern="1200" dirty="0" err="1">
                <a:latin typeface="IBM Plex Sans" panose="020B0503050203000203" pitchFamily="34" charset="0"/>
              </a:rPr>
              <a:t>über</a:t>
            </a:r>
            <a:r>
              <a:rPr lang="en-US" sz="2300" kern="1200" dirty="0">
                <a:latin typeface="IBM Plex Sans" panose="020B0503050203000203" pitchFamily="34" charset="0"/>
              </a:rPr>
              <a:t> </a:t>
            </a:r>
          </a:p>
          <a:p>
            <a:pPr marL="560070" lvl="1" indent="-285750">
              <a:buFont typeface="Arial" panose="020B0604020202020204" pitchFamily="34" charset="0"/>
              <a:buChar char="•"/>
            </a:pPr>
            <a:r>
              <a:rPr lang="en-US" kern="1200" dirty="0" err="1">
                <a:latin typeface="IBM Plex Sans" panose="020B0503050203000203" pitchFamily="34" charset="0"/>
              </a:rPr>
              <a:t>digitale</a:t>
            </a:r>
            <a:r>
              <a:rPr lang="en-US" kern="1200" dirty="0">
                <a:latin typeface="IBM Plex Sans" panose="020B0503050203000203" pitchFamily="34" charset="0"/>
              </a:rPr>
              <a:t> Daten</a:t>
            </a:r>
          </a:p>
          <a:p>
            <a:pPr marL="560070" lvl="1" indent="-285750">
              <a:buFont typeface="Arial" panose="020B0604020202020204" pitchFamily="34" charset="0"/>
              <a:buChar char="•"/>
            </a:pPr>
            <a:r>
              <a:rPr lang="en-US" kern="1200" dirty="0">
                <a:latin typeface="IBM Plex Sans" panose="020B0503050203000203" pitchFamily="34" charset="0"/>
              </a:rPr>
              <a:t>IT-</a:t>
            </a:r>
            <a:r>
              <a:rPr lang="en-US" kern="1200" dirty="0" err="1">
                <a:latin typeface="IBM Plex Sans" panose="020B0503050203000203" pitchFamily="34" charset="0"/>
              </a:rPr>
              <a:t>Infrastrukturen</a:t>
            </a:r>
            <a:r>
              <a:rPr lang="en-US" kern="1200" dirty="0">
                <a:latin typeface="IBM Plex Sans" panose="020B0503050203000203" pitchFamily="34" charset="0"/>
              </a:rPr>
              <a:t> </a:t>
            </a:r>
          </a:p>
          <a:p>
            <a:pPr marL="560070" lvl="1" indent="-285750">
              <a:buFont typeface="Arial" panose="020B0604020202020204" pitchFamily="34" charset="0"/>
              <a:buChar char="•"/>
            </a:pPr>
            <a:r>
              <a:rPr lang="en-US" kern="1200" dirty="0">
                <a:latin typeface="IBM Plex Sans" panose="020B0503050203000203" pitchFamily="34" charset="0"/>
              </a:rPr>
              <a:t>Software</a:t>
            </a:r>
          </a:p>
          <a:p>
            <a:pPr lvl="1" indent="0">
              <a:buNone/>
            </a:pPr>
            <a:r>
              <a:rPr lang="en-US" b="1" kern="1200" dirty="0">
                <a:latin typeface="IBM Plex Sans" panose="020B0503050203000203" pitchFamily="34" charset="0"/>
              </a:rPr>
              <a:t>um </a:t>
            </a:r>
            <a:r>
              <a:rPr lang="en-US" b="1" kern="1200" dirty="0" err="1">
                <a:latin typeface="IBM Plex Sans" panose="020B0503050203000203" pitchFamily="34" charset="0"/>
              </a:rPr>
              <a:t>Unabhängigkeit</a:t>
            </a:r>
            <a:r>
              <a:rPr lang="en-US" b="1" kern="1200" dirty="0">
                <a:latin typeface="IBM Plex Sans" panose="020B0503050203000203" pitchFamily="34" charset="0"/>
              </a:rPr>
              <a:t> </a:t>
            </a:r>
            <a:r>
              <a:rPr lang="en-US" kern="1200" dirty="0">
                <a:latin typeface="IBM Plex Sans" panose="020B0503050203000203" pitchFamily="34" charset="0"/>
              </a:rPr>
              <a:t>von </a:t>
            </a:r>
            <a:r>
              <a:rPr lang="en-US" kern="1200" dirty="0" err="1">
                <a:latin typeface="IBM Plex Sans" panose="020B0503050203000203" pitchFamily="34" charset="0"/>
              </a:rPr>
              <a:t>ausländischen</a:t>
            </a:r>
            <a:r>
              <a:rPr lang="en-US" kern="1200" dirty="0">
                <a:latin typeface="IBM Plex Sans" panose="020B0503050203000203" pitchFamily="34" charset="0"/>
              </a:rPr>
              <a:t> </a:t>
            </a:r>
            <a:r>
              <a:rPr lang="en-US" kern="1200" dirty="0" err="1">
                <a:latin typeface="IBM Plex Sans" panose="020B0503050203000203" pitchFamily="34" charset="0"/>
              </a:rPr>
              <a:t>Anbietern</a:t>
            </a:r>
            <a:r>
              <a:rPr lang="en-US" kern="1200" dirty="0">
                <a:latin typeface="IBM Plex Sans" panose="020B0503050203000203" pitchFamily="34" charset="0"/>
              </a:rPr>
              <a:t> und </a:t>
            </a:r>
            <a:r>
              <a:rPr lang="en-US" kern="1200" dirty="0" err="1">
                <a:latin typeface="IBM Plex Sans" panose="020B0503050203000203" pitchFamily="34" charset="0"/>
              </a:rPr>
              <a:t>Rechtssystemen</a:t>
            </a:r>
            <a:r>
              <a:rPr lang="en-US" kern="1200" dirty="0">
                <a:latin typeface="IBM Plex Sans" panose="020B0503050203000203" pitchFamily="34" charset="0"/>
              </a:rPr>
              <a:t> </a:t>
            </a:r>
            <a:r>
              <a:rPr lang="en-US" b="1" kern="1200" dirty="0" err="1">
                <a:latin typeface="IBM Plex Sans" panose="020B0503050203000203" pitchFamily="34" charset="0"/>
              </a:rPr>
              <a:t>zu</a:t>
            </a:r>
            <a:r>
              <a:rPr lang="en-US" b="1" kern="1200" dirty="0">
                <a:latin typeface="IBM Plex Sans" panose="020B0503050203000203" pitchFamily="34" charset="0"/>
              </a:rPr>
              <a:t> </a:t>
            </a:r>
            <a:r>
              <a:rPr lang="en-US" b="1" kern="1200" dirty="0" err="1">
                <a:latin typeface="IBM Plex Sans" panose="020B0503050203000203" pitchFamily="34" charset="0"/>
              </a:rPr>
              <a:t>gewährleisten</a:t>
            </a:r>
            <a:r>
              <a:rPr lang="en-US" kern="1200" dirty="0">
                <a:latin typeface="IBM Plex Sans" panose="020B0503050203000203" pitchFamily="34" charset="0"/>
              </a:rPr>
              <a:t>.</a:t>
            </a:r>
          </a:p>
          <a:p>
            <a:endParaRPr lang="en-US" kern="1200" dirty="0">
              <a:latin typeface="IBM Plex Sans" panose="020B0503050203000203" pitchFamily="34" charset="0"/>
            </a:endParaRPr>
          </a:p>
          <a:p>
            <a:r>
              <a:rPr lang="en-US" b="1" dirty="0">
                <a:solidFill>
                  <a:schemeClr val="accent1"/>
                </a:solidFill>
                <a:latin typeface="IBM Plex Sans" panose="020B0503050203000203" pitchFamily="34" charset="0"/>
              </a:rPr>
              <a:t>Challenge</a:t>
            </a:r>
            <a:endParaRPr lang="en-US" sz="1800" b="1" dirty="0">
              <a:solidFill>
                <a:schemeClr val="accent1"/>
              </a:solidFill>
              <a:latin typeface="IBM Plex Sans" panose="020B0503050203000203" pitchFamily="34" charset="0"/>
            </a:endParaRPr>
          </a:p>
          <a:p>
            <a:pPr marL="285750" indent="-285750">
              <a:buFont typeface="Arial" panose="020B0604020202020204" pitchFamily="34" charset="0"/>
              <a:buChar char="•"/>
            </a:pPr>
            <a:r>
              <a:rPr lang="en-US" sz="2300" kern="1200" dirty="0" err="1">
                <a:latin typeface="IBM Plex Sans" panose="020B0503050203000203" pitchFamily="34" charset="0"/>
              </a:rPr>
              <a:t>Internationale</a:t>
            </a:r>
            <a:r>
              <a:rPr lang="en-US" sz="2300" kern="1200" dirty="0">
                <a:latin typeface="IBM Plex Sans" panose="020B0503050203000203" pitchFamily="34" charset="0"/>
              </a:rPr>
              <a:t> </a:t>
            </a:r>
            <a:r>
              <a:rPr lang="en-US" sz="2300" kern="1200" dirty="0" err="1">
                <a:latin typeface="IBM Plex Sans" panose="020B0503050203000203" pitchFamily="34" charset="0"/>
              </a:rPr>
              <a:t>Gesetzgebungen</a:t>
            </a:r>
            <a:r>
              <a:rPr lang="en-US" sz="2300" kern="1200" dirty="0">
                <a:latin typeface="IBM Plex Sans" panose="020B0503050203000203" pitchFamily="34" charset="0"/>
              </a:rPr>
              <a:t> </a:t>
            </a:r>
            <a:r>
              <a:rPr lang="en-US" sz="2300" kern="1200" dirty="0" err="1">
                <a:latin typeface="IBM Plex Sans" panose="020B0503050203000203" pitchFamily="34" charset="0"/>
              </a:rPr>
              <a:t>wie</a:t>
            </a:r>
            <a:r>
              <a:rPr lang="en-US" sz="2300" kern="1200" dirty="0">
                <a:latin typeface="IBM Plex Sans" panose="020B0503050203000203" pitchFamily="34" charset="0"/>
              </a:rPr>
              <a:t> der US CLOUD Act </a:t>
            </a:r>
            <a:r>
              <a:rPr lang="en-US" sz="2300" kern="1200" dirty="0" err="1">
                <a:latin typeface="IBM Plex Sans" panose="020B0503050203000203" pitchFamily="34" charset="0"/>
              </a:rPr>
              <a:t>erschweren</a:t>
            </a:r>
            <a:r>
              <a:rPr lang="en-US" sz="2300" kern="1200" dirty="0">
                <a:latin typeface="IBM Plex Sans" panose="020B0503050203000203" pitchFamily="34" charset="0"/>
              </a:rPr>
              <a:t> die </a:t>
            </a:r>
            <a:r>
              <a:rPr lang="en-US" sz="2300" kern="1200" dirty="0" err="1">
                <a:latin typeface="IBM Plex Sans" panose="020B0503050203000203" pitchFamily="34" charset="0"/>
              </a:rPr>
              <a:t>Selbstbestimmung</a:t>
            </a:r>
            <a:endParaRPr lang="en-US" sz="2300" kern="1200" dirty="0">
              <a:latin typeface="IBM Plex Sans" panose="020B0503050203000203" pitchFamily="34" charset="0"/>
            </a:endParaRPr>
          </a:p>
          <a:p>
            <a:endParaRPr lang="en-US" kern="1200" dirty="0">
              <a:latin typeface="IBM Plex Sans" panose="020B0503050203000203" pitchFamily="34" charset="0"/>
            </a:endParaRPr>
          </a:p>
          <a:p>
            <a:r>
              <a:rPr lang="en-US" b="1" dirty="0" err="1">
                <a:solidFill>
                  <a:schemeClr val="accent1"/>
                </a:solidFill>
                <a:latin typeface="IBM Plex Sans" panose="020B0503050203000203" pitchFamily="34" charset="0"/>
              </a:rPr>
              <a:t>Ziele</a:t>
            </a:r>
            <a:endParaRPr lang="en-US" sz="1800" b="1" dirty="0">
              <a:solidFill>
                <a:schemeClr val="accent1"/>
              </a:solidFill>
              <a:latin typeface="IBM Plex Sans" panose="020B0503050203000203" pitchFamily="34" charset="0"/>
            </a:endParaRPr>
          </a:p>
          <a:p>
            <a:pPr marL="285750" indent="-285750">
              <a:buFont typeface="Arial" panose="020B0604020202020204" pitchFamily="34" charset="0"/>
              <a:buChar char="•"/>
            </a:pPr>
            <a:r>
              <a:rPr lang="en-US" sz="2300" kern="1200" dirty="0" err="1">
                <a:latin typeface="IBM Plex Sans" panose="020B0503050203000203" pitchFamily="34" charset="0"/>
              </a:rPr>
              <a:t>Stärkung</a:t>
            </a:r>
            <a:r>
              <a:rPr lang="en-US" sz="2300" kern="1200" dirty="0">
                <a:latin typeface="IBM Plex Sans" panose="020B0503050203000203" pitchFamily="34" charset="0"/>
              </a:rPr>
              <a:t> der </a:t>
            </a:r>
            <a:r>
              <a:rPr lang="en-US" sz="2300" kern="1200" dirty="0" err="1">
                <a:latin typeface="IBM Plex Sans" panose="020B0503050203000203" pitchFamily="34" charset="0"/>
              </a:rPr>
              <a:t>Autonomie</a:t>
            </a:r>
            <a:endParaRPr lang="en-US" sz="2300" kern="1200" dirty="0">
              <a:latin typeface="IBM Plex Sans" panose="020B0503050203000203" pitchFamily="34" charset="0"/>
            </a:endParaRPr>
          </a:p>
          <a:p>
            <a:pPr marL="285750" indent="-285750">
              <a:buFont typeface="Arial" panose="020B0604020202020204" pitchFamily="34" charset="0"/>
              <a:buChar char="•"/>
            </a:pPr>
            <a:r>
              <a:rPr lang="en-US" sz="2300" kern="1200" dirty="0">
                <a:latin typeface="IBM Plex Sans" panose="020B0503050203000203" pitchFamily="34" charset="0"/>
              </a:rPr>
              <a:t>Schutz von </a:t>
            </a:r>
            <a:r>
              <a:rPr lang="en-US" sz="2300" kern="1200" dirty="0" err="1">
                <a:latin typeface="IBM Plex Sans" panose="020B0503050203000203" pitchFamily="34" charset="0"/>
              </a:rPr>
              <a:t>Unternehmens</a:t>
            </a:r>
            <a:r>
              <a:rPr lang="en-US" sz="2300" kern="1200" dirty="0">
                <a:latin typeface="IBM Plex Sans" panose="020B0503050203000203" pitchFamily="34" charset="0"/>
              </a:rPr>
              <a:t>- und </a:t>
            </a:r>
            <a:r>
              <a:rPr lang="en-US" sz="2300" kern="1200" dirty="0" err="1">
                <a:latin typeface="IBM Plex Sans" panose="020B0503050203000203" pitchFamily="34" charset="0"/>
              </a:rPr>
              <a:t>Kundendaten</a:t>
            </a:r>
            <a:endParaRPr lang="en-US" sz="2300" kern="1200" dirty="0">
              <a:latin typeface="IBM Plex Sans" panose="020B0503050203000203" pitchFamily="34" charset="0"/>
            </a:endParaRPr>
          </a:p>
          <a:p>
            <a:pPr marL="285750" indent="-285750">
              <a:buFont typeface="Arial" panose="020B0604020202020204" pitchFamily="34" charset="0"/>
              <a:buChar char="•"/>
            </a:pPr>
            <a:r>
              <a:rPr lang="en-US" sz="2300" kern="1200" dirty="0" err="1">
                <a:latin typeface="IBM Plex Sans" panose="020B0503050203000203" pitchFamily="34" charset="0"/>
              </a:rPr>
              <a:t>Einhaltung</a:t>
            </a:r>
            <a:r>
              <a:rPr lang="en-US" sz="2300" kern="1200" dirty="0">
                <a:latin typeface="IBM Plex Sans" panose="020B0503050203000203" pitchFamily="34" charset="0"/>
              </a:rPr>
              <a:t> von </a:t>
            </a:r>
            <a:r>
              <a:rPr lang="en-US" sz="2300" kern="1200" dirty="0" err="1">
                <a:latin typeface="IBM Plex Sans" panose="020B0503050203000203" pitchFamily="34" charset="0"/>
              </a:rPr>
              <a:t>Datenschutzstandards</a:t>
            </a:r>
            <a:r>
              <a:rPr lang="en-US" sz="2300" kern="1200" dirty="0">
                <a:latin typeface="IBM Plex Sans" panose="020B0503050203000203" pitchFamily="34" charset="0"/>
              </a:rPr>
              <a:t> und Compliance</a:t>
            </a:r>
          </a:p>
          <a:p>
            <a:pPr marL="285750" indent="-285750">
              <a:buFont typeface="Arial" panose="020B0604020202020204" pitchFamily="34" charset="0"/>
              <a:buChar char="•"/>
            </a:pPr>
            <a:r>
              <a:rPr lang="en-US" sz="2300" dirty="0" err="1">
                <a:latin typeface="IBM Plex Sans" panose="020B0503050203000203" pitchFamily="34" charset="0"/>
              </a:rPr>
              <a:t>Verfügbarkeit</a:t>
            </a:r>
            <a:r>
              <a:rPr lang="en-US" sz="2300" dirty="0">
                <a:latin typeface="IBM Plex Sans" panose="020B0503050203000203" pitchFamily="34" charset="0"/>
              </a:rPr>
              <a:t>/</a:t>
            </a:r>
            <a:r>
              <a:rPr lang="en-US" sz="2300" dirty="0" err="1">
                <a:latin typeface="IBM Plex Sans" panose="020B0503050203000203" pitchFamily="34" charset="0"/>
              </a:rPr>
              <a:t>Kontrolle</a:t>
            </a:r>
            <a:r>
              <a:rPr lang="en-US" sz="2300" dirty="0">
                <a:latin typeface="IBM Plex Sans" panose="020B0503050203000203" pitchFamily="34" charset="0"/>
              </a:rPr>
              <a:t> </a:t>
            </a:r>
            <a:r>
              <a:rPr lang="en-US" sz="2300" dirty="0" err="1">
                <a:latin typeface="IBM Plex Sans" panose="020B0503050203000203" pitchFamily="34" charset="0"/>
              </a:rPr>
              <a:t>über</a:t>
            </a:r>
            <a:r>
              <a:rPr lang="en-US" sz="2300" dirty="0">
                <a:latin typeface="IBM Plex Sans" panose="020B0503050203000203" pitchFamily="34" charset="0"/>
              </a:rPr>
              <a:t> </a:t>
            </a:r>
            <a:r>
              <a:rPr lang="en-US" sz="2300" dirty="0" err="1">
                <a:latin typeface="IBM Plex Sans" panose="020B0503050203000203" pitchFamily="34" charset="0"/>
              </a:rPr>
              <a:t>Infrastrukturen</a:t>
            </a:r>
            <a:r>
              <a:rPr lang="en-US" sz="2300" dirty="0">
                <a:latin typeface="IBM Plex Sans" panose="020B0503050203000203" pitchFamily="34" charset="0"/>
              </a:rPr>
              <a:t> und Services</a:t>
            </a:r>
            <a:endParaRPr lang="en-US" sz="2300" kern="1200" dirty="0">
              <a:latin typeface="IBM Plex Sans" panose="020B0503050203000203" pitchFamily="34" charset="0"/>
            </a:endParaRPr>
          </a:p>
          <a:p>
            <a:endParaRPr lang="en-US" kern="1200" dirty="0">
              <a:latin typeface="IBM Plex Sans" panose="020B0503050203000203" pitchFamily="34" charset="0"/>
            </a:endParaRPr>
          </a:p>
        </p:txBody>
      </p:sp>
      <p:sp>
        <p:nvSpPr>
          <p:cNvPr id="6" name="Title 5">
            <a:extLst>
              <a:ext uri="{FF2B5EF4-FFF2-40B4-BE49-F238E27FC236}">
                <a16:creationId xmlns:a16="http://schemas.microsoft.com/office/drawing/2014/main" id="{244722E6-514B-8CDD-D590-56015E2E672A}"/>
              </a:ext>
            </a:extLst>
          </p:cNvPr>
          <p:cNvSpPr>
            <a:spLocks noGrp="1"/>
          </p:cNvSpPr>
          <p:nvPr>
            <p:ph type="title"/>
          </p:nvPr>
        </p:nvSpPr>
        <p:spPr/>
        <p:txBody>
          <a:bodyPr anchor="ctr">
            <a:normAutofit/>
          </a:bodyPr>
          <a:lstStyle/>
          <a:p>
            <a:r>
              <a:rPr lang="de-DE" dirty="0">
                <a:latin typeface="IBM Plex Sans" panose="020B0503050203000203" pitchFamily="34" charset="0"/>
              </a:rPr>
              <a:t>Was ist digitale Souveränität?</a:t>
            </a:r>
          </a:p>
        </p:txBody>
      </p:sp>
      <p:pic>
        <p:nvPicPr>
          <p:cNvPr id="2050" name="Picture 2" descr="EU-Telekommunikationsrat bekräftigt Wunsch nach einem souveräneren  digitalen Europa . Landesvertretung Rheinland-Pfalz in Brüssel">
            <a:extLst>
              <a:ext uri="{FF2B5EF4-FFF2-40B4-BE49-F238E27FC236}">
                <a16:creationId xmlns:a16="http://schemas.microsoft.com/office/drawing/2014/main" id="{F6A1FE50-2702-2F9B-8E00-BABF150328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627" y="1503016"/>
            <a:ext cx="5517462" cy="4352544"/>
          </a:xfrm>
          <a:prstGeom prst="rect">
            <a:avLst/>
          </a:prstGeom>
          <a:solidFill>
            <a:srgbClr val="FFFFFF"/>
          </a:solidFill>
        </p:spPr>
      </p:pic>
    </p:spTree>
    <p:extLst>
      <p:ext uri="{BB962C8B-B14F-4D97-AF65-F5344CB8AC3E}">
        <p14:creationId xmlns:p14="http://schemas.microsoft.com/office/powerpoint/2010/main" val="17302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B2B2B2"/>
                                      </p:to>
                                    </p:animClr>
                                  </p:sub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B2B2B2"/>
                                      </p:to>
                                    </p:animClr>
                                  </p:sub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rgbClr val="B2B2B2"/>
                                      </p:to>
                                    </p:animClr>
                                  </p:sub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rgbClr val="B2B2B2"/>
                                      </p:to>
                                    </p:animClr>
                                  </p:sub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5" end="5"/>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7" end="7"/>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8" end="8"/>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CD882-B253-2C5A-6EBD-AEA17683EF6F}"/>
              </a:ext>
            </a:extLst>
          </p:cNvPr>
          <p:cNvSpPr>
            <a:spLocks noGrp="1"/>
          </p:cNvSpPr>
          <p:nvPr>
            <p:ph type="body" sz="quarter" idx="10"/>
          </p:nvPr>
        </p:nvSpPr>
        <p:spPr>
          <a:xfrm>
            <a:off x="380389" y="1099458"/>
            <a:ext cx="8360839" cy="5505528"/>
          </a:xfrm>
        </p:spPr>
        <p:txBody>
          <a:bodyPr/>
          <a:lstStyle/>
          <a:p>
            <a:r>
              <a:rPr lang="de-DE" sz="1600" b="1" dirty="0">
                <a:solidFill>
                  <a:schemeClr val="accent1"/>
                </a:solidFill>
                <a:latin typeface="IBM Plex Sans" panose="020B0503050203000203" pitchFamily="34" charset="0"/>
              </a:rPr>
              <a:t>Kryptographische Verfahren </a:t>
            </a:r>
            <a:r>
              <a:rPr lang="de-DE" sz="1600" dirty="0">
                <a:latin typeface="IBM Plex Sans" panose="020B0503050203000203" pitchFamily="34" charset="0"/>
              </a:rPr>
              <a:t>schützen vor Datenabflüssen an Dritte und auch vor dem Zugriff des Providers selbst, wenn Schlüssel- sowie Identitäts- und Zugriffsmanagement in der eigenen Hand liegen. Die Daten liegen damit zu jedem Zeitpunkt verschlüsselt vor und nur der Kunde hat die notwendigen Schlüssel, um sie lesbar zu machen.</a:t>
            </a:r>
          </a:p>
          <a:p>
            <a:r>
              <a:rPr lang="de-DE" sz="1600" dirty="0">
                <a:latin typeface="IBM Plex Sans" panose="020B0503050203000203" pitchFamily="34" charset="0"/>
              </a:rPr>
              <a:t>Die </a:t>
            </a:r>
            <a:r>
              <a:rPr lang="de-DE" sz="1600" b="1" dirty="0">
                <a:solidFill>
                  <a:schemeClr val="accent1"/>
                </a:solidFill>
                <a:latin typeface="IBM Plex Sans" panose="020B0503050203000203" pitchFamily="34" charset="0"/>
              </a:rPr>
              <a:t>Einsicht in und Kontrolle der an den Provider übertragenen (Telemetrie-)Daten </a:t>
            </a:r>
            <a:r>
              <a:rPr lang="de-DE" sz="1600" dirty="0">
                <a:latin typeface="IBM Plex Sans" panose="020B0503050203000203" pitchFamily="34" charset="0"/>
              </a:rPr>
              <a:t>bilden die zweite Verteidigungslinie gegen Datenabflüsse.</a:t>
            </a:r>
          </a:p>
          <a:p>
            <a:r>
              <a:rPr lang="de-DE" sz="1600" b="1" dirty="0">
                <a:solidFill>
                  <a:schemeClr val="accent1"/>
                </a:solidFill>
                <a:latin typeface="IBM Plex Sans" panose="020B0503050203000203" pitchFamily="34" charset="0"/>
              </a:rPr>
              <a:t>Eine europäische, unabhängige Instanziierung der Cloud-Plattform </a:t>
            </a:r>
            <a:r>
              <a:rPr lang="de-DE" sz="1600" dirty="0">
                <a:latin typeface="IBM Plex Sans" panose="020B0503050203000203" pitchFamily="34" charset="0"/>
              </a:rPr>
              <a:t>sowie </a:t>
            </a:r>
            <a:r>
              <a:rPr lang="de-DE" sz="1600" b="1" dirty="0">
                <a:solidFill>
                  <a:schemeClr val="accent1"/>
                </a:solidFill>
                <a:latin typeface="IBM Plex Sans" panose="020B0503050203000203" pitchFamily="34" charset="0"/>
              </a:rPr>
              <a:t>Möglichkeit der Unterbrechung der Verbindung zum Provider </a:t>
            </a:r>
            <a:r>
              <a:rPr lang="de-DE" sz="1600" dirty="0">
                <a:latin typeface="IBM Plex Sans" panose="020B0503050203000203" pitchFamily="34" charset="0"/>
              </a:rPr>
              <a:t>ohne Ausfall der Instanz führt zu einer Unabhängigkeit von der globalen Infrastruktur des Herstellers.</a:t>
            </a:r>
          </a:p>
          <a:p>
            <a:r>
              <a:rPr lang="de-DE" sz="1600" dirty="0">
                <a:latin typeface="IBM Plex Sans" panose="020B0503050203000203" pitchFamily="34" charset="0"/>
              </a:rPr>
              <a:t>Die </a:t>
            </a:r>
            <a:r>
              <a:rPr lang="de-DE" sz="1600" b="1" dirty="0">
                <a:solidFill>
                  <a:schemeClr val="accent1"/>
                </a:solidFill>
                <a:latin typeface="IBM Plex Sans" panose="020B0503050203000203" pitchFamily="34" charset="0"/>
              </a:rPr>
              <a:t>Kontrolle der Updatekanäle</a:t>
            </a:r>
            <a:r>
              <a:rPr lang="de-DE" sz="1600" dirty="0">
                <a:latin typeface="IBM Plex Sans" panose="020B0503050203000203" pitchFamily="34" charset="0"/>
              </a:rPr>
              <a:t>, sowie die Einsicht, Analyse und temporäre Unterbrechungsmöglichkeit herstellerseitiger Updates an die genutzte Cloud senken das Risiko schädlichen Einflusses aus den Netzen des Herstellers und ermöglichen die sicherheitstechnische Plausibilisierung der bereitgestellten Aktualisierungen.</a:t>
            </a:r>
          </a:p>
          <a:p>
            <a:r>
              <a:rPr lang="de-DE" sz="1600" b="1" dirty="0">
                <a:solidFill>
                  <a:schemeClr val="accent1"/>
                </a:solidFill>
                <a:latin typeface="IBM Plex Sans" panose="020B0503050203000203" pitchFamily="34" charset="0"/>
              </a:rPr>
              <a:t>Audit-basierte Überwachung des Control Layers </a:t>
            </a:r>
            <a:r>
              <a:rPr lang="de-DE" sz="1600" dirty="0">
                <a:latin typeface="IBM Plex Sans" panose="020B0503050203000203" pitchFamily="34" charset="0"/>
              </a:rPr>
              <a:t>sowie praktische Validierung stellen die kontinuierliche Funktionstüchtigkeit der Kontrollschicht sicher.</a:t>
            </a:r>
          </a:p>
          <a:p>
            <a:r>
              <a:rPr lang="de-DE" sz="1600" dirty="0">
                <a:latin typeface="IBM Plex Sans" panose="020B0503050203000203" pitchFamily="34" charset="0"/>
              </a:rPr>
              <a:t>In </a:t>
            </a:r>
            <a:r>
              <a:rPr lang="de-DE" sz="1600" b="1" dirty="0">
                <a:solidFill>
                  <a:schemeClr val="accent1"/>
                </a:solidFill>
                <a:latin typeface="IBM Plex Sans" panose="020B0503050203000203" pitchFamily="34" charset="0"/>
              </a:rPr>
              <a:t>kritischeren Fällen muss der Betrieb durch ein vom Provider unabhängiges europäisches Unternehmen erbracht werden</a:t>
            </a:r>
            <a:r>
              <a:rPr lang="de-DE" sz="1600" dirty="0">
                <a:latin typeface="IBM Plex Sans" panose="020B0503050203000203" pitchFamily="34" charset="0"/>
              </a:rPr>
              <a:t>, um auch einen direkten organisatorischen Einfluss auszuschließen.</a:t>
            </a:r>
          </a:p>
          <a:p>
            <a:pPr marL="0" indent="0">
              <a:buNone/>
            </a:pPr>
            <a:endParaRPr lang="de-DE" sz="1100" dirty="0">
              <a:solidFill>
                <a:schemeClr val="accent1"/>
              </a:solidFill>
              <a:latin typeface="IBM Plex Sans" panose="020B0503050203000203" pitchFamily="34" charset="0"/>
            </a:endParaRPr>
          </a:p>
        </p:txBody>
      </p:sp>
      <p:sp>
        <p:nvSpPr>
          <p:cNvPr id="3" name="Title 2">
            <a:extLst>
              <a:ext uri="{FF2B5EF4-FFF2-40B4-BE49-F238E27FC236}">
                <a16:creationId xmlns:a16="http://schemas.microsoft.com/office/drawing/2014/main" id="{A9DECA45-CAC2-4F4E-0048-447B184331BA}"/>
              </a:ext>
            </a:extLst>
          </p:cNvPr>
          <p:cNvSpPr>
            <a:spLocks noGrp="1"/>
          </p:cNvSpPr>
          <p:nvPr>
            <p:ph type="title"/>
          </p:nvPr>
        </p:nvSpPr>
        <p:spPr>
          <a:xfrm>
            <a:off x="336847" y="367129"/>
            <a:ext cx="11346100" cy="780095"/>
          </a:xfrm>
        </p:spPr>
        <p:txBody>
          <a:bodyPr/>
          <a:lstStyle/>
          <a:p>
            <a:r>
              <a:rPr lang="en-US" dirty="0">
                <a:latin typeface="IBM Plex Sans" panose="020B0503050203000203" pitchFamily="34" charset="0"/>
              </a:rPr>
              <a:t>BSI Statement</a:t>
            </a:r>
            <a:endParaRPr lang="de-DE" dirty="0">
              <a:latin typeface="IBM Plex Sans" panose="020B0503050203000203" pitchFamily="34" charset="0"/>
            </a:endParaRPr>
          </a:p>
        </p:txBody>
      </p:sp>
      <p:pic>
        <p:nvPicPr>
          <p:cNvPr id="5" name="Picture 4">
            <a:extLst>
              <a:ext uri="{FF2B5EF4-FFF2-40B4-BE49-F238E27FC236}">
                <a16:creationId xmlns:a16="http://schemas.microsoft.com/office/drawing/2014/main" id="{E7F6E50E-41D2-3A9B-2051-AFC1BFD2D49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012150">
            <a:off x="8755268" y="1118062"/>
            <a:ext cx="2761904" cy="185218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E6918005-924F-7D69-049C-6934A1937E14}"/>
              </a:ext>
            </a:extLst>
          </p:cNvPr>
          <p:cNvSpPr txBox="1"/>
          <p:nvPr/>
        </p:nvSpPr>
        <p:spPr>
          <a:xfrm>
            <a:off x="451758" y="6014358"/>
            <a:ext cx="8342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6DFF"/>
                </a:solidFill>
                <a:effectLst/>
                <a:uLnTx/>
                <a:uFillTx/>
                <a:latin typeface="IBM Plex Sans" panose="020B0503050203000203" pitchFamily="34" charset="0"/>
              </a:rPr>
              <a:t>https://www.bsi.bund.de/DE/Service-Navi/Presse/Alle-Meldungen-News/Blog/Digitale_Souveraenitaet_250319.html</a:t>
            </a:r>
          </a:p>
        </p:txBody>
      </p:sp>
    </p:spTree>
    <p:extLst>
      <p:ext uri="{BB962C8B-B14F-4D97-AF65-F5344CB8AC3E}">
        <p14:creationId xmlns:p14="http://schemas.microsoft.com/office/powerpoint/2010/main" val="325546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r CLOUD Act: Eine reale Bedrohung">
            <a:extLst>
              <a:ext uri="{FF2B5EF4-FFF2-40B4-BE49-F238E27FC236}">
                <a16:creationId xmlns:a16="http://schemas.microsoft.com/office/drawing/2014/main" id="{BD5644BC-644F-32D3-C855-7ECAA480FF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8602" y="946554"/>
            <a:ext cx="5433398" cy="5911446"/>
          </a:xfrm>
          <a:custGeom>
            <a:avLst/>
            <a:gdLst>
              <a:gd name="connsiteX0" fmla="*/ 3356913 w 5433398"/>
              <a:gd name="connsiteY0" fmla="*/ 0 h 5911446"/>
              <a:gd name="connsiteX1" fmla="*/ 5233795 w 5433398"/>
              <a:gd name="connsiteY1" fmla="*/ 574205 h 5911446"/>
              <a:gd name="connsiteX2" fmla="*/ 5433398 w 5433398"/>
              <a:gd name="connsiteY2" fmla="*/ 723699 h 5911446"/>
              <a:gd name="connsiteX3" fmla="*/ 5433398 w 5433398"/>
              <a:gd name="connsiteY3" fmla="*/ 5911446 h 5911446"/>
              <a:gd name="connsiteX4" fmla="*/ 1172032 w 5433398"/>
              <a:gd name="connsiteY4" fmla="*/ 5911446 h 5911446"/>
              <a:gd name="connsiteX5" fmla="*/ 983217 w 5433398"/>
              <a:gd name="connsiteY5" fmla="*/ 5739571 h 5911446"/>
              <a:gd name="connsiteX6" fmla="*/ 0 w 5433398"/>
              <a:gd name="connsiteY6" fmla="*/ 3362163 h 5911446"/>
              <a:gd name="connsiteX7" fmla="*/ 3356913 w 5433398"/>
              <a:gd name="connsiteY7" fmla="*/ 0 h 59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3398" h="5911446">
                <a:moveTo>
                  <a:pt x="3356913" y="0"/>
                </a:moveTo>
                <a:cubicBezTo>
                  <a:pt x="4052152" y="0"/>
                  <a:pt x="4698028" y="211682"/>
                  <a:pt x="5233795" y="574205"/>
                </a:cubicBezTo>
                <a:lnTo>
                  <a:pt x="5433398" y="723699"/>
                </a:lnTo>
                <a:lnTo>
                  <a:pt x="5433398" y="5911446"/>
                </a:lnTo>
                <a:lnTo>
                  <a:pt x="1172032" y="5911446"/>
                </a:lnTo>
                <a:lnTo>
                  <a:pt x="983217" y="5739571"/>
                </a:lnTo>
                <a:cubicBezTo>
                  <a:pt x="375735" y="5131139"/>
                  <a:pt x="0" y="4290598"/>
                  <a:pt x="0" y="3362163"/>
                </a:cubicBezTo>
                <a:cubicBezTo>
                  <a:pt x="0" y="1505292"/>
                  <a:pt x="1502941" y="0"/>
                  <a:pt x="3356913" y="0"/>
                </a:cubicBezTo>
                <a:close/>
              </a:path>
            </a:pathLst>
          </a:custGeom>
          <a:solidFill>
            <a:srgbClr val="FFFFFF"/>
          </a:solidFill>
        </p:spPr>
      </p:pic>
      <p:sp>
        <p:nvSpPr>
          <p:cNvPr id="2" name="Text Placeholder 1">
            <a:extLst>
              <a:ext uri="{FF2B5EF4-FFF2-40B4-BE49-F238E27FC236}">
                <a16:creationId xmlns:a16="http://schemas.microsoft.com/office/drawing/2014/main" id="{0720DCC5-5082-E9AC-F69E-AD13420A3035}"/>
              </a:ext>
            </a:extLst>
          </p:cNvPr>
          <p:cNvSpPr>
            <a:spLocks noGrp="1"/>
          </p:cNvSpPr>
          <p:nvPr>
            <p:ph type="body" sz="quarter" idx="10"/>
          </p:nvPr>
        </p:nvSpPr>
        <p:spPr>
          <a:xfrm>
            <a:off x="408330" y="1871626"/>
            <a:ext cx="6071780" cy="4733359"/>
          </a:xfrm>
        </p:spPr>
        <p:txBody>
          <a:bodyPr anchor="t">
            <a:normAutofit/>
          </a:bodyPr>
          <a:lstStyle/>
          <a:p>
            <a:pPr marL="285750" indent="-285750">
              <a:buFont typeface="Arial" panose="020B0604020202020204" pitchFamily="34" charset="0"/>
              <a:buChar char="•"/>
            </a:pPr>
            <a:r>
              <a:rPr lang="de-DE" sz="1800" dirty="0">
                <a:latin typeface="IBM Plex Sans" panose="020B0503050203000203" pitchFamily="34" charset="0"/>
              </a:rPr>
              <a:t>erlaubt </a:t>
            </a:r>
            <a:r>
              <a:rPr lang="de-DE" sz="1800" b="1" dirty="0">
                <a:latin typeface="IBM Plex Sans" panose="020B0503050203000203" pitchFamily="34" charset="0"/>
              </a:rPr>
              <a:t>US-Behörden</a:t>
            </a:r>
            <a:r>
              <a:rPr lang="de-DE" sz="1800" dirty="0">
                <a:latin typeface="IBM Plex Sans" panose="020B0503050203000203" pitchFamily="34" charset="0"/>
              </a:rPr>
              <a:t> den Zugriff auf Daten von </a:t>
            </a:r>
            <a:br>
              <a:rPr lang="de-DE" sz="1800" dirty="0">
                <a:latin typeface="IBM Plex Sans" panose="020B0503050203000203" pitchFamily="34" charset="0"/>
              </a:rPr>
            </a:br>
            <a:r>
              <a:rPr lang="de-DE" sz="1800" b="1" dirty="0">
                <a:latin typeface="IBM Plex Sans" panose="020B0503050203000203" pitchFamily="34" charset="0"/>
              </a:rPr>
              <a:t>US-Cloud-Anbietern</a:t>
            </a:r>
          </a:p>
          <a:p>
            <a:pPr marL="560070" lvl="1" indent="-285750">
              <a:buFont typeface="Arial" panose="020B0604020202020204" pitchFamily="34" charset="0"/>
              <a:buChar char="•"/>
            </a:pPr>
            <a:r>
              <a:rPr lang="de-DE" sz="1800" dirty="0">
                <a:latin typeface="IBM Plex Sans" panose="020B0503050203000203" pitchFamily="34" charset="0"/>
              </a:rPr>
              <a:t>unabhängig vom physischen Standort der Server</a:t>
            </a:r>
          </a:p>
          <a:p>
            <a:pPr marL="560070" lvl="1" indent="-285750">
              <a:buFont typeface="Arial" panose="020B0604020202020204" pitchFamily="34" charset="0"/>
              <a:buChar char="•"/>
            </a:pPr>
            <a:r>
              <a:rPr lang="de-DE" sz="1800" dirty="0">
                <a:latin typeface="IBM Plex Sans" panose="020B0503050203000203" pitchFamily="34" charset="0"/>
              </a:rPr>
              <a:t>auch wenn dies den EU-Datenschutzbestimmungen widerspricht</a:t>
            </a:r>
          </a:p>
          <a:p>
            <a:pPr marL="285750" indent="-285750">
              <a:buFont typeface="Arial" panose="020B0604020202020204" pitchFamily="34" charset="0"/>
              <a:buChar char="•"/>
            </a:pPr>
            <a:r>
              <a:rPr lang="de-DE" sz="1800" b="1" dirty="0">
                <a:latin typeface="IBM Plex Sans" panose="020B0503050203000203" pitchFamily="34" charset="0"/>
              </a:rPr>
              <a:t>Konflikt</a:t>
            </a:r>
            <a:r>
              <a:rPr lang="de-DE" sz="1800" dirty="0">
                <a:latin typeface="IBM Plex Sans" panose="020B0503050203000203" pitchFamily="34" charset="0"/>
              </a:rPr>
              <a:t> zwischen </a:t>
            </a:r>
            <a:r>
              <a:rPr lang="de-DE" sz="1800" b="1" dirty="0">
                <a:latin typeface="IBM Plex Sans" panose="020B0503050203000203" pitchFamily="34" charset="0"/>
              </a:rPr>
              <a:t>US-Recht </a:t>
            </a:r>
            <a:r>
              <a:rPr lang="de-DE" sz="1800" dirty="0">
                <a:latin typeface="IBM Plex Sans" panose="020B0503050203000203" pitchFamily="34" charset="0"/>
              </a:rPr>
              <a:t>und europäischer </a:t>
            </a:r>
            <a:r>
              <a:rPr lang="de-DE" sz="1800" b="1" dirty="0">
                <a:latin typeface="IBM Plex Sans" panose="020B0503050203000203" pitchFamily="34" charset="0"/>
              </a:rPr>
              <a:t>DSGVO</a:t>
            </a:r>
          </a:p>
          <a:p>
            <a:pPr marL="285750" indent="-285750">
              <a:buFont typeface="Arial" panose="020B0604020202020204" pitchFamily="34" charset="0"/>
              <a:buChar char="•"/>
            </a:pPr>
            <a:r>
              <a:rPr lang="de-DE" sz="1800" b="1" dirty="0">
                <a:latin typeface="IBM Plex Sans" panose="020B0503050203000203" pitchFamily="34" charset="0"/>
              </a:rPr>
              <a:t>extraterritoriale Zugriffe </a:t>
            </a:r>
          </a:p>
          <a:p>
            <a:pPr marL="560070" lvl="1" indent="-285750">
              <a:buFont typeface="Arial" panose="020B0604020202020204" pitchFamily="34" charset="0"/>
              <a:buChar char="•"/>
            </a:pPr>
            <a:r>
              <a:rPr lang="de-DE" sz="1800" dirty="0">
                <a:latin typeface="IBM Plex Sans" panose="020B0503050203000203" pitchFamily="34" charset="0"/>
              </a:rPr>
              <a:t>oft undurchsichtig </a:t>
            </a:r>
          </a:p>
          <a:p>
            <a:pPr marL="560070" lvl="1" indent="-285750">
              <a:buFont typeface="Arial" panose="020B0604020202020204" pitchFamily="34" charset="0"/>
              <a:buChar char="•"/>
            </a:pPr>
            <a:r>
              <a:rPr lang="de-DE" sz="1800" dirty="0">
                <a:latin typeface="IBM Plex Sans" panose="020B0503050203000203" pitchFamily="34" charset="0"/>
              </a:rPr>
              <a:t>können das Vertrauen in Cloud-Dienste beeinträchtigen</a:t>
            </a:r>
          </a:p>
          <a:p>
            <a:pPr marL="285750" indent="-285750">
              <a:buFont typeface="Arial" panose="020B0604020202020204" pitchFamily="34" charset="0"/>
              <a:buChar char="•"/>
            </a:pPr>
            <a:r>
              <a:rPr lang="de-DE" sz="2000" b="1" dirty="0">
                <a:latin typeface="IBM Plex Sans" panose="020B0503050203000203" pitchFamily="34" charset="0"/>
              </a:rPr>
              <a:t>Risiko</a:t>
            </a:r>
          </a:p>
          <a:p>
            <a:pPr marL="560070" lvl="1" indent="-285750">
              <a:buFont typeface="Arial" panose="020B0604020202020204" pitchFamily="34" charset="0"/>
              <a:buChar char="•"/>
            </a:pPr>
            <a:r>
              <a:rPr lang="de-DE" sz="1800" dirty="0">
                <a:latin typeface="IBM Plex Sans" panose="020B0503050203000203" pitchFamily="34" charset="0"/>
              </a:rPr>
              <a:t>Harvest </a:t>
            </a:r>
            <a:r>
              <a:rPr lang="de-DE" sz="1800" dirty="0" err="1">
                <a:latin typeface="IBM Plex Sans" panose="020B0503050203000203" pitchFamily="34" charset="0"/>
              </a:rPr>
              <a:t>now</a:t>
            </a:r>
            <a:r>
              <a:rPr lang="de-DE" sz="1800" dirty="0">
                <a:latin typeface="IBM Plex Sans" panose="020B0503050203000203" pitchFamily="34" charset="0"/>
              </a:rPr>
              <a:t> – </a:t>
            </a:r>
            <a:r>
              <a:rPr lang="de-DE" sz="1800" dirty="0" err="1">
                <a:latin typeface="IBM Plex Sans" panose="020B0503050203000203" pitchFamily="34" charset="0"/>
              </a:rPr>
              <a:t>Dycrypt</a:t>
            </a:r>
            <a:r>
              <a:rPr lang="de-DE" sz="1800" dirty="0">
                <a:latin typeface="IBM Plex Sans" panose="020B0503050203000203" pitchFamily="34" charset="0"/>
              </a:rPr>
              <a:t> </a:t>
            </a:r>
            <a:r>
              <a:rPr lang="de-DE" sz="1800" dirty="0" err="1">
                <a:latin typeface="IBM Plex Sans" panose="020B0503050203000203" pitchFamily="34" charset="0"/>
              </a:rPr>
              <a:t>later</a:t>
            </a:r>
            <a:endParaRPr lang="de-DE" sz="1800" dirty="0">
              <a:latin typeface="IBM Plex Sans" panose="020B0503050203000203" pitchFamily="34" charset="0"/>
            </a:endParaRPr>
          </a:p>
          <a:p>
            <a:pPr marL="560070" lvl="1" indent="-285750">
              <a:buFont typeface="Arial" panose="020B0604020202020204" pitchFamily="34" charset="0"/>
              <a:buChar char="•"/>
            </a:pPr>
            <a:r>
              <a:rPr lang="de-DE" sz="1800" dirty="0">
                <a:latin typeface="IBM Plex Sans" panose="020B0503050203000203" pitchFamily="34" charset="0"/>
              </a:rPr>
              <a:t>Trennung von Diensten - Verfügbarkeit</a:t>
            </a:r>
          </a:p>
          <a:p>
            <a:endParaRPr lang="de-DE" sz="1800" dirty="0">
              <a:latin typeface="IBM Plex Sans" panose="020B0503050203000203" pitchFamily="34" charset="0"/>
            </a:endParaRPr>
          </a:p>
        </p:txBody>
      </p:sp>
      <p:sp>
        <p:nvSpPr>
          <p:cNvPr id="3" name="Title 2">
            <a:extLst>
              <a:ext uri="{FF2B5EF4-FFF2-40B4-BE49-F238E27FC236}">
                <a16:creationId xmlns:a16="http://schemas.microsoft.com/office/drawing/2014/main" id="{B92A51A4-43A7-BCBE-9A7B-B0D9EC367452}"/>
              </a:ext>
            </a:extLst>
          </p:cNvPr>
          <p:cNvSpPr>
            <a:spLocks noGrp="1"/>
          </p:cNvSpPr>
          <p:nvPr>
            <p:ph type="title"/>
          </p:nvPr>
        </p:nvSpPr>
        <p:spPr/>
        <p:txBody>
          <a:bodyPr vert="horz" lIns="0" tIns="45720" rIns="0" bIns="45720" rtlCol="0" anchor="ctr">
            <a:normAutofit/>
          </a:bodyPr>
          <a:lstStyle/>
          <a:p>
            <a:r>
              <a:rPr lang="de-DE" dirty="0">
                <a:latin typeface="IBM Plex Sans" panose="020B0503050203000203" pitchFamily="34" charset="0"/>
              </a:rPr>
              <a:t>Cloud Act &amp; Co.</a:t>
            </a:r>
          </a:p>
        </p:txBody>
      </p:sp>
    </p:spTree>
    <p:extLst>
      <p:ext uri="{BB962C8B-B14F-4D97-AF65-F5344CB8AC3E}">
        <p14:creationId xmlns:p14="http://schemas.microsoft.com/office/powerpoint/2010/main" val="12796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B2B2B2"/>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42F40D-999C-7AC3-4F2E-6259D0C01F93}"/>
              </a:ext>
            </a:extLst>
          </p:cNvPr>
          <p:cNvSpPr>
            <a:spLocks noGrp="1"/>
          </p:cNvSpPr>
          <p:nvPr>
            <p:ph type="body" sz="quarter" idx="10"/>
          </p:nvPr>
        </p:nvSpPr>
        <p:spPr>
          <a:xfrm>
            <a:off x="380390" y="2068285"/>
            <a:ext cx="8975272" cy="4090385"/>
          </a:xfrm>
        </p:spPr>
        <p:txBody>
          <a:bodyPr/>
          <a:lstStyle/>
          <a:p>
            <a:r>
              <a:rPr lang="en-US" dirty="0">
                <a:latin typeface="IBM Plex Sans" panose="020B0503050203000203" pitchFamily="34" charset="0"/>
              </a:rPr>
              <a:t>Nur </a:t>
            </a:r>
            <a:r>
              <a:rPr lang="en-US" dirty="0" err="1">
                <a:latin typeface="IBM Plex Sans" panose="020B0503050203000203" pitchFamily="34" charset="0"/>
              </a:rPr>
              <a:t>noch</a:t>
            </a:r>
            <a:r>
              <a:rPr lang="en-US" dirty="0">
                <a:latin typeface="IBM Plex Sans" panose="020B0503050203000203" pitchFamily="34" charset="0"/>
              </a:rPr>
              <a:t> </a:t>
            </a:r>
            <a:r>
              <a:rPr lang="en-US" dirty="0" err="1">
                <a:latin typeface="IBM Plex Sans" panose="020B0503050203000203" pitchFamily="34" charset="0"/>
              </a:rPr>
              <a:t>wenige</a:t>
            </a:r>
            <a:r>
              <a:rPr lang="en-US" dirty="0">
                <a:latin typeface="IBM Plex Sans" panose="020B0503050203000203" pitchFamily="34" charset="0"/>
              </a:rPr>
              <a:t> </a:t>
            </a:r>
            <a:r>
              <a:rPr lang="en-US" dirty="0" err="1">
                <a:latin typeface="IBM Plex Sans" panose="020B0503050203000203" pitchFamily="34" charset="0"/>
              </a:rPr>
              <a:t>europäische</a:t>
            </a:r>
            <a:r>
              <a:rPr lang="en-US" dirty="0">
                <a:latin typeface="IBM Plex Sans" panose="020B0503050203000203" pitchFamily="34" charset="0"/>
              </a:rPr>
              <a:t> IT-Security </a:t>
            </a:r>
            <a:r>
              <a:rPr lang="en-US" dirty="0" err="1">
                <a:latin typeface="IBM Plex Sans" panose="020B0503050203000203" pitchFamily="34" charset="0"/>
              </a:rPr>
              <a:t>Anbieter</a:t>
            </a:r>
            <a:endParaRPr lang="en-US" dirty="0">
              <a:latin typeface="IBM Plex Sans" panose="020B0503050203000203" pitchFamily="34" charset="0"/>
            </a:endParaRPr>
          </a:p>
          <a:p>
            <a:r>
              <a:rPr lang="en-US" dirty="0">
                <a:latin typeface="IBM Plex Sans" panose="020B0503050203000203" pitchFamily="34" charset="0"/>
              </a:rPr>
              <a:t>Hosting in EU </a:t>
            </a:r>
            <a:r>
              <a:rPr lang="en-US" dirty="0" err="1">
                <a:latin typeface="IBM Plex Sans" panose="020B0503050203000203" pitchFamily="34" charset="0"/>
              </a:rPr>
              <a:t>oder</a:t>
            </a:r>
            <a:r>
              <a:rPr lang="en-US" dirty="0">
                <a:latin typeface="IBM Plex Sans" panose="020B0503050203000203" pitchFamily="34" charset="0"/>
              </a:rPr>
              <a:t> DE Cloud </a:t>
            </a:r>
            <a:r>
              <a:rPr lang="en-US" dirty="0" err="1">
                <a:latin typeface="IBM Plex Sans" panose="020B0503050203000203" pitchFamily="34" charset="0"/>
              </a:rPr>
              <a:t>allein</a:t>
            </a:r>
            <a:r>
              <a:rPr lang="en-US" dirty="0">
                <a:latin typeface="IBM Plex Sans" panose="020B0503050203000203" pitchFamily="34" charset="0"/>
              </a:rPr>
              <a:t> </a:t>
            </a:r>
            <a:r>
              <a:rPr lang="en-US" dirty="0" err="1">
                <a:latin typeface="IBM Plex Sans" panose="020B0503050203000203" pitchFamily="34" charset="0"/>
              </a:rPr>
              <a:t>genügt</a:t>
            </a:r>
            <a:r>
              <a:rPr lang="en-US" dirty="0">
                <a:latin typeface="IBM Plex Sans" panose="020B0503050203000203" pitchFamily="34" charset="0"/>
              </a:rPr>
              <a:t> nicht!</a:t>
            </a:r>
          </a:p>
          <a:p>
            <a:r>
              <a:rPr lang="en-US" dirty="0">
                <a:latin typeface="IBM Plex Sans" panose="020B0503050203000203" pitchFamily="34" charset="0"/>
              </a:rPr>
              <a:t>Hornet Security </a:t>
            </a:r>
            <a:r>
              <a:rPr lang="en-US" dirty="0" err="1">
                <a:latin typeface="IBM Plex Sans" panose="020B0503050203000203" pitchFamily="34" charset="0"/>
              </a:rPr>
              <a:t>ist</a:t>
            </a:r>
            <a:r>
              <a:rPr lang="en-US" dirty="0">
                <a:latin typeface="IBM Plex Sans" panose="020B0503050203000203" pitchFamily="34" charset="0"/>
              </a:rPr>
              <a:t> </a:t>
            </a:r>
            <a:r>
              <a:rPr lang="en-US" dirty="0" err="1">
                <a:latin typeface="IBM Plex Sans" panose="020B0503050203000203" pitchFamily="34" charset="0"/>
              </a:rPr>
              <a:t>jetzt</a:t>
            </a:r>
            <a:r>
              <a:rPr lang="en-US" dirty="0">
                <a:latin typeface="IBM Plex Sans" panose="020B0503050203000203" pitchFamily="34" charset="0"/>
              </a:rPr>
              <a:t> Proofpoint -&gt; US</a:t>
            </a:r>
          </a:p>
          <a:p>
            <a:pPr lvl="1"/>
            <a:r>
              <a:rPr lang="en-US" dirty="0">
                <a:latin typeface="IBM Plex Sans" panose="020B0503050203000203" pitchFamily="34" charset="0"/>
              </a:rPr>
              <a:t>Hoher </a:t>
            </a:r>
            <a:r>
              <a:rPr lang="en-US" dirty="0" err="1">
                <a:latin typeface="IBM Plex Sans" panose="020B0503050203000203" pitchFamily="34" charset="0"/>
              </a:rPr>
              <a:t>Bedarf</a:t>
            </a:r>
            <a:r>
              <a:rPr lang="en-US" dirty="0">
                <a:latin typeface="IBM Plex Sans" panose="020B0503050203000203" pitchFamily="34" charset="0"/>
              </a:rPr>
              <a:t> an Non-US Mail-Security </a:t>
            </a:r>
            <a:r>
              <a:rPr lang="en-US" dirty="0" err="1">
                <a:latin typeface="IBM Plex Sans" panose="020B0503050203000203" pitchFamily="34" charset="0"/>
              </a:rPr>
              <a:t>Lösungen</a:t>
            </a:r>
            <a:endParaRPr lang="en-US" dirty="0">
              <a:latin typeface="IBM Plex Sans" panose="020B0503050203000203" pitchFamily="34" charset="0"/>
            </a:endParaRPr>
          </a:p>
          <a:p>
            <a:r>
              <a:rPr lang="en-US" dirty="0">
                <a:latin typeface="IBM Plex Sans" panose="020B0503050203000203" pitchFamily="34" charset="0"/>
              </a:rPr>
              <a:t>BSI Statement </a:t>
            </a:r>
            <a:r>
              <a:rPr lang="en-US" dirty="0" err="1">
                <a:latin typeface="IBM Plex Sans" panose="020B0503050203000203" pitchFamily="34" charset="0"/>
              </a:rPr>
              <a:t>veranlasst</a:t>
            </a:r>
            <a:r>
              <a:rPr lang="en-US" dirty="0">
                <a:latin typeface="IBM Plex Sans" panose="020B0503050203000203" pitchFamily="34" charset="0"/>
              </a:rPr>
              <a:t> NIS2-Unternehmen und </a:t>
            </a:r>
            <a:r>
              <a:rPr lang="en-US" dirty="0" err="1">
                <a:latin typeface="IBM Plex Sans" panose="020B0503050203000203" pitchFamily="34" charset="0"/>
              </a:rPr>
              <a:t>solche</a:t>
            </a:r>
            <a:r>
              <a:rPr lang="en-US" dirty="0">
                <a:latin typeface="IBM Plex Sans" panose="020B0503050203000203" pitchFamily="34" charset="0"/>
              </a:rPr>
              <a:t> </a:t>
            </a:r>
            <a:r>
              <a:rPr lang="en-US" dirty="0" err="1">
                <a:latin typeface="IBM Plex Sans" panose="020B0503050203000203" pitchFamily="34" charset="0"/>
              </a:rPr>
              <a:t>mit</a:t>
            </a:r>
            <a:r>
              <a:rPr lang="en-US" dirty="0">
                <a:latin typeface="IBM Plex Sans" panose="020B0503050203000203" pitchFamily="34" charset="0"/>
              </a:rPr>
              <a:t> </a:t>
            </a:r>
            <a:r>
              <a:rPr lang="en-US" dirty="0" err="1">
                <a:latin typeface="IBM Plex Sans" panose="020B0503050203000203" pitchFamily="34" charset="0"/>
              </a:rPr>
              <a:t>brisanten</a:t>
            </a:r>
            <a:r>
              <a:rPr lang="en-US" dirty="0">
                <a:latin typeface="IBM Plex Sans" panose="020B0503050203000203" pitchFamily="34" charset="0"/>
              </a:rPr>
              <a:t> </a:t>
            </a:r>
            <a:r>
              <a:rPr lang="en-US" dirty="0" err="1">
                <a:latin typeface="IBM Plex Sans" panose="020B0503050203000203" pitchFamily="34" charset="0"/>
              </a:rPr>
              <a:t>Daten</a:t>
            </a:r>
            <a:r>
              <a:rPr lang="en-US" dirty="0">
                <a:latin typeface="IBM Plex Sans" panose="020B0503050203000203" pitchFamily="34" charset="0"/>
              </a:rPr>
              <a:t> </a:t>
            </a:r>
            <a:r>
              <a:rPr lang="en-US" dirty="0" err="1">
                <a:latin typeface="IBM Plex Sans" panose="020B0503050203000203" pitchFamily="34" charset="0"/>
              </a:rPr>
              <a:t>oder</a:t>
            </a:r>
            <a:r>
              <a:rPr lang="en-US" dirty="0">
                <a:latin typeface="IBM Plex Sans" panose="020B0503050203000203" pitchFamily="34" charset="0"/>
              </a:rPr>
              <a:t> </a:t>
            </a:r>
            <a:r>
              <a:rPr lang="en-US" dirty="0" err="1">
                <a:latin typeface="IBM Plex Sans" panose="020B0503050203000203" pitchFamily="34" charset="0"/>
              </a:rPr>
              <a:t>Diensten</a:t>
            </a:r>
            <a:r>
              <a:rPr lang="en-US" dirty="0">
                <a:latin typeface="IBM Plex Sans" panose="020B0503050203000203" pitchFamily="34" charset="0"/>
              </a:rPr>
              <a:t>, auf EU-</a:t>
            </a:r>
            <a:r>
              <a:rPr lang="en-US" dirty="0" err="1">
                <a:latin typeface="IBM Plex Sans" panose="020B0503050203000203" pitchFamily="34" charset="0"/>
              </a:rPr>
              <a:t>Lösungen</a:t>
            </a:r>
            <a:r>
              <a:rPr lang="en-US" dirty="0">
                <a:latin typeface="IBM Plex Sans" panose="020B0503050203000203" pitchFamily="34" charset="0"/>
              </a:rPr>
              <a:t> </a:t>
            </a:r>
            <a:r>
              <a:rPr lang="en-US" dirty="0" err="1">
                <a:latin typeface="IBM Plex Sans" panose="020B0503050203000203" pitchFamily="34" charset="0"/>
              </a:rPr>
              <a:t>umzuschwenken</a:t>
            </a:r>
            <a:endParaRPr lang="de-DE" dirty="0">
              <a:latin typeface="IBM Plex Sans" panose="020B0503050203000203" pitchFamily="34" charset="0"/>
            </a:endParaRPr>
          </a:p>
        </p:txBody>
      </p:sp>
      <p:sp>
        <p:nvSpPr>
          <p:cNvPr id="3" name="Title 2">
            <a:extLst>
              <a:ext uri="{FF2B5EF4-FFF2-40B4-BE49-F238E27FC236}">
                <a16:creationId xmlns:a16="http://schemas.microsoft.com/office/drawing/2014/main" id="{B0708DD1-948D-ED73-53CB-4FB97F74279A}"/>
              </a:ext>
            </a:extLst>
          </p:cNvPr>
          <p:cNvSpPr>
            <a:spLocks noGrp="1"/>
          </p:cNvSpPr>
          <p:nvPr>
            <p:ph type="title"/>
          </p:nvPr>
        </p:nvSpPr>
        <p:spPr/>
        <p:txBody>
          <a:bodyPr/>
          <a:lstStyle/>
          <a:p>
            <a:r>
              <a:rPr lang="en-US" dirty="0" err="1">
                <a:latin typeface="IBM Plex Sans" panose="020B0503050203000203" pitchFamily="34" charset="0"/>
              </a:rPr>
              <a:t>Aktuelle</a:t>
            </a:r>
            <a:r>
              <a:rPr lang="en-US" dirty="0">
                <a:latin typeface="IBM Plex Sans" panose="020B0503050203000203" pitchFamily="34" charset="0"/>
              </a:rPr>
              <a:t> </a:t>
            </a:r>
            <a:r>
              <a:rPr lang="en-US" dirty="0" err="1">
                <a:latin typeface="IBM Plex Sans" panose="020B0503050203000203" pitchFamily="34" charset="0"/>
              </a:rPr>
              <a:t>Marktsituation</a:t>
            </a:r>
            <a:endParaRPr lang="de-DE" dirty="0">
              <a:latin typeface="IBM Plex Sans" panose="020B0503050203000203" pitchFamily="34" charset="0"/>
            </a:endParaRPr>
          </a:p>
        </p:txBody>
      </p:sp>
    </p:spTree>
    <p:extLst>
      <p:ext uri="{BB962C8B-B14F-4D97-AF65-F5344CB8AC3E}">
        <p14:creationId xmlns:p14="http://schemas.microsoft.com/office/powerpoint/2010/main" val="147601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493297E-1459-C7BC-63EA-279ED7B8E505}"/>
              </a:ext>
            </a:extLst>
          </p:cNvPr>
          <p:cNvSpPr>
            <a:spLocks noGrp="1"/>
          </p:cNvSpPr>
          <p:nvPr>
            <p:ph type="title"/>
          </p:nvPr>
        </p:nvSpPr>
        <p:spPr>
          <a:xfrm>
            <a:off x="850461" y="408385"/>
            <a:ext cx="8006778" cy="927100"/>
          </a:xfrm>
        </p:spPr>
        <p:txBody>
          <a:bodyPr vert="horz" lIns="0" tIns="45720" rIns="0" bIns="45720" rtlCol="0" anchor="ctr">
            <a:normAutofit fontScale="90000"/>
          </a:bodyPr>
          <a:lstStyle/>
          <a:p>
            <a:r>
              <a:rPr lang="de-DE" dirty="0">
                <a:solidFill>
                  <a:schemeClr val="accent1"/>
                </a:solidFill>
                <a:latin typeface="IBM Plex Sans" panose="020B0503050203000203" pitchFamily="34" charset="0"/>
              </a:rPr>
              <a:t>Wie nah ist die European Sovereign Cloud am Sovereign </a:t>
            </a:r>
            <a:r>
              <a:rPr lang="de-DE" dirty="0" err="1">
                <a:solidFill>
                  <a:schemeClr val="accent1"/>
                </a:solidFill>
                <a:latin typeface="IBM Plex Sans" panose="020B0503050203000203" pitchFamily="34" charset="0"/>
              </a:rPr>
              <a:t>Washing</a:t>
            </a:r>
            <a:r>
              <a:rPr lang="de-DE" dirty="0">
                <a:solidFill>
                  <a:schemeClr val="accent1"/>
                </a:solidFill>
                <a:latin typeface="IBM Plex Sans" panose="020B0503050203000203" pitchFamily="34" charset="0"/>
              </a:rPr>
              <a:t>?</a:t>
            </a:r>
            <a:br>
              <a:rPr lang="de-DE" dirty="0">
                <a:solidFill>
                  <a:schemeClr val="accent1"/>
                </a:solidFill>
                <a:latin typeface="IBM Plex Sans" panose="020B0503050203000203" pitchFamily="34" charset="0"/>
              </a:rPr>
            </a:br>
            <a:endParaRPr lang="de-DE" dirty="0">
              <a:solidFill>
                <a:schemeClr val="accent1"/>
              </a:solidFill>
              <a:latin typeface="IBM Plex Sans" panose="020B0503050203000203" pitchFamily="34" charset="0"/>
            </a:endParaRPr>
          </a:p>
        </p:txBody>
      </p:sp>
      <p:sp>
        <p:nvSpPr>
          <p:cNvPr id="2" name="Textplatzhalter 1">
            <a:extLst>
              <a:ext uri="{FF2B5EF4-FFF2-40B4-BE49-F238E27FC236}">
                <a16:creationId xmlns:a16="http://schemas.microsoft.com/office/drawing/2014/main" id="{6AF75D4D-7665-3B56-20C4-79D300B9FAB9}"/>
              </a:ext>
            </a:extLst>
          </p:cNvPr>
          <p:cNvSpPr>
            <a:spLocks noGrp="1"/>
          </p:cNvSpPr>
          <p:nvPr>
            <p:ph sz="quarter" idx="11"/>
          </p:nvPr>
        </p:nvSpPr>
        <p:spPr>
          <a:xfrm>
            <a:off x="850461" y="1829064"/>
            <a:ext cx="4353272" cy="4344988"/>
          </a:xfrm>
        </p:spPr>
        <p:txBody>
          <a:bodyPr>
            <a:normAutofit/>
          </a:bodyPr>
          <a:lstStyle/>
          <a:p>
            <a:r>
              <a:rPr lang="de-DE" sz="1800" dirty="0">
                <a:latin typeface="IBM Plex Sans" panose="020B0503050203000203" pitchFamily="34" charset="0"/>
              </a:rPr>
              <a:t>AWS European Sovereign Cloud betrieben über eine deutsche GmbH</a:t>
            </a:r>
          </a:p>
          <a:p>
            <a:r>
              <a:rPr lang="de-DE" sz="1800" dirty="0">
                <a:latin typeface="IBM Plex Sans" panose="020B0503050203000203" pitchFamily="34" charset="0"/>
              </a:rPr>
              <a:t>Amazon verweist auf die organisatorische und technische Abkopplung von der globalen AWS-Partition</a:t>
            </a:r>
          </a:p>
          <a:p>
            <a:endParaRPr lang="de-DE" sz="1800" dirty="0">
              <a:latin typeface="IBM Plex Sans" panose="020B0503050203000203" pitchFamily="34" charset="0"/>
            </a:endParaRPr>
          </a:p>
          <a:p>
            <a:r>
              <a:rPr lang="de-DE" sz="1800" dirty="0">
                <a:latin typeface="IBM Plex Sans" panose="020B0503050203000203" pitchFamily="34" charset="0"/>
              </a:rPr>
              <a:t>Solange ein europäisches Angebot Teil eines US-Konzerns bleibt, wirken außereuropäische Machtinstrumente weiter – auch indirekt.</a:t>
            </a:r>
          </a:p>
          <a:p>
            <a:endParaRPr lang="de-DE" sz="1800" dirty="0">
              <a:latin typeface="IBM Plex Sans" panose="020B0503050203000203" pitchFamily="34" charset="0"/>
            </a:endParaRPr>
          </a:p>
        </p:txBody>
      </p:sp>
      <p:pic>
        <p:nvPicPr>
          <p:cNvPr id="1026" name="Picture 2">
            <a:extLst>
              <a:ext uri="{FF2B5EF4-FFF2-40B4-BE49-F238E27FC236}">
                <a16:creationId xmlns:a16="http://schemas.microsoft.com/office/drawing/2014/main" id="{E3BA79C9-98B1-52DF-769E-AA5CA0E80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7" r="28274" b="-2"/>
          <a:stretch>
            <a:fillRect/>
          </a:stretch>
        </p:blipFill>
        <p:spPr bwMode="auto">
          <a:xfrm>
            <a:off x="5739833" y="1829064"/>
            <a:ext cx="4238117" cy="4230052"/>
          </a:xfrm>
          <a:prstGeom prst="rect">
            <a:avLst/>
          </a:prstGeom>
          <a:solidFill>
            <a:srgbClr val="FFFFFF"/>
          </a:solidFill>
        </p:spPr>
      </p:pic>
    </p:spTree>
    <p:extLst>
      <p:ext uri="{BB962C8B-B14F-4D97-AF65-F5344CB8AC3E}">
        <p14:creationId xmlns:p14="http://schemas.microsoft.com/office/powerpoint/2010/main" val="2396308088"/>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5.9|7.7|48.8"/>
</p:tagLst>
</file>

<file path=ppt/theme/theme1.xml><?xml version="1.0" encoding="utf-8"?>
<a:theme xmlns:a="http://schemas.openxmlformats.org/drawingml/2006/main" name="Bitdefender Corporate Presentation">
  <a:themeElements>
    <a:clrScheme name="BitdefenderNewBrand">
      <a:dk1>
        <a:srgbClr val="000000"/>
      </a:dk1>
      <a:lt1>
        <a:srgbClr val="FFFFFF"/>
      </a:lt1>
      <a:dk2>
        <a:srgbClr val="006EFF"/>
      </a:dk2>
      <a:lt2>
        <a:srgbClr val="F2F2F2"/>
      </a:lt2>
      <a:accent1>
        <a:srgbClr val="006DFF"/>
      </a:accent1>
      <a:accent2>
        <a:srgbClr val="002266"/>
      </a:accent2>
      <a:accent3>
        <a:srgbClr val="FF0000"/>
      </a:accent3>
      <a:accent4>
        <a:srgbClr val="00A71A"/>
      </a:accent4>
      <a:accent5>
        <a:srgbClr val="FF7500"/>
      </a:accent5>
      <a:accent6>
        <a:srgbClr val="597080"/>
      </a:accent6>
      <a:hlink>
        <a:srgbClr val="65B0FB"/>
      </a:hlink>
      <a:folHlink>
        <a:srgbClr val="597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resentations_v2.1.pptx" id="{B1BA2FC2-DC20-4650-BD62-0AC900B5528F}" vid="{A54088F7-1ED9-4E3E-A8F2-A633B8F005ED}"/>
    </a:ext>
  </a:extLst>
</a:theme>
</file>

<file path=ppt/theme/theme2.xml><?xml version="1.0" encoding="utf-8"?>
<a:theme xmlns:a="http://schemas.openxmlformats.org/drawingml/2006/main" name="Bitdefender Corporate Presentation">
  <a:themeElements>
    <a:clrScheme name="Bitdefender 2023">
      <a:dk1>
        <a:srgbClr val="000000"/>
      </a:dk1>
      <a:lt1>
        <a:srgbClr val="FFFFFF"/>
      </a:lt1>
      <a:dk2>
        <a:srgbClr val="006EFF"/>
      </a:dk2>
      <a:lt2>
        <a:srgbClr val="F2F2F2"/>
      </a:lt2>
      <a:accent1>
        <a:srgbClr val="006EFF"/>
      </a:accent1>
      <a:accent2>
        <a:srgbClr val="002266"/>
      </a:accent2>
      <a:accent3>
        <a:srgbClr val="FF0000"/>
      </a:accent3>
      <a:accent4>
        <a:srgbClr val="00A71A"/>
      </a:accent4>
      <a:accent5>
        <a:srgbClr val="FF7500"/>
      </a:accent5>
      <a:accent6>
        <a:srgbClr val="597080"/>
      </a:accent6>
      <a:hlink>
        <a:srgbClr val="65B0FB"/>
      </a:hlink>
      <a:folHlink>
        <a:srgbClr val="597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resentations_v2.2" id="{F5D5B5AE-1BEF-4E95-AD7C-0924FBEE53B9}" vid="{8C318EF2-6A42-4450-A757-E4FE70A0A573}"/>
    </a:ext>
  </a:extLst>
</a:theme>
</file>

<file path=ppt/theme/theme3.xml><?xml version="1.0" encoding="utf-8"?>
<a:theme xmlns:a="http://schemas.openxmlformats.org/drawingml/2006/main" name="Bitdefender BSG 2021">
  <a:themeElements>
    <a:clrScheme name="Custom 46">
      <a:dk1>
        <a:srgbClr val="000000"/>
      </a:dk1>
      <a:lt1>
        <a:srgbClr val="FFFFFF"/>
      </a:lt1>
      <a:dk2>
        <a:srgbClr val="44546A"/>
      </a:dk2>
      <a:lt2>
        <a:srgbClr val="E7E6E6"/>
      </a:lt2>
      <a:accent1>
        <a:srgbClr val="006DFF"/>
      </a:accent1>
      <a:accent2>
        <a:srgbClr val="000000"/>
      </a:accent2>
      <a:accent3>
        <a:srgbClr val="005ED9"/>
      </a:accent3>
      <a:accent4>
        <a:srgbClr val="00439C"/>
      </a:accent4>
      <a:accent5>
        <a:srgbClr val="6A6B6A"/>
      </a:accent5>
      <a:accent6>
        <a:srgbClr val="FF0000"/>
      </a:accent6>
      <a:hlink>
        <a:srgbClr val="76AAF4"/>
      </a:hlink>
      <a:folHlink>
        <a:srgbClr val="C0C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tdefender BSG Template Aug21" id="{86DDF695-DE90-6A42-A32C-B607FCA1A20A}" vid="{582B64E4-6223-5B47-909B-CB346968EC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3048</Words>
  <Application>Microsoft Office PowerPoint</Application>
  <PresentationFormat>Breitbild</PresentationFormat>
  <Paragraphs>329</Paragraphs>
  <Slides>22</Slides>
  <Notes>18</Notes>
  <HiddenSlides>0</HiddenSlides>
  <MMClips>0</MMClips>
  <ScaleCrop>false</ScaleCrop>
  <HeadingPairs>
    <vt:vector size="6" baseType="variant">
      <vt:variant>
        <vt:lpstr>Verwendete Schriftarten</vt:lpstr>
      </vt:variant>
      <vt:variant>
        <vt:i4>13</vt:i4>
      </vt:variant>
      <vt:variant>
        <vt:lpstr>Design</vt:lpstr>
      </vt:variant>
      <vt:variant>
        <vt:i4>3</vt:i4>
      </vt:variant>
      <vt:variant>
        <vt:lpstr>Folientitel</vt:lpstr>
      </vt:variant>
      <vt:variant>
        <vt:i4>22</vt:i4>
      </vt:variant>
    </vt:vector>
  </HeadingPairs>
  <TitlesOfParts>
    <vt:vector size="38" baseType="lpstr">
      <vt:lpstr>Aptos</vt:lpstr>
      <vt:lpstr>Arial</vt:lpstr>
      <vt:lpstr>Calibri</vt:lpstr>
      <vt:lpstr>Cambria Math</vt:lpstr>
      <vt:lpstr>Courier New</vt:lpstr>
      <vt:lpstr>IBM Plex Sans</vt:lpstr>
      <vt:lpstr>IBM Plex Sans ExtraLight</vt:lpstr>
      <vt:lpstr>IBM Plex Sans Light</vt:lpstr>
      <vt:lpstr>IBM Plex Sans Medium</vt:lpstr>
      <vt:lpstr>IBM Plex Sans Thin</vt:lpstr>
      <vt:lpstr>Roboto Thin</vt:lpstr>
      <vt:lpstr>System Font Regular</vt:lpstr>
      <vt:lpstr>Wingdings</vt:lpstr>
      <vt:lpstr>Bitdefender Corporate Presentation</vt:lpstr>
      <vt:lpstr>Bitdefender Corporate Presentation</vt:lpstr>
      <vt:lpstr>Bitdefender BSG 2021</vt:lpstr>
      <vt:lpstr>PowerPoint-Präsentation</vt:lpstr>
      <vt:lpstr>PowerPoint-Präsentation</vt:lpstr>
      <vt:lpstr>PowerPoint-Präsentation</vt:lpstr>
      <vt:lpstr>PowerPoint-Präsentation</vt:lpstr>
      <vt:lpstr>Was ist digitale Souveränität?</vt:lpstr>
      <vt:lpstr>BSI Statement</vt:lpstr>
      <vt:lpstr>Cloud Act &amp; Co.</vt:lpstr>
      <vt:lpstr>Aktuelle Marktsituation</vt:lpstr>
      <vt:lpstr>Wie nah ist die European Sovereign Cloud am Sovereign Washing? </vt:lpstr>
      <vt:lpstr>Stärkung europäischer Cloud-Ökosysteme </vt:lpstr>
      <vt:lpstr>PowerPoint-Präsentation</vt:lpstr>
      <vt:lpstr>PowerPoint-Präsentation</vt:lpstr>
      <vt:lpstr>PowerPoint-Präsentation</vt:lpstr>
      <vt:lpstr>PowerPoint-Präsentation</vt:lpstr>
      <vt:lpstr>Statische Security “von der Stange” vs. Dynamisierung</vt:lpstr>
      <vt:lpstr>Ideale Verteidigungslinie: Stoppt Ransomware!</vt:lpstr>
      <vt:lpstr>2025 drehte sich um proaktive Sicherheit</vt:lpstr>
      <vt:lpstr>2026 geht es um preemptive Exposure Management</vt:lpstr>
      <vt:lpstr>PowerPoint-Präsentation</vt:lpstr>
      <vt:lpstr>Warum Kunden Bitdefender MDR wählen?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Jörg VON DER HEYDT</dc:creator>
  <cp:lastModifiedBy>Michael Benjamin GISEVIUS</cp:lastModifiedBy>
  <cp:revision>6</cp:revision>
  <dcterms:created xsi:type="dcterms:W3CDTF">2013-07-15T20:26:40Z</dcterms:created>
  <dcterms:modified xsi:type="dcterms:W3CDTF">2026-04-17T11:40:58Z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9c527f-5235-45cb-bea5-98c00c666442_Enabled">
    <vt:lpwstr>true</vt:lpwstr>
  </property>
  <property fmtid="{D5CDD505-2E9C-101B-9397-08002B2CF9AE}" pid="3" name="MSIP_Label_9d9c527f-5235-45cb-bea5-98c00c666442_SetDate">
    <vt:lpwstr>2025-02-19T07:58:36Z</vt:lpwstr>
  </property>
  <property fmtid="{D5CDD505-2E9C-101B-9397-08002B2CF9AE}" pid="4" name="MSIP_Label_9d9c527f-5235-45cb-bea5-98c00c666442_Method">
    <vt:lpwstr>Standard</vt:lpwstr>
  </property>
  <property fmtid="{D5CDD505-2E9C-101B-9397-08002B2CF9AE}" pid="5" name="MSIP_Label_9d9c527f-5235-45cb-bea5-98c00c666442_Name">
    <vt:lpwstr>INTERNAL</vt:lpwstr>
  </property>
  <property fmtid="{D5CDD505-2E9C-101B-9397-08002B2CF9AE}" pid="6" name="MSIP_Label_9d9c527f-5235-45cb-bea5-98c00c666442_SiteId">
    <vt:lpwstr>487baf29-f1da-469a-9221-243f830c36f3</vt:lpwstr>
  </property>
  <property fmtid="{D5CDD505-2E9C-101B-9397-08002B2CF9AE}" pid="7" name="MSIP_Label_9d9c527f-5235-45cb-bea5-98c00c666442_ActionId">
    <vt:lpwstr>60dcc2ed-82a1-43ec-ac9e-c991fb82f67e</vt:lpwstr>
  </property>
  <property fmtid="{D5CDD505-2E9C-101B-9397-08002B2CF9AE}" pid="8" name="MSIP_Label_9d9c527f-5235-45cb-bea5-98c00c666442_ContentBits">
    <vt:lpwstr>1</vt:lpwstr>
  </property>
  <property fmtid="{D5CDD505-2E9C-101B-9397-08002B2CF9AE}" pid="9" name="MSIP_Label_9d9c527f-5235-45cb-bea5-98c00c666442_Tag">
    <vt:lpwstr>10, 3, 0, 2</vt:lpwstr>
  </property>
  <property fmtid="{D5CDD505-2E9C-101B-9397-08002B2CF9AE}" pid="10" name="ClassificationContentMarkingHeaderLocations">
    <vt:lpwstr>office theme:8</vt:lpwstr>
  </property>
  <property fmtid="{D5CDD505-2E9C-101B-9397-08002B2CF9AE}" pid="11" name="ClassificationContentMarkingHeaderText">
    <vt:lpwstr>Internal Use Only</vt:lpwstr>
  </property>
</Properties>
</file>