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78" r:id="rId5"/>
    <p:sldMasterId id="2147483918" r:id="rId6"/>
    <p:sldMasterId id="2147483962" r:id="rId7"/>
  </p:sldMasterIdLst>
  <p:notesMasterIdLst>
    <p:notesMasterId r:id="rId17"/>
  </p:notesMasterIdLst>
  <p:sldIdLst>
    <p:sldId id="268" r:id="rId8"/>
    <p:sldId id="2145707673" r:id="rId9"/>
    <p:sldId id="2145708111" r:id="rId10"/>
    <p:sldId id="2145708112" r:id="rId11"/>
    <p:sldId id="2145707969" r:id="rId12"/>
    <p:sldId id="2147470565" r:id="rId13"/>
    <p:sldId id="2147470566" r:id="rId14"/>
    <p:sldId id="2145708110" r:id="rId15"/>
    <p:sldId id="2147470567" r:id="rId16"/>
  </p:sldIdLst>
  <p:sldSz cx="12192000" cy="6858000"/>
  <p:notesSz cx="7104063" cy="10234613"/>
  <p:defaultTextStyle>
    <a:defPPr>
      <a:defRPr lang="en-US"/>
    </a:defPPr>
    <a:lvl1pPr algn="l" rtl="0" eaLnBrk="0" fontAlgn="base" hangingPunct="0">
      <a:spcBef>
        <a:spcPct val="0"/>
      </a:spcBef>
      <a:spcAft>
        <a:spcPct val="0"/>
      </a:spcAft>
      <a:defRPr kern="1200">
        <a:solidFill>
          <a:schemeClr val="tx1"/>
        </a:solidFill>
        <a:latin typeface="Montserrat" pitchFamily="2" charset="0"/>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7652D-07F3-BA2A-75CB-7D9D5582D4D0}" name="Czarina Chung" initials="CC" userId="S::czarina.chung@ninjaone.com::e6dd6dfc-63a7-486e-b220-bb3105641f16" providerId="AD"/>
  <p188:author id="{9512446F-B3C0-E32F-4798-8245A7978E22}" name="York von Eichel-Streiber" initials="Yv" userId="S::york@ninjarmm.com::d4d2ca1c-06a3-4857-b311-a2b17528b954" providerId="AD"/>
  <p188:author id="{ABD3B8D8-8E48-C0F9-F5FF-1FC1238D764B}" name="Czarina Chung" initials="CC" userId="S::Czarina.Chung@ninjaone.com::e6dd6dfc-63a7-486e-b220-bb3105641f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8F8"/>
    <a:srgbClr val="000000"/>
    <a:srgbClr val="F2FBF7"/>
    <a:srgbClr val="F2FAF8"/>
    <a:srgbClr val="FFFFFF"/>
    <a:srgbClr val="E6EFF3"/>
    <a:srgbClr val="55EBFF"/>
    <a:srgbClr val="04FF88"/>
    <a:srgbClr val="F7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1C3AC-9F2B-46A8-846E-6171994C9178}" v="26" dt="2026-04-26T15:57:18.677"/>
    <p1510:client id="{750B11EC-4617-3E5C-1A39-EAB7756706D6}" v="5" dt="2026-04-26T15:56:39.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42" autoAdjust="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presProps" Target="presProps.xml" Id="rId18" /><Relationship Type="http://schemas.openxmlformats.org/officeDocument/2006/relationships/customXml" Target="../customXml/item3.xml" Id="rId3" /><Relationship Type="http://schemas.openxmlformats.org/officeDocument/2006/relationships/tableStyles" Target="tableStyles.xml" Id="rId21" /><Relationship Type="http://schemas.openxmlformats.org/officeDocument/2006/relationships/slideMaster" Target="slideMasters/slideMaster4.xml" Id="rId7" /><Relationship Type="http://schemas.openxmlformats.org/officeDocument/2006/relationships/slide" Target="slides/slide5.xml" Id="rId12" /><Relationship Type="http://schemas.openxmlformats.org/officeDocument/2006/relationships/notesMaster" Target="notesMasters/notesMaster1.xml" Id="rId1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theme" Target="theme/theme1.xml" Id="rId20"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4.xml" Id="rId11" /><Relationship Type="http://schemas.microsoft.com/office/2018/10/relationships/authors" Target="authors.xml" Id="rId24" /><Relationship Type="http://schemas.openxmlformats.org/officeDocument/2006/relationships/slideMaster" Target="slideMasters/slideMaster2.xml" Id="rId5" /><Relationship Type="http://schemas.openxmlformats.org/officeDocument/2006/relationships/slide" Target="slides/slide8.xml" Id="rId15" /><Relationship Type="http://schemas.microsoft.com/office/2015/10/relationships/revisionInfo" Target="revisionInfo.xml" Id="rId23" /><Relationship Type="http://schemas.openxmlformats.org/officeDocument/2006/relationships/slide" Target="slides/slide3.xml" Id="rId10" /><Relationship Type="http://schemas.openxmlformats.org/officeDocument/2006/relationships/viewProps" Target="viewProps.xml" Id="rId19" /><Relationship Type="http://schemas.openxmlformats.org/officeDocument/2006/relationships/slideMaster" Target="slideMasters/slideMaster1.xml" Id="rId4" /><Relationship Type="http://schemas.openxmlformats.org/officeDocument/2006/relationships/slide" Target="slides/slide2.xml" Id="rId9" /><Relationship Type="http://schemas.openxmlformats.org/officeDocument/2006/relationships/slide" Target="slides/slide7.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0C34F1-59FD-D516-42F1-F43092F8ABC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DBD2C08C-0C2B-B937-C147-0A5F73319386}"/>
              </a:ext>
            </a:extLst>
          </p:cNvPr>
          <p:cNvSpPr>
            <a:spLocks noGrp="1"/>
          </p:cNvSpPr>
          <p:nvPr>
            <p:ph type="dt" idx="1"/>
          </p:nvPr>
        </p:nvSpPr>
        <p:spPr>
          <a:xfrm>
            <a:off x="4023992" y="0"/>
            <a:ext cx="3078427" cy="513508"/>
          </a:xfrm>
          <a:prstGeom prst="rect">
            <a:avLst/>
          </a:prstGeom>
        </p:spPr>
        <p:txBody>
          <a:bodyPr vert="horz" lIns="99075" tIns="49538" rIns="99075" bIns="49538" rtlCol="0"/>
          <a:lstStyle>
            <a:lvl1pPr algn="r" eaLnBrk="1" fontAlgn="auto" hangingPunct="1">
              <a:spcBef>
                <a:spcPts val="0"/>
              </a:spcBef>
              <a:spcAft>
                <a:spcPts val="0"/>
              </a:spcAft>
              <a:defRPr sz="1300" smtClean="0">
                <a:latin typeface="+mn-lt"/>
              </a:defRPr>
            </a:lvl1pPr>
          </a:lstStyle>
          <a:p>
            <a:pPr>
              <a:defRPr/>
            </a:pPr>
            <a:fld id="{B13B13D4-68FE-4331-B06A-98E7E78C180A}" type="datetimeFigureOut">
              <a:rPr lang="en-US"/>
              <a:pPr>
                <a:defRPr/>
              </a:pPr>
              <a:t>4/26/2026</a:t>
            </a:fld>
            <a:endParaRPr lang="en-US"/>
          </a:p>
        </p:txBody>
      </p:sp>
      <p:sp>
        <p:nvSpPr>
          <p:cNvPr id="4" name="Slide Image Placeholder 3">
            <a:extLst>
              <a:ext uri="{FF2B5EF4-FFF2-40B4-BE49-F238E27FC236}">
                <a16:creationId xmlns:a16="http://schemas.microsoft.com/office/drawing/2014/main" id="{4B2D14ED-7592-C6B1-F9CC-9C94C0F9E702}"/>
              </a:ext>
            </a:extLst>
          </p:cNvPr>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lvl="0"/>
            <a:endParaRPr lang="en-US" noProof="0"/>
          </a:p>
        </p:txBody>
      </p:sp>
      <p:sp>
        <p:nvSpPr>
          <p:cNvPr id="5" name="Notes Placeholder 4">
            <a:extLst>
              <a:ext uri="{FF2B5EF4-FFF2-40B4-BE49-F238E27FC236}">
                <a16:creationId xmlns:a16="http://schemas.microsoft.com/office/drawing/2014/main" id="{D8138A50-933C-B4FF-5199-76719235CD01}"/>
              </a:ext>
            </a:extLst>
          </p:cNvPr>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FB43312-9D9D-2989-F2D2-F08D2E21B285}"/>
              </a:ext>
            </a:extLst>
          </p:cNvPr>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477FC58-AD9D-71F1-928D-0AAEC1A1B450}"/>
              </a:ext>
            </a:extLst>
          </p:cNvPr>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eaLnBrk="1" fontAlgn="auto" hangingPunct="1">
              <a:spcBef>
                <a:spcPts val="0"/>
              </a:spcBef>
              <a:spcAft>
                <a:spcPts val="0"/>
              </a:spcAft>
              <a:defRPr sz="1300" smtClean="0">
                <a:latin typeface="+mn-lt"/>
              </a:defRPr>
            </a:lvl1pPr>
          </a:lstStyle>
          <a:p>
            <a:pPr>
              <a:defRPr/>
            </a:pPr>
            <a:fld id="{8B48D092-C234-436F-B0EF-13AC3BC6F4F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Cybersec</a:t>
            </a:r>
            <a:r>
              <a:rPr lang="en-GB" dirty="0"/>
              <a:t> Hamburg </a:t>
            </a:r>
            <a:r>
              <a:rPr lang="en-GB" dirty="0" err="1"/>
              <a:t>Vortrag</a:t>
            </a:r>
            <a:r>
              <a:rPr lang="en-GB" dirty="0"/>
              <a:t> 15 min***</a:t>
            </a:r>
          </a:p>
          <a:p>
            <a:endParaRPr lang="en-GB" dirty="0"/>
          </a:p>
          <a:p>
            <a:r>
              <a:rPr lang="de-DE" dirty="0"/>
              <a:t>Guten Tag zusammen — schön, dass Sie da sind.</a:t>
            </a:r>
          </a:p>
          <a:p>
            <a:r>
              <a:rPr lang="de-DE" dirty="0"/>
              <a:t>Mein Name ist York von Eichel-Streiber, ich bin </a:t>
            </a:r>
            <a:r>
              <a:rPr lang="de-DE" dirty="0" err="1"/>
              <a:t>Product</a:t>
            </a:r>
            <a:r>
              <a:rPr lang="de-DE" dirty="0"/>
              <a:t> Marketing Manager bei NinjaOne für die EMEA-Region.</a:t>
            </a:r>
          </a:p>
          <a:p>
            <a:r>
              <a:rPr lang="de-DE" dirty="0"/>
              <a:t>Heute spreche ich über ein Thema, das in so gut wie jeder IT-Abteilung für Spannungen sorgt — und zwar nicht die angenehme Art.</a:t>
            </a:r>
          </a:p>
          <a:p>
            <a:r>
              <a:rPr lang="de-DE" dirty="0"/>
              <a:t>Es geht um Schwachstellenmanagement und </a:t>
            </a:r>
            <a:r>
              <a:rPr lang="de-DE" dirty="0" err="1"/>
              <a:t>Patching</a:t>
            </a:r>
            <a:r>
              <a:rPr lang="de-DE" dirty="0"/>
              <a:t>. Oder konkreter: Warum wir immer noch darüber reden, obwohl das Thema so alt ist wie Windows-Updates selbst. </a:t>
            </a:r>
            <a:r>
              <a:rPr lang="de-DE" i="1" dirty="0"/>
              <a:t>(kleiner Schmunzler erlaubt)</a:t>
            </a:r>
            <a:endParaRPr lang="de-DE" dirty="0"/>
          </a:p>
          <a:p>
            <a:r>
              <a:rPr lang="de-DE" dirty="0"/>
              <a:t>Und wer glaubt, das Problem liegt nur an der Technik — dem sage ich: Es liegt mindestens genauso oft daran, dass IT-Betrieb und Security in vielen Unternehmen immer noch wie zwei Abteilungen aus verschiedenen Firmen agieren.</a:t>
            </a:r>
          </a:p>
          <a:p>
            <a:r>
              <a:rPr lang="de-DE" dirty="0"/>
              <a:t>Genau das ist das Thema heute: Wie bringen wir IT-Betrieb und IT-Sicherheit so zusammen, dass wir beides erreichen — maximale Sicherheit und einen stabilen IT-Betrieb.</a:t>
            </a:r>
          </a:p>
          <a:p>
            <a:r>
              <a:rPr lang="de-DE" dirty="0"/>
              <a:t>Also: legen wir los.</a:t>
            </a:r>
          </a:p>
          <a:p>
            <a:endParaRPr lang="en-GB" dirty="0"/>
          </a:p>
        </p:txBody>
      </p:sp>
      <p:sp>
        <p:nvSpPr>
          <p:cNvPr id="4" name="Slide Number Placeholder 3"/>
          <p:cNvSpPr>
            <a:spLocks noGrp="1"/>
          </p:cNvSpPr>
          <p:nvPr>
            <p:ph type="sldNum" sz="quarter" idx="5"/>
          </p:nvPr>
        </p:nvSpPr>
        <p:spPr/>
        <p:txBody>
          <a:bodyPr/>
          <a:lstStyle/>
          <a:p>
            <a:pPr>
              <a:defRPr/>
            </a:pPr>
            <a:fld id="{8B48D092-C234-436F-B0EF-13AC3BC6F4FA}" type="slidenum">
              <a:rPr lang="en-US" smtClean="0"/>
              <a:pPr>
                <a:defRPr/>
              </a:pPr>
              <a:t>1</a:t>
            </a:fld>
            <a:endParaRPr lang="en-US"/>
          </a:p>
        </p:txBody>
      </p:sp>
    </p:spTree>
    <p:extLst>
      <p:ext uri="{BB962C8B-B14F-4D97-AF65-F5344CB8AC3E}">
        <p14:creationId xmlns:p14="http://schemas.microsoft.com/office/powerpoint/2010/main" val="340815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Schauen wir uns zunächst an, warum das Thema heute dringlicher ist als je zuvor.</a:t>
            </a:r>
          </a:p>
          <a:p>
            <a:r>
              <a:rPr lang="de-DE" dirty="0"/>
              <a:t>Der Verizon Data </a:t>
            </a:r>
            <a:r>
              <a:rPr lang="de-DE" dirty="0" err="1"/>
              <a:t>Breach</a:t>
            </a:r>
            <a:r>
              <a:rPr lang="de-DE" dirty="0"/>
              <a:t> Investigation Report 2025 liefert dazu einige ernüchternde Zahlen.</a:t>
            </a:r>
          </a:p>
          <a:p>
            <a:r>
              <a:rPr lang="de-DE" dirty="0"/>
              <a:t>20% aller Erstinfektionen gehen auf die Ausnutzung einer Schwachstelle zurück — das macht es zum zweitgrößten initialen Angriffsvektor überhaupt, nur übertroffen von gestohlenen Zugangsdaten. Und interessanterweise ist Phishing mittlerweile auf Platz 3 gerutscht — trotz KI.</a:t>
            </a:r>
          </a:p>
          <a:p>
            <a:r>
              <a:rPr lang="de-DE" dirty="0"/>
              <a:t>Dazu kommt: Zwischen 2024 und 2025 ist die Ausnutzung von Schwachstellen als initialer Angriffsvektor um 34% gestiegen. Das ist kein kleiner Anstieg — das ist ein klares Signal, dass Schwachstellenmanagement nochmal deutlich an Bedeutung gewonnen hat.</a:t>
            </a:r>
          </a:p>
          <a:p>
            <a:r>
              <a:rPr lang="de-DE" dirty="0"/>
              <a:t>Und die Anforderungen an die Geschwindigkeit steigen weiter. </a:t>
            </a:r>
            <a:r>
              <a:rPr lang="de-DE" dirty="0" err="1"/>
              <a:t>Mandiant</a:t>
            </a:r>
            <a:r>
              <a:rPr lang="de-DE" dirty="0"/>
              <a:t> und Google haben gemessen, wie schnell Angreifer nach der Veröffentlichung einer Schwachstelle aktiv werden. Das Ergebnis: Die durchschnittliche Zeit zwischen Veröffentlichung und erster aktiver Ausnutzung ist von 32 Tagen auf gerade mal 5 Tage gefallen. Und das sind wohlgemerkt nur die bekannten Schwachstellen — Zero Days noch gar nicht eingerechnet.</a:t>
            </a:r>
          </a:p>
          <a:p>
            <a:r>
              <a:rPr lang="de-DE" dirty="0"/>
              <a:t>Von Anthropic und KI-gestützter autonomer Angriffserkennung brauchen wir da noch gar nicht zu reden — das wird das Game nochmal radikal verändern und die Anforderungen noch weiter in die Höhe schrauben.</a:t>
            </a:r>
          </a:p>
          <a:p>
            <a:endParaRPr lang="en-US" dirty="0"/>
          </a:p>
          <a:p>
            <a:r>
              <a:rPr lang="en-US" dirty="0"/>
              <a:t>Source: </a:t>
            </a:r>
          </a:p>
          <a:p>
            <a:r>
              <a:rPr lang="en-US" dirty="0"/>
              <a:t>https://www.cybermindr.com/blog/average-time-to-exploit-in-2025/</a:t>
            </a:r>
          </a:p>
          <a:p>
            <a:r>
              <a:rPr lang="en-US" dirty="0"/>
              <a:t>https://www.vulncheck.com/blog/state-of-exploitation-2026</a:t>
            </a:r>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D092-C234-436F-B0EF-13AC3BC6F4FA}"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123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Sources:</a:t>
            </a:r>
          </a:p>
          <a:p>
            <a:r>
              <a:rPr lang="en-US" dirty="0"/>
              <a:t>https://www.forbes.com/sites/zakdoffman/2026/04/17/microsoft-warns-pc-users-new-windows-update-may-lock-you-out/</a:t>
            </a:r>
          </a:p>
          <a:p>
            <a:r>
              <a:rPr lang="en-US" dirty="0"/>
              <a:t>https://cybersecuritynews.com/windows-11-update-bitlocker/</a:t>
            </a:r>
            <a:endParaRPr lang="en-DE" dirty="0"/>
          </a:p>
        </p:txBody>
      </p:sp>
      <p:sp>
        <p:nvSpPr>
          <p:cNvPr id="4" name="Slide Number Placeholder 3"/>
          <p:cNvSpPr>
            <a:spLocks noGrp="1"/>
          </p:cNvSpPr>
          <p:nvPr>
            <p:ph type="sldNum" sz="quarter" idx="5"/>
          </p:nvPr>
        </p:nvSpPr>
        <p:spPr/>
        <p:txBody>
          <a:bodyPr/>
          <a:lstStyle/>
          <a:p>
            <a:pPr>
              <a:defRPr/>
            </a:pPr>
            <a:fld id="{8B48D092-C234-436F-B0EF-13AC3BC6F4FA}" type="slidenum">
              <a:rPr lang="en-US" smtClean="0"/>
              <a:pPr>
                <a:defRPr/>
              </a:pPr>
              <a:t>3</a:t>
            </a:fld>
            <a:endParaRPr lang="en-US"/>
          </a:p>
        </p:txBody>
      </p:sp>
    </p:spTree>
    <p:extLst>
      <p:ext uri="{BB962C8B-B14F-4D97-AF65-F5344CB8AC3E}">
        <p14:creationId xmlns:p14="http://schemas.microsoft.com/office/powerpoint/2010/main" val="187569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CVE-2026-33827 – Windows TCP/IP Remote Code Execution Vulnerability</a:t>
            </a:r>
          </a:p>
          <a:p>
            <a:r>
              <a:rPr lang="en-US" sz="1200" b="0" i="0" kern="1200" dirty="0">
                <a:solidFill>
                  <a:schemeClr val="tx1"/>
                </a:solidFill>
                <a:effectLst/>
                <a:latin typeface="+mn-lt"/>
                <a:ea typeface="+mn-ea"/>
                <a:cs typeface="+mn-cs"/>
              </a:rPr>
              <a:t>CVE-2026-33826 – Windows Active Directory Remote Code Execution Vulnerability</a:t>
            </a:r>
          </a:p>
          <a:p>
            <a:r>
              <a:rPr lang="en-US" sz="1200" b="0" i="0" kern="1200" dirty="0">
                <a:solidFill>
                  <a:schemeClr val="tx1"/>
                </a:solidFill>
                <a:effectLst/>
                <a:latin typeface="+mn-lt"/>
                <a:ea typeface="+mn-ea"/>
                <a:cs typeface="+mn-cs"/>
              </a:rPr>
              <a:t>CVE-2026-33824 – Windows Internet Key Exchange (IKE) Service Extensions RCE</a:t>
            </a:r>
          </a:p>
          <a:p>
            <a:r>
              <a:rPr lang="en-US" sz="1200" b="0" i="0" kern="1200" dirty="0">
                <a:solidFill>
                  <a:schemeClr val="tx1"/>
                </a:solidFill>
                <a:effectLst/>
                <a:latin typeface="+mn-lt"/>
                <a:ea typeface="+mn-ea"/>
                <a:cs typeface="+mn-cs"/>
              </a:rPr>
              <a:t>CVE-2026-33115 &amp; CVE-2026-33114 – Microsoft Word Remote Code Execution (two separate flaws)</a:t>
            </a:r>
          </a:p>
          <a:p>
            <a:r>
              <a:rPr lang="en-US" sz="1200" b="0" i="0" kern="1200" dirty="0">
                <a:solidFill>
                  <a:schemeClr val="tx1"/>
                </a:solidFill>
                <a:effectLst/>
                <a:latin typeface="+mn-lt"/>
                <a:ea typeface="+mn-ea"/>
                <a:cs typeface="+mn-cs"/>
              </a:rPr>
              <a:t>CVE-2026-32190 – Microsoft Office Remote Code Execution Vulnerability</a:t>
            </a:r>
          </a:p>
          <a:p>
            <a:r>
              <a:rPr lang="en-US" sz="1200" b="0" i="0" kern="1200" dirty="0">
                <a:solidFill>
                  <a:schemeClr val="tx1"/>
                </a:solidFill>
                <a:effectLst/>
                <a:latin typeface="+mn-lt"/>
                <a:ea typeface="+mn-ea"/>
                <a:cs typeface="+mn-cs"/>
              </a:rPr>
              <a:t>CVE-2026-32157 – Remote Desktop Client Remote Code Execution Vulnerability</a:t>
            </a:r>
          </a:p>
          <a:p>
            <a:r>
              <a:rPr lang="en-US" sz="1200" b="0" i="0" kern="1200" dirty="0">
                <a:solidFill>
                  <a:schemeClr val="tx1"/>
                </a:solidFill>
                <a:effectLst/>
                <a:latin typeface="+mn-lt"/>
                <a:ea typeface="+mn-ea"/>
                <a:cs typeface="+mn-cs"/>
              </a:rPr>
              <a:t>CVE-2026-23666 – .NET Framework Denial of Service Vulnerability (Critical-rated)</a:t>
            </a:r>
          </a:p>
          <a:p>
            <a:r>
              <a:rPr lang="en-US" dirty="0"/>
              <a:t>Source:</a:t>
            </a:r>
          </a:p>
          <a:p>
            <a:r>
              <a:rPr lang="en-US" dirty="0"/>
              <a:t>https://cybersecuritynews.com/microsoft-patch-tuesday-april-2026/</a:t>
            </a:r>
            <a:endParaRPr lang="en-DE" dirty="0"/>
          </a:p>
        </p:txBody>
      </p:sp>
      <p:sp>
        <p:nvSpPr>
          <p:cNvPr id="4" name="Slide Number Placeholder 3"/>
          <p:cNvSpPr>
            <a:spLocks noGrp="1"/>
          </p:cNvSpPr>
          <p:nvPr>
            <p:ph type="sldNum" sz="quarter" idx="5"/>
          </p:nvPr>
        </p:nvSpPr>
        <p:spPr/>
        <p:txBody>
          <a:bodyPr/>
          <a:lstStyle/>
          <a:p>
            <a:pPr>
              <a:defRPr/>
            </a:pPr>
            <a:fld id="{8B48D092-C234-436F-B0EF-13AC3BC6F4FA}" type="slidenum">
              <a:rPr lang="en-US" smtClean="0"/>
              <a:pPr>
                <a:defRPr/>
              </a:pPr>
              <a:t>4</a:t>
            </a:fld>
            <a:endParaRPr lang="en-US"/>
          </a:p>
        </p:txBody>
      </p:sp>
    </p:spTree>
    <p:extLst>
      <p:ext uri="{BB962C8B-B14F-4D97-AF65-F5344CB8AC3E}">
        <p14:creationId xmlns:p14="http://schemas.microsoft.com/office/powerpoint/2010/main" val="32221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to one of the core challenges when we think about speedy and accurate vulnerability remediation.</a:t>
            </a:r>
          </a:p>
          <a:p>
            <a:r>
              <a:rPr lang="en-US" dirty="0"/>
              <a:t>We have been observing this phenomenon over the years and this is also one of the reasons why we as a vendor want to reinforce our capabilities in VM as a endpoint management solution.</a:t>
            </a:r>
          </a:p>
          <a:p>
            <a:r>
              <a:rPr lang="en-US" dirty="0"/>
              <a:t>I like to call it the stability and security dilemma in patching and vulnerability management.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Security is measured on risk reduction and remediation speed.</a:t>
            </a:r>
          </a:p>
          <a:p>
            <a:r>
              <a:rPr lang="en-US" dirty="0"/>
              <a:t>IT Operations is measured on uptime, stability, and user experience.</a:t>
            </a:r>
            <a:br>
              <a:rPr lang="en-US" dirty="0"/>
            </a:br>
            <a:r>
              <a:rPr lang="en-US" dirty="0"/>
              <a:t>Both are right when you look at them separately. But the goals are also contradictory to a certain degree.</a:t>
            </a:r>
          </a:p>
          <a:p>
            <a:r>
              <a:rPr lang="en-US" dirty="0"/>
              <a:t>But this is also one of the key problems – security and IT operations should not work in siloes but they still do quite a lot of organizations. </a:t>
            </a:r>
          </a:p>
          <a:p>
            <a:r>
              <a:rPr lang="en-US" dirty="0"/>
              <a:t>The result are:</a:t>
            </a:r>
          </a:p>
          <a:p>
            <a:r>
              <a:rPr lang="en-US" dirty="0"/>
              <a:t>Manual handoffs, separate tools, and conflicting KPIs that lead to:</a:t>
            </a:r>
          </a:p>
          <a:p>
            <a:pPr marL="171450" indent="-171450">
              <a:buFont typeface="Arial" panose="020B0604020202020204" pitchFamily="34" charset="0"/>
              <a:buChar char="•"/>
            </a:pPr>
            <a:r>
              <a:rPr lang="en-US" dirty="0"/>
              <a:t>Missed patches</a:t>
            </a:r>
          </a:p>
          <a:p>
            <a:pPr marL="171450" indent="-171450">
              <a:buFont typeface="Arial" panose="020B0604020202020204" pitchFamily="34" charset="0"/>
              <a:buChar char="•"/>
            </a:pPr>
            <a:r>
              <a:rPr lang="en-US" dirty="0"/>
              <a:t>Delayed remediation</a:t>
            </a:r>
          </a:p>
          <a:p>
            <a:pPr marL="171450" indent="-171450">
              <a:buFont typeface="Arial" panose="020B0604020202020204" pitchFamily="34" charset="0"/>
              <a:buChar char="•"/>
            </a:pPr>
            <a:r>
              <a:rPr lang="en-US" dirty="0"/>
              <a:t>Increased risk exposure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49FA6-C4E5-4AAA-8952-03A3F0DBD8BE}" type="slidenum">
              <a:rPr kumimoji="0" lang="en-US" sz="1200" b="0" i="0" u="none" strike="noStrike" kern="1200" cap="none" spc="0" normalizeH="0" baseline="0" noProof="0" smtClean="0">
                <a:ln>
                  <a:noFill/>
                </a:ln>
                <a:solidFill>
                  <a:prstClr val="black"/>
                </a:solidFill>
                <a:effectLst/>
                <a:uLnTx/>
                <a:uFillTx/>
                <a:latin typeface="Montserrat Medium"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Montserrat Medium" pitchFamily="2" charset="77"/>
              <a:ea typeface="+mn-ea"/>
              <a:cs typeface="+mn-cs"/>
            </a:endParaRPr>
          </a:p>
        </p:txBody>
      </p:sp>
    </p:spTree>
    <p:extLst>
      <p:ext uri="{BB962C8B-B14F-4D97-AF65-F5344CB8AC3E}">
        <p14:creationId xmlns:p14="http://schemas.microsoft.com/office/powerpoint/2010/main" val="63486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Unsere Echtzeit-Erkennung von Schwachstellen ermöglicht es Administratoren und CISOs, neue Schwachstellen nahezu sofort zu identifizieren.</a:t>
            </a:r>
          </a:p>
          <a:p>
            <a:r>
              <a:rPr lang="de-DE" dirty="0"/>
              <a:t>Aber wie ich bereits erwähnt habe: Sicherheit ist entscheidend – dennoch kannst du nicht jeden Patch ohne technische Validierung ausrollen.</a:t>
            </a:r>
          </a:p>
          <a:p>
            <a:r>
              <a:rPr lang="de-DE" dirty="0"/>
              <a:t>Deshalb haben wir ein autonomes Patch-Management entwickelt.</a:t>
            </a:r>
          </a:p>
          <a:p>
            <a:r>
              <a:rPr lang="de-DE" dirty="0"/>
              <a:t>In der Praxis wird unser Patch-Management durch künstliche Intelligenz gesteuert.</a:t>
            </a:r>
            <a:br>
              <a:rPr lang="de-DE" dirty="0"/>
            </a:br>
            <a:r>
              <a:rPr lang="de-DE" dirty="0"/>
              <a:t>Jeder Patch wird vor der Bereitstellung von KI auf Stabilität analysiert und bewertet.</a:t>
            </a:r>
          </a:p>
          <a:p>
            <a:r>
              <a:rPr lang="de-DE" dirty="0"/>
              <a:t>Wird ein Risiko erkannt, wird die automatische Bereitstellung gestoppt.</a:t>
            </a:r>
            <a:br>
              <a:rPr lang="de-DE" dirty="0"/>
            </a:br>
            <a:r>
              <a:rPr lang="de-DE" dirty="0"/>
              <a:t>Ein Administrator kann dann eingreifen, die Situation prüfen und auf Basis aller verfügbaren Informationen über die Bereitstellung entscheiden.</a:t>
            </a:r>
          </a:p>
          <a:p>
            <a:pPr marL="0" indent="0">
              <a:buFont typeface="Arial" panose="020B0604020202020204" pitchFamily="34" charset="0"/>
              <a:buNone/>
            </a:pPr>
            <a:r>
              <a:rPr lang="de-DE" dirty="0"/>
              <a:t>Das Ergebnis ist folgendes:</a:t>
            </a:r>
          </a:p>
          <a:p>
            <a:pPr marL="171450" indent="-171450">
              <a:buFont typeface="Arial" panose="020B0604020202020204" pitchFamily="34" charset="0"/>
              <a:buChar char="•"/>
            </a:pPr>
            <a:r>
              <a:rPr lang="de-DE" dirty="0"/>
              <a:t>Auf der einen Seite hast du ein </a:t>
            </a:r>
            <a:r>
              <a:rPr lang="de-DE" dirty="0" err="1"/>
              <a:t>Vulnerability</a:t>
            </a:r>
            <a:r>
              <a:rPr lang="de-DE" dirty="0"/>
              <a:t> Management, das die Erkennung durch KI beschleunigt.</a:t>
            </a:r>
            <a:br>
              <a:rPr lang="de-DE" dirty="0"/>
            </a:br>
            <a:r>
              <a:rPr lang="de-DE" dirty="0"/>
              <a:t>Auf der anderen Seite hast du ein KI-gestütztes Patch-Management, das die Bereitstellung beschleunigt – ohne die Stabilität zu gefährden.</a:t>
            </a:r>
          </a:p>
          <a:p>
            <a:pPr marL="171450" indent="-171450">
              <a:buFont typeface="Arial" panose="020B0604020202020204" pitchFamily="34" charset="0"/>
              <a:buChar char="•"/>
            </a:pPr>
            <a:r>
              <a:rPr lang="de-DE" dirty="0"/>
              <a:t>Und das Wichtigste: Diese beiden Systeme arbeiten nicht getrennt voneinander.</a:t>
            </a:r>
            <a:br>
              <a:rPr lang="de-DE" dirty="0"/>
            </a:br>
            <a:r>
              <a:rPr lang="de-DE" dirty="0"/>
              <a:t>Sie greifen innerhalb einer einzigen, integrierten Plattform nahtlos ineinander.</a:t>
            </a:r>
          </a:p>
          <a:p>
            <a:pPr marL="171450" indent="-171450">
              <a:buFont typeface="Arial" panose="020B0604020202020204" pitchFamily="34" charset="0"/>
              <a:buChar char="•"/>
            </a:pPr>
            <a:r>
              <a:rPr lang="de-DE" dirty="0"/>
              <a:t>Dieser Ansatz adressiert effektiv die beiden zentralen Herausforderungen: die notwendige Geschwindigkeit beim Ausrollen und Beheben von Schwachstellen sowie die Effizienzprobleme, die entstehen, wenn Prozesse zwischen Security- und IT-Infrastruktur-Teams nicht aufeinander abgestimmt sind.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DCE00-8B4F-4F04-8291-B65174CD51DA}" type="slidenum">
              <a:rPr kumimoji="0" lang="en-US" sz="1200" b="0" i="0" u="none" strike="noStrike" kern="1200" cap="none" spc="0" normalizeH="0" baseline="0" noProof="0" smtClean="0">
                <a:ln>
                  <a:noFill/>
                </a:ln>
                <a:solidFill>
                  <a:prstClr val="black"/>
                </a:solidFill>
                <a:effectLst/>
                <a:uLnTx/>
                <a:uFillTx/>
                <a:latin typeface="Montserrat Medium"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Montserrat Medium" pitchFamily="2" charset="77"/>
              <a:ea typeface="+mn-ea"/>
              <a:cs typeface="+mn-cs"/>
            </a:endParaRPr>
          </a:p>
        </p:txBody>
      </p:sp>
    </p:spTree>
    <p:extLst>
      <p:ext uri="{BB962C8B-B14F-4D97-AF65-F5344CB8AC3E}">
        <p14:creationId xmlns:p14="http://schemas.microsoft.com/office/powerpoint/2010/main" val="19000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the best possible results, autonomous patching must be embedded within a unified endpoint management approach.</a:t>
            </a:r>
          </a:p>
          <a:p>
            <a:r>
              <a:rPr lang="en-US" dirty="0"/>
              <a:t>That is exactly what we provide to our partners.</a:t>
            </a:r>
          </a:p>
          <a:p>
            <a:r>
              <a:rPr lang="en-US" dirty="0"/>
              <a:t>NinjaOne is a cloud-native endpoint management platform that is intuitive, easy to use, and simple to maintain. While our platform offers far more than patch management, patching is one of our core capabilities and it is the focus of today’s technical presentation.</a:t>
            </a:r>
          </a:p>
          <a:p>
            <a:r>
              <a:rPr lang="en-US" dirty="0"/>
              <a:t>We support patching for all major operating systems, including Windows, macOS, and Linux, as well as a wide range of third-party applications.</a:t>
            </a:r>
          </a:p>
          <a:p>
            <a:r>
              <a:rPr lang="en-US" dirty="0"/>
              <a:t>In addition, we provide real-time vulnerability assessment for both operating systems and third-party software. The key advantage of our real-time approach is that there is no need to run daily or weekly scans that can negatively impact endpoint performance.</a:t>
            </a:r>
          </a:p>
          <a:p>
            <a:r>
              <a:rPr lang="en-US" dirty="0"/>
              <a:t>That said, </a:t>
            </a:r>
            <a:r>
              <a:rPr lang="en-US" dirty="0" err="1"/>
              <a:t>NinjaOne’s</a:t>
            </a:r>
            <a:r>
              <a:rPr lang="en-US" dirty="0"/>
              <a:t> vulnerability assessment does not detect network-related vulnerabilities.</a:t>
            </a:r>
          </a:p>
          <a:p>
            <a:r>
              <a:rPr lang="en-US" dirty="0"/>
              <a:t>To enrich vulnerability data, vulnerabilities can be automatically imported from external sources such as Qualys, Rapid7, Tenable, or other vulnerability scanners.</a:t>
            </a:r>
          </a:p>
          <a:p>
            <a:r>
              <a:rPr lang="en-US" dirty="0"/>
              <a:t>And when a vulnerability requires more than a simple OS or software update, you can easily automate multi-step remediation workflows.</a:t>
            </a:r>
          </a:p>
          <a:p>
            <a:r>
              <a:rPr lang="en-US" dirty="0"/>
              <a:t>What else is worth highlighting?</a:t>
            </a:r>
          </a:p>
          <a:p>
            <a:r>
              <a:rPr lang="en-US" dirty="0"/>
              <a:t>NinjaOne delivers detailed, real-time asset and inventory information.</a:t>
            </a:r>
            <a:br>
              <a:rPr lang="en-US" dirty="0"/>
            </a:br>
            <a:r>
              <a:rPr lang="en-US" dirty="0"/>
              <a:t>Vulnerabilities are directly correlated with patch remediation actions, making it much easier to generate compliance-ready reports.</a:t>
            </a:r>
          </a:p>
          <a:p>
            <a:r>
              <a:rPr lang="en-US" dirty="0"/>
              <a:t>As we saw in the Enterprise Strategy Group survey, the number one action organizations identified to improve their vulnerability management programs is better integration between vulnerability management and other security and IT technologies.</a:t>
            </a:r>
          </a:p>
          <a:p>
            <a:r>
              <a:rPr lang="en-US" dirty="0"/>
              <a:t>This philosophy is reflected in our product roadmap. We seamlessly integrate with leading next-generation security providers such as CrowdStrike, </a:t>
            </a:r>
            <a:r>
              <a:rPr lang="en-US" dirty="0" err="1"/>
              <a:t>SentinelOne</a:t>
            </a:r>
            <a:r>
              <a:rPr lang="en-US" dirty="0"/>
              <a:t>, and Bitdefender.</a:t>
            </a:r>
          </a:p>
          <a:p>
            <a:r>
              <a:rPr lang="en-US" dirty="0"/>
              <a:t>And for organizations looking to extend their security posture even further, we also offer Managed Detection and Response (MDR).</a:t>
            </a:r>
          </a:p>
          <a:p>
            <a:endParaRPr lang="en-US" dirty="0"/>
          </a:p>
        </p:txBody>
      </p:sp>
      <p:sp>
        <p:nvSpPr>
          <p:cNvPr id="4" name="Slide Number Placeholder 3"/>
          <p:cNvSpPr>
            <a:spLocks noGrp="1"/>
          </p:cNvSpPr>
          <p:nvPr>
            <p:ph type="sldNum" sz="quarter" idx="5"/>
          </p:nvPr>
        </p:nvSpPr>
        <p:spPr/>
        <p:txBody>
          <a:bodyPr/>
          <a:lstStyle/>
          <a:p>
            <a:pPr>
              <a:defRPr/>
            </a:pPr>
            <a:fld id="{8B48D092-C234-436F-B0EF-13AC3BC6F4FA}" type="slidenum">
              <a:rPr lang="en-US" smtClean="0"/>
              <a:pPr>
                <a:defRPr/>
              </a:pPr>
              <a:t>8</a:t>
            </a:fld>
            <a:endParaRPr lang="en-US"/>
          </a:p>
        </p:txBody>
      </p:sp>
    </p:spTree>
    <p:extLst>
      <p:ext uri="{BB962C8B-B14F-4D97-AF65-F5344CB8AC3E}">
        <p14:creationId xmlns:p14="http://schemas.microsoft.com/office/powerpoint/2010/main" val="354374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F461-65F1-E495-EB22-3B82EB60E0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8C907A-218C-5430-D990-7A52E62B56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B2B62A-28FA-7E28-6DF2-199168446476}"/>
              </a:ext>
            </a:extLst>
          </p:cNvPr>
          <p:cNvSpPr>
            <a:spLocks noGrp="1"/>
          </p:cNvSpPr>
          <p:nvPr>
            <p:ph type="body" idx="1"/>
          </p:nvPr>
        </p:nvSpPr>
        <p:spPr/>
        <p:txBody>
          <a:bodyPr/>
          <a:lstStyle/>
          <a:p>
            <a:r>
              <a:rPr lang="en-US" dirty="0"/>
              <a:t>Now let’s wrap up with three key takeaways.</a:t>
            </a:r>
          </a:p>
          <a:p>
            <a:pPr marL="228600" indent="-228600">
              <a:buFont typeface="+mj-lt"/>
              <a:buAutoNum type="arabicPeriod"/>
            </a:pPr>
            <a:r>
              <a:rPr lang="en-US" dirty="0"/>
              <a:t>First, vulnerabilities remain a major security challenge and require ongoing management attention. They are not a one-time issue. On the contrary, they demand continuous monitoring, prioritization, and action.</a:t>
            </a:r>
          </a:p>
          <a:p>
            <a:pPr marL="228600" indent="-228600">
              <a:buFont typeface="+mj-lt"/>
              <a:buAutoNum type="arabicPeriod"/>
            </a:pPr>
            <a:r>
              <a:rPr lang="en-US" dirty="0"/>
              <a:t>Second, you need to set up your environment in a way that maximizes stability while still enabling the rapid deployment of critical updates. Speed and stability are not mutually exclusive — with the right approach, you can achieve both.</a:t>
            </a:r>
          </a:p>
          <a:p>
            <a:pPr marL="228600" indent="-228600">
              <a:buFont typeface="+mj-lt"/>
              <a:buAutoNum type="arabicPeriod"/>
            </a:pPr>
            <a:r>
              <a:rPr lang="en-US" dirty="0"/>
              <a:t>And finally, we all know the classic IT principle: IT is about people, processes, and technology. No single tool will solve all your problems. However, if you build a well-integrated tool stack where IT Operations and Security work seamlessly together, you create a strong foundation. That foundation allows both teams to align their goals and deliver the best possible outcomes for the business.</a:t>
            </a:r>
          </a:p>
          <a:p>
            <a:pPr algn="l"/>
            <a:endParaRPr lang="de-DE" b="0" i="0" dirty="0">
              <a:solidFill>
                <a:srgbClr val="ECECEC"/>
              </a:solidFill>
              <a:effectLst/>
              <a:latin typeface="Segoe UI Variable Text" pitchFamily="2" charset="0"/>
            </a:endParaRPr>
          </a:p>
        </p:txBody>
      </p:sp>
      <p:sp>
        <p:nvSpPr>
          <p:cNvPr id="4" name="Foliennummernplatzhalter 3">
            <a:extLst>
              <a:ext uri="{FF2B5EF4-FFF2-40B4-BE49-F238E27FC236}">
                <a16:creationId xmlns:a16="http://schemas.microsoft.com/office/drawing/2014/main" id="{74986C75-8504-8F35-B739-CEB6B4EACF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DCE00-8B4F-4F04-8291-B65174CD51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0486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7.svg"/><Relationship Id="rId4" Type="http://schemas.openxmlformats.org/officeDocument/2006/relationships/image" Target="../media/image18.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0.sv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0.sv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sv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6.sv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sv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6.sv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AA307AE5-52E0-974B-584F-54F238123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323C3768-A7FC-990D-905C-4451651813A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2644B145-9CEC-A26A-C68A-FFDA925D0919}"/>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AB41CE2E-D879-ADD3-19AD-1ED5173824DB}"/>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5465803C-ADC9-EC97-4FFA-6F64ED605996}"/>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CC262F11-96A3-C889-EF9B-046890C62A01}"/>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8D83BA75-8CD7-530B-F394-953925A9AEB0}"/>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F464E8DF-CD14-2BB1-71BF-F2F010D11B84}"/>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B110FD43-01C5-A4D4-33C5-67CB829F8EF5}"/>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09863A6B-4971-A111-BEE6-8D1D68B84FE7}"/>
              </a:ext>
            </a:extLst>
          </p:cNvPr>
          <p:cNvGrpSpPr>
            <a:grpSpLocks/>
          </p:cNvGrpSpPr>
          <p:nvPr/>
        </p:nvGrpSpPr>
        <p:grpSpPr bwMode="auto">
          <a:xfrm>
            <a:off x="1031875" y="0"/>
            <a:ext cx="10401300" cy="209550"/>
            <a:chOff x="0" y="6629372"/>
            <a:chExt cx="11523823" cy="233029"/>
          </a:xfrm>
        </p:grpSpPr>
        <p:pic>
          <p:nvPicPr>
            <p:cNvPr id="14" name="Graphic 17">
              <a:extLst>
                <a:ext uri="{FF2B5EF4-FFF2-40B4-BE49-F238E27FC236}">
                  <a16:creationId xmlns:a16="http://schemas.microsoft.com/office/drawing/2014/main" id="{9F4A55E6-6C4A-150A-5374-EB0B02A962DC}"/>
                </a:ext>
              </a:extLst>
            </p:cNvPr>
            <p:cNvPicPr/>
            <p:nvPr/>
          </p:nvPicPr>
          <p:blipFill>
            <a:blip r:embed="rId4"/>
            <a:stretch>
              <a:fillRect/>
            </a:stretch>
          </p:blipFill>
          <p:spPr>
            <a:xfrm>
              <a:off x="0" y="6629372"/>
              <a:ext cx="773883" cy="233029"/>
            </a:xfrm>
            <a:prstGeom prst="rect">
              <a:avLst/>
            </a:prstGeom>
          </p:spPr>
        </p:pic>
        <p:pic>
          <p:nvPicPr>
            <p:cNvPr id="15" name="Graphic 18">
              <a:extLst>
                <a:ext uri="{FF2B5EF4-FFF2-40B4-BE49-F238E27FC236}">
                  <a16:creationId xmlns:a16="http://schemas.microsoft.com/office/drawing/2014/main" id="{5DC43560-61D0-F38E-6208-E1D97073F2D1}"/>
                </a:ext>
              </a:extLst>
            </p:cNvPr>
            <p:cNvPicPr/>
            <p:nvPr/>
          </p:nvPicPr>
          <p:blipFill>
            <a:blip r:embed="rId4"/>
            <a:stretch>
              <a:fillRect/>
            </a:stretch>
          </p:blipFill>
          <p:spPr>
            <a:xfrm>
              <a:off x="7635061" y="6629372"/>
              <a:ext cx="773883" cy="233029"/>
            </a:xfrm>
            <a:prstGeom prst="rect">
              <a:avLst/>
            </a:prstGeom>
          </p:spPr>
        </p:pic>
        <p:pic>
          <p:nvPicPr>
            <p:cNvPr id="16" name="Graphic 19">
              <a:extLst>
                <a:ext uri="{FF2B5EF4-FFF2-40B4-BE49-F238E27FC236}">
                  <a16:creationId xmlns:a16="http://schemas.microsoft.com/office/drawing/2014/main" id="{DFD319F2-607B-ECD8-B819-D5545E7A0EF4}"/>
                </a:ext>
              </a:extLst>
            </p:cNvPr>
            <p:cNvPicPr/>
            <p:nvPr/>
          </p:nvPicPr>
          <p:blipFill>
            <a:blip r:embed="rId4"/>
            <a:stretch>
              <a:fillRect/>
            </a:stretch>
          </p:blipFill>
          <p:spPr>
            <a:xfrm>
              <a:off x="10749940" y="6629372"/>
              <a:ext cx="773883" cy="233029"/>
            </a:xfrm>
            <a:prstGeom prst="rect">
              <a:avLst/>
            </a:prstGeom>
          </p:spPr>
        </p:pic>
      </p:grpSp>
      <p:pic>
        <p:nvPicPr>
          <p:cNvPr id="17" name="ninjaOne Logo">
            <a:extLst>
              <a:ext uri="{FF2B5EF4-FFF2-40B4-BE49-F238E27FC236}">
                <a16:creationId xmlns:a16="http://schemas.microsoft.com/office/drawing/2014/main" id="{0B68A2F5-6D83-088D-ABB4-ACB6BA0BAFB9}"/>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8" name="Straight Connector 17">
            <a:extLst>
              <a:ext uri="{FF2B5EF4-FFF2-40B4-BE49-F238E27FC236}">
                <a16:creationId xmlns:a16="http://schemas.microsoft.com/office/drawing/2014/main" id="{9A9A8F67-3D85-E730-34CC-82819FD061C1}"/>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C49837-B818-F2E8-2F3B-49169319D9D4}"/>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GB"/>
              <a:t>Click to edit Master title style</a:t>
            </a:r>
            <a:endParaRPr lang="en-US"/>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828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tion Header Gray Pattern">
    <p:spTree>
      <p:nvGrpSpPr>
        <p:cNvPr id="1" name=""/>
        <p:cNvGrpSpPr/>
        <p:nvPr/>
      </p:nvGrpSpPr>
      <p:grpSpPr>
        <a:xfrm>
          <a:off x="0" y="0"/>
          <a:ext cx="0" cy="0"/>
          <a:chOff x="0" y="0"/>
          <a:chExt cx="0" cy="0"/>
        </a:xfrm>
      </p:grpSpPr>
      <p:sp>
        <p:nvSpPr>
          <p:cNvPr id="4" name="Master Logo Mask" hidden="1">
            <a:extLst>
              <a:ext uri="{FF2B5EF4-FFF2-40B4-BE49-F238E27FC236}">
                <a16:creationId xmlns:a16="http://schemas.microsoft.com/office/drawing/2014/main" id="{D7672944-0B9D-45D3-C3BD-14B0B34FA07D}"/>
              </a:ext>
            </a:extLst>
          </p:cNvPr>
          <p:cNvSpPr/>
          <p:nvPr/>
        </p:nvSpPr>
        <p:spPr>
          <a:xfrm>
            <a:off x="0" y="0"/>
            <a:ext cx="12192000" cy="6858000"/>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2ABC3962-5004-BE49-B943-70BAA8C8B9D0}"/>
              </a:ext>
            </a:extLst>
          </p:cNvPr>
          <p:cNvPicPr/>
          <p:nvPr/>
        </p:nvPicPr>
        <p:blipFill rotWithShape="1">
          <a:blip r:embed="rId2"/>
          <a:srcRect l="6102" t="19771" r="11193" b="12379"/>
          <a:stretch/>
        </p:blipFill>
        <p:spPr>
          <a:xfrm>
            <a:off x="0" y="0"/>
            <a:ext cx="12192000" cy="6858000"/>
          </a:xfrm>
          <a:prstGeom prst="rect">
            <a:avLst/>
          </a:prstGeom>
        </p:spPr>
      </p:pic>
      <p:pic>
        <p:nvPicPr>
          <p:cNvPr id="6" name="Green Lines">
            <a:extLst>
              <a:ext uri="{FF2B5EF4-FFF2-40B4-BE49-F238E27FC236}">
                <a16:creationId xmlns:a16="http://schemas.microsoft.com/office/drawing/2014/main" id="{40C4852B-E8EC-5A4D-9B63-4335903D630C}"/>
              </a:ext>
            </a:extLst>
          </p:cNvPr>
          <p:cNvPicPr/>
          <p:nvPr/>
        </p:nvPicPr>
        <p:blipFill>
          <a:blip r:embed="rId3"/>
          <a:stretch>
            <a:fillRect/>
          </a:stretch>
        </p:blipFill>
        <p:spPr>
          <a:xfrm>
            <a:off x="609600" y="6648450"/>
            <a:ext cx="698500" cy="209550"/>
          </a:xfrm>
          <a:prstGeom prst="rect">
            <a:avLst/>
          </a:prstGeom>
        </p:spPr>
      </p:pic>
      <p:sp>
        <p:nvSpPr>
          <p:cNvPr id="7" name="TextBox 6">
            <a:extLst>
              <a:ext uri="{FF2B5EF4-FFF2-40B4-BE49-F238E27FC236}">
                <a16:creationId xmlns:a16="http://schemas.microsoft.com/office/drawing/2014/main" id="{5EFBA34B-E5FA-45ED-0993-58ED0FF7BD9E}"/>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title"/>
          </p:nvPr>
        </p:nvSpPr>
        <p:spPr>
          <a:xfrm>
            <a:off x="609599" y="2551471"/>
            <a:ext cx="5864943" cy="2480640"/>
          </a:xfrm>
        </p:spPr>
        <p:txBody>
          <a:bodyPr/>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09599" y="5032111"/>
            <a:ext cx="5864943" cy="1057539"/>
          </a:xfrm>
        </p:spPr>
        <p:txBody>
          <a:bodyPr tIns="182880"/>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4226071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80A93C-8139-76D0-9C89-7272178C6CF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609599" y="2152617"/>
            <a:ext cx="4902434" cy="4024345"/>
          </a:xfrm>
        </p:spPr>
        <p:txBody>
          <a:bodyPr/>
          <a:lstStyle>
            <a:lvl2pPr marL="227013" indent="-227013">
              <a:defRPr/>
            </a:lvl2pPr>
            <a:lvl3pPr marL="460375" indent="-225425">
              <a:defRPr/>
            </a:lvl3pPr>
            <a:lvl4pPr marL="685800"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21629" y="2152617"/>
            <a:ext cx="4902434" cy="4024345"/>
          </a:xfrm>
        </p:spPr>
        <p:txBody>
          <a:bodyPr/>
          <a:lstStyle>
            <a:lvl2pPr marL="227013" indent="-227013">
              <a:defRPr/>
            </a:lvl2pPr>
            <a:lvl3pPr marL="460375" indent="-225425">
              <a:defRPr/>
            </a:lvl3pPr>
            <a:lvl4pPr marL="687388" indent="-227013">
              <a:spcBef>
                <a:spcPts val="300"/>
              </a:spcBef>
              <a:spcAft>
                <a:spcPts val="300"/>
              </a:spcAft>
              <a:defRPr sz="1200"/>
            </a:lvl4pPr>
            <a:lvl5pPr marL="914400" indent="-227013">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6" name="Date Placeholder 4">
            <a:extLst>
              <a:ext uri="{FF2B5EF4-FFF2-40B4-BE49-F238E27FC236}">
                <a16:creationId xmlns:a16="http://schemas.microsoft.com/office/drawing/2014/main" id="{FAC5A1E0-3BE0-6A82-9E7A-8A7C47E7079F}"/>
              </a:ext>
            </a:extLst>
          </p:cNvPr>
          <p:cNvSpPr>
            <a:spLocks noGrp="1"/>
          </p:cNvSpPr>
          <p:nvPr>
            <p:ph type="dt" sz="half" idx="10"/>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6712CFE-944A-B6BC-871A-6E76679EE2FA}"/>
              </a:ext>
            </a:extLst>
          </p:cNvPr>
          <p:cNvSpPr>
            <a:spLocks noGrp="1"/>
          </p:cNvSpPr>
          <p:nvPr>
            <p:ph type="sldNum" sz="quarter" idx="11"/>
          </p:nvPr>
        </p:nvSpPr>
        <p:spPr/>
        <p:txBody>
          <a:bodyPr/>
          <a:lstStyle>
            <a:lvl1pPr>
              <a:defRPr/>
            </a:lvl1pPr>
          </a:lstStyle>
          <a:p>
            <a:pPr>
              <a:defRPr/>
            </a:pPr>
            <a:fld id="{1A801B61-61F6-4C91-805A-E0B56091D399}" type="slidenum">
              <a:rPr lang="en-US"/>
              <a:pPr>
                <a:defRPr/>
              </a:pPr>
              <a:t>‹#›</a:t>
            </a:fld>
            <a:endParaRPr lang="en-US"/>
          </a:p>
        </p:txBody>
      </p:sp>
      <p:sp>
        <p:nvSpPr>
          <p:cNvPr id="8" name="Text Placeholder 3">
            <a:extLst>
              <a:ext uri="{FF2B5EF4-FFF2-40B4-BE49-F238E27FC236}">
                <a16:creationId xmlns:a16="http://schemas.microsoft.com/office/drawing/2014/main" id="{DE4DCC98-8CF5-5790-A1C0-7C6F602BE657}"/>
              </a:ext>
            </a:extLst>
          </p:cNvPr>
          <p:cNvSpPr>
            <a:spLocks noGrp="1"/>
          </p:cNvSpPr>
          <p:nvPr>
            <p:ph type="body" sz="half" idx="1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81092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C2EDA4-C141-B8B6-B3B3-DAA7F4E1ACA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Header 1"/>
          <p:cNvSpPr>
            <a:spLocks noGrp="1"/>
          </p:cNvSpPr>
          <p:nvPr>
            <p:ph type="body" idx="1"/>
          </p:nvPr>
        </p:nvSpPr>
        <p:spPr>
          <a:xfrm>
            <a:off x="609599" y="2152617"/>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p:cNvSpPr>
            <a:spLocks noGrp="1"/>
          </p:cNvSpPr>
          <p:nvPr>
            <p:ph sz="half" idx="2"/>
          </p:nvPr>
        </p:nvSpPr>
        <p:spPr>
          <a:xfrm>
            <a:off x="609599" y="2976529"/>
            <a:ext cx="4902433" cy="3213133"/>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5" name="Header 2"/>
          <p:cNvSpPr>
            <a:spLocks noGrp="1"/>
          </p:cNvSpPr>
          <p:nvPr>
            <p:ph type="body" sz="quarter" idx="3"/>
          </p:nvPr>
        </p:nvSpPr>
        <p:spPr>
          <a:xfrm>
            <a:off x="6121630" y="2152616"/>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609598" y="592455"/>
            <a:ext cx="10414465" cy="1007745"/>
          </a:xfrm>
        </p:spPr>
        <p:txBody>
          <a:bodyPr/>
          <a:lstStyle/>
          <a:p>
            <a:r>
              <a:rPr lang="en-US"/>
              <a:t>Click to edit Master title style</a:t>
            </a:r>
          </a:p>
        </p:txBody>
      </p:sp>
      <p:sp>
        <p:nvSpPr>
          <p:cNvPr id="7" name="Date Placeholder 6">
            <a:extLst>
              <a:ext uri="{FF2B5EF4-FFF2-40B4-BE49-F238E27FC236}">
                <a16:creationId xmlns:a16="http://schemas.microsoft.com/office/drawing/2014/main" id="{F5712878-D7A3-7D70-C6BC-AB795AC0CF93}"/>
              </a:ext>
            </a:extLst>
          </p:cNvPr>
          <p:cNvSpPr>
            <a:spLocks noGrp="1"/>
          </p:cNvSpPr>
          <p:nvPr>
            <p:ph type="dt" sz="half" idx="10"/>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B7DD5415-CEBF-EDB8-F8C8-79A72F90004F}"/>
              </a:ext>
            </a:extLst>
          </p:cNvPr>
          <p:cNvSpPr>
            <a:spLocks noGrp="1"/>
          </p:cNvSpPr>
          <p:nvPr>
            <p:ph type="sldNum" sz="quarter" idx="11"/>
          </p:nvPr>
        </p:nvSpPr>
        <p:spPr/>
        <p:txBody>
          <a:bodyPr/>
          <a:lstStyle>
            <a:lvl1pPr>
              <a:defRPr/>
            </a:lvl1pPr>
          </a:lstStyle>
          <a:p>
            <a:pPr>
              <a:defRPr/>
            </a:pPr>
            <a:fld id="{2561C595-F8B6-454B-9C55-5AC16DE258BF}" type="slidenum">
              <a:rPr lang="en-US"/>
              <a:pPr>
                <a:defRPr/>
              </a:pPr>
              <a:t>‹#›</a:t>
            </a:fld>
            <a:endParaRPr lang="en-US"/>
          </a:p>
        </p:txBody>
      </p:sp>
      <p:sp>
        <p:nvSpPr>
          <p:cNvPr id="9" name="Content Placeholder 1">
            <a:extLst>
              <a:ext uri="{FF2B5EF4-FFF2-40B4-BE49-F238E27FC236}">
                <a16:creationId xmlns:a16="http://schemas.microsoft.com/office/drawing/2014/main" id="{A5AFF979-0961-6968-A95C-7AC7811B9573}"/>
              </a:ext>
            </a:extLst>
          </p:cNvPr>
          <p:cNvSpPr>
            <a:spLocks noGrp="1"/>
          </p:cNvSpPr>
          <p:nvPr>
            <p:ph sz="half" idx="12"/>
          </p:nvPr>
        </p:nvSpPr>
        <p:spPr>
          <a:xfrm>
            <a:off x="6096000" y="2976528"/>
            <a:ext cx="4902433" cy="3213133"/>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B892F375-AA79-C38A-2A6A-E4F24E59C67A}"/>
              </a:ext>
            </a:extLst>
          </p:cNvPr>
          <p:cNvSpPr>
            <a:spLocks noGrp="1"/>
          </p:cNvSpPr>
          <p:nvPr>
            <p:ph type="body" sz="half" idx="13"/>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24414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Content BG">
            <a:extLst>
              <a:ext uri="{FF2B5EF4-FFF2-40B4-BE49-F238E27FC236}">
                <a16:creationId xmlns:a16="http://schemas.microsoft.com/office/drawing/2014/main" id="{C66070EF-71C3-B256-3FC0-4AE5F6B6004F}"/>
              </a:ext>
            </a:extLst>
          </p:cNvPr>
          <p:cNvSpPr>
            <a:spLocks noChangeArrowheads="1"/>
          </p:cNvSpPr>
          <p:nvPr/>
        </p:nvSpPr>
        <p:spPr bwMode="auto">
          <a:xfrm>
            <a:off x="611188" y="2176463"/>
            <a:ext cx="10969625" cy="4090987"/>
          </a:xfrm>
          <a:prstGeom prst="roundRect">
            <a:avLst>
              <a:gd name="adj" fmla="val 4986"/>
            </a:avLst>
          </a:prstGeom>
          <a:gradFill rotWithShape="0">
            <a:gsLst>
              <a:gs pos="0">
                <a:srgbClr val="25A7A7">
                  <a:alpha val="4999"/>
                </a:srgbClr>
              </a:gs>
              <a:gs pos="100000">
                <a:srgbClr val="00AA5F">
                  <a:alpha val="4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274320" tIns="320040" rIns="274320" bIns="0"/>
          <a:lstStyle>
            <a:lvl1pPr>
              <a:defRPr>
                <a:solidFill>
                  <a:schemeClr val="tx1"/>
                </a:solidFill>
                <a:latin typeface="Montserrat" pitchFamily="2" charset="0"/>
              </a:defRPr>
            </a:lvl1pPr>
            <a:lvl2pPr marL="742950" indent="-285750">
              <a:defRPr>
                <a:solidFill>
                  <a:schemeClr val="tx1"/>
                </a:solidFill>
                <a:latin typeface="Montserrat" pitchFamily="2" charset="0"/>
              </a:defRPr>
            </a:lvl2pPr>
            <a:lvl3pPr marL="1143000" indent="-228600">
              <a:defRPr>
                <a:solidFill>
                  <a:schemeClr val="tx1"/>
                </a:solidFill>
                <a:latin typeface="Montserrat" pitchFamily="2" charset="0"/>
              </a:defRPr>
            </a:lvl3pPr>
            <a:lvl4pPr marL="1600200" indent="-228600">
              <a:defRPr>
                <a:solidFill>
                  <a:schemeClr val="tx1"/>
                </a:solidFill>
                <a:latin typeface="Montserrat" pitchFamily="2" charset="0"/>
              </a:defRPr>
            </a:lvl4pPr>
            <a:lvl5pPr marL="2057400" indent="-228600">
              <a:defRPr>
                <a:solidFill>
                  <a:schemeClr val="tx1"/>
                </a:solidFill>
                <a:latin typeface="Montserrat" pitchFamily="2" charset="0"/>
              </a:defRPr>
            </a:lvl5pPr>
            <a:lvl6pPr marL="2514600" indent="-228600" fontAlgn="base">
              <a:spcBef>
                <a:spcPct val="0"/>
              </a:spcBef>
              <a:spcAft>
                <a:spcPct val="0"/>
              </a:spcAft>
              <a:defRPr>
                <a:solidFill>
                  <a:schemeClr val="tx1"/>
                </a:solidFill>
                <a:latin typeface="Montserrat" pitchFamily="2" charset="0"/>
              </a:defRPr>
            </a:lvl6pPr>
            <a:lvl7pPr marL="2971800" indent="-228600" fontAlgn="base">
              <a:spcBef>
                <a:spcPct val="0"/>
              </a:spcBef>
              <a:spcAft>
                <a:spcPct val="0"/>
              </a:spcAft>
              <a:defRPr>
                <a:solidFill>
                  <a:schemeClr val="tx1"/>
                </a:solidFill>
                <a:latin typeface="Montserrat" pitchFamily="2" charset="0"/>
              </a:defRPr>
            </a:lvl7pPr>
            <a:lvl8pPr marL="3429000" indent="-228600" fontAlgn="base">
              <a:spcBef>
                <a:spcPct val="0"/>
              </a:spcBef>
              <a:spcAft>
                <a:spcPct val="0"/>
              </a:spcAft>
              <a:defRPr>
                <a:solidFill>
                  <a:schemeClr val="tx1"/>
                </a:solidFill>
                <a:latin typeface="Montserrat" pitchFamily="2" charset="0"/>
              </a:defRPr>
            </a:lvl8pPr>
            <a:lvl9pPr marL="3886200" indent="-228600" fontAlgn="base">
              <a:spcBef>
                <a:spcPct val="0"/>
              </a:spcBef>
              <a:spcAft>
                <a:spcPct val="0"/>
              </a:spcAft>
              <a:defRPr>
                <a:solidFill>
                  <a:schemeClr val="tx1"/>
                </a:solidFill>
                <a:latin typeface="Montserrat" pitchFamily="2" charset="0"/>
              </a:defRPr>
            </a:lvl9pPr>
          </a:lstStyle>
          <a:p>
            <a:pPr algn="ctr" eaLnBrk="1" hangingPunct="1"/>
            <a:endParaRPr lang="en-US" altLang="en-US" sz="2000">
              <a:solidFill>
                <a:srgbClr val="00AA5F"/>
              </a:solidFill>
              <a:latin typeface="Montserrat Medium" pitchFamily="2" charset="0"/>
            </a:endParaRPr>
          </a:p>
        </p:txBody>
      </p:sp>
      <p:sp>
        <p:nvSpPr>
          <p:cNvPr id="4" name="TextBox 3">
            <a:extLst>
              <a:ext uri="{FF2B5EF4-FFF2-40B4-BE49-F238E27FC236}">
                <a16:creationId xmlns:a16="http://schemas.microsoft.com/office/drawing/2014/main" id="{67D67359-9A2D-28E2-AAC5-B80C9EBC7E01}"/>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9" name="Content Placeholder 8"/>
          <p:cNvSpPr>
            <a:spLocks noGrp="1"/>
          </p:cNvSpPr>
          <p:nvPr>
            <p:ph sz="quarter" idx="13"/>
          </p:nvPr>
        </p:nvSpPr>
        <p:spPr>
          <a:xfrm>
            <a:off x="975360" y="3001764"/>
            <a:ext cx="10241280"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type="body" idx="1"/>
          </p:nvPr>
        </p:nvSpPr>
        <p:spPr>
          <a:xfrm>
            <a:off x="973771" y="2408222"/>
            <a:ext cx="10241280"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Date Placeholder 2">
            <a:extLst>
              <a:ext uri="{FF2B5EF4-FFF2-40B4-BE49-F238E27FC236}">
                <a16:creationId xmlns:a16="http://schemas.microsoft.com/office/drawing/2014/main" id="{74C07D6F-4E3F-F487-F607-0EB6D54B5B2F}"/>
              </a:ext>
            </a:extLst>
          </p:cNvPr>
          <p:cNvSpPr>
            <a:spLocks noGrp="1"/>
          </p:cNvSpPr>
          <p:nvPr>
            <p:ph type="dt" sz="half" idx="14"/>
          </p:nvPr>
        </p:nvSpPr>
        <p:spPr/>
        <p:txBody>
          <a:bodyPr/>
          <a:lstStyle>
            <a:lvl1pPr>
              <a:defRPr sz="700"/>
            </a:lvl1pPr>
          </a:lstStyle>
          <a:p>
            <a:pPr>
              <a:defRPr/>
            </a:pPr>
            <a:endParaRPr lang="en-US"/>
          </a:p>
        </p:txBody>
      </p:sp>
      <p:sp>
        <p:nvSpPr>
          <p:cNvPr id="6" name="Slide Number Placeholder 4">
            <a:extLst>
              <a:ext uri="{FF2B5EF4-FFF2-40B4-BE49-F238E27FC236}">
                <a16:creationId xmlns:a16="http://schemas.microsoft.com/office/drawing/2014/main" id="{468046EB-53C8-1652-96A1-C2DC152AA505}"/>
              </a:ext>
            </a:extLst>
          </p:cNvPr>
          <p:cNvSpPr>
            <a:spLocks noGrp="1"/>
          </p:cNvSpPr>
          <p:nvPr>
            <p:ph type="sldNum" sz="quarter" idx="15"/>
          </p:nvPr>
        </p:nvSpPr>
        <p:spPr/>
        <p:txBody>
          <a:bodyPr/>
          <a:lstStyle>
            <a:lvl1pPr>
              <a:defRPr sz="700" smtClean="0"/>
            </a:lvl1pPr>
          </a:lstStyle>
          <a:p>
            <a:pPr>
              <a:defRPr/>
            </a:pPr>
            <a:fld id="{A1CF3E7B-AD2F-4B47-9B5D-6EA5EE74262E}" type="slidenum">
              <a:rPr lang="en-US"/>
              <a:pPr>
                <a:defRPr/>
              </a:pPr>
              <a:t>‹#›</a:t>
            </a:fld>
            <a:endParaRPr lang="en-US"/>
          </a:p>
        </p:txBody>
      </p:sp>
    </p:spTree>
    <p:extLst>
      <p:ext uri="{BB962C8B-B14F-4D97-AF65-F5344CB8AC3E}">
        <p14:creationId xmlns:p14="http://schemas.microsoft.com/office/powerpoint/2010/main" val="3584009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Content BG">
            <a:extLst>
              <a:ext uri="{FF2B5EF4-FFF2-40B4-BE49-F238E27FC236}">
                <a16:creationId xmlns:a16="http://schemas.microsoft.com/office/drawing/2014/main" id="{68EB6FEC-A10C-4CC0-B083-C72A189C1BF4}"/>
              </a:ext>
            </a:extLst>
          </p:cNvPr>
          <p:cNvSpPr>
            <a:spLocks noChangeArrowheads="1"/>
          </p:cNvSpPr>
          <p:nvPr/>
        </p:nvSpPr>
        <p:spPr bwMode="auto">
          <a:xfrm>
            <a:off x="611188" y="2176463"/>
            <a:ext cx="10969625" cy="4090987"/>
          </a:xfrm>
          <a:prstGeom prst="roundRect">
            <a:avLst>
              <a:gd name="adj" fmla="val 5431"/>
            </a:avLst>
          </a:prstGeom>
          <a:gradFill rotWithShape="0">
            <a:gsLst>
              <a:gs pos="0">
                <a:srgbClr val="25A7A7">
                  <a:alpha val="4999"/>
                </a:srgbClr>
              </a:gs>
              <a:gs pos="100000">
                <a:srgbClr val="00AA5F">
                  <a:alpha val="4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274320" tIns="320040" rIns="274320" bIns="0"/>
          <a:lstStyle>
            <a:lvl1pPr>
              <a:defRPr>
                <a:solidFill>
                  <a:schemeClr val="tx1"/>
                </a:solidFill>
                <a:latin typeface="Montserrat" pitchFamily="2" charset="0"/>
              </a:defRPr>
            </a:lvl1pPr>
            <a:lvl2pPr marL="742950" indent="-285750">
              <a:defRPr>
                <a:solidFill>
                  <a:schemeClr val="tx1"/>
                </a:solidFill>
                <a:latin typeface="Montserrat" pitchFamily="2" charset="0"/>
              </a:defRPr>
            </a:lvl2pPr>
            <a:lvl3pPr marL="1143000" indent="-228600">
              <a:defRPr>
                <a:solidFill>
                  <a:schemeClr val="tx1"/>
                </a:solidFill>
                <a:latin typeface="Montserrat" pitchFamily="2" charset="0"/>
              </a:defRPr>
            </a:lvl3pPr>
            <a:lvl4pPr marL="1600200" indent="-228600">
              <a:defRPr>
                <a:solidFill>
                  <a:schemeClr val="tx1"/>
                </a:solidFill>
                <a:latin typeface="Montserrat" pitchFamily="2" charset="0"/>
              </a:defRPr>
            </a:lvl4pPr>
            <a:lvl5pPr marL="2057400" indent="-228600">
              <a:defRPr>
                <a:solidFill>
                  <a:schemeClr val="tx1"/>
                </a:solidFill>
                <a:latin typeface="Montserrat" pitchFamily="2" charset="0"/>
              </a:defRPr>
            </a:lvl5pPr>
            <a:lvl6pPr marL="2514600" indent="-228600" fontAlgn="base">
              <a:spcBef>
                <a:spcPct val="0"/>
              </a:spcBef>
              <a:spcAft>
                <a:spcPct val="0"/>
              </a:spcAft>
              <a:defRPr>
                <a:solidFill>
                  <a:schemeClr val="tx1"/>
                </a:solidFill>
                <a:latin typeface="Montserrat" pitchFamily="2" charset="0"/>
              </a:defRPr>
            </a:lvl6pPr>
            <a:lvl7pPr marL="2971800" indent="-228600" fontAlgn="base">
              <a:spcBef>
                <a:spcPct val="0"/>
              </a:spcBef>
              <a:spcAft>
                <a:spcPct val="0"/>
              </a:spcAft>
              <a:defRPr>
                <a:solidFill>
                  <a:schemeClr val="tx1"/>
                </a:solidFill>
                <a:latin typeface="Montserrat" pitchFamily="2" charset="0"/>
              </a:defRPr>
            </a:lvl7pPr>
            <a:lvl8pPr marL="3429000" indent="-228600" fontAlgn="base">
              <a:spcBef>
                <a:spcPct val="0"/>
              </a:spcBef>
              <a:spcAft>
                <a:spcPct val="0"/>
              </a:spcAft>
              <a:defRPr>
                <a:solidFill>
                  <a:schemeClr val="tx1"/>
                </a:solidFill>
                <a:latin typeface="Montserrat" pitchFamily="2" charset="0"/>
              </a:defRPr>
            </a:lvl8pPr>
            <a:lvl9pPr marL="3886200" indent="-228600" fontAlgn="base">
              <a:spcBef>
                <a:spcPct val="0"/>
              </a:spcBef>
              <a:spcAft>
                <a:spcPct val="0"/>
              </a:spcAft>
              <a:defRPr>
                <a:solidFill>
                  <a:schemeClr val="tx1"/>
                </a:solidFill>
                <a:latin typeface="Montserrat" pitchFamily="2" charset="0"/>
              </a:defRPr>
            </a:lvl9pPr>
          </a:lstStyle>
          <a:p>
            <a:pPr algn="ctr" eaLnBrk="1" hangingPunct="1"/>
            <a:endParaRPr lang="en-US" altLang="en-US" sz="2000">
              <a:solidFill>
                <a:srgbClr val="00AA5F"/>
              </a:solidFill>
              <a:latin typeface="Montserrat Medium" pitchFamily="2" charset="0"/>
            </a:endParaRPr>
          </a:p>
        </p:txBody>
      </p:sp>
      <p:sp>
        <p:nvSpPr>
          <p:cNvPr id="4" name="TextBox 3">
            <a:extLst>
              <a:ext uri="{FF2B5EF4-FFF2-40B4-BE49-F238E27FC236}">
                <a16:creationId xmlns:a16="http://schemas.microsoft.com/office/drawing/2014/main" id="{8CBC6E2C-37DE-7309-015F-2C2077E447F2}"/>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9" name="Content Placeholder 1"/>
          <p:cNvSpPr>
            <a:spLocks noGrp="1"/>
          </p:cNvSpPr>
          <p:nvPr>
            <p:ph sz="quarter" idx="13"/>
          </p:nvPr>
        </p:nvSpPr>
        <p:spPr>
          <a:xfrm>
            <a:off x="975360" y="3001764"/>
            <a:ext cx="4809486"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11" name="Header 2"/>
          <p:cNvSpPr>
            <a:spLocks noGrp="1"/>
          </p:cNvSpPr>
          <p:nvPr>
            <p:ph type="body" idx="15"/>
          </p:nvPr>
        </p:nvSpPr>
        <p:spPr>
          <a:xfrm>
            <a:off x="6394443" y="2408222"/>
            <a:ext cx="4811074"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Header 1"/>
          <p:cNvSpPr>
            <a:spLocks noGrp="1"/>
          </p:cNvSpPr>
          <p:nvPr>
            <p:ph type="body" idx="1"/>
          </p:nvPr>
        </p:nvSpPr>
        <p:spPr>
          <a:xfrm>
            <a:off x="973771" y="2408222"/>
            <a:ext cx="4809486"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5" name="Date Placeholder 2">
            <a:extLst>
              <a:ext uri="{FF2B5EF4-FFF2-40B4-BE49-F238E27FC236}">
                <a16:creationId xmlns:a16="http://schemas.microsoft.com/office/drawing/2014/main" id="{CE823E7B-D640-5498-7129-1A93B1036785}"/>
              </a:ext>
            </a:extLst>
          </p:cNvPr>
          <p:cNvSpPr>
            <a:spLocks noGrp="1"/>
          </p:cNvSpPr>
          <p:nvPr>
            <p:ph type="dt" sz="half" idx="16"/>
          </p:nvPr>
        </p:nvSpPr>
        <p:spPr/>
        <p:txBody>
          <a:bodyPr/>
          <a:lstStyle>
            <a:lvl1pPr>
              <a:defRPr sz="700"/>
            </a:lvl1pPr>
          </a:lstStyle>
          <a:p>
            <a:pPr>
              <a:defRPr/>
            </a:pPr>
            <a:endParaRPr lang="en-US"/>
          </a:p>
        </p:txBody>
      </p:sp>
      <p:sp>
        <p:nvSpPr>
          <p:cNvPr id="6" name="Slide Number Placeholder 4">
            <a:extLst>
              <a:ext uri="{FF2B5EF4-FFF2-40B4-BE49-F238E27FC236}">
                <a16:creationId xmlns:a16="http://schemas.microsoft.com/office/drawing/2014/main" id="{E51F6B09-588F-83E0-44C2-5283DAAEB3F3}"/>
              </a:ext>
            </a:extLst>
          </p:cNvPr>
          <p:cNvSpPr>
            <a:spLocks noGrp="1"/>
          </p:cNvSpPr>
          <p:nvPr>
            <p:ph type="sldNum" sz="quarter" idx="17"/>
          </p:nvPr>
        </p:nvSpPr>
        <p:spPr/>
        <p:txBody>
          <a:bodyPr/>
          <a:lstStyle>
            <a:lvl1pPr>
              <a:defRPr sz="700" smtClean="0"/>
            </a:lvl1pPr>
          </a:lstStyle>
          <a:p>
            <a:pPr>
              <a:defRPr/>
            </a:pPr>
            <a:fld id="{DF0D82C1-07A1-463A-8DB0-3834C0B0F11F}" type="slidenum">
              <a:rPr lang="en-US"/>
              <a:pPr>
                <a:defRPr/>
              </a:pPr>
              <a:t>‹#›</a:t>
            </a:fld>
            <a:endParaRPr lang="en-US"/>
          </a:p>
        </p:txBody>
      </p:sp>
      <p:sp>
        <p:nvSpPr>
          <p:cNvPr id="7" name="Content Placeholder 1">
            <a:extLst>
              <a:ext uri="{FF2B5EF4-FFF2-40B4-BE49-F238E27FC236}">
                <a16:creationId xmlns:a16="http://schemas.microsoft.com/office/drawing/2014/main" id="{E05DC171-9358-CD9D-DD06-D9768B7D420A}"/>
              </a:ext>
            </a:extLst>
          </p:cNvPr>
          <p:cNvSpPr>
            <a:spLocks noGrp="1"/>
          </p:cNvSpPr>
          <p:nvPr>
            <p:ph sz="quarter" idx="18"/>
          </p:nvPr>
        </p:nvSpPr>
        <p:spPr>
          <a:xfrm>
            <a:off x="6394443" y="3001763"/>
            <a:ext cx="4809486"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6B17D88D-B351-9FBE-9840-08D8FE0FB469}"/>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7730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4 Points Gradient LT BG">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0F35DD7C-A8D8-733D-417A-68715C7245F4}"/>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3">
            <a:extLst>
              <a:ext uri="{FF2B5EF4-FFF2-40B4-BE49-F238E27FC236}">
                <a16:creationId xmlns:a16="http://schemas.microsoft.com/office/drawing/2014/main" id="{59B4F723-B9A8-7DA2-E48D-8B651E126ED5}"/>
              </a:ext>
            </a:extLst>
          </p:cNvPr>
          <p:cNvSpPr txBox="1"/>
          <p:nvPr/>
        </p:nvSpPr>
        <p:spPr>
          <a:xfrm>
            <a:off x="8562975" y="2546350"/>
            <a:ext cx="3017838"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5" name="Content BG 2">
            <a:extLst>
              <a:ext uri="{FF2B5EF4-FFF2-40B4-BE49-F238E27FC236}">
                <a16:creationId xmlns:a16="http://schemas.microsoft.com/office/drawing/2014/main" id="{1A151720-4F44-52F1-7BDF-2917A1A286C2}"/>
              </a:ext>
            </a:extLst>
          </p:cNvPr>
          <p:cNvSpPr txBox="1"/>
          <p:nvPr/>
        </p:nvSpPr>
        <p:spPr>
          <a:xfrm>
            <a:off x="4587875" y="2546350"/>
            <a:ext cx="3016250"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1">
            <a:extLst>
              <a:ext uri="{FF2B5EF4-FFF2-40B4-BE49-F238E27FC236}">
                <a16:creationId xmlns:a16="http://schemas.microsoft.com/office/drawing/2014/main" id="{EE8BE100-2814-4BED-876A-60F8BB9E244E}"/>
              </a:ext>
            </a:extLst>
          </p:cNvPr>
          <p:cNvSpPr txBox="1"/>
          <p:nvPr/>
        </p:nvSpPr>
        <p:spPr>
          <a:xfrm>
            <a:off x="611188" y="2546350"/>
            <a:ext cx="3017837"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5B2633FE-7B02-5531-80A3-0D875F8A6AF5}"/>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Header 3"/>
          <p:cNvSpPr>
            <a:spLocks noGrp="1"/>
          </p:cNvSpPr>
          <p:nvPr>
            <p:ph type="body" idx="24"/>
          </p:nvPr>
        </p:nvSpPr>
        <p:spPr>
          <a:xfrm>
            <a:off x="8561701"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11188"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3"/>
          <p:cNvSpPr>
            <a:spLocks noGrp="1"/>
          </p:cNvSpPr>
          <p:nvPr>
            <p:ph type="body" idx="25"/>
          </p:nvPr>
        </p:nvSpPr>
        <p:spPr>
          <a:xfrm>
            <a:off x="8561701"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5"/>
          </p:nvPr>
        </p:nvSpPr>
        <p:spPr>
          <a:xfrm>
            <a:off x="4587240"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
          <p:cNvSpPr>
            <a:spLocks noGrp="1"/>
          </p:cNvSpPr>
          <p:nvPr>
            <p:ph type="body" idx="13"/>
          </p:nvPr>
        </p:nvSpPr>
        <p:spPr>
          <a:xfrm>
            <a:off x="611188"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1"/>
          <p:cNvSpPr>
            <a:spLocks noGrp="1"/>
          </p:cNvSpPr>
          <p:nvPr>
            <p:ph type="pic" sz="quarter" idx="20"/>
          </p:nvPr>
        </p:nvSpPr>
        <p:spPr>
          <a:xfrm>
            <a:off x="1798318"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3" name="Picture Placeholder 2"/>
          <p:cNvSpPr>
            <a:spLocks noGrp="1"/>
          </p:cNvSpPr>
          <p:nvPr>
            <p:ph type="pic" sz="quarter" idx="21"/>
          </p:nvPr>
        </p:nvSpPr>
        <p:spPr>
          <a:xfrm>
            <a:off x="5775960"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5" name="Picture Placeholder 3"/>
          <p:cNvSpPr>
            <a:spLocks noGrp="1"/>
          </p:cNvSpPr>
          <p:nvPr>
            <p:ph type="pic" sz="quarter" idx="23"/>
          </p:nvPr>
        </p:nvSpPr>
        <p:spPr>
          <a:xfrm>
            <a:off x="9752012"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Date Placeholder 2">
            <a:extLst>
              <a:ext uri="{FF2B5EF4-FFF2-40B4-BE49-F238E27FC236}">
                <a16:creationId xmlns:a16="http://schemas.microsoft.com/office/drawing/2014/main" id="{89ED54DE-377D-D455-776B-2E032D9BFF3F}"/>
              </a:ext>
            </a:extLst>
          </p:cNvPr>
          <p:cNvSpPr>
            <a:spLocks noGrp="1"/>
          </p:cNvSpPr>
          <p:nvPr>
            <p:ph type="dt" sz="half" idx="26"/>
          </p:nvPr>
        </p:nvSpPr>
        <p:spPr/>
        <p:txBody>
          <a:bodyPr/>
          <a:lstStyle>
            <a:lvl1pPr>
              <a:defRPr sz="700"/>
            </a:lvl1pPr>
          </a:lstStyle>
          <a:p>
            <a:pPr>
              <a:defRPr/>
            </a:pPr>
            <a:endParaRPr lang="en-US"/>
          </a:p>
        </p:txBody>
      </p:sp>
      <p:sp>
        <p:nvSpPr>
          <p:cNvPr id="9" name="Slide Number Placeholder 4">
            <a:extLst>
              <a:ext uri="{FF2B5EF4-FFF2-40B4-BE49-F238E27FC236}">
                <a16:creationId xmlns:a16="http://schemas.microsoft.com/office/drawing/2014/main" id="{9EE9EAE3-F506-BD2A-3405-EFA061BE8D3E}"/>
              </a:ext>
            </a:extLst>
          </p:cNvPr>
          <p:cNvSpPr>
            <a:spLocks noGrp="1"/>
          </p:cNvSpPr>
          <p:nvPr>
            <p:ph type="sldNum" sz="quarter" idx="27"/>
          </p:nvPr>
        </p:nvSpPr>
        <p:spPr/>
        <p:txBody>
          <a:bodyPr/>
          <a:lstStyle>
            <a:lvl1pPr>
              <a:defRPr sz="700" smtClean="0"/>
            </a:lvl1pPr>
          </a:lstStyle>
          <a:p>
            <a:pPr>
              <a:defRPr/>
            </a:pPr>
            <a:fld id="{A2A47AE4-8F6A-4B3A-9CC5-17228639B7BA}" type="slidenum">
              <a:rPr lang="en-US"/>
              <a:pPr>
                <a:defRPr/>
              </a:pPr>
              <a:t>‹#›</a:t>
            </a:fld>
            <a:endParaRPr lang="en-US"/>
          </a:p>
        </p:txBody>
      </p:sp>
      <p:sp>
        <p:nvSpPr>
          <p:cNvPr id="10" name="Text Placeholder 3">
            <a:extLst>
              <a:ext uri="{FF2B5EF4-FFF2-40B4-BE49-F238E27FC236}">
                <a16:creationId xmlns:a16="http://schemas.microsoft.com/office/drawing/2014/main" id="{6900EA23-3455-7E20-9E4C-48697E4FC85B}"/>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88493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 Points Gradient LT BG">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FEF29567-5356-FDA9-69A0-5373C533C056}"/>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4">
            <a:extLst>
              <a:ext uri="{FF2B5EF4-FFF2-40B4-BE49-F238E27FC236}">
                <a16:creationId xmlns:a16="http://schemas.microsoft.com/office/drawing/2014/main" id="{75448816-5067-0FC3-234F-DDA36E32B016}"/>
              </a:ext>
            </a:extLst>
          </p:cNvPr>
          <p:cNvSpPr txBox="1"/>
          <p:nvPr/>
        </p:nvSpPr>
        <p:spPr>
          <a:xfrm>
            <a:off x="9024938" y="2546350"/>
            <a:ext cx="2557462" cy="3582988"/>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5" name="Content BG 3">
            <a:extLst>
              <a:ext uri="{FF2B5EF4-FFF2-40B4-BE49-F238E27FC236}">
                <a16:creationId xmlns:a16="http://schemas.microsoft.com/office/drawing/2014/main" id="{10D636F5-7658-D288-46FF-B1AF52B0404A}"/>
              </a:ext>
            </a:extLst>
          </p:cNvPr>
          <p:cNvSpPr txBox="1"/>
          <p:nvPr/>
        </p:nvSpPr>
        <p:spPr>
          <a:xfrm>
            <a:off x="6219825" y="2546350"/>
            <a:ext cx="2557463" cy="3587750"/>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2">
            <a:extLst>
              <a:ext uri="{FF2B5EF4-FFF2-40B4-BE49-F238E27FC236}">
                <a16:creationId xmlns:a16="http://schemas.microsoft.com/office/drawing/2014/main" id="{F4BC81B1-5B9C-0FD9-E6CE-57537B457101}"/>
              </a:ext>
            </a:extLst>
          </p:cNvPr>
          <p:cNvSpPr txBox="1"/>
          <p:nvPr/>
        </p:nvSpPr>
        <p:spPr>
          <a:xfrm>
            <a:off x="3414713"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1">
            <a:extLst>
              <a:ext uri="{FF2B5EF4-FFF2-40B4-BE49-F238E27FC236}">
                <a16:creationId xmlns:a16="http://schemas.microsoft.com/office/drawing/2014/main" id="{83FB13EC-30BB-C1AE-DCF3-D05EA21A775A}"/>
              </a:ext>
            </a:extLst>
          </p:cNvPr>
          <p:cNvSpPr txBox="1"/>
          <p:nvPr/>
        </p:nvSpPr>
        <p:spPr>
          <a:xfrm>
            <a:off x="611188"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8" name="Graphic 12">
            <a:extLst>
              <a:ext uri="{FF2B5EF4-FFF2-40B4-BE49-F238E27FC236}">
                <a16:creationId xmlns:a16="http://schemas.microsoft.com/office/drawing/2014/main" id="{B73671E4-F082-7B38-DF4B-08D20D334610}"/>
              </a:ext>
            </a:extLst>
          </p:cNvPr>
          <p:cNvPicPr>
            <a:picLocks noChangeAspect="1"/>
          </p:cNvPicPr>
          <p:nvPr/>
        </p:nvPicPr>
        <p:blipFill>
          <a:blip r:embed="rId2"/>
          <a:stretch>
            <a:fillRect/>
          </a:stretch>
        </p:blipFill>
        <p:spPr>
          <a:xfrm>
            <a:off x="11023600" y="319088"/>
            <a:ext cx="847725" cy="182562"/>
          </a:xfrm>
          <a:prstGeom prst="rect">
            <a:avLst/>
          </a:prstGeom>
        </p:spPr>
      </p:pic>
      <p:sp>
        <p:nvSpPr>
          <p:cNvPr id="9" name="TextBox 8">
            <a:extLst>
              <a:ext uri="{FF2B5EF4-FFF2-40B4-BE49-F238E27FC236}">
                <a16:creationId xmlns:a16="http://schemas.microsoft.com/office/drawing/2014/main" id="{04824186-EDB8-DD2F-2276-807319D956BA}"/>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20" name="Text Placeholder 4"/>
          <p:cNvSpPr>
            <a:spLocks noGrp="1"/>
          </p:cNvSpPr>
          <p:nvPr>
            <p:ph type="body" idx="19"/>
          </p:nvPr>
        </p:nvSpPr>
        <p:spPr>
          <a:xfrm>
            <a:off x="9024873" y="4581120"/>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3"/>
          <p:cNvSpPr>
            <a:spLocks noGrp="1"/>
          </p:cNvSpPr>
          <p:nvPr>
            <p:ph type="body" idx="17"/>
          </p:nvPr>
        </p:nvSpPr>
        <p:spPr>
          <a:xfrm>
            <a:off x="6216600"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5"/>
          </p:nvPr>
        </p:nvSpPr>
        <p:spPr>
          <a:xfrm>
            <a:off x="3413894"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
          <p:cNvSpPr>
            <a:spLocks noGrp="1"/>
          </p:cNvSpPr>
          <p:nvPr>
            <p:ph type="body" idx="13"/>
          </p:nvPr>
        </p:nvSpPr>
        <p:spPr>
          <a:xfrm>
            <a:off x="609598"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Header 4"/>
          <p:cNvSpPr>
            <a:spLocks noGrp="1"/>
          </p:cNvSpPr>
          <p:nvPr>
            <p:ph type="body" idx="18"/>
          </p:nvPr>
        </p:nvSpPr>
        <p:spPr>
          <a:xfrm>
            <a:off x="9024873" y="3542029"/>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Header 3"/>
          <p:cNvSpPr>
            <a:spLocks noGrp="1"/>
          </p:cNvSpPr>
          <p:nvPr>
            <p:ph type="body" idx="16"/>
          </p:nvPr>
        </p:nvSpPr>
        <p:spPr>
          <a:xfrm>
            <a:off x="6216600"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Header 2"/>
          <p:cNvSpPr>
            <a:spLocks noGrp="1"/>
          </p:cNvSpPr>
          <p:nvPr>
            <p:ph type="body" idx="14"/>
          </p:nvPr>
        </p:nvSpPr>
        <p:spPr>
          <a:xfrm>
            <a:off x="3413894"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09598"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1"/>
          <p:cNvSpPr>
            <a:spLocks noGrp="1"/>
          </p:cNvSpPr>
          <p:nvPr>
            <p:ph type="pic" sz="quarter" idx="20"/>
          </p:nvPr>
        </p:nvSpPr>
        <p:spPr>
          <a:xfrm>
            <a:off x="1568720"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3" name="Picture Placeholder 2"/>
          <p:cNvSpPr>
            <a:spLocks noGrp="1"/>
          </p:cNvSpPr>
          <p:nvPr>
            <p:ph type="pic" sz="quarter" idx="21"/>
          </p:nvPr>
        </p:nvSpPr>
        <p:spPr>
          <a:xfrm>
            <a:off x="4372211"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4" name="Picture Placeholde 3"/>
          <p:cNvSpPr>
            <a:spLocks noGrp="1"/>
          </p:cNvSpPr>
          <p:nvPr>
            <p:ph type="pic" sz="quarter" idx="22"/>
          </p:nvPr>
        </p:nvSpPr>
        <p:spPr>
          <a:xfrm>
            <a:off x="7174927"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5" name="Picture Placeholder 4"/>
          <p:cNvSpPr>
            <a:spLocks noGrp="1"/>
          </p:cNvSpPr>
          <p:nvPr>
            <p:ph type="pic" sz="quarter" idx="23"/>
          </p:nvPr>
        </p:nvSpPr>
        <p:spPr>
          <a:xfrm>
            <a:off x="9921240" y="2788072"/>
            <a:ext cx="640080" cy="640080"/>
          </a:xfrm>
        </p:spPr>
        <p:txBody>
          <a:bodyPr rtlCol="0">
            <a:noAutofit/>
          </a:bodyPr>
          <a:lstStyle>
            <a:lvl1pPr marL="0" indent="0" algn="ctr">
              <a:buNone/>
              <a:defRPr sz="1200"/>
            </a:lvl1pPr>
          </a:lstStyle>
          <a:p>
            <a:pPr lvl="0"/>
            <a:r>
              <a:rPr lang="en-US" noProof="0"/>
              <a:t>Click icon to add picture</a:t>
            </a:r>
          </a:p>
        </p:txBody>
      </p:sp>
      <p:sp>
        <p:nvSpPr>
          <p:cNvPr id="10" name="Date Placeholder 2">
            <a:extLst>
              <a:ext uri="{FF2B5EF4-FFF2-40B4-BE49-F238E27FC236}">
                <a16:creationId xmlns:a16="http://schemas.microsoft.com/office/drawing/2014/main" id="{50505ADA-7402-EFE4-C19F-EA66DD422946}"/>
              </a:ext>
            </a:extLst>
          </p:cNvPr>
          <p:cNvSpPr>
            <a:spLocks noGrp="1"/>
          </p:cNvSpPr>
          <p:nvPr>
            <p:ph type="dt" sz="half" idx="24"/>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E4906B82-56DE-D174-66A9-88B61402FBB5}"/>
              </a:ext>
            </a:extLst>
          </p:cNvPr>
          <p:cNvSpPr>
            <a:spLocks noGrp="1"/>
          </p:cNvSpPr>
          <p:nvPr>
            <p:ph type="sldNum" sz="quarter" idx="25"/>
          </p:nvPr>
        </p:nvSpPr>
        <p:spPr/>
        <p:txBody>
          <a:bodyPr/>
          <a:lstStyle>
            <a:lvl1pPr>
              <a:defRPr sz="700" smtClean="0"/>
            </a:lvl1pPr>
          </a:lstStyle>
          <a:p>
            <a:pPr>
              <a:defRPr/>
            </a:pPr>
            <a:fld id="{1CA127E8-55DA-4D33-8905-41A604055552}" type="slidenum">
              <a:rPr lang="en-US"/>
              <a:pPr>
                <a:defRPr/>
              </a:pPr>
              <a:t>‹#›</a:t>
            </a:fld>
            <a:endParaRPr lang="en-US"/>
          </a:p>
        </p:txBody>
      </p:sp>
      <p:sp>
        <p:nvSpPr>
          <p:cNvPr id="13" name="Text Placeholder 3">
            <a:extLst>
              <a:ext uri="{FF2B5EF4-FFF2-40B4-BE49-F238E27FC236}">
                <a16:creationId xmlns:a16="http://schemas.microsoft.com/office/drawing/2014/main" id="{02BA16FE-EE42-FF0C-C328-BCE3EE4466A8}"/>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63275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Points Image Header">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DB249BAE-8CF6-E0DC-45C6-D406BC20A185}"/>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BG 3">
            <a:extLst>
              <a:ext uri="{FF2B5EF4-FFF2-40B4-BE49-F238E27FC236}">
                <a16:creationId xmlns:a16="http://schemas.microsoft.com/office/drawing/2014/main" id="{AC0DC753-8786-64C6-76C3-9DC1C084366C}"/>
              </a:ext>
            </a:extLst>
          </p:cNvPr>
          <p:cNvSpPr txBox="1"/>
          <p:nvPr/>
        </p:nvSpPr>
        <p:spPr>
          <a:xfrm>
            <a:off x="8561388" y="2546350"/>
            <a:ext cx="3017837"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2">
            <a:extLst>
              <a:ext uri="{FF2B5EF4-FFF2-40B4-BE49-F238E27FC236}">
                <a16:creationId xmlns:a16="http://schemas.microsoft.com/office/drawing/2014/main" id="{85E4F835-5C70-4D7E-A434-87393BE58BEE}"/>
              </a:ext>
            </a:extLst>
          </p:cNvPr>
          <p:cNvSpPr txBox="1"/>
          <p:nvPr/>
        </p:nvSpPr>
        <p:spPr>
          <a:xfrm>
            <a:off x="4587875" y="2546350"/>
            <a:ext cx="3016250"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7" name="Content BG 1">
            <a:extLst>
              <a:ext uri="{FF2B5EF4-FFF2-40B4-BE49-F238E27FC236}">
                <a16:creationId xmlns:a16="http://schemas.microsoft.com/office/drawing/2014/main" id="{459E4FCA-3FD6-37CC-32A7-2E3CF0F3A104}"/>
              </a:ext>
            </a:extLst>
          </p:cNvPr>
          <p:cNvSpPr txBox="1"/>
          <p:nvPr/>
        </p:nvSpPr>
        <p:spPr>
          <a:xfrm>
            <a:off x="611188" y="2546350"/>
            <a:ext cx="3017837" cy="3587750"/>
          </a:xfrm>
          <a:prstGeom prst="roundRect">
            <a:avLst>
              <a:gd name="adj" fmla="val 4246"/>
            </a:avLst>
          </a:prstGeom>
          <a:solidFill>
            <a:srgbClr val="F2FA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DCD4BC23-452D-1DBB-B4A6-F1BCA871ED1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Header 3"/>
          <p:cNvSpPr>
            <a:spLocks noGrp="1"/>
          </p:cNvSpPr>
          <p:nvPr>
            <p:ph type="body" idx="24"/>
          </p:nvPr>
        </p:nvSpPr>
        <p:spPr>
          <a:xfrm>
            <a:off x="8561701"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11188"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1"/>
          <p:cNvSpPr>
            <a:spLocks noGrp="1"/>
          </p:cNvSpPr>
          <p:nvPr>
            <p:ph type="pic" sz="quarter" idx="20"/>
          </p:nvPr>
        </p:nvSpPr>
        <p:spPr>
          <a:xfrm>
            <a:off x="609597"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Picture Placeholder 1"/>
          <p:cNvSpPr>
            <a:spLocks noGrp="1"/>
          </p:cNvSpPr>
          <p:nvPr>
            <p:ph type="pic" sz="quarter" idx="25"/>
          </p:nvPr>
        </p:nvSpPr>
        <p:spPr>
          <a:xfrm>
            <a:off x="4587241"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10" name="Picture Placeholder 1"/>
          <p:cNvSpPr>
            <a:spLocks noGrp="1"/>
          </p:cNvSpPr>
          <p:nvPr>
            <p:ph type="pic" sz="quarter" idx="26"/>
          </p:nvPr>
        </p:nvSpPr>
        <p:spPr>
          <a:xfrm>
            <a:off x="8561702"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9" name="Date Placeholder 2">
            <a:extLst>
              <a:ext uri="{FF2B5EF4-FFF2-40B4-BE49-F238E27FC236}">
                <a16:creationId xmlns:a16="http://schemas.microsoft.com/office/drawing/2014/main" id="{63D855A4-9CAC-1595-E84B-C547BA908885}"/>
              </a:ext>
            </a:extLst>
          </p:cNvPr>
          <p:cNvSpPr>
            <a:spLocks noGrp="1"/>
          </p:cNvSpPr>
          <p:nvPr>
            <p:ph type="dt" sz="half" idx="27"/>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EC9B46CF-4603-40F7-87C6-31898BB3715F}"/>
              </a:ext>
            </a:extLst>
          </p:cNvPr>
          <p:cNvSpPr>
            <a:spLocks noGrp="1"/>
          </p:cNvSpPr>
          <p:nvPr>
            <p:ph type="sldNum" sz="quarter" idx="28"/>
          </p:nvPr>
        </p:nvSpPr>
        <p:spPr/>
        <p:txBody>
          <a:bodyPr/>
          <a:lstStyle>
            <a:lvl1pPr>
              <a:defRPr sz="700" smtClean="0"/>
            </a:lvl1pPr>
          </a:lstStyle>
          <a:p>
            <a:pPr>
              <a:defRPr/>
            </a:pPr>
            <a:fld id="{58D714AE-E7FA-4958-AA0C-31789112D290}" type="slidenum">
              <a:rPr lang="en-US"/>
              <a:pPr>
                <a:defRPr/>
              </a:pPr>
              <a:t>‹#›</a:t>
            </a:fld>
            <a:endParaRPr lang="en-US"/>
          </a:p>
        </p:txBody>
      </p:sp>
      <p:sp>
        <p:nvSpPr>
          <p:cNvPr id="14" name="Text Placeholder 3">
            <a:extLst>
              <a:ext uri="{FF2B5EF4-FFF2-40B4-BE49-F238E27FC236}">
                <a16:creationId xmlns:a16="http://schemas.microsoft.com/office/drawing/2014/main" id="{10C3EFF3-F79B-3B4E-0D30-757CB5E0A0EA}"/>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53139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oints Image Header">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FB6599C5-6F76-5003-437C-FFBA55FD0312}"/>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BG 4">
            <a:extLst>
              <a:ext uri="{FF2B5EF4-FFF2-40B4-BE49-F238E27FC236}">
                <a16:creationId xmlns:a16="http://schemas.microsoft.com/office/drawing/2014/main" id="{E51DFF4A-64A5-ABE5-95D6-D04D71FFD7F9}"/>
              </a:ext>
            </a:extLst>
          </p:cNvPr>
          <p:cNvSpPr txBox="1"/>
          <p:nvPr/>
        </p:nvSpPr>
        <p:spPr>
          <a:xfrm>
            <a:off x="9024938" y="2546350"/>
            <a:ext cx="2557462" cy="3582988"/>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3">
            <a:extLst>
              <a:ext uri="{FF2B5EF4-FFF2-40B4-BE49-F238E27FC236}">
                <a16:creationId xmlns:a16="http://schemas.microsoft.com/office/drawing/2014/main" id="{B285B82F-0EB3-CADC-7C88-BBEFE55AE7D2}"/>
              </a:ext>
            </a:extLst>
          </p:cNvPr>
          <p:cNvSpPr txBox="1"/>
          <p:nvPr/>
        </p:nvSpPr>
        <p:spPr>
          <a:xfrm>
            <a:off x="6219825" y="2546350"/>
            <a:ext cx="2557463" cy="3587750"/>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2">
            <a:extLst>
              <a:ext uri="{FF2B5EF4-FFF2-40B4-BE49-F238E27FC236}">
                <a16:creationId xmlns:a16="http://schemas.microsoft.com/office/drawing/2014/main" id="{23143DFF-2557-CB36-E000-A05751EF17F7}"/>
              </a:ext>
            </a:extLst>
          </p:cNvPr>
          <p:cNvSpPr txBox="1"/>
          <p:nvPr/>
        </p:nvSpPr>
        <p:spPr>
          <a:xfrm>
            <a:off x="3414713"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8" name="Content BG 1">
            <a:extLst>
              <a:ext uri="{FF2B5EF4-FFF2-40B4-BE49-F238E27FC236}">
                <a16:creationId xmlns:a16="http://schemas.microsoft.com/office/drawing/2014/main" id="{FA4A7FCE-191B-DBE8-CC50-DECD73BCC595}"/>
              </a:ext>
            </a:extLst>
          </p:cNvPr>
          <p:cNvSpPr txBox="1"/>
          <p:nvPr/>
        </p:nvSpPr>
        <p:spPr>
          <a:xfrm>
            <a:off x="611188" y="2546350"/>
            <a:ext cx="2557462" cy="3587750"/>
          </a:xfrm>
          <a:prstGeom prst="roundRect">
            <a:avLst>
              <a:gd name="adj" fmla="val 4246"/>
            </a:avLst>
          </a:prstGeom>
          <a:solidFill>
            <a:srgbClr val="F2FBF7"/>
          </a:soli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9" name="Graphic 12">
            <a:extLst>
              <a:ext uri="{FF2B5EF4-FFF2-40B4-BE49-F238E27FC236}">
                <a16:creationId xmlns:a16="http://schemas.microsoft.com/office/drawing/2014/main" id="{6B2BFE0A-11CB-E357-BAAA-8F8C89E5879D}"/>
              </a:ext>
            </a:extLst>
          </p:cNvPr>
          <p:cNvPicPr>
            <a:picLocks noChangeAspect="1"/>
          </p:cNvPicPr>
          <p:nvPr/>
        </p:nvPicPr>
        <p:blipFill>
          <a:blip r:embed="rId2"/>
          <a:stretch>
            <a:fillRect/>
          </a:stretch>
        </p:blipFill>
        <p:spPr>
          <a:xfrm>
            <a:off x="11023600" y="319088"/>
            <a:ext cx="847725" cy="182562"/>
          </a:xfrm>
          <a:prstGeom prst="rect">
            <a:avLst/>
          </a:prstGeom>
        </p:spPr>
      </p:pic>
      <p:sp>
        <p:nvSpPr>
          <p:cNvPr id="10" name="TextBox 9">
            <a:extLst>
              <a:ext uri="{FF2B5EF4-FFF2-40B4-BE49-F238E27FC236}">
                <a16:creationId xmlns:a16="http://schemas.microsoft.com/office/drawing/2014/main" id="{9BD9981B-3711-A373-5E9C-9D72A84DB16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19" name="Header 4"/>
          <p:cNvSpPr>
            <a:spLocks noGrp="1"/>
          </p:cNvSpPr>
          <p:nvPr>
            <p:ph type="body" idx="18"/>
          </p:nvPr>
        </p:nvSpPr>
        <p:spPr>
          <a:xfrm>
            <a:off x="9024873" y="4592240"/>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Header 3"/>
          <p:cNvSpPr>
            <a:spLocks noGrp="1"/>
          </p:cNvSpPr>
          <p:nvPr>
            <p:ph type="body" idx="16"/>
          </p:nvPr>
        </p:nvSpPr>
        <p:spPr>
          <a:xfrm>
            <a:off x="6216600"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Header 2"/>
          <p:cNvSpPr>
            <a:spLocks noGrp="1"/>
          </p:cNvSpPr>
          <p:nvPr>
            <p:ph type="body" idx="14"/>
          </p:nvPr>
        </p:nvSpPr>
        <p:spPr>
          <a:xfrm>
            <a:off x="3413894"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09598"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icture Placeholder 1"/>
          <p:cNvSpPr>
            <a:spLocks noGrp="1"/>
          </p:cNvSpPr>
          <p:nvPr>
            <p:ph type="pic" sz="quarter" idx="20"/>
          </p:nvPr>
        </p:nvSpPr>
        <p:spPr>
          <a:xfrm>
            <a:off x="609597"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13" name="Picture Placeholder 1"/>
          <p:cNvSpPr>
            <a:spLocks noGrp="1"/>
          </p:cNvSpPr>
          <p:nvPr>
            <p:ph type="pic" sz="quarter" idx="21"/>
          </p:nvPr>
        </p:nvSpPr>
        <p:spPr>
          <a:xfrm>
            <a:off x="3415484"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21" name="Picture Placeholder 1"/>
          <p:cNvSpPr>
            <a:spLocks noGrp="1"/>
          </p:cNvSpPr>
          <p:nvPr>
            <p:ph type="pic" sz="quarter" idx="22"/>
          </p:nvPr>
        </p:nvSpPr>
        <p:spPr>
          <a:xfrm>
            <a:off x="6219781"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27" name="Picture Placeholder 1"/>
          <p:cNvSpPr>
            <a:spLocks noGrp="1"/>
          </p:cNvSpPr>
          <p:nvPr>
            <p:ph type="pic" sz="quarter" idx="23"/>
          </p:nvPr>
        </p:nvSpPr>
        <p:spPr>
          <a:xfrm>
            <a:off x="9024872"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US" noProof="0"/>
              <a:t>Click icon to add picture</a:t>
            </a:r>
          </a:p>
        </p:txBody>
      </p:sp>
      <p:sp>
        <p:nvSpPr>
          <p:cNvPr id="12" name="Date Placeholder 2">
            <a:extLst>
              <a:ext uri="{FF2B5EF4-FFF2-40B4-BE49-F238E27FC236}">
                <a16:creationId xmlns:a16="http://schemas.microsoft.com/office/drawing/2014/main" id="{0ED9BF95-9EB7-9D91-CA23-B96CA5C3E9B1}"/>
              </a:ext>
            </a:extLst>
          </p:cNvPr>
          <p:cNvSpPr>
            <a:spLocks noGrp="1"/>
          </p:cNvSpPr>
          <p:nvPr>
            <p:ph type="dt" sz="half" idx="24"/>
          </p:nvPr>
        </p:nvSpPr>
        <p:spPr/>
        <p:txBody>
          <a:bodyPr/>
          <a:lstStyle>
            <a:lvl1pPr>
              <a:defRPr sz="700"/>
            </a:lvl1pPr>
          </a:lstStyle>
          <a:p>
            <a:pPr>
              <a:defRPr/>
            </a:pPr>
            <a:endParaRPr lang="en-US"/>
          </a:p>
        </p:txBody>
      </p:sp>
      <p:sp>
        <p:nvSpPr>
          <p:cNvPr id="14" name="Slide Number Placeholder 4">
            <a:extLst>
              <a:ext uri="{FF2B5EF4-FFF2-40B4-BE49-F238E27FC236}">
                <a16:creationId xmlns:a16="http://schemas.microsoft.com/office/drawing/2014/main" id="{A89AE5B0-44D7-7393-06A4-4F50511D9966}"/>
              </a:ext>
            </a:extLst>
          </p:cNvPr>
          <p:cNvSpPr>
            <a:spLocks noGrp="1"/>
          </p:cNvSpPr>
          <p:nvPr>
            <p:ph type="sldNum" sz="quarter" idx="25"/>
          </p:nvPr>
        </p:nvSpPr>
        <p:spPr/>
        <p:txBody>
          <a:bodyPr/>
          <a:lstStyle>
            <a:lvl1pPr>
              <a:defRPr sz="700" smtClean="0"/>
            </a:lvl1pPr>
          </a:lstStyle>
          <a:p>
            <a:pPr>
              <a:defRPr/>
            </a:pPr>
            <a:fld id="{1F91689E-9751-4533-9E1D-65B109AA7474}" type="slidenum">
              <a:rPr lang="en-US"/>
              <a:pPr>
                <a:defRPr/>
              </a:pPr>
              <a:t>‹#›</a:t>
            </a:fld>
            <a:endParaRPr lang="en-US"/>
          </a:p>
        </p:txBody>
      </p:sp>
      <p:sp>
        <p:nvSpPr>
          <p:cNvPr id="16" name="Text Placeholder 3">
            <a:extLst>
              <a:ext uri="{FF2B5EF4-FFF2-40B4-BE49-F238E27FC236}">
                <a16:creationId xmlns:a16="http://schemas.microsoft.com/office/drawing/2014/main" id="{7F57AE5C-7110-E3EC-BF97-E459DEC538A4}"/>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67536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A279A-D959-AA61-37FC-A85D0B85E3B8}"/>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5E3A79F9-A91D-DB41-93C3-AE5B8CD87D92}"/>
              </a:ext>
            </a:extLst>
          </p:cNvPr>
          <p:cNvSpPr>
            <a:spLocks noGrp="1"/>
          </p:cNvSpPr>
          <p:nvPr>
            <p:ph type="dt" sz="half" idx="10"/>
          </p:nvPr>
        </p:nvSpPr>
        <p:spPr/>
        <p:txBody>
          <a:bodyPr/>
          <a:lstStyle>
            <a:lvl1pPr>
              <a:defRPr sz="700"/>
            </a:lvl1pPr>
          </a:lstStyle>
          <a:p>
            <a:pPr>
              <a:defRPr/>
            </a:pPr>
            <a:endParaRPr lang="en-US"/>
          </a:p>
        </p:txBody>
      </p:sp>
      <p:sp>
        <p:nvSpPr>
          <p:cNvPr id="5" name="Slide Number Placeholder 4">
            <a:extLst>
              <a:ext uri="{FF2B5EF4-FFF2-40B4-BE49-F238E27FC236}">
                <a16:creationId xmlns:a16="http://schemas.microsoft.com/office/drawing/2014/main" id="{6C04CC3E-9DC8-E1FE-AC7F-E63846BBA123}"/>
              </a:ext>
            </a:extLst>
          </p:cNvPr>
          <p:cNvSpPr>
            <a:spLocks noGrp="1"/>
          </p:cNvSpPr>
          <p:nvPr>
            <p:ph type="sldNum" sz="quarter" idx="11"/>
          </p:nvPr>
        </p:nvSpPr>
        <p:spPr/>
        <p:txBody>
          <a:bodyPr/>
          <a:lstStyle>
            <a:lvl1pPr>
              <a:defRPr sz="700" smtClean="0"/>
            </a:lvl1pPr>
          </a:lstStyle>
          <a:p>
            <a:pPr>
              <a:defRPr/>
            </a:pPr>
            <a:fld id="{04C23A33-23E4-44B2-9E8B-0073120503B5}" type="slidenum">
              <a:rPr lang="en-US"/>
              <a:pPr>
                <a:defRPr/>
              </a:pPr>
              <a:t>‹#›</a:t>
            </a:fld>
            <a:endParaRPr lang="en-US"/>
          </a:p>
        </p:txBody>
      </p:sp>
    </p:spTree>
    <p:extLst>
      <p:ext uri="{BB962C8B-B14F-4D97-AF65-F5344CB8AC3E}">
        <p14:creationId xmlns:p14="http://schemas.microsoft.com/office/powerpoint/2010/main" val="39359499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788D7-5137-F40C-BFC1-9790DD489DF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Date Placeholder 2">
            <a:extLst>
              <a:ext uri="{FF2B5EF4-FFF2-40B4-BE49-F238E27FC236}">
                <a16:creationId xmlns:a16="http://schemas.microsoft.com/office/drawing/2014/main" id="{299F85FD-8639-CF86-5870-0CBB0FB292FC}"/>
              </a:ext>
            </a:extLst>
          </p:cNvPr>
          <p:cNvSpPr>
            <a:spLocks noGrp="1"/>
          </p:cNvSpPr>
          <p:nvPr>
            <p:ph type="dt" sz="half" idx="10"/>
          </p:nvPr>
        </p:nvSpPr>
        <p:spPr/>
        <p:txBody>
          <a:bodyPr/>
          <a:lstStyle>
            <a:lvl1pPr>
              <a:defRPr sz="700"/>
            </a:lvl1pPr>
          </a:lstStyle>
          <a:p>
            <a:pPr>
              <a:defRPr/>
            </a:pPr>
            <a:endParaRPr lang="en-US"/>
          </a:p>
        </p:txBody>
      </p:sp>
      <p:sp>
        <p:nvSpPr>
          <p:cNvPr id="5" name="Slide Number Placeholder 4">
            <a:extLst>
              <a:ext uri="{FF2B5EF4-FFF2-40B4-BE49-F238E27FC236}">
                <a16:creationId xmlns:a16="http://schemas.microsoft.com/office/drawing/2014/main" id="{C8151940-0322-DC4A-26E2-50780E324425}"/>
              </a:ext>
            </a:extLst>
          </p:cNvPr>
          <p:cNvSpPr>
            <a:spLocks noGrp="1"/>
          </p:cNvSpPr>
          <p:nvPr>
            <p:ph type="sldNum" sz="quarter" idx="11"/>
          </p:nvPr>
        </p:nvSpPr>
        <p:spPr/>
        <p:txBody>
          <a:bodyPr/>
          <a:lstStyle>
            <a:lvl1pPr>
              <a:defRPr sz="700" smtClean="0"/>
            </a:lvl1pPr>
          </a:lstStyle>
          <a:p>
            <a:pPr>
              <a:defRPr/>
            </a:pPr>
            <a:fld id="{2C7EA1D1-C88D-42B9-B817-6F139F315D57}" type="slidenum">
              <a:rPr lang="en-US"/>
              <a:pPr>
                <a:defRPr/>
              </a:pPr>
              <a:t>‹#›</a:t>
            </a:fld>
            <a:endParaRPr lang="en-US"/>
          </a:p>
        </p:txBody>
      </p:sp>
    </p:spTree>
    <p:extLst>
      <p:ext uri="{BB962C8B-B14F-4D97-AF65-F5344CB8AC3E}">
        <p14:creationId xmlns:p14="http://schemas.microsoft.com/office/powerpoint/2010/main" val="209703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hor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08C42-612B-4112-CF76-B78EE5F67D7F}"/>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grpSp>
        <p:nvGrpSpPr>
          <p:cNvPr id="3" name="Group 8">
            <a:extLst>
              <a:ext uri="{FF2B5EF4-FFF2-40B4-BE49-F238E27FC236}">
                <a16:creationId xmlns:a16="http://schemas.microsoft.com/office/drawing/2014/main" id="{DA8571DE-70AF-A5BC-AD41-20FCCE2ADE61}"/>
              </a:ext>
            </a:extLst>
          </p:cNvPr>
          <p:cNvGrpSpPr>
            <a:grpSpLocks/>
          </p:cNvGrpSpPr>
          <p:nvPr/>
        </p:nvGrpSpPr>
        <p:grpSpPr bwMode="auto">
          <a:xfrm>
            <a:off x="9693275" y="5233988"/>
            <a:ext cx="1657350" cy="695325"/>
            <a:chOff x="6606240" y="734707"/>
            <a:chExt cx="1657499" cy="693802"/>
          </a:xfrm>
        </p:grpSpPr>
        <p:grpSp>
          <p:nvGrpSpPr>
            <p:cNvPr id="4" name="Green Arrows">
              <a:extLst>
                <a:ext uri="{FF2B5EF4-FFF2-40B4-BE49-F238E27FC236}">
                  <a16:creationId xmlns:a16="http://schemas.microsoft.com/office/drawing/2014/main" id="{5D5FBF75-CF98-5116-C89E-E7A9A69B1FF6}"/>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915DDE3B-190B-2B5D-6E04-C1F65E15B9F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E5A6875-733F-EDE4-6A92-1EB8276A3464}"/>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10">
              <a:extLst>
                <a:ext uri="{FF2B5EF4-FFF2-40B4-BE49-F238E27FC236}">
                  <a16:creationId xmlns:a16="http://schemas.microsoft.com/office/drawing/2014/main" id="{CEF33756-B8D0-FB30-BD59-1A9DD42B9D58}"/>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3">
            <a:extLst>
              <a:ext uri="{FF2B5EF4-FFF2-40B4-BE49-F238E27FC236}">
                <a16:creationId xmlns:a16="http://schemas.microsoft.com/office/drawing/2014/main" id="{0959D186-F8D8-3DEB-F293-5A588BFDCF84}"/>
              </a:ext>
            </a:extLst>
          </p:cNvPr>
          <p:cNvPicPr/>
          <p:nvPr/>
        </p:nvPicPr>
        <p:blipFill>
          <a:blip r:embed="rId3"/>
          <a:srcRect l="14778"/>
          <a:stretch/>
        </p:blipFill>
        <p:spPr>
          <a:xfrm>
            <a:off x="0" y="0"/>
            <a:ext cx="4471988" cy="1663700"/>
          </a:xfrm>
          <a:prstGeom prst="rect">
            <a:avLst/>
          </a:prstGeom>
        </p:spPr>
      </p:pic>
      <p:pic>
        <p:nvPicPr>
          <p:cNvPr id="9" name="Graphic 14">
            <a:extLst>
              <a:ext uri="{FF2B5EF4-FFF2-40B4-BE49-F238E27FC236}">
                <a16:creationId xmlns:a16="http://schemas.microsoft.com/office/drawing/2014/main" id="{8EF20516-3FDD-5AD6-2784-027DA6463EFE}"/>
              </a:ext>
            </a:extLst>
          </p:cNvPr>
          <p:cNvPicPr>
            <a:picLocks noChangeAspect="1"/>
          </p:cNvPicPr>
          <p:nvPr/>
        </p:nvPicPr>
        <p:blipFill>
          <a:blip r:embed="rId2"/>
          <a:stretch>
            <a:fillRect/>
          </a:stretch>
        </p:blipFill>
        <p:spPr>
          <a:xfrm>
            <a:off x="3060700" y="1558925"/>
            <a:ext cx="698500" cy="209550"/>
          </a:xfrm>
          <a:prstGeom prst="rect">
            <a:avLst/>
          </a:prstGeom>
        </p:spPr>
      </p:pic>
      <p:sp>
        <p:nvSpPr>
          <p:cNvPr id="17" name="Table Placeholder 16"/>
          <p:cNvSpPr>
            <a:spLocks noGrp="1"/>
          </p:cNvSpPr>
          <p:nvPr>
            <p:ph type="tbl" sz="quarter" idx="13"/>
          </p:nvPr>
        </p:nvSpPr>
        <p:spPr>
          <a:xfrm>
            <a:off x="5589002" y="1768336"/>
            <a:ext cx="5602287" cy="3698443"/>
          </a:xfrm>
        </p:spPr>
        <p:txBody>
          <a:bodyPr rtlCol="0">
            <a:noAutofit/>
          </a:bodyPr>
          <a:lstStyle/>
          <a:p>
            <a:pPr lvl="0"/>
            <a:r>
              <a:rPr lang="en-GB" noProof="0"/>
              <a:t>Click icon to add table</a:t>
            </a:r>
            <a:endParaRPr lang="en-US" noProof="0"/>
          </a:p>
        </p:txBody>
      </p:sp>
      <p:sp>
        <p:nvSpPr>
          <p:cNvPr id="12" name="Title 1"/>
          <p:cNvSpPr>
            <a:spLocks noGrp="1"/>
          </p:cNvSpPr>
          <p:nvPr>
            <p:ph type="title" hasCustomPrompt="1"/>
          </p:nvPr>
        </p:nvSpPr>
        <p:spPr>
          <a:xfrm>
            <a:off x="1361099" y="1956262"/>
            <a:ext cx="3759542" cy="2959472"/>
          </a:xfrm>
        </p:spPr>
        <p:txBody>
          <a:bodyPr rtlCol="0" anchor="t">
            <a:noAutofit/>
          </a:bodyPr>
          <a:lstStyle>
            <a:lvl1pPr>
              <a:defRPr lang="en-US" sz="6600" dirty="0">
                <a:latin typeface="+mn-lt"/>
              </a:defRPr>
            </a:lvl1pPr>
          </a:lstStyle>
          <a:p>
            <a:pPr lvl="0"/>
            <a:r>
              <a:rPr lang="en-US"/>
              <a:t>Agenda or TOC</a:t>
            </a:r>
          </a:p>
        </p:txBody>
      </p:sp>
      <p:sp>
        <p:nvSpPr>
          <p:cNvPr id="10" name="Date Placeholder 1">
            <a:extLst>
              <a:ext uri="{FF2B5EF4-FFF2-40B4-BE49-F238E27FC236}">
                <a16:creationId xmlns:a16="http://schemas.microsoft.com/office/drawing/2014/main" id="{8807410C-3187-AB77-81ED-67CB9FCA84CB}"/>
              </a:ext>
            </a:extLst>
          </p:cNvPr>
          <p:cNvSpPr>
            <a:spLocks noGrp="1"/>
          </p:cNvSpPr>
          <p:nvPr>
            <p:ph type="dt" sz="half" idx="14"/>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76F0D616-7225-84FD-0FBD-2E40B2E27859}"/>
              </a:ext>
            </a:extLst>
          </p:cNvPr>
          <p:cNvSpPr>
            <a:spLocks noGrp="1"/>
          </p:cNvSpPr>
          <p:nvPr>
            <p:ph type="sldNum" sz="quarter" idx="15"/>
          </p:nvPr>
        </p:nvSpPr>
        <p:spPr/>
        <p:txBody>
          <a:bodyPr/>
          <a:lstStyle>
            <a:lvl1pPr>
              <a:defRPr/>
            </a:lvl1pPr>
          </a:lstStyle>
          <a:p>
            <a:pPr>
              <a:defRPr/>
            </a:pPr>
            <a:fld id="{097F382C-DF42-4F12-A596-7D4AFB914AB9}" type="slidenum">
              <a:rPr lang="en-US"/>
              <a:pPr>
                <a:defRPr/>
              </a:pPr>
              <a:t>‹#›</a:t>
            </a:fld>
            <a:endParaRPr lang="en-US"/>
          </a:p>
        </p:txBody>
      </p:sp>
    </p:spTree>
    <p:extLst>
      <p:ext uri="{BB962C8B-B14F-4D97-AF65-F5344CB8AC3E}">
        <p14:creationId xmlns:p14="http://schemas.microsoft.com/office/powerpoint/2010/main" val="2946775083"/>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BD140-F45F-3F76-306A-C7B8E1521698}"/>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Date Placeholder 1">
            <a:extLst>
              <a:ext uri="{FF2B5EF4-FFF2-40B4-BE49-F238E27FC236}">
                <a16:creationId xmlns:a16="http://schemas.microsoft.com/office/drawing/2014/main" id="{792CE2ED-0075-AF52-0EDB-ECDFB3A601BF}"/>
              </a:ext>
            </a:extLst>
          </p:cNvPr>
          <p:cNvSpPr>
            <a:spLocks noGrp="1"/>
          </p:cNvSpPr>
          <p:nvPr>
            <p:ph type="dt" sz="half"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E6D40E9-EE80-AA90-3E13-04A20AD2DB41}"/>
              </a:ext>
            </a:extLst>
          </p:cNvPr>
          <p:cNvSpPr>
            <a:spLocks noGrp="1"/>
          </p:cNvSpPr>
          <p:nvPr>
            <p:ph type="sldNum" sz="quarter" idx="11"/>
          </p:nvPr>
        </p:nvSpPr>
        <p:spPr/>
        <p:txBody>
          <a:bodyPr/>
          <a:lstStyle>
            <a:lvl1pPr>
              <a:defRPr/>
            </a:lvl1pPr>
          </a:lstStyle>
          <a:p>
            <a:pPr>
              <a:defRPr/>
            </a:pPr>
            <a:fld id="{71DE461A-E60B-428A-B952-4E3494D16188}" type="slidenum">
              <a:rPr lang="en-US"/>
              <a:pPr>
                <a:defRPr/>
              </a:pPr>
              <a:t>‹#›</a:t>
            </a:fld>
            <a:endParaRPr lang="en-US"/>
          </a:p>
        </p:txBody>
      </p:sp>
    </p:spTree>
    <p:extLst>
      <p:ext uri="{BB962C8B-B14F-4D97-AF65-F5344CB8AC3E}">
        <p14:creationId xmlns:p14="http://schemas.microsoft.com/office/powerpoint/2010/main" val="862311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EAED9-DB63-0843-A642-F2B7037ABEC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Box 2">
            <a:extLst>
              <a:ext uri="{FF2B5EF4-FFF2-40B4-BE49-F238E27FC236}">
                <a16:creationId xmlns:a16="http://schemas.microsoft.com/office/drawing/2014/main" id="{05DE9A4B-611A-B53C-A9EE-2938CCCD2A2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4" name="Date Placeholder 1">
            <a:extLst>
              <a:ext uri="{FF2B5EF4-FFF2-40B4-BE49-F238E27FC236}">
                <a16:creationId xmlns:a16="http://schemas.microsoft.com/office/drawing/2014/main" id="{2E40858A-73AF-5C91-4FEB-35E15C577747}"/>
              </a:ext>
            </a:extLst>
          </p:cNvPr>
          <p:cNvSpPr>
            <a:spLocks noGrp="1"/>
          </p:cNvSpPr>
          <p:nvPr>
            <p:ph type="dt" sz="half"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8D564549-D5E4-D075-188D-53E828E0395E}"/>
              </a:ext>
            </a:extLst>
          </p:cNvPr>
          <p:cNvSpPr>
            <a:spLocks noGrp="1"/>
          </p:cNvSpPr>
          <p:nvPr>
            <p:ph type="sldNum" sz="quarter" idx="11"/>
          </p:nvPr>
        </p:nvSpPr>
        <p:spPr/>
        <p:txBody>
          <a:bodyPr/>
          <a:lstStyle>
            <a:lvl1pPr>
              <a:defRPr/>
            </a:lvl1pPr>
          </a:lstStyle>
          <a:p>
            <a:pPr>
              <a:defRPr/>
            </a:pPr>
            <a:fld id="{73D061B9-11F9-415F-B628-9372E5ABA5F0}" type="slidenum">
              <a:rPr lang="en-US"/>
              <a:pPr>
                <a:defRPr/>
              </a:pPr>
              <a:t>‹#›</a:t>
            </a:fld>
            <a:endParaRPr lang="en-US"/>
          </a:p>
        </p:txBody>
      </p:sp>
    </p:spTree>
    <p:extLst>
      <p:ext uri="{BB962C8B-B14F-4D97-AF65-F5344CB8AC3E}">
        <p14:creationId xmlns:p14="http://schemas.microsoft.com/office/powerpoint/2010/main" val="8018189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ight Gr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B05FF-D12A-3DEC-E1F1-8753A4BDF48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cxnSp>
        <p:nvCxnSpPr>
          <p:cNvPr id="4" name="Straight Connector 3">
            <a:extLst>
              <a:ext uri="{FF2B5EF4-FFF2-40B4-BE49-F238E27FC236}">
                <a16:creationId xmlns:a16="http://schemas.microsoft.com/office/drawing/2014/main" id="{317830A3-8D64-CCEA-A0C6-23BDD40C0E83}"/>
              </a:ext>
            </a:extLst>
          </p:cNvPr>
          <p:cNvCxnSpPr>
            <a:cxnSpLocks/>
          </p:cNvCxnSpPr>
          <p:nvPr/>
        </p:nvCxnSpPr>
        <p:spPr>
          <a:xfrm>
            <a:off x="5105400" y="3429000"/>
            <a:ext cx="6477000"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6E9F7E-1123-C007-3540-54412820BA3F}"/>
              </a:ext>
            </a:extLst>
          </p:cNvPr>
          <p:cNvCxnSpPr>
            <a:cxnSpLocks/>
          </p:cNvCxnSpPr>
          <p:nvPr/>
        </p:nvCxnSpPr>
        <p:spPr>
          <a:xfrm flipH="1">
            <a:off x="8343900" y="1019175"/>
            <a:ext cx="0" cy="48514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598" y="1018504"/>
            <a:ext cx="4162427" cy="1738764"/>
          </a:xfrm>
        </p:spPr>
        <p:txBody>
          <a:bodyPr anchor="t"/>
          <a:lstStyle>
            <a:lvl1pPr>
              <a:defRPr sz="3200"/>
            </a:lvl1pPr>
          </a:lstStyle>
          <a:p>
            <a:r>
              <a:rPr lang="en-US"/>
              <a:t>Click to edit Master title style</a:t>
            </a:r>
          </a:p>
        </p:txBody>
      </p:sp>
      <p:sp>
        <p:nvSpPr>
          <p:cNvPr id="9" name="Content Placeholder 1"/>
          <p:cNvSpPr>
            <a:spLocks noGrp="1"/>
          </p:cNvSpPr>
          <p:nvPr>
            <p:ph sz="quarter" idx="13"/>
          </p:nvPr>
        </p:nvSpPr>
        <p:spPr>
          <a:xfrm>
            <a:off x="5105401"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p:cNvSpPr>
            <a:spLocks noGrp="1"/>
          </p:cNvSpPr>
          <p:nvPr>
            <p:ph sz="quarter" idx="14"/>
          </p:nvPr>
        </p:nvSpPr>
        <p:spPr>
          <a:xfrm>
            <a:off x="8564882"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p:cNvSpPr>
            <a:spLocks noGrp="1"/>
          </p:cNvSpPr>
          <p:nvPr>
            <p:ph sz="quarter" idx="15"/>
          </p:nvPr>
        </p:nvSpPr>
        <p:spPr>
          <a:xfrm>
            <a:off x="5105400"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
          <p:cNvSpPr>
            <a:spLocks noGrp="1"/>
          </p:cNvSpPr>
          <p:nvPr>
            <p:ph sz="quarter" idx="16"/>
          </p:nvPr>
        </p:nvSpPr>
        <p:spPr>
          <a:xfrm>
            <a:off x="8564882"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4B7D1FB3-42E8-3F85-5539-B94F7DEFD4C4}"/>
              </a:ext>
            </a:extLst>
          </p:cNvPr>
          <p:cNvSpPr>
            <a:spLocks noGrp="1"/>
          </p:cNvSpPr>
          <p:nvPr>
            <p:ph type="dt" sz="half" idx="17"/>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EBABB7A-C21A-FE1B-E247-7E57012C14FD}"/>
              </a:ext>
            </a:extLst>
          </p:cNvPr>
          <p:cNvSpPr>
            <a:spLocks noGrp="1"/>
          </p:cNvSpPr>
          <p:nvPr>
            <p:ph type="sldNum" sz="quarter" idx="18"/>
          </p:nvPr>
        </p:nvSpPr>
        <p:spPr/>
        <p:txBody>
          <a:bodyPr/>
          <a:lstStyle>
            <a:lvl1pPr>
              <a:defRPr/>
            </a:lvl1pPr>
          </a:lstStyle>
          <a:p>
            <a:pPr>
              <a:defRPr/>
            </a:pPr>
            <a:fld id="{36E788C7-B76D-4EE8-8ED5-EFA44A178A8E}" type="slidenum">
              <a:rPr lang="en-US"/>
              <a:pPr>
                <a:defRPr/>
              </a:pPr>
              <a:t>‹#›</a:t>
            </a:fld>
            <a:endParaRPr lang="en-US"/>
          </a:p>
        </p:txBody>
      </p:sp>
    </p:spTree>
    <p:extLst>
      <p:ext uri="{BB962C8B-B14F-4D97-AF65-F5344CB8AC3E}">
        <p14:creationId xmlns:p14="http://schemas.microsoft.com/office/powerpoint/2010/main" val="3617831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C6A3C-D34E-538D-3C47-D912016A6AA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1"/>
          <p:cNvSpPr>
            <a:spLocks noGrp="1"/>
          </p:cNvSpPr>
          <p:nvPr>
            <p:ph sz="quarter" idx="13"/>
          </p:nvPr>
        </p:nvSpPr>
        <p:spPr>
          <a:xfrm>
            <a:off x="5183188" y="987426"/>
            <a:ext cx="6172200" cy="4881562"/>
          </a:xfrm>
        </p:spPr>
        <p:txBody>
          <a:bodyPr/>
          <a:lstStyle>
            <a:lvl4pPr marL="687388" indent="-228600">
              <a:spcBef>
                <a:spcPts val="300"/>
              </a:spcBef>
              <a:spcAft>
                <a:spcPts val="300"/>
              </a:spcAft>
              <a:defRPr sz="1200"/>
            </a:lvl4pPr>
            <a:lvl5pPr marL="914400" indent="-227013">
              <a:spcBef>
                <a:spcPts val="300"/>
              </a:spcBef>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8059C-2166-3FBB-E8D5-EE286D773DE8}"/>
              </a:ext>
            </a:extLst>
          </p:cNvPr>
          <p:cNvSpPr>
            <a:spLocks noGrp="1"/>
          </p:cNvSpPr>
          <p:nvPr>
            <p:ph type="dt" sz="half" idx="14"/>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34CA68D5-D820-EFF6-81FE-25C7BCAC51A4}"/>
              </a:ext>
            </a:extLst>
          </p:cNvPr>
          <p:cNvSpPr>
            <a:spLocks noGrp="1"/>
          </p:cNvSpPr>
          <p:nvPr>
            <p:ph type="sldNum" sz="quarter" idx="15"/>
          </p:nvPr>
        </p:nvSpPr>
        <p:spPr/>
        <p:txBody>
          <a:bodyPr/>
          <a:lstStyle>
            <a:lvl1pPr>
              <a:defRPr/>
            </a:lvl1pPr>
          </a:lstStyle>
          <a:p>
            <a:pPr>
              <a:defRPr/>
            </a:pPr>
            <a:fld id="{10EC6AB6-6F27-4A83-BD16-0EB3ADA97E60}" type="slidenum">
              <a:rPr lang="en-US"/>
              <a:pPr>
                <a:defRPr/>
              </a:pPr>
              <a:t>‹#›</a:t>
            </a:fld>
            <a:endParaRPr lang="en-US"/>
          </a:p>
        </p:txBody>
      </p:sp>
    </p:spTree>
    <p:extLst>
      <p:ext uri="{BB962C8B-B14F-4D97-AF65-F5344CB8AC3E}">
        <p14:creationId xmlns:p14="http://schemas.microsoft.com/office/powerpoint/2010/main" val="2738699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EDAE7-E8DC-3668-5F69-090B602DA09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8" name="Title 1"/>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2"/>
          <p:cNvSpPr>
            <a:spLocks noGrp="1"/>
          </p:cNvSpPr>
          <p:nvPr>
            <p:ph type="pic" idx="1"/>
          </p:nvPr>
        </p:nvSpPr>
        <p:spPr>
          <a:xfrm>
            <a:off x="5183188" y="1018504"/>
            <a:ext cx="6172200" cy="4842546"/>
          </a:xfrm>
          <a:prstGeom prst="roundRect">
            <a:avLst>
              <a:gd name="adj" fmla="val 2962"/>
            </a:avLst>
          </a:prstGeom>
          <a:noFill/>
        </p:spPr>
        <p:txBody>
          <a:bodyPr rtlCol="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Date Placeholder 4">
            <a:extLst>
              <a:ext uri="{FF2B5EF4-FFF2-40B4-BE49-F238E27FC236}">
                <a16:creationId xmlns:a16="http://schemas.microsoft.com/office/drawing/2014/main" id="{DE41B388-18EB-568B-5268-8C8B7830ADC6}"/>
              </a:ext>
            </a:extLst>
          </p:cNvPr>
          <p:cNvSpPr>
            <a:spLocks noGrp="1"/>
          </p:cNvSpPr>
          <p:nvPr>
            <p:ph type="dt" sz="half" idx="10"/>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2498F47E-3399-2939-15DB-A78984D39464}"/>
              </a:ext>
            </a:extLst>
          </p:cNvPr>
          <p:cNvSpPr>
            <a:spLocks noGrp="1"/>
          </p:cNvSpPr>
          <p:nvPr>
            <p:ph type="sldNum" sz="quarter" idx="11"/>
          </p:nvPr>
        </p:nvSpPr>
        <p:spPr/>
        <p:txBody>
          <a:bodyPr/>
          <a:lstStyle>
            <a:lvl1pPr>
              <a:defRPr/>
            </a:lvl1pPr>
          </a:lstStyle>
          <a:p>
            <a:pPr>
              <a:defRPr/>
            </a:pPr>
            <a:fld id="{50FD6E26-1B6C-450B-B564-A84D280BAA60}" type="slidenum">
              <a:rPr lang="en-US"/>
              <a:pPr>
                <a:defRPr/>
              </a:pPr>
              <a:t>‹#›</a:t>
            </a:fld>
            <a:endParaRPr lang="en-US"/>
          </a:p>
        </p:txBody>
      </p:sp>
    </p:spTree>
    <p:extLst>
      <p:ext uri="{BB962C8B-B14F-4D97-AF65-F5344CB8AC3E}">
        <p14:creationId xmlns:p14="http://schemas.microsoft.com/office/powerpoint/2010/main" val="31643970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Gradient LT BG">
    <p:spTree>
      <p:nvGrpSpPr>
        <p:cNvPr id="1" name=""/>
        <p:cNvGrpSpPr/>
        <p:nvPr/>
      </p:nvGrpSpPr>
      <p:grpSpPr>
        <a:xfrm>
          <a:off x="0" y="0"/>
          <a:ext cx="0" cy="0"/>
          <a:chOff x="0" y="0"/>
          <a:chExt cx="0" cy="0"/>
        </a:xfrm>
      </p:grpSpPr>
      <p:sp>
        <p:nvSpPr>
          <p:cNvPr id="3" name="BG Light Gradient">
            <a:extLst>
              <a:ext uri="{FF2B5EF4-FFF2-40B4-BE49-F238E27FC236}">
                <a16:creationId xmlns:a16="http://schemas.microsoft.com/office/drawing/2014/main" id="{4BB64204-52B1-BDC3-3152-39D3DB0A2606}"/>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Graphic 8">
            <a:extLst>
              <a:ext uri="{FF2B5EF4-FFF2-40B4-BE49-F238E27FC236}">
                <a16:creationId xmlns:a16="http://schemas.microsoft.com/office/drawing/2014/main" id="{4F71D73E-2E01-CECA-5329-9433CA8EA8E1}"/>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6B2EE58D-B694-7C9C-9287-A29325C7995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6" name="Date Placeholder 2">
            <a:extLst>
              <a:ext uri="{FF2B5EF4-FFF2-40B4-BE49-F238E27FC236}">
                <a16:creationId xmlns:a16="http://schemas.microsoft.com/office/drawing/2014/main" id="{607CF9CD-912F-68EE-5E5A-7BCB0B8A3115}"/>
              </a:ext>
            </a:extLst>
          </p:cNvPr>
          <p:cNvSpPr>
            <a:spLocks noGrp="1"/>
          </p:cNvSpPr>
          <p:nvPr>
            <p:ph type="dt" sz="half" idx="10"/>
          </p:nvPr>
        </p:nvSpPr>
        <p:spPr/>
        <p:txBody>
          <a:bodyPr/>
          <a:lstStyle>
            <a:lvl1pPr>
              <a:defRPr sz="700"/>
            </a:lvl1pPr>
          </a:lstStyle>
          <a:p>
            <a:pPr>
              <a:defRPr/>
            </a:pPr>
            <a:endParaRPr lang="en-US"/>
          </a:p>
        </p:txBody>
      </p:sp>
      <p:sp>
        <p:nvSpPr>
          <p:cNvPr id="7" name="Slide Number Placeholder 4">
            <a:extLst>
              <a:ext uri="{FF2B5EF4-FFF2-40B4-BE49-F238E27FC236}">
                <a16:creationId xmlns:a16="http://schemas.microsoft.com/office/drawing/2014/main" id="{15432C5F-106B-A21D-DE74-2D6E343B85D0}"/>
              </a:ext>
            </a:extLst>
          </p:cNvPr>
          <p:cNvSpPr>
            <a:spLocks noGrp="1"/>
          </p:cNvSpPr>
          <p:nvPr>
            <p:ph type="sldNum" sz="quarter" idx="11"/>
          </p:nvPr>
        </p:nvSpPr>
        <p:spPr/>
        <p:txBody>
          <a:bodyPr/>
          <a:lstStyle>
            <a:lvl1pPr>
              <a:defRPr sz="700" smtClean="0"/>
            </a:lvl1pPr>
          </a:lstStyle>
          <a:p>
            <a:pPr>
              <a:defRPr/>
            </a:pPr>
            <a:fld id="{A46F1F9C-FD04-4EE0-934B-B58B2A9EF874}" type="slidenum">
              <a:rPr lang="en-US"/>
              <a:pPr>
                <a:defRPr/>
              </a:pPr>
              <a:t>‹#›</a:t>
            </a:fld>
            <a:endParaRPr lang="en-US"/>
          </a:p>
        </p:txBody>
      </p:sp>
    </p:spTree>
    <p:extLst>
      <p:ext uri="{BB962C8B-B14F-4D97-AF65-F5344CB8AC3E}">
        <p14:creationId xmlns:p14="http://schemas.microsoft.com/office/powerpoint/2010/main" val="57032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ubtitle">
    <p:spTree>
      <p:nvGrpSpPr>
        <p:cNvPr id="1" name=""/>
        <p:cNvGrpSpPr/>
        <p:nvPr/>
      </p:nvGrpSpPr>
      <p:grpSpPr>
        <a:xfrm>
          <a:off x="0" y="0"/>
          <a:ext cx="0" cy="0"/>
          <a:chOff x="0" y="0"/>
          <a:chExt cx="0" cy="0"/>
        </a:xfrm>
      </p:grpSpPr>
      <p:sp>
        <p:nvSpPr>
          <p:cNvPr id="3" name="BG Light Gradient">
            <a:extLst>
              <a:ext uri="{FF2B5EF4-FFF2-40B4-BE49-F238E27FC236}">
                <a16:creationId xmlns:a16="http://schemas.microsoft.com/office/drawing/2014/main" id="{B9B5E868-D6E8-85B2-EC0F-A407EB605AEE}"/>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ninjaOne Logo">
            <a:extLst>
              <a:ext uri="{FF2B5EF4-FFF2-40B4-BE49-F238E27FC236}">
                <a16:creationId xmlns:a16="http://schemas.microsoft.com/office/drawing/2014/main" id="{2653D549-58FB-8AE3-A39B-F8883AA2F4CA}"/>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428BFEF6-0EF8-4A32-A974-7577B8298680}"/>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2">
            <a:extLst>
              <a:ext uri="{FF2B5EF4-FFF2-40B4-BE49-F238E27FC236}">
                <a16:creationId xmlns:a16="http://schemas.microsoft.com/office/drawing/2014/main" id="{D6B66312-12A4-BE16-B59E-BD7ACAAC082D}"/>
              </a:ext>
            </a:extLst>
          </p:cNvPr>
          <p:cNvSpPr>
            <a:spLocks noGrp="1"/>
          </p:cNvSpPr>
          <p:nvPr>
            <p:ph type="dt" sz="half" idx="10"/>
          </p:nvPr>
        </p:nvSpPr>
        <p:spPr/>
        <p:txBody>
          <a:bodyPr/>
          <a:lstStyle>
            <a:lvl1pPr>
              <a:defRPr sz="700"/>
            </a:lvl1pPr>
          </a:lstStyle>
          <a:p>
            <a:pPr>
              <a:defRPr/>
            </a:pPr>
            <a:endParaRPr lang="en-US"/>
          </a:p>
        </p:txBody>
      </p:sp>
      <p:sp>
        <p:nvSpPr>
          <p:cNvPr id="8" name="Slide Number Placeholder 4">
            <a:extLst>
              <a:ext uri="{FF2B5EF4-FFF2-40B4-BE49-F238E27FC236}">
                <a16:creationId xmlns:a16="http://schemas.microsoft.com/office/drawing/2014/main" id="{5B33534D-E1AB-5DEE-4617-C81480877DAA}"/>
              </a:ext>
            </a:extLst>
          </p:cNvPr>
          <p:cNvSpPr>
            <a:spLocks noGrp="1"/>
          </p:cNvSpPr>
          <p:nvPr>
            <p:ph type="sldNum" sz="quarter" idx="11"/>
          </p:nvPr>
        </p:nvSpPr>
        <p:spPr/>
        <p:txBody>
          <a:bodyPr/>
          <a:lstStyle>
            <a:lvl1pPr>
              <a:defRPr sz="700" smtClean="0"/>
            </a:lvl1pPr>
          </a:lstStyle>
          <a:p>
            <a:pPr>
              <a:defRPr/>
            </a:pPr>
            <a:fld id="{80B095E1-BC1C-410E-8F73-8A0783710F9D}" type="slidenum">
              <a:rPr lang="en-US"/>
              <a:pPr>
                <a:defRPr/>
              </a:pPr>
              <a:t>‹#›</a:t>
            </a:fld>
            <a:endParaRPr lang="en-US"/>
          </a:p>
        </p:txBody>
      </p:sp>
    </p:spTree>
    <p:extLst>
      <p:ext uri="{BB962C8B-B14F-4D97-AF65-F5344CB8AC3E}">
        <p14:creationId xmlns:p14="http://schemas.microsoft.com/office/powerpoint/2010/main" val="19838279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ur Points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EEF6C291-E69F-84C9-B526-F51C163B8A8A}"/>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3">
            <a:extLst>
              <a:ext uri="{FF2B5EF4-FFF2-40B4-BE49-F238E27FC236}">
                <a16:creationId xmlns:a16="http://schemas.microsoft.com/office/drawing/2014/main" id="{BA65885D-377B-2ECD-D963-CFE284EE84F7}"/>
              </a:ext>
            </a:extLst>
          </p:cNvPr>
          <p:cNvSpPr txBox="1"/>
          <p:nvPr/>
        </p:nvSpPr>
        <p:spPr>
          <a:xfrm>
            <a:off x="8562975" y="2546350"/>
            <a:ext cx="3017838"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5" name="Content BG 2">
            <a:extLst>
              <a:ext uri="{FF2B5EF4-FFF2-40B4-BE49-F238E27FC236}">
                <a16:creationId xmlns:a16="http://schemas.microsoft.com/office/drawing/2014/main" id="{16DEFC88-5749-F506-4F47-A4B608FBD261}"/>
              </a:ext>
            </a:extLst>
          </p:cNvPr>
          <p:cNvSpPr txBox="1"/>
          <p:nvPr/>
        </p:nvSpPr>
        <p:spPr>
          <a:xfrm>
            <a:off x="4587875" y="2546350"/>
            <a:ext cx="3016250"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1">
            <a:extLst>
              <a:ext uri="{FF2B5EF4-FFF2-40B4-BE49-F238E27FC236}">
                <a16:creationId xmlns:a16="http://schemas.microsoft.com/office/drawing/2014/main" id="{4EA2E6AF-277F-771A-A255-73D7410EB124}"/>
              </a:ext>
            </a:extLst>
          </p:cNvPr>
          <p:cNvSpPr txBox="1"/>
          <p:nvPr/>
        </p:nvSpPr>
        <p:spPr>
          <a:xfrm>
            <a:off x="611188" y="2546350"/>
            <a:ext cx="3017837"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pic>
        <p:nvPicPr>
          <p:cNvPr id="7" name="ninjaOne Logo">
            <a:extLst>
              <a:ext uri="{FF2B5EF4-FFF2-40B4-BE49-F238E27FC236}">
                <a16:creationId xmlns:a16="http://schemas.microsoft.com/office/drawing/2014/main" id="{3D86FFD5-27F7-608B-A4A1-E6BB628C1B55}"/>
              </a:ext>
            </a:extLst>
          </p:cNvPr>
          <p:cNvPicPr>
            <a:picLocks noChangeAspect="1"/>
          </p:cNvPicPr>
          <p:nvPr/>
        </p:nvPicPr>
        <p:blipFill>
          <a:blip r:embed="rId2"/>
          <a:stretch>
            <a:fillRect/>
          </a:stretch>
        </p:blipFill>
        <p:spPr>
          <a:xfrm>
            <a:off x="11023600" y="319088"/>
            <a:ext cx="847725" cy="182562"/>
          </a:xfrm>
          <a:prstGeom prst="rect">
            <a:avLst/>
          </a:prstGeom>
        </p:spPr>
      </p:pic>
      <p:sp>
        <p:nvSpPr>
          <p:cNvPr id="8" name="TextBox 7">
            <a:extLst>
              <a:ext uri="{FF2B5EF4-FFF2-40B4-BE49-F238E27FC236}">
                <a16:creationId xmlns:a16="http://schemas.microsoft.com/office/drawing/2014/main" id="{609E8414-5429-8463-1413-23DFE3D6C3C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Header 3"/>
          <p:cNvSpPr>
            <a:spLocks noGrp="1"/>
          </p:cNvSpPr>
          <p:nvPr>
            <p:ph type="body" idx="24"/>
          </p:nvPr>
        </p:nvSpPr>
        <p:spPr>
          <a:xfrm>
            <a:off x="8561701"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09598"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3"/>
          <p:cNvSpPr>
            <a:spLocks noGrp="1"/>
          </p:cNvSpPr>
          <p:nvPr>
            <p:ph type="body" idx="25"/>
          </p:nvPr>
        </p:nvSpPr>
        <p:spPr>
          <a:xfrm>
            <a:off x="8561701"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5"/>
          </p:nvPr>
        </p:nvSpPr>
        <p:spPr>
          <a:xfrm>
            <a:off x="4587240"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
          <p:cNvSpPr>
            <a:spLocks noGrp="1"/>
          </p:cNvSpPr>
          <p:nvPr>
            <p:ph type="body" idx="13"/>
          </p:nvPr>
        </p:nvSpPr>
        <p:spPr>
          <a:xfrm>
            <a:off x="609598"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1"/>
          <p:cNvSpPr>
            <a:spLocks noGrp="1"/>
          </p:cNvSpPr>
          <p:nvPr>
            <p:ph type="pic" sz="quarter" idx="20"/>
          </p:nvPr>
        </p:nvSpPr>
        <p:spPr>
          <a:xfrm>
            <a:off x="1798318"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3" name="Picture Placeholder 2"/>
          <p:cNvSpPr>
            <a:spLocks noGrp="1"/>
          </p:cNvSpPr>
          <p:nvPr>
            <p:ph type="pic" sz="quarter" idx="21"/>
          </p:nvPr>
        </p:nvSpPr>
        <p:spPr>
          <a:xfrm>
            <a:off x="5775960"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5" name="Picture Placeholder 3"/>
          <p:cNvSpPr>
            <a:spLocks noGrp="1"/>
          </p:cNvSpPr>
          <p:nvPr>
            <p:ph type="pic" sz="quarter" idx="23"/>
          </p:nvPr>
        </p:nvSpPr>
        <p:spPr>
          <a:xfrm>
            <a:off x="9752012"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9" name="Date Placeholder 2">
            <a:extLst>
              <a:ext uri="{FF2B5EF4-FFF2-40B4-BE49-F238E27FC236}">
                <a16:creationId xmlns:a16="http://schemas.microsoft.com/office/drawing/2014/main" id="{DA2F1541-F164-66C0-5739-9B10F5816D60}"/>
              </a:ext>
            </a:extLst>
          </p:cNvPr>
          <p:cNvSpPr>
            <a:spLocks noGrp="1"/>
          </p:cNvSpPr>
          <p:nvPr>
            <p:ph type="dt" sz="half" idx="26"/>
          </p:nvPr>
        </p:nvSpPr>
        <p:spPr/>
        <p:txBody>
          <a:bodyPr/>
          <a:lstStyle>
            <a:lvl1pPr>
              <a:defRPr sz="700"/>
            </a:lvl1pPr>
          </a:lstStyle>
          <a:p>
            <a:pPr>
              <a:defRPr/>
            </a:pPr>
            <a:endParaRPr lang="en-US"/>
          </a:p>
        </p:txBody>
      </p:sp>
      <p:sp>
        <p:nvSpPr>
          <p:cNvPr id="10" name="Slide Number Placeholder 4">
            <a:extLst>
              <a:ext uri="{FF2B5EF4-FFF2-40B4-BE49-F238E27FC236}">
                <a16:creationId xmlns:a16="http://schemas.microsoft.com/office/drawing/2014/main" id="{5F42A6B0-2F94-DD06-96D2-F592C1226CC1}"/>
              </a:ext>
            </a:extLst>
          </p:cNvPr>
          <p:cNvSpPr>
            <a:spLocks noGrp="1"/>
          </p:cNvSpPr>
          <p:nvPr>
            <p:ph type="sldNum" sz="quarter" idx="27"/>
          </p:nvPr>
        </p:nvSpPr>
        <p:spPr/>
        <p:txBody>
          <a:bodyPr/>
          <a:lstStyle>
            <a:lvl1pPr>
              <a:defRPr sz="700" smtClean="0"/>
            </a:lvl1pPr>
          </a:lstStyle>
          <a:p>
            <a:pPr>
              <a:defRPr/>
            </a:pPr>
            <a:fld id="{3621EECB-4008-4086-B6C1-D65BAF9ABED1}" type="slidenum">
              <a:rPr lang="en-US"/>
              <a:pPr>
                <a:defRPr/>
              </a:pPr>
              <a:t>‹#›</a:t>
            </a:fld>
            <a:endParaRPr lang="en-US"/>
          </a:p>
        </p:txBody>
      </p:sp>
    </p:spTree>
    <p:extLst>
      <p:ext uri="{BB962C8B-B14F-4D97-AF65-F5344CB8AC3E}">
        <p14:creationId xmlns:p14="http://schemas.microsoft.com/office/powerpoint/2010/main" val="19622075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Topics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8921C794-44C1-F109-D388-1D049EA39AAA}"/>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4">
            <a:extLst>
              <a:ext uri="{FF2B5EF4-FFF2-40B4-BE49-F238E27FC236}">
                <a16:creationId xmlns:a16="http://schemas.microsoft.com/office/drawing/2014/main" id="{83609E35-BB4E-555B-F613-0539EA3328F8}"/>
              </a:ext>
            </a:extLst>
          </p:cNvPr>
          <p:cNvSpPr txBox="1"/>
          <p:nvPr/>
        </p:nvSpPr>
        <p:spPr>
          <a:xfrm>
            <a:off x="9024938" y="2546350"/>
            <a:ext cx="2557462" cy="3582988"/>
          </a:xfrm>
          <a:prstGeom prst="roundRect">
            <a:avLst>
              <a:gd name="adj" fmla="val 5329"/>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5" name="Content BG 3">
            <a:extLst>
              <a:ext uri="{FF2B5EF4-FFF2-40B4-BE49-F238E27FC236}">
                <a16:creationId xmlns:a16="http://schemas.microsoft.com/office/drawing/2014/main" id="{AECB4EDD-4021-7CBB-56AC-00BC52A97F4A}"/>
              </a:ext>
            </a:extLst>
          </p:cNvPr>
          <p:cNvSpPr txBox="1"/>
          <p:nvPr/>
        </p:nvSpPr>
        <p:spPr>
          <a:xfrm>
            <a:off x="6219825" y="2546350"/>
            <a:ext cx="2557463" cy="3587750"/>
          </a:xfrm>
          <a:prstGeom prst="roundRect">
            <a:avLst>
              <a:gd name="adj" fmla="val 5600"/>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2">
            <a:extLst>
              <a:ext uri="{FF2B5EF4-FFF2-40B4-BE49-F238E27FC236}">
                <a16:creationId xmlns:a16="http://schemas.microsoft.com/office/drawing/2014/main" id="{C3E2F997-FB9A-4ECD-16F0-96AE4295EF2C}"/>
              </a:ext>
            </a:extLst>
          </p:cNvPr>
          <p:cNvSpPr txBox="1"/>
          <p:nvPr/>
        </p:nvSpPr>
        <p:spPr>
          <a:xfrm>
            <a:off x="3414713" y="2546350"/>
            <a:ext cx="2557462" cy="3587750"/>
          </a:xfrm>
          <a:prstGeom prst="roundRect">
            <a:avLst>
              <a:gd name="adj" fmla="val 4246"/>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1">
            <a:extLst>
              <a:ext uri="{FF2B5EF4-FFF2-40B4-BE49-F238E27FC236}">
                <a16:creationId xmlns:a16="http://schemas.microsoft.com/office/drawing/2014/main" id="{231BEF4C-D5CC-6591-6EBC-0C4A8EA03BE0}"/>
              </a:ext>
            </a:extLst>
          </p:cNvPr>
          <p:cNvSpPr txBox="1"/>
          <p:nvPr/>
        </p:nvSpPr>
        <p:spPr>
          <a:xfrm>
            <a:off x="611188" y="2546350"/>
            <a:ext cx="2557462" cy="3587750"/>
          </a:xfrm>
          <a:prstGeom prst="roundRect">
            <a:avLst>
              <a:gd name="adj" fmla="val 4246"/>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8" name="ninjaOne Logo">
            <a:extLst>
              <a:ext uri="{FF2B5EF4-FFF2-40B4-BE49-F238E27FC236}">
                <a16:creationId xmlns:a16="http://schemas.microsoft.com/office/drawing/2014/main" id="{A2301BB2-0BFF-B957-0161-17E452A22F1A}"/>
              </a:ext>
            </a:extLst>
          </p:cNvPr>
          <p:cNvPicPr>
            <a:picLocks noChangeAspect="1"/>
          </p:cNvPicPr>
          <p:nvPr/>
        </p:nvPicPr>
        <p:blipFill>
          <a:blip r:embed="rId2"/>
          <a:stretch>
            <a:fillRect/>
          </a:stretch>
        </p:blipFill>
        <p:spPr>
          <a:xfrm>
            <a:off x="11023600" y="319088"/>
            <a:ext cx="847725" cy="182562"/>
          </a:xfrm>
          <a:prstGeom prst="rect">
            <a:avLst/>
          </a:prstGeom>
        </p:spPr>
      </p:pic>
      <p:sp>
        <p:nvSpPr>
          <p:cNvPr id="9" name="TextBox 8">
            <a:extLst>
              <a:ext uri="{FF2B5EF4-FFF2-40B4-BE49-F238E27FC236}">
                <a16:creationId xmlns:a16="http://schemas.microsoft.com/office/drawing/2014/main" id="{E103F946-3481-1862-7F7C-C9B745877C45}"/>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20" name="Text Placeholder 4"/>
          <p:cNvSpPr>
            <a:spLocks noGrp="1"/>
          </p:cNvSpPr>
          <p:nvPr>
            <p:ph type="body" idx="19"/>
          </p:nvPr>
        </p:nvSpPr>
        <p:spPr>
          <a:xfrm>
            <a:off x="9024873" y="4581120"/>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3"/>
          <p:cNvSpPr>
            <a:spLocks noGrp="1"/>
          </p:cNvSpPr>
          <p:nvPr>
            <p:ph type="body" idx="17"/>
          </p:nvPr>
        </p:nvSpPr>
        <p:spPr>
          <a:xfrm>
            <a:off x="6216600"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5"/>
          </p:nvPr>
        </p:nvSpPr>
        <p:spPr>
          <a:xfrm>
            <a:off x="3413894"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
          <p:cNvSpPr>
            <a:spLocks noGrp="1"/>
          </p:cNvSpPr>
          <p:nvPr>
            <p:ph type="body" idx="13"/>
          </p:nvPr>
        </p:nvSpPr>
        <p:spPr>
          <a:xfrm>
            <a:off x="609598"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Header 4"/>
          <p:cNvSpPr>
            <a:spLocks noGrp="1"/>
          </p:cNvSpPr>
          <p:nvPr>
            <p:ph type="body" idx="18"/>
          </p:nvPr>
        </p:nvSpPr>
        <p:spPr>
          <a:xfrm>
            <a:off x="9024873" y="3542029"/>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Header 3"/>
          <p:cNvSpPr>
            <a:spLocks noGrp="1"/>
          </p:cNvSpPr>
          <p:nvPr>
            <p:ph type="body" idx="16"/>
          </p:nvPr>
        </p:nvSpPr>
        <p:spPr>
          <a:xfrm>
            <a:off x="6216600"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Header 2"/>
          <p:cNvSpPr>
            <a:spLocks noGrp="1"/>
          </p:cNvSpPr>
          <p:nvPr>
            <p:ph type="body" idx="14"/>
          </p:nvPr>
        </p:nvSpPr>
        <p:spPr>
          <a:xfrm>
            <a:off x="3413894"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Header 1"/>
          <p:cNvSpPr>
            <a:spLocks noGrp="1"/>
          </p:cNvSpPr>
          <p:nvPr>
            <p:ph type="body" idx="1"/>
          </p:nvPr>
        </p:nvSpPr>
        <p:spPr>
          <a:xfrm>
            <a:off x="609598"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1"/>
          <p:cNvSpPr>
            <a:spLocks noGrp="1"/>
          </p:cNvSpPr>
          <p:nvPr>
            <p:ph type="pic" sz="quarter" idx="20"/>
          </p:nvPr>
        </p:nvSpPr>
        <p:spPr>
          <a:xfrm>
            <a:off x="1568720"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3" name="Picture Placeholder 2"/>
          <p:cNvSpPr>
            <a:spLocks noGrp="1"/>
          </p:cNvSpPr>
          <p:nvPr>
            <p:ph type="pic" sz="quarter" idx="21"/>
          </p:nvPr>
        </p:nvSpPr>
        <p:spPr>
          <a:xfrm>
            <a:off x="4372211" y="2788072"/>
            <a:ext cx="640080" cy="640080"/>
          </a:xfrm>
        </p:spPr>
        <p:txBody>
          <a:bodyPr rtlCol="0">
            <a:noAutofit/>
          </a:bodyPr>
          <a:lstStyle>
            <a:lvl1pPr marL="0" indent="0" algn="ctr">
              <a:buNone/>
              <a:defRPr sz="1200"/>
            </a:lvl1pPr>
          </a:lstStyle>
          <a:p>
            <a:pPr lvl="0"/>
            <a:r>
              <a:rPr lang="en-US" noProof="0"/>
              <a:t>Click icon to add picture</a:t>
            </a:r>
          </a:p>
        </p:txBody>
      </p:sp>
      <p:sp>
        <p:nvSpPr>
          <p:cNvPr id="24" name="Picture Placeholde 3"/>
          <p:cNvSpPr>
            <a:spLocks noGrp="1"/>
          </p:cNvSpPr>
          <p:nvPr>
            <p:ph type="pic" sz="quarter" idx="22"/>
          </p:nvPr>
        </p:nvSpPr>
        <p:spPr>
          <a:xfrm>
            <a:off x="7174927" y="2795174"/>
            <a:ext cx="640080" cy="640080"/>
          </a:xfrm>
        </p:spPr>
        <p:txBody>
          <a:bodyPr rtlCol="0">
            <a:noAutofit/>
          </a:bodyPr>
          <a:lstStyle>
            <a:lvl1pPr marL="0" indent="0" algn="ctr">
              <a:buNone/>
              <a:defRPr sz="1200"/>
            </a:lvl1pPr>
          </a:lstStyle>
          <a:p>
            <a:pPr lvl="0"/>
            <a:r>
              <a:rPr lang="en-US" noProof="0"/>
              <a:t>Click icon to add picture</a:t>
            </a:r>
          </a:p>
        </p:txBody>
      </p:sp>
      <p:sp>
        <p:nvSpPr>
          <p:cNvPr id="25" name="Picture Placeholder 4"/>
          <p:cNvSpPr>
            <a:spLocks noGrp="1"/>
          </p:cNvSpPr>
          <p:nvPr>
            <p:ph type="pic" sz="quarter" idx="23"/>
          </p:nvPr>
        </p:nvSpPr>
        <p:spPr>
          <a:xfrm>
            <a:off x="9921240" y="2788072"/>
            <a:ext cx="640080" cy="640080"/>
          </a:xfrm>
        </p:spPr>
        <p:txBody>
          <a:bodyPr rtlCol="0">
            <a:noAutofit/>
          </a:bodyPr>
          <a:lstStyle>
            <a:lvl1pPr marL="0" indent="0" algn="ctr">
              <a:buNone/>
              <a:defRPr sz="1200"/>
            </a:lvl1pPr>
          </a:lstStyle>
          <a:p>
            <a:pPr lvl="0"/>
            <a:r>
              <a:rPr lang="en-US" noProof="0"/>
              <a:t>Click icon to add picture</a:t>
            </a:r>
          </a:p>
        </p:txBody>
      </p:sp>
      <p:sp>
        <p:nvSpPr>
          <p:cNvPr id="10" name="Date Placeholder 2">
            <a:extLst>
              <a:ext uri="{FF2B5EF4-FFF2-40B4-BE49-F238E27FC236}">
                <a16:creationId xmlns:a16="http://schemas.microsoft.com/office/drawing/2014/main" id="{6195F1AB-34F6-B2FF-CFC4-EB290657B45E}"/>
              </a:ext>
            </a:extLst>
          </p:cNvPr>
          <p:cNvSpPr>
            <a:spLocks noGrp="1"/>
          </p:cNvSpPr>
          <p:nvPr>
            <p:ph type="dt" sz="half" idx="24"/>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383F8EF9-91F7-F38F-C658-0478A4D0D94F}"/>
              </a:ext>
            </a:extLst>
          </p:cNvPr>
          <p:cNvSpPr>
            <a:spLocks noGrp="1"/>
          </p:cNvSpPr>
          <p:nvPr>
            <p:ph type="sldNum" sz="quarter" idx="25"/>
          </p:nvPr>
        </p:nvSpPr>
        <p:spPr/>
        <p:txBody>
          <a:bodyPr/>
          <a:lstStyle>
            <a:lvl1pPr>
              <a:defRPr sz="700" smtClean="0"/>
            </a:lvl1pPr>
          </a:lstStyle>
          <a:p>
            <a:pPr>
              <a:defRPr/>
            </a:pPr>
            <a:fld id="{141959E2-FD7D-4C9E-8B4B-E748E464DB9F}" type="slidenum">
              <a:rPr lang="en-US"/>
              <a:pPr>
                <a:defRPr/>
              </a:pPr>
              <a:t>‹#›</a:t>
            </a:fld>
            <a:endParaRPr lang="en-US"/>
          </a:p>
        </p:txBody>
      </p:sp>
    </p:spTree>
    <p:extLst>
      <p:ext uri="{BB962C8B-B14F-4D97-AF65-F5344CB8AC3E}">
        <p14:creationId xmlns:p14="http://schemas.microsoft.com/office/powerpoint/2010/main" val="23470824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002BF6ED-E690-4890-2E9D-94FAF3F1BAC5}"/>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ninjaOne Logo">
            <a:extLst>
              <a:ext uri="{FF2B5EF4-FFF2-40B4-BE49-F238E27FC236}">
                <a16:creationId xmlns:a16="http://schemas.microsoft.com/office/drawing/2014/main" id="{6750B6AC-CFB9-7DC3-CCA9-54E6539E65DB}"/>
              </a:ext>
            </a:extLst>
          </p:cNvPr>
          <p:cNvPicPr>
            <a:picLocks noChangeAspect="1"/>
          </p:cNvPicPr>
          <p:nvPr/>
        </p:nvPicPr>
        <p:blipFill>
          <a:blip r:embed="rId2"/>
          <a:stretch>
            <a:fillRect/>
          </a:stretch>
        </p:blipFill>
        <p:spPr>
          <a:xfrm>
            <a:off x="11023600" y="319088"/>
            <a:ext cx="847725" cy="182562"/>
          </a:xfrm>
          <a:prstGeom prst="rect">
            <a:avLst/>
          </a:prstGeom>
        </p:spPr>
      </p:pic>
      <p:sp>
        <p:nvSpPr>
          <p:cNvPr id="6" name="TextBox 5">
            <a:extLst>
              <a:ext uri="{FF2B5EF4-FFF2-40B4-BE49-F238E27FC236}">
                <a16:creationId xmlns:a16="http://schemas.microsoft.com/office/drawing/2014/main" id="{7B2801A5-1D0C-FFEC-CB0E-BD29256BC44C}"/>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1"/>
          <p:cNvSpPr>
            <a:spLocks noGrp="1"/>
          </p:cNvSpPr>
          <p:nvPr>
            <p:ph sz="quarter" idx="13"/>
          </p:nvPr>
        </p:nvSpPr>
        <p:spPr>
          <a:xfrm>
            <a:off x="5183188" y="987426"/>
            <a:ext cx="6172200" cy="4881562"/>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9E92DFDC-5DEC-EDF5-150B-2DC878568B46}"/>
              </a:ext>
            </a:extLst>
          </p:cNvPr>
          <p:cNvSpPr>
            <a:spLocks noGrp="1"/>
          </p:cNvSpPr>
          <p:nvPr>
            <p:ph type="dt" sz="half" idx="14"/>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95AEC5E-2D59-B5F4-C5D4-5F7372490D43}"/>
              </a:ext>
            </a:extLst>
          </p:cNvPr>
          <p:cNvSpPr>
            <a:spLocks noGrp="1"/>
          </p:cNvSpPr>
          <p:nvPr>
            <p:ph type="sldNum" sz="quarter" idx="15"/>
          </p:nvPr>
        </p:nvSpPr>
        <p:spPr/>
        <p:txBody>
          <a:bodyPr/>
          <a:lstStyle>
            <a:lvl1pPr>
              <a:defRPr/>
            </a:lvl1pPr>
          </a:lstStyle>
          <a:p>
            <a:pPr>
              <a:defRPr/>
            </a:pPr>
            <a:fld id="{521DB663-051C-4153-B292-4EB9F16F122F}" type="slidenum">
              <a:rPr lang="en-US"/>
              <a:pPr>
                <a:defRPr/>
              </a:pPr>
              <a:t>‹#›</a:t>
            </a:fld>
            <a:endParaRPr lang="en-US"/>
          </a:p>
        </p:txBody>
      </p:sp>
    </p:spTree>
    <p:extLst>
      <p:ext uri="{BB962C8B-B14F-4D97-AF65-F5344CB8AC3E}">
        <p14:creationId xmlns:p14="http://schemas.microsoft.com/office/powerpoint/2010/main" val="30592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o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08C42-612B-4112-CF76-B78EE5F67D7F}"/>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grpSp>
        <p:nvGrpSpPr>
          <p:cNvPr id="3" name="Group 8">
            <a:extLst>
              <a:ext uri="{FF2B5EF4-FFF2-40B4-BE49-F238E27FC236}">
                <a16:creationId xmlns:a16="http://schemas.microsoft.com/office/drawing/2014/main" id="{DA8571DE-70AF-A5BC-AD41-20FCCE2ADE61}"/>
              </a:ext>
            </a:extLst>
          </p:cNvPr>
          <p:cNvGrpSpPr>
            <a:grpSpLocks/>
          </p:cNvGrpSpPr>
          <p:nvPr/>
        </p:nvGrpSpPr>
        <p:grpSpPr bwMode="auto">
          <a:xfrm>
            <a:off x="9693275" y="2108409"/>
            <a:ext cx="1657350" cy="695325"/>
            <a:chOff x="6606240" y="734707"/>
            <a:chExt cx="1657499" cy="693802"/>
          </a:xfrm>
        </p:grpSpPr>
        <p:grpSp>
          <p:nvGrpSpPr>
            <p:cNvPr id="4" name="Green Arrows">
              <a:extLst>
                <a:ext uri="{FF2B5EF4-FFF2-40B4-BE49-F238E27FC236}">
                  <a16:creationId xmlns:a16="http://schemas.microsoft.com/office/drawing/2014/main" id="{5D5FBF75-CF98-5116-C89E-E7A9A69B1FF6}"/>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915DDE3B-190B-2B5D-6E04-C1F65E15B9F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E5A6875-733F-EDE4-6A92-1EB8276A3464}"/>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10">
              <a:extLst>
                <a:ext uri="{FF2B5EF4-FFF2-40B4-BE49-F238E27FC236}">
                  <a16:creationId xmlns:a16="http://schemas.microsoft.com/office/drawing/2014/main" id="{CEF33756-B8D0-FB30-BD59-1A9DD42B9D58}"/>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3">
            <a:extLst>
              <a:ext uri="{FF2B5EF4-FFF2-40B4-BE49-F238E27FC236}">
                <a16:creationId xmlns:a16="http://schemas.microsoft.com/office/drawing/2014/main" id="{0959D186-F8D8-3DEB-F293-5A588BFDCF84}"/>
              </a:ext>
            </a:extLst>
          </p:cNvPr>
          <p:cNvPicPr/>
          <p:nvPr/>
        </p:nvPicPr>
        <p:blipFill>
          <a:blip r:embed="rId3"/>
          <a:srcRect l="14778"/>
          <a:stretch/>
        </p:blipFill>
        <p:spPr>
          <a:xfrm>
            <a:off x="0" y="0"/>
            <a:ext cx="4062153" cy="1511230"/>
          </a:xfrm>
          <a:prstGeom prst="rect">
            <a:avLst/>
          </a:prstGeom>
        </p:spPr>
      </p:pic>
      <p:pic>
        <p:nvPicPr>
          <p:cNvPr id="9" name="Graphic 14">
            <a:extLst>
              <a:ext uri="{FF2B5EF4-FFF2-40B4-BE49-F238E27FC236}">
                <a16:creationId xmlns:a16="http://schemas.microsoft.com/office/drawing/2014/main" id="{8EF20516-3FDD-5AD6-2784-027DA6463EFE}"/>
              </a:ext>
            </a:extLst>
          </p:cNvPr>
          <p:cNvPicPr>
            <a:picLocks noChangeAspect="1"/>
          </p:cNvPicPr>
          <p:nvPr/>
        </p:nvPicPr>
        <p:blipFill>
          <a:blip r:embed="rId2"/>
          <a:stretch>
            <a:fillRect/>
          </a:stretch>
        </p:blipFill>
        <p:spPr>
          <a:xfrm>
            <a:off x="3459711" y="896086"/>
            <a:ext cx="698500" cy="209550"/>
          </a:xfrm>
          <a:prstGeom prst="rect">
            <a:avLst/>
          </a:prstGeom>
        </p:spPr>
      </p:pic>
      <p:sp>
        <p:nvSpPr>
          <p:cNvPr id="17" name="Table Placeholder 16"/>
          <p:cNvSpPr>
            <a:spLocks noGrp="1"/>
          </p:cNvSpPr>
          <p:nvPr>
            <p:ph type="tbl" sz="quarter" idx="13"/>
          </p:nvPr>
        </p:nvSpPr>
        <p:spPr>
          <a:xfrm>
            <a:off x="609600" y="2877234"/>
            <a:ext cx="5170929" cy="3312978"/>
          </a:xfrm>
        </p:spPr>
        <p:txBody>
          <a:bodyPr rtlCol="0">
            <a:noAutofit/>
          </a:bodyPr>
          <a:lstStyle/>
          <a:p>
            <a:pPr lvl="0"/>
            <a:r>
              <a:rPr lang="en-GB" noProof="0"/>
              <a:t>Click icon to add table</a:t>
            </a:r>
            <a:endParaRPr lang="en-US" noProof="0"/>
          </a:p>
        </p:txBody>
      </p:sp>
      <p:sp>
        <p:nvSpPr>
          <p:cNvPr id="10" name="Date Placeholder 1">
            <a:extLst>
              <a:ext uri="{FF2B5EF4-FFF2-40B4-BE49-F238E27FC236}">
                <a16:creationId xmlns:a16="http://schemas.microsoft.com/office/drawing/2014/main" id="{8807410C-3187-AB77-81ED-67CB9FCA84CB}"/>
              </a:ext>
            </a:extLst>
          </p:cNvPr>
          <p:cNvSpPr>
            <a:spLocks noGrp="1"/>
          </p:cNvSpPr>
          <p:nvPr>
            <p:ph type="dt" sz="half" idx="14"/>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76F0D616-7225-84FD-0FBD-2E40B2E27859}"/>
              </a:ext>
            </a:extLst>
          </p:cNvPr>
          <p:cNvSpPr>
            <a:spLocks noGrp="1"/>
          </p:cNvSpPr>
          <p:nvPr>
            <p:ph type="sldNum" sz="quarter" idx="15"/>
          </p:nvPr>
        </p:nvSpPr>
        <p:spPr/>
        <p:txBody>
          <a:bodyPr/>
          <a:lstStyle>
            <a:lvl1pPr>
              <a:defRPr/>
            </a:lvl1pPr>
          </a:lstStyle>
          <a:p>
            <a:pPr>
              <a:defRPr/>
            </a:pPr>
            <a:fld id="{097F382C-DF42-4F12-A596-7D4AFB914AB9}" type="slidenum">
              <a:rPr lang="en-US"/>
              <a:pPr>
                <a:defRPr/>
              </a:pPr>
              <a:t>‹#›</a:t>
            </a:fld>
            <a:endParaRPr lang="en-US"/>
          </a:p>
        </p:txBody>
      </p:sp>
      <p:sp>
        <p:nvSpPr>
          <p:cNvPr id="13" name="Table Placeholder 16">
            <a:extLst>
              <a:ext uri="{FF2B5EF4-FFF2-40B4-BE49-F238E27FC236}">
                <a16:creationId xmlns:a16="http://schemas.microsoft.com/office/drawing/2014/main" id="{2F0A6084-AC3F-E8D9-50BA-49D13BC8889C}"/>
              </a:ext>
            </a:extLst>
          </p:cNvPr>
          <p:cNvSpPr>
            <a:spLocks noGrp="1"/>
          </p:cNvSpPr>
          <p:nvPr>
            <p:ph type="tbl" sz="quarter" idx="16"/>
          </p:nvPr>
        </p:nvSpPr>
        <p:spPr>
          <a:xfrm>
            <a:off x="6172760" y="2877234"/>
            <a:ext cx="5170929" cy="3312978"/>
          </a:xfrm>
        </p:spPr>
        <p:txBody>
          <a:bodyPr rtlCol="0">
            <a:noAutofit/>
          </a:bodyPr>
          <a:lstStyle/>
          <a:p>
            <a:pPr lvl="0"/>
            <a:r>
              <a:rPr lang="en-GB" noProof="0"/>
              <a:t>Click icon to add table</a:t>
            </a:r>
            <a:endParaRPr lang="en-US" noProof="0"/>
          </a:p>
        </p:txBody>
      </p:sp>
      <p:sp>
        <p:nvSpPr>
          <p:cNvPr id="15" name="Title 1">
            <a:extLst>
              <a:ext uri="{FF2B5EF4-FFF2-40B4-BE49-F238E27FC236}">
                <a16:creationId xmlns:a16="http://schemas.microsoft.com/office/drawing/2014/main" id="{331BB3BA-EB25-58A7-5976-462F8719B389}"/>
              </a:ext>
            </a:extLst>
          </p:cNvPr>
          <p:cNvSpPr>
            <a:spLocks noGrp="1"/>
          </p:cNvSpPr>
          <p:nvPr>
            <p:ph type="title" hasCustomPrompt="1"/>
          </p:nvPr>
        </p:nvSpPr>
        <p:spPr>
          <a:xfrm>
            <a:off x="599527" y="1459028"/>
            <a:ext cx="9093748" cy="920971"/>
          </a:xfrm>
        </p:spPr>
        <p:txBody>
          <a:bodyPr rtlCol="0" anchor="t">
            <a:noAutofit/>
          </a:bodyPr>
          <a:lstStyle>
            <a:lvl1pPr>
              <a:defRPr lang="en-US" sz="6600" dirty="0">
                <a:latin typeface="+mn-lt"/>
              </a:defRPr>
            </a:lvl1pPr>
          </a:lstStyle>
          <a:p>
            <a:pPr lvl="0"/>
            <a:r>
              <a:rPr lang="en-US"/>
              <a:t>Agenda or TOC</a:t>
            </a:r>
          </a:p>
        </p:txBody>
      </p:sp>
    </p:spTree>
    <p:extLst>
      <p:ext uri="{BB962C8B-B14F-4D97-AF65-F5344CB8AC3E}">
        <p14:creationId xmlns:p14="http://schemas.microsoft.com/office/powerpoint/2010/main" val="38809210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Gradient BG">
    <p:spTree>
      <p:nvGrpSpPr>
        <p:cNvPr id="1" name=""/>
        <p:cNvGrpSpPr/>
        <p:nvPr/>
      </p:nvGrpSpPr>
      <p:grpSpPr>
        <a:xfrm>
          <a:off x="0" y="0"/>
          <a:ext cx="0" cy="0"/>
          <a:chOff x="0" y="0"/>
          <a:chExt cx="0" cy="0"/>
        </a:xfrm>
      </p:grpSpPr>
      <p:sp>
        <p:nvSpPr>
          <p:cNvPr id="2" name="Gradient LT BG">
            <a:extLst>
              <a:ext uri="{FF2B5EF4-FFF2-40B4-BE49-F238E27FC236}">
                <a16:creationId xmlns:a16="http://schemas.microsoft.com/office/drawing/2014/main" id="{77F39263-82A0-4B8A-7C7B-B01F11778E57}"/>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ninjaOne Logo">
            <a:extLst>
              <a:ext uri="{FF2B5EF4-FFF2-40B4-BE49-F238E27FC236}">
                <a16:creationId xmlns:a16="http://schemas.microsoft.com/office/drawing/2014/main" id="{797C87BB-42AC-7EE3-EDD5-25ADA716F94B}"/>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892C5076-1352-1D69-75C0-6614A7023BB4}"/>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Picture Placeholder 2"/>
          <p:cNvSpPr>
            <a:spLocks noGrp="1"/>
          </p:cNvSpPr>
          <p:nvPr>
            <p:ph type="pic" idx="1"/>
          </p:nvPr>
        </p:nvSpPr>
        <p:spPr>
          <a:xfrm>
            <a:off x="5183188" y="1018504"/>
            <a:ext cx="6172200" cy="4842546"/>
          </a:xfrm>
          <a:prstGeom prst="roundRect">
            <a:avLst>
              <a:gd name="adj" fmla="val 2962"/>
            </a:avLst>
          </a:prstGeom>
          <a:noFill/>
        </p:spPr>
        <p:txBody>
          <a:bodyPr rtlCol="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itle 1"/>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40AFCA69-34E8-E1D4-A876-8F5A7CB82452}"/>
              </a:ext>
            </a:extLst>
          </p:cNvPr>
          <p:cNvSpPr>
            <a:spLocks noGrp="1"/>
          </p:cNvSpPr>
          <p:nvPr>
            <p:ph type="dt" sz="half" idx="10"/>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5C15DB0-888C-24C8-F1D2-80FA0676666E}"/>
              </a:ext>
            </a:extLst>
          </p:cNvPr>
          <p:cNvSpPr>
            <a:spLocks noGrp="1"/>
          </p:cNvSpPr>
          <p:nvPr>
            <p:ph type="sldNum" sz="quarter" idx="11"/>
          </p:nvPr>
        </p:nvSpPr>
        <p:spPr/>
        <p:txBody>
          <a:bodyPr/>
          <a:lstStyle>
            <a:lvl1pPr>
              <a:defRPr/>
            </a:lvl1pPr>
          </a:lstStyle>
          <a:p>
            <a:pPr>
              <a:defRPr/>
            </a:pPr>
            <a:fld id="{51704042-45D0-48AE-AB8A-3A41E4143CA5}" type="slidenum">
              <a:rPr lang="en-US"/>
              <a:pPr>
                <a:defRPr/>
              </a:pPr>
              <a:t>‹#›</a:t>
            </a:fld>
            <a:endParaRPr lang="en-US"/>
          </a:p>
        </p:txBody>
      </p:sp>
    </p:spTree>
    <p:extLst>
      <p:ext uri="{BB962C8B-B14F-4D97-AF65-F5344CB8AC3E}">
        <p14:creationId xmlns:p14="http://schemas.microsoft.com/office/powerpoint/2010/main" val="7216701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se Study Subhead">
    <p:spTree>
      <p:nvGrpSpPr>
        <p:cNvPr id="1" name=""/>
        <p:cNvGrpSpPr/>
        <p:nvPr/>
      </p:nvGrpSpPr>
      <p:grpSpPr>
        <a:xfrm>
          <a:off x="0" y="0"/>
          <a:ext cx="0" cy="0"/>
          <a:chOff x="0" y="0"/>
          <a:chExt cx="0" cy="0"/>
        </a:xfrm>
      </p:grpSpPr>
      <p:pic>
        <p:nvPicPr>
          <p:cNvPr id="11" name="Grid Pattern">
            <a:extLst>
              <a:ext uri="{FF2B5EF4-FFF2-40B4-BE49-F238E27FC236}">
                <a16:creationId xmlns:a16="http://schemas.microsoft.com/office/drawing/2014/main" id="{5A53F464-4343-56CC-E519-441590BD8513}"/>
              </a:ext>
            </a:extLst>
          </p:cNvPr>
          <p:cNvPicPr/>
          <p:nvPr userDrawn="1"/>
        </p:nvPicPr>
        <p:blipFill>
          <a:blip>
            <a:extLst>
              <a:ext uri="{96DAC541-7B7A-43D3-8B79-37D633B846F1}">
                <asvg:svgBlip xmlns:asvg="http://schemas.microsoft.com/office/drawing/2016/SVG/main" r:embed="rId2"/>
              </a:ext>
            </a:extLst>
          </a:blip>
          <a:srcRect t="-7855" r="87536" b="-10178"/>
          <a:stretch/>
        </p:blipFill>
        <p:spPr>
          <a:xfrm>
            <a:off x="9521189" y="1"/>
            <a:ext cx="2670811" cy="6858000"/>
          </a:xfrm>
          <a:prstGeom prst="rect">
            <a:avLst/>
          </a:prstGeom>
        </p:spPr>
      </p:pic>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a:xfrm>
            <a:off x="609598" y="470531"/>
            <a:ext cx="7235689" cy="746889"/>
          </a:xfrm>
        </p:spPr>
        <p:txBody>
          <a:bodyPr anchor="t"/>
          <a:lstStyle>
            <a:lvl1pPr>
              <a:defRPr/>
            </a:lvl1pPr>
          </a:lstStyle>
          <a:p>
            <a:r>
              <a:rPr lang="en-US"/>
              <a:t>Case study with subtitle</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ext Placeholder 7">
            <a:extLst>
              <a:ext uri="{FF2B5EF4-FFF2-40B4-BE49-F238E27FC236}">
                <a16:creationId xmlns:a16="http://schemas.microsoft.com/office/drawing/2014/main" id="{0DFD3B97-3CE4-A6DA-EB54-1E4F726F09E6}"/>
              </a:ext>
            </a:extLst>
          </p:cNvPr>
          <p:cNvSpPr>
            <a:spLocks noGrp="1"/>
          </p:cNvSpPr>
          <p:nvPr>
            <p:ph type="body" sz="quarter" idx="13"/>
          </p:nvPr>
        </p:nvSpPr>
        <p:spPr>
          <a:xfrm>
            <a:off x="609601" y="1963912"/>
            <a:ext cx="6893862" cy="1880724"/>
          </a:xfrm>
        </p:spPr>
        <p:txBody>
          <a:bodyPr tIns="91440"/>
          <a:lstStyle>
            <a:lvl1pPr marL="228600" indent="-228600">
              <a:lnSpc>
                <a:spcPct val="110000"/>
              </a:lnSpc>
              <a:spcBef>
                <a:spcPts val="300"/>
              </a:spcBef>
              <a:spcAft>
                <a:spcPts val="300"/>
              </a:spcAft>
              <a:buFont typeface="Arial" panose="020B0604020202020204" pitchFamily="34" charset="0"/>
              <a:buChar char="•"/>
              <a:defRPr sz="1400"/>
            </a:lvl1pPr>
            <a:lvl2pPr>
              <a:lnSpc>
                <a:spcPct val="110000"/>
              </a:lnSpc>
              <a:spcBef>
                <a:spcPts val="600"/>
              </a:spcBef>
              <a:spcAft>
                <a:spcPts val="600"/>
              </a:spcAft>
              <a:defRPr sz="1400"/>
            </a:lvl2pPr>
            <a:lvl3pPr>
              <a:lnSpc>
                <a:spcPct val="110000"/>
              </a:lnSpc>
              <a:spcBef>
                <a:spcPts val="300"/>
              </a:spcBef>
              <a:spcAft>
                <a:spcPts val="300"/>
              </a:spcAft>
              <a:defRPr sz="1200"/>
            </a:lvl3pPr>
            <a:lvl4pPr>
              <a:lnSpc>
                <a:spcPct val="110000"/>
              </a:lnSpc>
              <a:spcBef>
                <a:spcPts val="300"/>
              </a:spcBef>
              <a:spcAft>
                <a:spcPts val="300"/>
              </a:spcAft>
              <a:defRPr sz="1200"/>
            </a:lvl4pPr>
            <a:lvl5pPr>
              <a:lnSpc>
                <a:spcPct val="110000"/>
              </a:lnSpc>
              <a:spcBef>
                <a:spcPts val="300"/>
              </a:spcBef>
              <a:spcAft>
                <a:spcPts val="300"/>
              </a:spcAft>
              <a:defRPr sz="1200"/>
            </a:lvl5pPr>
          </a:lstStyle>
          <a:p>
            <a:pPr lvl="0"/>
            <a:r>
              <a:rPr lang="en-US"/>
              <a:t>Click to edit Master text styles</a:t>
            </a:r>
          </a:p>
        </p:txBody>
      </p:sp>
      <p:sp>
        <p:nvSpPr>
          <p:cNvPr id="7" name="TextBox 6">
            <a:extLst>
              <a:ext uri="{FF2B5EF4-FFF2-40B4-BE49-F238E27FC236}">
                <a16:creationId xmlns:a16="http://schemas.microsoft.com/office/drawing/2014/main" id="{B584A5C1-B9E3-58D7-C811-8E6ED4CF6D8F}"/>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2026. CONFIDENTIAL</a:t>
            </a:r>
          </a:p>
        </p:txBody>
      </p:sp>
      <p:sp>
        <p:nvSpPr>
          <p:cNvPr id="3" name="Rectangle: Rounded Corners 2">
            <a:extLst>
              <a:ext uri="{FF2B5EF4-FFF2-40B4-BE49-F238E27FC236}">
                <a16:creationId xmlns:a16="http://schemas.microsoft.com/office/drawing/2014/main" id="{DF64D68F-E66C-04F2-4E99-29AEBCC06969}"/>
              </a:ext>
            </a:extLst>
          </p:cNvPr>
          <p:cNvSpPr/>
          <p:nvPr userDrawn="1"/>
        </p:nvSpPr>
        <p:spPr>
          <a:xfrm>
            <a:off x="609603" y="4068417"/>
            <a:ext cx="6562378" cy="1706462"/>
          </a:xfrm>
          <a:prstGeom prst="roundRect">
            <a:avLst>
              <a:gd name="adj" fmla="val 9933"/>
            </a:avLst>
          </a:prstGeom>
          <a:gradFill>
            <a:gsLst>
              <a:gs pos="0">
                <a:srgbClr val="04FF88">
                  <a:alpha val="20000"/>
                </a:srgbClr>
              </a:gs>
              <a:gs pos="100000">
                <a:srgbClr val="55EBFF">
                  <a:alpha val="20000"/>
                </a:srgbClr>
              </a:gs>
            </a:gsLst>
            <a:lin ang="10800000" scaled="1"/>
          </a:gra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G">
            <a:extLst>
              <a:ext uri="{FF2B5EF4-FFF2-40B4-BE49-F238E27FC236}">
                <a16:creationId xmlns:a16="http://schemas.microsoft.com/office/drawing/2014/main" id="{788C1AF6-46A9-9AE0-1CAD-3E30EBE00744}"/>
              </a:ext>
            </a:extLst>
          </p:cNvPr>
          <p:cNvSpPr>
            <a:spLocks/>
          </p:cNvSpPr>
          <p:nvPr userDrawn="1"/>
        </p:nvSpPr>
        <p:spPr>
          <a:xfrm>
            <a:off x="8066224" y="1312858"/>
            <a:ext cx="3272010" cy="4462022"/>
          </a:xfrm>
          <a:prstGeom prst="roundRect">
            <a:avLst>
              <a:gd name="adj" fmla="val 4821"/>
            </a:avLst>
          </a:prstGeom>
          <a:solidFill>
            <a:schemeClr val="bg1"/>
          </a:solidFill>
          <a:ln w="6350">
            <a:solidFill>
              <a:schemeClr val="accent6"/>
            </a:solidFill>
          </a:ln>
        </p:spPr>
        <p:txBody>
          <a:bodyPr wrap="square" lIns="274320" tIns="1280160" rIns="274320" bIns="0" rtlCol="0" anchor="t">
            <a:noAutofit/>
          </a:bodyPr>
          <a:lstStyle/>
          <a:p>
            <a:pPr>
              <a:lnSpc>
                <a:spcPct val="130000"/>
              </a:lnSpc>
            </a:pPr>
            <a:endParaRPr lang="en-US" sz="1200" spc="-50">
              <a:latin typeface="Montserrat Medium" pitchFamily="2" charset="77"/>
            </a:endParaRPr>
          </a:p>
        </p:txBody>
      </p:sp>
      <p:sp>
        <p:nvSpPr>
          <p:cNvPr id="17" name="Subtitle 2">
            <a:extLst>
              <a:ext uri="{FF2B5EF4-FFF2-40B4-BE49-F238E27FC236}">
                <a16:creationId xmlns:a16="http://schemas.microsoft.com/office/drawing/2014/main" id="{CFFD173A-49BC-2227-37C7-FD88601656B3}"/>
              </a:ext>
            </a:extLst>
          </p:cNvPr>
          <p:cNvSpPr>
            <a:spLocks noGrp="1"/>
          </p:cNvSpPr>
          <p:nvPr>
            <p:ph type="subTitle" idx="1" hasCustomPrompt="1"/>
          </p:nvPr>
        </p:nvSpPr>
        <p:spPr>
          <a:xfrm>
            <a:off x="609599" y="1217420"/>
            <a:ext cx="6893862" cy="604754"/>
          </a:xfrm>
        </p:spPr>
        <p:txBody>
          <a:bodyPr/>
          <a:lstStyle>
            <a:lvl1pPr marL="0" indent="0" algn="l">
              <a:spcBef>
                <a:spcPts val="600"/>
              </a:spcBef>
              <a:buNone/>
              <a:defRPr lang="en-US" sz="1600" kern="1200">
                <a:solidFill>
                  <a:schemeClr val="accent6">
                    <a:lumMod val="75000"/>
                  </a:schemeClr>
                </a:solidFill>
                <a:latin typeface="Montserrat Medium" pitchFamily="2"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sp>
        <p:nvSpPr>
          <p:cNvPr id="23" name="Picture Placeholder 22">
            <a:extLst>
              <a:ext uri="{FF2B5EF4-FFF2-40B4-BE49-F238E27FC236}">
                <a16:creationId xmlns:a16="http://schemas.microsoft.com/office/drawing/2014/main" id="{91E09AB9-6783-2E4F-7B1A-066EEAC19D00}"/>
              </a:ext>
            </a:extLst>
          </p:cNvPr>
          <p:cNvSpPr>
            <a:spLocks noGrp="1"/>
          </p:cNvSpPr>
          <p:nvPr>
            <p:ph type="pic" sz="quarter" idx="14" hasCustomPrompt="1"/>
          </p:nvPr>
        </p:nvSpPr>
        <p:spPr>
          <a:xfrm>
            <a:off x="8397704" y="1479741"/>
            <a:ext cx="1677321" cy="792404"/>
          </a:xfrm>
        </p:spPr>
        <p:txBody>
          <a:bodyPr/>
          <a:lstStyle>
            <a:lvl1pPr marL="0" indent="0" algn="ctr">
              <a:buNone/>
              <a:defRPr sz="1100"/>
            </a:lvl1pPr>
          </a:lstStyle>
          <a:p>
            <a:r>
              <a:rPr lang="en-US"/>
              <a:t>Click to add logo, the Go to Graphics Format &gt; Crop &gt; Select Fit</a:t>
            </a:r>
          </a:p>
        </p:txBody>
      </p:sp>
      <p:sp>
        <p:nvSpPr>
          <p:cNvPr id="25" name="Text Placeholder 24">
            <a:extLst>
              <a:ext uri="{FF2B5EF4-FFF2-40B4-BE49-F238E27FC236}">
                <a16:creationId xmlns:a16="http://schemas.microsoft.com/office/drawing/2014/main" id="{9C08B01E-936A-29EE-C205-C473B8051DAF}"/>
              </a:ext>
            </a:extLst>
          </p:cNvPr>
          <p:cNvSpPr>
            <a:spLocks noGrp="1"/>
          </p:cNvSpPr>
          <p:nvPr>
            <p:ph type="body" sz="quarter" idx="15" hasCustomPrompt="1"/>
          </p:nvPr>
        </p:nvSpPr>
        <p:spPr>
          <a:xfrm>
            <a:off x="8397705" y="2673798"/>
            <a:ext cx="2667859" cy="2882644"/>
          </a:xfrm>
        </p:spPr>
        <p:txBody>
          <a:bodyPr bIns="0"/>
          <a:lstStyle>
            <a:lvl1pPr marL="0" indent="0">
              <a:spcBef>
                <a:spcPts val="0"/>
              </a:spcBef>
              <a:spcAft>
                <a:spcPts val="1800"/>
              </a:spcAft>
              <a:buNone/>
              <a:defRPr lang="en-US" sz="1200" kern="1200" dirty="0" smtClean="0">
                <a:solidFill>
                  <a:schemeClr val="tx1"/>
                </a:solidFill>
                <a:effectLst/>
                <a:latin typeface="+mn-lt"/>
                <a:ea typeface="+mn-ea"/>
                <a:cs typeface="+mn-cs"/>
              </a:defRPr>
            </a:lvl1pPr>
            <a:lvl2pPr marL="0" indent="0">
              <a:lnSpc>
                <a:spcPct val="100000"/>
              </a:lnSpc>
              <a:spcBef>
                <a:spcPts val="0"/>
              </a:spcBef>
              <a:buNone/>
              <a:defRPr lang="en-US" sz="1400" kern="1200" dirty="0" smtClean="0">
                <a:solidFill>
                  <a:schemeClr val="tx1"/>
                </a:solidFill>
                <a:latin typeface="Montserrat Medium" pitchFamily="2" charset="77"/>
                <a:ea typeface="+mn-ea"/>
                <a:cs typeface="+mn-cs"/>
              </a:defRPr>
            </a:lvl2pPr>
            <a:lvl3pPr marL="0" indent="0">
              <a:buNone/>
              <a:defRPr lang="en-US" sz="800" kern="1200" cap="all" spc="50" dirty="0" smtClean="0">
                <a:solidFill>
                  <a:schemeClr val="tx1"/>
                </a:solidFill>
                <a:latin typeface="Montserrat Medium" pitchFamily="2" charset="77"/>
                <a:ea typeface="+mn-ea"/>
                <a:cs typeface="+mn-cs"/>
              </a:defRPr>
            </a:lvl3pPr>
          </a:lstStyle>
          <a:p>
            <a:pPr lvl="0"/>
            <a:r>
              <a:rPr lang="en-US"/>
              <a:t>Click to edit add customer quote</a:t>
            </a:r>
          </a:p>
          <a:p>
            <a:pPr lvl="1"/>
            <a:r>
              <a:rPr lang="en-US"/>
              <a:t>Click to edit First Last Name</a:t>
            </a:r>
          </a:p>
          <a:p>
            <a:pPr lvl="2"/>
            <a:r>
              <a:rPr lang="en-US"/>
              <a:t>Click to edit title</a:t>
            </a:r>
          </a:p>
        </p:txBody>
      </p:sp>
      <p:sp>
        <p:nvSpPr>
          <p:cNvPr id="26" name="Text Placeholder 24">
            <a:extLst>
              <a:ext uri="{FF2B5EF4-FFF2-40B4-BE49-F238E27FC236}">
                <a16:creationId xmlns:a16="http://schemas.microsoft.com/office/drawing/2014/main" id="{88AB8242-C09F-7651-15D3-1F12A2A61746}"/>
              </a:ext>
            </a:extLst>
          </p:cNvPr>
          <p:cNvSpPr>
            <a:spLocks noGrp="1"/>
          </p:cNvSpPr>
          <p:nvPr>
            <p:ph type="body" sz="quarter" idx="16" hasCustomPrompt="1"/>
          </p:nvPr>
        </p:nvSpPr>
        <p:spPr>
          <a:xfrm>
            <a:off x="840514" y="4229106"/>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
        <p:nvSpPr>
          <p:cNvPr id="27" name="Text Placeholder 24">
            <a:extLst>
              <a:ext uri="{FF2B5EF4-FFF2-40B4-BE49-F238E27FC236}">
                <a16:creationId xmlns:a16="http://schemas.microsoft.com/office/drawing/2014/main" id="{9445186C-9C25-BF5C-A150-3CAA6CEB8B7A}"/>
              </a:ext>
            </a:extLst>
          </p:cNvPr>
          <p:cNvSpPr>
            <a:spLocks noGrp="1"/>
          </p:cNvSpPr>
          <p:nvPr>
            <p:ph type="body" sz="quarter" idx="17" hasCustomPrompt="1"/>
          </p:nvPr>
        </p:nvSpPr>
        <p:spPr>
          <a:xfrm>
            <a:off x="2954852" y="4227168"/>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
        <p:nvSpPr>
          <p:cNvPr id="28" name="Text Placeholder 24">
            <a:extLst>
              <a:ext uri="{FF2B5EF4-FFF2-40B4-BE49-F238E27FC236}">
                <a16:creationId xmlns:a16="http://schemas.microsoft.com/office/drawing/2014/main" id="{67F322CC-AACF-1870-03FC-DA3C582D8972}"/>
              </a:ext>
            </a:extLst>
          </p:cNvPr>
          <p:cNvSpPr>
            <a:spLocks noGrp="1"/>
          </p:cNvSpPr>
          <p:nvPr>
            <p:ph type="body" sz="quarter" idx="18" hasCustomPrompt="1"/>
          </p:nvPr>
        </p:nvSpPr>
        <p:spPr>
          <a:xfrm>
            <a:off x="5069190" y="4227167"/>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Tree>
    <p:extLst>
      <p:ext uri="{BB962C8B-B14F-4D97-AF65-F5344CB8AC3E}">
        <p14:creationId xmlns:p14="http://schemas.microsoft.com/office/powerpoint/2010/main" val="37553512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1" name="Grid Pattern">
            <a:extLst>
              <a:ext uri="{FF2B5EF4-FFF2-40B4-BE49-F238E27FC236}">
                <a16:creationId xmlns:a16="http://schemas.microsoft.com/office/drawing/2014/main" id="{5A53F464-4343-56CC-E519-441590BD8513}"/>
              </a:ext>
            </a:extLst>
          </p:cNvPr>
          <p:cNvPicPr/>
          <p:nvPr userDrawn="1"/>
        </p:nvPicPr>
        <p:blipFill>
          <a:blip>
            <a:extLst>
              <a:ext uri="{96DAC541-7B7A-43D3-8B79-37D633B846F1}">
                <asvg:svgBlip xmlns:asvg="http://schemas.microsoft.com/office/drawing/2016/SVG/main" r:embed="rId2"/>
              </a:ext>
            </a:extLst>
          </a:blip>
          <a:srcRect t="-7855" r="87536" b="-10178"/>
          <a:stretch/>
        </p:blipFill>
        <p:spPr>
          <a:xfrm>
            <a:off x="9521189" y="1"/>
            <a:ext cx="2670811" cy="6858000"/>
          </a:xfrm>
          <a:prstGeom prst="rect">
            <a:avLst/>
          </a:prstGeom>
        </p:spPr>
      </p:pic>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a:xfrm>
            <a:off x="609599" y="470531"/>
            <a:ext cx="6893862" cy="1276651"/>
          </a:xfrm>
        </p:spPr>
        <p:txBody>
          <a:bodyPr anchor="t"/>
          <a:lstStyle>
            <a:lvl1pPr>
              <a:defRPr/>
            </a:lvl1pPr>
          </a:lstStyle>
          <a:p>
            <a:r>
              <a:rPr lang="en-US"/>
              <a:t>Case study without subhead with space for two lines of text</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7" name="TextBox 6">
            <a:extLst>
              <a:ext uri="{FF2B5EF4-FFF2-40B4-BE49-F238E27FC236}">
                <a16:creationId xmlns:a16="http://schemas.microsoft.com/office/drawing/2014/main" id="{B584A5C1-B9E3-58D7-C811-8E6ED4CF6D8F}"/>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2026. CONFIDENTIAL</a:t>
            </a:r>
          </a:p>
        </p:txBody>
      </p:sp>
      <p:sp>
        <p:nvSpPr>
          <p:cNvPr id="3" name="Rectangle: Rounded Corners 2">
            <a:extLst>
              <a:ext uri="{FF2B5EF4-FFF2-40B4-BE49-F238E27FC236}">
                <a16:creationId xmlns:a16="http://schemas.microsoft.com/office/drawing/2014/main" id="{DF64D68F-E66C-04F2-4E99-29AEBCC06969}"/>
              </a:ext>
            </a:extLst>
          </p:cNvPr>
          <p:cNvSpPr/>
          <p:nvPr userDrawn="1"/>
        </p:nvSpPr>
        <p:spPr>
          <a:xfrm>
            <a:off x="609603" y="4068417"/>
            <a:ext cx="6562378" cy="1706462"/>
          </a:xfrm>
          <a:prstGeom prst="roundRect">
            <a:avLst>
              <a:gd name="adj" fmla="val 9933"/>
            </a:avLst>
          </a:prstGeom>
          <a:gradFill>
            <a:gsLst>
              <a:gs pos="0">
                <a:srgbClr val="04FF88">
                  <a:alpha val="20000"/>
                </a:srgbClr>
              </a:gs>
              <a:gs pos="100000">
                <a:srgbClr val="55EBFF">
                  <a:alpha val="20000"/>
                </a:srgbClr>
              </a:gs>
            </a:gsLst>
            <a:lin ang="10800000" scaled="1"/>
          </a:gra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G">
            <a:extLst>
              <a:ext uri="{FF2B5EF4-FFF2-40B4-BE49-F238E27FC236}">
                <a16:creationId xmlns:a16="http://schemas.microsoft.com/office/drawing/2014/main" id="{788C1AF6-46A9-9AE0-1CAD-3E30EBE00744}"/>
              </a:ext>
            </a:extLst>
          </p:cNvPr>
          <p:cNvSpPr>
            <a:spLocks/>
          </p:cNvSpPr>
          <p:nvPr userDrawn="1"/>
        </p:nvSpPr>
        <p:spPr>
          <a:xfrm>
            <a:off x="8066224" y="1312858"/>
            <a:ext cx="3272010" cy="4462022"/>
          </a:xfrm>
          <a:prstGeom prst="roundRect">
            <a:avLst>
              <a:gd name="adj" fmla="val 4821"/>
            </a:avLst>
          </a:prstGeom>
          <a:solidFill>
            <a:schemeClr val="bg1"/>
          </a:solidFill>
          <a:ln w="6350">
            <a:solidFill>
              <a:schemeClr val="accent6"/>
            </a:solidFill>
          </a:ln>
        </p:spPr>
        <p:txBody>
          <a:bodyPr wrap="square" lIns="274320" tIns="1280160" rIns="274320" bIns="0" rtlCol="0" anchor="t">
            <a:noAutofit/>
          </a:bodyPr>
          <a:lstStyle/>
          <a:p>
            <a:pPr>
              <a:lnSpc>
                <a:spcPct val="130000"/>
              </a:lnSpc>
            </a:pPr>
            <a:endParaRPr lang="en-US" sz="1200" spc="-50">
              <a:latin typeface="Montserrat Medium" pitchFamily="2" charset="77"/>
            </a:endParaRPr>
          </a:p>
        </p:txBody>
      </p:sp>
      <p:sp>
        <p:nvSpPr>
          <p:cNvPr id="25" name="Text Placeholder 24">
            <a:extLst>
              <a:ext uri="{FF2B5EF4-FFF2-40B4-BE49-F238E27FC236}">
                <a16:creationId xmlns:a16="http://schemas.microsoft.com/office/drawing/2014/main" id="{9C08B01E-936A-29EE-C205-C473B8051DAF}"/>
              </a:ext>
            </a:extLst>
          </p:cNvPr>
          <p:cNvSpPr>
            <a:spLocks noGrp="1"/>
          </p:cNvSpPr>
          <p:nvPr>
            <p:ph type="body" sz="quarter" idx="15" hasCustomPrompt="1"/>
          </p:nvPr>
        </p:nvSpPr>
        <p:spPr>
          <a:xfrm>
            <a:off x="8397705" y="2673798"/>
            <a:ext cx="2667859" cy="2882644"/>
          </a:xfrm>
        </p:spPr>
        <p:txBody>
          <a:bodyPr bIns="0"/>
          <a:lstStyle>
            <a:lvl1pPr marL="0" indent="0">
              <a:spcBef>
                <a:spcPts val="0"/>
              </a:spcBef>
              <a:spcAft>
                <a:spcPts val="1800"/>
              </a:spcAft>
              <a:buNone/>
              <a:defRPr lang="en-US" sz="1200" kern="1200" dirty="0" smtClean="0">
                <a:solidFill>
                  <a:schemeClr val="tx1"/>
                </a:solidFill>
                <a:effectLst/>
                <a:latin typeface="+mn-lt"/>
                <a:ea typeface="+mn-ea"/>
                <a:cs typeface="+mn-cs"/>
              </a:defRPr>
            </a:lvl1pPr>
            <a:lvl2pPr marL="0" indent="0">
              <a:lnSpc>
                <a:spcPct val="100000"/>
              </a:lnSpc>
              <a:spcBef>
                <a:spcPts val="0"/>
              </a:spcBef>
              <a:buNone/>
              <a:defRPr lang="en-US" sz="1400" kern="1200" dirty="0" smtClean="0">
                <a:solidFill>
                  <a:schemeClr val="tx1"/>
                </a:solidFill>
                <a:latin typeface="Montserrat Medium" pitchFamily="2" charset="77"/>
                <a:ea typeface="+mn-ea"/>
                <a:cs typeface="+mn-cs"/>
              </a:defRPr>
            </a:lvl2pPr>
            <a:lvl3pPr marL="0" indent="0">
              <a:buNone/>
              <a:defRPr lang="en-US" sz="800" kern="1200" cap="all" spc="50" dirty="0" smtClean="0">
                <a:solidFill>
                  <a:schemeClr val="tx1"/>
                </a:solidFill>
                <a:latin typeface="Montserrat Medium" pitchFamily="2" charset="77"/>
                <a:ea typeface="+mn-ea"/>
                <a:cs typeface="+mn-cs"/>
              </a:defRPr>
            </a:lvl3pPr>
          </a:lstStyle>
          <a:p>
            <a:pPr lvl="0"/>
            <a:r>
              <a:rPr lang="en-US"/>
              <a:t>Click to edit add customer quote</a:t>
            </a:r>
          </a:p>
          <a:p>
            <a:pPr lvl="1"/>
            <a:r>
              <a:rPr lang="en-US"/>
              <a:t>Click to edit First Last Name</a:t>
            </a:r>
          </a:p>
          <a:p>
            <a:pPr lvl="2"/>
            <a:r>
              <a:rPr lang="en-US"/>
              <a:t>Click to edit title</a:t>
            </a:r>
          </a:p>
        </p:txBody>
      </p:sp>
      <p:sp>
        <p:nvSpPr>
          <p:cNvPr id="26" name="Text Placeholder 24">
            <a:extLst>
              <a:ext uri="{FF2B5EF4-FFF2-40B4-BE49-F238E27FC236}">
                <a16:creationId xmlns:a16="http://schemas.microsoft.com/office/drawing/2014/main" id="{88AB8242-C09F-7651-15D3-1F12A2A61746}"/>
              </a:ext>
            </a:extLst>
          </p:cNvPr>
          <p:cNvSpPr>
            <a:spLocks noGrp="1"/>
          </p:cNvSpPr>
          <p:nvPr>
            <p:ph type="body" sz="quarter" idx="16" hasCustomPrompt="1"/>
          </p:nvPr>
        </p:nvSpPr>
        <p:spPr>
          <a:xfrm>
            <a:off x="840514" y="4229106"/>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
        <p:nvSpPr>
          <p:cNvPr id="27" name="Text Placeholder 24">
            <a:extLst>
              <a:ext uri="{FF2B5EF4-FFF2-40B4-BE49-F238E27FC236}">
                <a16:creationId xmlns:a16="http://schemas.microsoft.com/office/drawing/2014/main" id="{9445186C-9C25-BF5C-A150-3CAA6CEB8B7A}"/>
              </a:ext>
            </a:extLst>
          </p:cNvPr>
          <p:cNvSpPr>
            <a:spLocks noGrp="1"/>
          </p:cNvSpPr>
          <p:nvPr>
            <p:ph type="body" sz="quarter" idx="17" hasCustomPrompt="1"/>
          </p:nvPr>
        </p:nvSpPr>
        <p:spPr>
          <a:xfrm>
            <a:off x="2954852" y="4227168"/>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
        <p:nvSpPr>
          <p:cNvPr id="28" name="Text Placeholder 24">
            <a:extLst>
              <a:ext uri="{FF2B5EF4-FFF2-40B4-BE49-F238E27FC236}">
                <a16:creationId xmlns:a16="http://schemas.microsoft.com/office/drawing/2014/main" id="{67F322CC-AACF-1870-03FC-DA3C582D8972}"/>
              </a:ext>
            </a:extLst>
          </p:cNvPr>
          <p:cNvSpPr>
            <a:spLocks noGrp="1"/>
          </p:cNvSpPr>
          <p:nvPr>
            <p:ph type="body" sz="quarter" idx="18" hasCustomPrompt="1"/>
          </p:nvPr>
        </p:nvSpPr>
        <p:spPr>
          <a:xfrm>
            <a:off x="5069190" y="4227167"/>
            <a:ext cx="1946200" cy="1413412"/>
          </a:xfrm>
        </p:spPr>
        <p:txBody>
          <a:bodyPr bIns="0"/>
          <a:lstStyle>
            <a:lvl1pPr marL="0" indent="0">
              <a:lnSpc>
                <a:spcPct val="100000"/>
              </a:lnSpc>
              <a:spcBef>
                <a:spcPts val="0"/>
              </a:spcBef>
              <a:spcAft>
                <a:spcPts val="0"/>
              </a:spcAft>
              <a:buNone/>
              <a:defRPr lang="en-US" sz="4000" b="1" i="0" u="none" strike="noStrike" kern="1200" cap="none" spc="20" baseline="0" dirty="0" smtClean="0">
                <a:solidFill>
                  <a:schemeClr val="tx1"/>
                </a:solidFill>
                <a:uFillTx/>
                <a:latin typeface="+mn-lt"/>
                <a:ea typeface="+mn-ea"/>
                <a:cs typeface="+mn-cs"/>
              </a:defRPr>
            </a:lvl1pPr>
            <a:lvl2pPr marL="0" indent="0">
              <a:lnSpc>
                <a:spcPct val="100000"/>
              </a:lnSpc>
              <a:spcBef>
                <a:spcPts val="0"/>
              </a:spcBef>
              <a:buNone/>
              <a:defRPr lang="en-US" sz="1400" b="0" i="0" u="none" strike="noStrike" kern="1200" cap="none" spc="20" baseline="0" dirty="0" smtClean="0">
                <a:solidFill>
                  <a:schemeClr val="tx1"/>
                </a:solidFill>
                <a:uFillTx/>
                <a:latin typeface="+mj-lt"/>
                <a:ea typeface="+mn-ea"/>
                <a:cs typeface="+mn-cs"/>
              </a:defRPr>
            </a:lvl2pPr>
            <a:lvl3pPr marL="0" marR="0" indent="0" algn="l" defTabSz="914400" rtl="0" eaLnBrk="1" fontAlgn="auto" latinLnBrk="0" hangingPunct="1">
              <a:lnSpc>
                <a:spcPct val="120000"/>
              </a:lnSpc>
              <a:spcBef>
                <a:spcPts val="0"/>
              </a:spcBef>
              <a:spcAft>
                <a:spcPts val="0"/>
              </a:spcAft>
              <a:buSzPts val="523"/>
              <a:buFont typeface="Arial" pitchFamily="34"/>
              <a:buNone/>
              <a:tabLst/>
              <a:defRPr lang="en-US" sz="1100" b="0" i="0" u="none" strike="noStrike" kern="1200" cap="none" spc="20" baseline="0" dirty="0">
                <a:solidFill>
                  <a:schemeClr val="tx1"/>
                </a:solidFill>
                <a:uFillTx/>
                <a:latin typeface="Montserrat" pitchFamily="2" charset="77"/>
                <a:ea typeface="+mn-ea"/>
                <a:cs typeface="+mn-cs"/>
              </a:defRPr>
            </a:lvl3pPr>
          </a:lstStyle>
          <a:p>
            <a:pPr lvl="0"/>
            <a:r>
              <a:rPr lang="en-US"/>
              <a:t>##</a:t>
            </a:r>
          </a:p>
          <a:p>
            <a:pPr lvl="1"/>
            <a:r>
              <a:rPr lang="en-US"/>
              <a:t>Edit text</a:t>
            </a:r>
          </a:p>
          <a:p>
            <a:pPr lvl="2"/>
            <a:r>
              <a:rPr lang="en-US"/>
              <a:t>Edit text</a:t>
            </a:r>
          </a:p>
        </p:txBody>
      </p:sp>
      <p:sp>
        <p:nvSpPr>
          <p:cNvPr id="5" name="Text Placeholder 7">
            <a:extLst>
              <a:ext uri="{FF2B5EF4-FFF2-40B4-BE49-F238E27FC236}">
                <a16:creationId xmlns:a16="http://schemas.microsoft.com/office/drawing/2014/main" id="{44312CC8-C2C0-817D-A2B7-6CA093853337}"/>
              </a:ext>
            </a:extLst>
          </p:cNvPr>
          <p:cNvSpPr>
            <a:spLocks noGrp="1"/>
          </p:cNvSpPr>
          <p:nvPr>
            <p:ph type="body" sz="quarter" idx="13"/>
          </p:nvPr>
        </p:nvSpPr>
        <p:spPr>
          <a:xfrm>
            <a:off x="609601" y="1747182"/>
            <a:ext cx="6893862" cy="2097454"/>
          </a:xfrm>
        </p:spPr>
        <p:txBody>
          <a:bodyPr tIns="91440"/>
          <a:lstStyle>
            <a:lvl1pPr marL="228600" indent="-228600">
              <a:lnSpc>
                <a:spcPct val="110000"/>
              </a:lnSpc>
              <a:spcBef>
                <a:spcPts val="300"/>
              </a:spcBef>
              <a:spcAft>
                <a:spcPts val="300"/>
              </a:spcAft>
              <a:buFont typeface="Arial" panose="020B0604020202020204" pitchFamily="34" charset="0"/>
              <a:buChar char="•"/>
              <a:defRPr sz="1400"/>
            </a:lvl1pPr>
            <a:lvl2pPr>
              <a:lnSpc>
                <a:spcPct val="110000"/>
              </a:lnSpc>
              <a:spcBef>
                <a:spcPts val="600"/>
              </a:spcBef>
              <a:spcAft>
                <a:spcPts val="600"/>
              </a:spcAft>
              <a:defRPr sz="1400"/>
            </a:lvl2pPr>
            <a:lvl3pPr>
              <a:lnSpc>
                <a:spcPct val="110000"/>
              </a:lnSpc>
              <a:spcBef>
                <a:spcPts val="300"/>
              </a:spcBef>
              <a:spcAft>
                <a:spcPts val="300"/>
              </a:spcAft>
              <a:defRPr sz="1200"/>
            </a:lvl3pPr>
            <a:lvl4pPr>
              <a:lnSpc>
                <a:spcPct val="110000"/>
              </a:lnSpc>
              <a:spcBef>
                <a:spcPts val="0"/>
              </a:spcBef>
              <a:defRPr sz="1050"/>
            </a:lvl4pPr>
            <a:lvl5pPr>
              <a:lnSpc>
                <a:spcPct val="110000"/>
              </a:lnSpc>
              <a:spcBef>
                <a:spcPts val="0"/>
              </a:spcBef>
              <a:defRPr sz="1050"/>
            </a:lvl5pPr>
          </a:lstStyle>
          <a:p>
            <a:pPr lvl="0"/>
            <a:r>
              <a:rPr lang="en-US"/>
              <a:t>Click to edit Master text styles</a:t>
            </a:r>
          </a:p>
        </p:txBody>
      </p:sp>
      <p:sp>
        <p:nvSpPr>
          <p:cNvPr id="9" name="Picture Placeholder 22">
            <a:extLst>
              <a:ext uri="{FF2B5EF4-FFF2-40B4-BE49-F238E27FC236}">
                <a16:creationId xmlns:a16="http://schemas.microsoft.com/office/drawing/2014/main" id="{ACF4B125-AB3B-D155-D16E-6CE7D8F9D47C}"/>
              </a:ext>
            </a:extLst>
          </p:cNvPr>
          <p:cNvSpPr>
            <a:spLocks noGrp="1"/>
          </p:cNvSpPr>
          <p:nvPr>
            <p:ph type="pic" sz="quarter" idx="14" hasCustomPrompt="1"/>
          </p:nvPr>
        </p:nvSpPr>
        <p:spPr>
          <a:xfrm>
            <a:off x="8397704" y="1479741"/>
            <a:ext cx="1677321" cy="792404"/>
          </a:xfrm>
        </p:spPr>
        <p:txBody>
          <a:bodyPr/>
          <a:lstStyle>
            <a:lvl1pPr marL="0" indent="0" algn="ctr">
              <a:buNone/>
              <a:defRPr sz="1100"/>
            </a:lvl1pPr>
          </a:lstStyle>
          <a:p>
            <a:r>
              <a:rPr lang="en-US"/>
              <a:t>Click to add logo, the Go to Graphics Format &gt; Crop &gt; Select Fit</a:t>
            </a:r>
          </a:p>
        </p:txBody>
      </p:sp>
    </p:spTree>
    <p:extLst>
      <p:ext uri="{BB962C8B-B14F-4D97-AF65-F5344CB8AC3E}">
        <p14:creationId xmlns:p14="http://schemas.microsoft.com/office/powerpoint/2010/main" val="11559096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_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userDrawn="1"/>
        </p:nvSpPr>
        <p:spPr>
          <a:xfrm>
            <a:off x="8563292"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4587240"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1118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a:t>
            </a:r>
          </a:p>
        </p:txBody>
      </p:sp>
      <p:sp>
        <p:nvSpPr>
          <p:cNvPr id="7" name="TextBox 6">
            <a:extLst>
              <a:ext uri="{FF2B5EF4-FFF2-40B4-BE49-F238E27FC236}">
                <a16:creationId xmlns:a16="http://schemas.microsoft.com/office/drawing/2014/main" id="{8453BF88-1DFF-6630-16B6-CDD0D0CB4D49}"/>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1101058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DFD47C-D843-F0E2-89C3-BE789F8FF25E}"/>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4823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1 + 1 Logo">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71CCFC2-3422-CD95-B5E7-9E85AB9AB785}"/>
              </a:ext>
            </a:extLst>
          </p:cNvPr>
          <p:cNvSpPr>
            <a:spLocks/>
          </p:cNvSpPr>
          <p:nvPr/>
        </p:nvSpPr>
        <p:spPr>
          <a:xfrm>
            <a:off x="6786208" y="1444952"/>
            <a:ext cx="4729342" cy="2339009"/>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4">
            <a:extLst>
              <a:ext uri="{FF2B5EF4-FFF2-40B4-BE49-F238E27FC236}">
                <a16:creationId xmlns:a16="http://schemas.microsoft.com/office/drawing/2014/main" id="{664DD756-1EC4-AF9A-4442-E75B209A0265}"/>
              </a:ext>
            </a:extLst>
          </p:cNvPr>
          <p:cNvSpPr>
            <a:spLocks noGrp="1"/>
          </p:cNvSpPr>
          <p:nvPr>
            <p:ph type="pic" sz="quarter" idx="13" hasCustomPrompt="1"/>
          </p:nvPr>
        </p:nvSpPr>
        <p:spPr>
          <a:xfrm>
            <a:off x="7377311" y="1847250"/>
            <a:ext cx="3547136" cy="1534412"/>
          </a:xfrm>
        </p:spPr>
        <p:txBody>
          <a:bodyPr/>
          <a:lstStyle>
            <a:lvl1pPr marL="0" indent="0" algn="ctr">
              <a:buNone/>
              <a:defRPr/>
            </a:lvl1pPr>
          </a:lstStyle>
          <a:p>
            <a:r>
              <a:rPr lang="en-US"/>
              <a:t>Click to add customer/prospect logo</a:t>
            </a:r>
          </a:p>
        </p:txBody>
      </p:sp>
      <p:sp>
        <p:nvSpPr>
          <p:cNvPr id="8" name="TextBox 7">
            <a:extLst>
              <a:ext uri="{FF2B5EF4-FFF2-40B4-BE49-F238E27FC236}">
                <a16:creationId xmlns:a16="http://schemas.microsoft.com/office/drawing/2014/main" id="{8A3C8709-5067-1235-C325-35CC043D183C}"/>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724962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1 + 2 Logos">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71CCFC2-3422-CD95-B5E7-9E85AB9AB785}"/>
              </a:ext>
            </a:extLst>
          </p:cNvPr>
          <p:cNvSpPr>
            <a:spLocks/>
          </p:cNvSpPr>
          <p:nvPr/>
        </p:nvSpPr>
        <p:spPr>
          <a:xfrm>
            <a:off x="6786208" y="1444952"/>
            <a:ext cx="4729342" cy="2339009"/>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90657383-CBD6-2B7D-32B7-8E207B8261AC}"/>
              </a:ext>
            </a:extLst>
          </p:cNvPr>
          <p:cNvSpPr/>
          <p:nvPr/>
        </p:nvSpPr>
        <p:spPr>
          <a:xfrm>
            <a:off x="8927728" y="2391305"/>
            <a:ext cx="446302" cy="446302"/>
          </a:xfrm>
          <a:prstGeom prst="mathPlus">
            <a:avLst>
              <a:gd name="adj1" fmla="val 0"/>
            </a:avLst>
          </a:prstGeom>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19C1B872-4145-1E31-BB53-3B7D7A199080}"/>
              </a:ext>
            </a:extLst>
          </p:cNvPr>
          <p:cNvSpPr>
            <a:spLocks noGrp="1"/>
          </p:cNvSpPr>
          <p:nvPr>
            <p:ph type="pic" sz="quarter" idx="12" hasCustomPrompt="1"/>
          </p:nvPr>
        </p:nvSpPr>
        <p:spPr>
          <a:xfrm>
            <a:off x="7147660" y="1927068"/>
            <a:ext cx="1620145" cy="1374775"/>
          </a:xfrm>
        </p:spPr>
        <p:txBody>
          <a:bodyPr/>
          <a:lstStyle>
            <a:lvl1pPr marL="0" indent="0" algn="ctr">
              <a:buNone/>
              <a:defRPr/>
            </a:lvl1pPr>
          </a:lstStyle>
          <a:p>
            <a:r>
              <a:rPr lang="en-US"/>
              <a:t>Click to add NinjaOne or partner logo</a:t>
            </a:r>
          </a:p>
        </p:txBody>
      </p:sp>
      <p:sp>
        <p:nvSpPr>
          <p:cNvPr id="20" name="Picture Placeholder 14">
            <a:extLst>
              <a:ext uri="{FF2B5EF4-FFF2-40B4-BE49-F238E27FC236}">
                <a16:creationId xmlns:a16="http://schemas.microsoft.com/office/drawing/2014/main" id="{9F3B4D4E-DCF2-7C7B-7840-0C2CED3FE80D}"/>
              </a:ext>
            </a:extLst>
          </p:cNvPr>
          <p:cNvSpPr>
            <a:spLocks noGrp="1"/>
          </p:cNvSpPr>
          <p:nvPr>
            <p:ph type="pic" sz="quarter" idx="13" hasCustomPrompt="1"/>
          </p:nvPr>
        </p:nvSpPr>
        <p:spPr>
          <a:xfrm>
            <a:off x="9533953" y="1927068"/>
            <a:ext cx="1620145" cy="1374775"/>
          </a:xfrm>
        </p:spPr>
        <p:txBody>
          <a:bodyPr/>
          <a:lstStyle>
            <a:lvl1pPr marL="0" indent="0" algn="ctr">
              <a:buNone/>
              <a:defRPr/>
            </a:lvl1pPr>
          </a:lstStyle>
          <a:p>
            <a:r>
              <a:rPr lang="en-US"/>
              <a:t>Click to add partner logo</a:t>
            </a:r>
          </a:p>
        </p:txBody>
      </p:sp>
      <p:sp>
        <p:nvSpPr>
          <p:cNvPr id="14" name="TextBox 13">
            <a:extLst>
              <a:ext uri="{FF2B5EF4-FFF2-40B4-BE49-F238E27FC236}">
                <a16:creationId xmlns:a16="http://schemas.microsoft.com/office/drawing/2014/main" id="{0936EF79-6A3A-0538-338C-B736276A97A4}"/>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7841887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0" name="BG White">
            <a:extLst>
              <a:ext uri="{FF2B5EF4-FFF2-40B4-BE49-F238E27FC236}">
                <a16:creationId xmlns:a16="http://schemas.microsoft.com/office/drawing/2014/main" id="{1750A43A-F2DD-8B5F-D4EC-7274A8072413}"/>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ackground"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id Pattern">
            <a:extLst>
              <a:ext uri="{FF2B5EF4-FFF2-40B4-BE49-F238E27FC236}">
                <a16:creationId xmlns:a16="http://schemas.microsoft.com/office/drawing/2014/main" id="{D5B542AA-ACAE-7B43-B0C3-0BC8D6A3B0BE}"/>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rcRect r="26401" b="33228"/>
          <a:stretch/>
        </p:blipFill>
        <p:spPr>
          <a:xfrm>
            <a:off x="-16053" y="3850961"/>
            <a:ext cx="12224106" cy="3007039"/>
          </a:xfrm>
          <a:prstGeom prst="rect">
            <a:avLst/>
          </a:prstGeom>
        </p:spPr>
      </p:pic>
      <p:pic>
        <p:nvPicPr>
          <p:cNvPr id="8" name="Grid Pattern">
            <a:extLst>
              <a:ext uri="{FF2B5EF4-FFF2-40B4-BE49-F238E27FC236}">
                <a16:creationId xmlns:a16="http://schemas.microsoft.com/office/drawing/2014/main" id="{3C6BD5B4-90DE-8541-0E82-E02FBD69F167}"/>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rcRect t="42354" r="38378" b="-356"/>
          <a:stretch/>
        </p:blipFill>
        <p:spPr>
          <a:xfrm>
            <a:off x="1957373" y="0"/>
            <a:ext cx="10234628" cy="2612086"/>
          </a:xfrm>
          <a:prstGeom prst="rect">
            <a:avLst/>
          </a:prstGeom>
        </p:spPr>
      </p:pic>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1" y="2045913"/>
            <a:ext cx="7625578" cy="1767060"/>
          </a:xfrm>
        </p:spPr>
        <p:txBody>
          <a:bodyPr tIns="0" anchor="t"/>
          <a:lstStyle>
            <a:lvl1pPr algn="l">
              <a:lnSpc>
                <a:spcPct val="114000"/>
              </a:lnSpc>
              <a:defRPr sz="3200">
                <a:latin typeface="+mj-lt"/>
              </a:defRPr>
            </a:lvl1pPr>
          </a:lstStyle>
          <a:p>
            <a:r>
              <a:rPr lang="en-US"/>
              <a:t>Title slide option two – keep this to three lines max, don’t be afraid of white space. It’s a design thing. </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6451" y="563040"/>
            <a:ext cx="1261871" cy="274320"/>
          </a:xfrm>
          <a:prstGeom prst="rect">
            <a:avLst/>
          </a:prstGeom>
        </p:spPr>
      </p:pic>
      <p:grpSp>
        <p:nvGrpSpPr>
          <p:cNvPr id="23" name="Group 22" hidden="1">
            <a:extLst>
              <a:ext uri="{FF2B5EF4-FFF2-40B4-BE49-F238E27FC236}">
                <a16:creationId xmlns:a16="http://schemas.microsoft.com/office/drawing/2014/main" id="{C5CC6C2C-1057-35F5-FE3F-DF688B7290F2}"/>
              </a:ext>
            </a:extLst>
          </p:cNvPr>
          <p:cNvGrpSpPr>
            <a:grpSpLocks noChangeAspect="1"/>
          </p:cNvGrpSpPr>
          <p:nvPr/>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0750167" y="6629372"/>
              <a:ext cx="773656" cy="233029"/>
            </a:xfrm>
            <a:prstGeom prst="rect">
              <a:avLst/>
            </a:prstGeom>
          </p:spPr>
        </p:pic>
      </p:grpSp>
      <p:sp>
        <p:nvSpPr>
          <p:cNvPr id="21" name="Subtitle 2">
            <a:extLst>
              <a:ext uri="{FF2B5EF4-FFF2-40B4-BE49-F238E27FC236}">
                <a16:creationId xmlns:a16="http://schemas.microsoft.com/office/drawing/2014/main" id="{0E0225AB-715C-0D0A-E6FE-CE4F173430F8}"/>
              </a:ext>
            </a:extLst>
          </p:cNvPr>
          <p:cNvSpPr>
            <a:spLocks noGrp="1"/>
          </p:cNvSpPr>
          <p:nvPr>
            <p:ph type="subTitle" idx="1" hasCustomPrompt="1"/>
          </p:nvPr>
        </p:nvSpPr>
        <p:spPr>
          <a:xfrm>
            <a:off x="676449" y="4114442"/>
            <a:ext cx="7625579"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sp>
        <p:nvSpPr>
          <p:cNvPr id="3" name="TextBox 2">
            <a:extLst>
              <a:ext uri="{FF2B5EF4-FFF2-40B4-BE49-F238E27FC236}">
                <a16:creationId xmlns:a16="http://schemas.microsoft.com/office/drawing/2014/main" id="{C2BDB816-E48E-24F4-ED16-EAD08C58D02A}"/>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2208045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Master Logo Mask">
            <a:extLst>
              <a:ext uri="{FF2B5EF4-FFF2-40B4-BE49-F238E27FC236}">
                <a16:creationId xmlns:a16="http://schemas.microsoft.com/office/drawing/2014/main" id="{2990BBA6-4E2C-4753-9F0A-CFFB70330DC0}"/>
              </a:ext>
            </a:extLst>
          </p:cNvPr>
          <p:cNvSpPr>
            <a:spLocks noGrp="1" noRot="1" noMove="1" noResize="1" noEditPoints="1" noAdjustHandles="1" noChangeArrowheads="1" noChangeShapeType="1"/>
          </p:cNvSpPr>
          <p:nvPr/>
        </p:nvSpPr>
        <p:spPr>
          <a:xfrm>
            <a:off x="0" y="0"/>
            <a:ext cx="12192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ttern BG">
            <a:extLst>
              <a:ext uri="{FF2B5EF4-FFF2-40B4-BE49-F238E27FC236}">
                <a16:creationId xmlns:a16="http://schemas.microsoft.com/office/drawing/2014/main" id="{4DEFC48A-3DDA-7F05-7F7C-EA1578CBAACB}"/>
              </a:ext>
            </a:extLst>
          </p:cNvPr>
          <p:cNvPicPr>
            <a:picLocks noGrp="1" noRot="1" noChangeAspect="1" noMove="1" noResize="1" noEditPoints="1" noAdjustHandles="1" noChangeArrowheads="1" noChangeShapeType="1" noCrop="1"/>
          </p:cNvPicPr>
          <p:nvPr/>
        </p:nvPicPr>
        <p:blipFill rotWithShape="1">
          <a:blip>
            <a:extLst>
              <a:ext uri="{96DAC541-7B7A-43D3-8B79-37D633B846F1}">
                <asvg:svgBlip xmlns:asvg="http://schemas.microsoft.com/office/drawing/2016/SVG/main" r:embed="rId2"/>
              </a:ext>
            </a:extLst>
          </a:blip>
          <a:srcRect l="5430" t="10407" r="321" b="12273"/>
          <a:stretch/>
        </p:blipFill>
        <p:spPr>
          <a:xfrm>
            <a:off x="0" y="0"/>
            <a:ext cx="12192000" cy="6858000"/>
          </a:xfrm>
          <a:prstGeom prst="rect">
            <a:avLst/>
          </a:prstGeom>
        </p:spPr>
      </p:pic>
      <p:pic>
        <p:nvPicPr>
          <p:cNvPr id="10" name="ninjaOne Logo">
            <a:extLst>
              <a:ext uri="{FF2B5EF4-FFF2-40B4-BE49-F238E27FC236}">
                <a16:creationId xmlns:a16="http://schemas.microsoft.com/office/drawing/2014/main" id="{5AEAAEE8-477C-A73C-8588-D8CC2F6ED5F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76450" y="3344137"/>
            <a:ext cx="3017520" cy="655983"/>
          </a:xfrm>
          <a:prstGeom prst="rect">
            <a:avLst/>
          </a:prstGeom>
        </p:spPr>
      </p:pic>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49" y="4478558"/>
            <a:ext cx="4612057" cy="1068913"/>
          </a:xfrm>
        </p:spPr>
        <p:txBody>
          <a:bodyPr anchor="b"/>
          <a:lstStyle>
            <a:lvl1pPr algn="l">
              <a:defRPr sz="3200">
                <a:latin typeface="Montserrat Light" pitchFamily="2" charset="0"/>
              </a:defRPr>
            </a:lvl1pPr>
          </a:lstStyle>
          <a:p>
            <a:r>
              <a:rPr lang="en-US"/>
              <a:t>Co-branded title, keep this to two lines max</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cxnSp>
        <p:nvCxnSpPr>
          <p:cNvPr id="11" name="Straight Connector 10">
            <a:extLst>
              <a:ext uri="{FF2B5EF4-FFF2-40B4-BE49-F238E27FC236}">
                <a16:creationId xmlns:a16="http://schemas.microsoft.com/office/drawing/2014/main" id="{69AD29E3-6E58-CBFD-142D-E1B9EFB25950}"/>
              </a:ext>
            </a:extLst>
          </p:cNvPr>
          <p:cNvCxnSpPr/>
          <p:nvPr/>
        </p:nvCxnSpPr>
        <p:spPr>
          <a:xfrm>
            <a:off x="623835" y="4266410"/>
            <a:ext cx="466467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B380A0F1-B76F-1EDE-FFE8-930191F5DEB7}"/>
              </a:ext>
            </a:extLst>
          </p:cNvPr>
          <p:cNvSpPr>
            <a:spLocks noGrp="1"/>
          </p:cNvSpPr>
          <p:nvPr>
            <p:ph type="pic" sz="quarter" idx="13" hasCustomPrompt="1"/>
          </p:nvPr>
        </p:nvSpPr>
        <p:spPr>
          <a:xfrm>
            <a:off x="9710382" y="757238"/>
            <a:ext cx="1837899" cy="1353574"/>
          </a:xfrm>
        </p:spPr>
        <p:txBody>
          <a:bodyPr anchor="ctr"/>
          <a:lstStyle>
            <a:lvl1pPr marL="0" indent="0" algn="ctr">
              <a:buNone/>
              <a:defRPr/>
            </a:lvl1pPr>
          </a:lstStyle>
          <a:p>
            <a:r>
              <a:rPr lang="en-US"/>
              <a:t>Click to add Customer Logo</a:t>
            </a:r>
          </a:p>
        </p:txBody>
      </p:sp>
      <p:sp>
        <p:nvSpPr>
          <p:cNvPr id="9" name="TextBox 8">
            <a:extLst>
              <a:ext uri="{FF2B5EF4-FFF2-40B4-BE49-F238E27FC236}">
                <a16:creationId xmlns:a16="http://schemas.microsoft.com/office/drawing/2014/main" id="{FC18CC8F-CB33-6524-9156-8D28B1C28A7A}"/>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41128354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2" name="Master Logo Mask">
            <a:extLst>
              <a:ext uri="{FF2B5EF4-FFF2-40B4-BE49-F238E27FC236}">
                <a16:creationId xmlns:a16="http://schemas.microsoft.com/office/drawing/2014/main" id="{31E4039E-480D-635D-E9F5-CA4F7BBC9F21}"/>
              </a:ext>
            </a:extLst>
          </p:cNvPr>
          <p:cNvSpPr>
            <a:spLocks noGrp="1" noRot="1" noMove="1" noResize="1" noEditPoints="1" noAdjustHandles="1" noChangeArrowheads="1" noChangeShapeType="1"/>
          </p:cNvSpPr>
          <p:nvPr/>
        </p:nvSpPr>
        <p:spPr>
          <a:xfrm>
            <a:off x="0" y="0"/>
            <a:ext cx="12192000" cy="6857999"/>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ttern BG">
            <a:extLst>
              <a:ext uri="{FF2B5EF4-FFF2-40B4-BE49-F238E27FC236}">
                <a16:creationId xmlns:a16="http://schemas.microsoft.com/office/drawing/2014/main" id="{641AAD77-2F99-33E6-2B89-37004A12EFFA}"/>
              </a:ext>
            </a:extLst>
          </p:cNvPr>
          <p:cNvPicPr>
            <a:picLocks noGrp="1" noRot="1" noMove="1" noResize="1" noEditPoints="1" noAdjustHandles="1" noChangeArrowheads="1" noChangeShapeType="1" noCrop="1"/>
          </p:cNvPicPr>
          <p:nvPr/>
        </p:nvPicPr>
        <p:blipFill rotWithShape="1">
          <a:blip>
            <a:extLst>
              <a:ext uri="{96DAC541-7B7A-43D3-8B79-37D633B846F1}">
                <asvg:svgBlip xmlns:asvg="http://schemas.microsoft.com/office/drawing/2016/SVG/main" r:embed="rId2"/>
              </a:ext>
            </a:extLst>
          </a:blip>
          <a:srcRect l="5430" t="10407" r="321" b="12273"/>
          <a:stretch/>
        </p:blipFill>
        <p:spPr>
          <a:xfrm>
            <a:off x="0" y="0"/>
            <a:ext cx="12192000" cy="6858000"/>
          </a:xfrm>
          <a:prstGeom prst="rect">
            <a:avLst/>
          </a:prstGeom>
        </p:spPr>
      </p:pic>
      <p:cxnSp>
        <p:nvCxnSpPr>
          <p:cNvPr id="11" name="Div Line">
            <a:extLst>
              <a:ext uri="{FF2B5EF4-FFF2-40B4-BE49-F238E27FC236}">
                <a16:creationId xmlns:a16="http://schemas.microsoft.com/office/drawing/2014/main" id="{69AD29E3-6E58-CBFD-142D-E1B9EFB25950}"/>
              </a:ext>
            </a:extLst>
          </p:cNvPr>
          <p:cNvCxnSpPr/>
          <p:nvPr/>
        </p:nvCxnSpPr>
        <p:spPr>
          <a:xfrm>
            <a:off x="623835" y="4266410"/>
            <a:ext cx="466467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een Arrows">
            <a:extLst>
              <a:ext uri="{FF2B5EF4-FFF2-40B4-BE49-F238E27FC236}">
                <a16:creationId xmlns:a16="http://schemas.microsoft.com/office/drawing/2014/main" id="{F9703C15-275B-AA7F-70B5-67BC7BE3D3D5}"/>
              </a:ext>
            </a:extLst>
          </p:cNvPr>
          <p:cNvGrpSpPr/>
          <p:nvPr/>
        </p:nvGrpSpPr>
        <p:grpSpPr>
          <a:xfrm>
            <a:off x="10128038" y="1087124"/>
            <a:ext cx="1002585" cy="693802"/>
            <a:chOff x="10286858" y="3324994"/>
            <a:chExt cx="1002585" cy="693802"/>
          </a:xfrm>
        </p:grpSpPr>
        <p:sp>
          <p:nvSpPr>
            <p:cNvPr id="6" name="Freeform: Shape 5">
              <a:extLst>
                <a:ext uri="{FF2B5EF4-FFF2-40B4-BE49-F238E27FC236}">
                  <a16:creationId xmlns:a16="http://schemas.microsoft.com/office/drawing/2014/main" id="{2A6AD2E4-2817-EE62-23C6-3EE526668344}"/>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23A72E-18DC-860A-B5E6-D9E95DDF0D33}"/>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49" y="4478558"/>
            <a:ext cx="4612057" cy="1068913"/>
          </a:xfrm>
        </p:spPr>
        <p:txBody>
          <a:bodyPr anchor="b"/>
          <a:lstStyle>
            <a:lvl1pPr algn="l">
              <a:defRPr sz="3200">
                <a:latin typeface="Montserrat Light" pitchFamily="2" charset="0"/>
              </a:defRPr>
            </a:lvl1pPr>
          </a:lstStyle>
          <a:p>
            <a:r>
              <a:rPr lang="en-US"/>
              <a:t>Regular title, keep this to two lines max</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6450" y="3344137"/>
            <a:ext cx="3017520" cy="655983"/>
          </a:xfrm>
          <a:prstGeom prst="rect">
            <a:avLst/>
          </a:prstGeom>
        </p:spPr>
      </p:pic>
      <p:sp>
        <p:nvSpPr>
          <p:cNvPr id="14" name="TextBox 13">
            <a:extLst>
              <a:ext uri="{FF2B5EF4-FFF2-40B4-BE49-F238E27FC236}">
                <a16:creationId xmlns:a16="http://schemas.microsoft.com/office/drawing/2014/main" id="{2244F841-1EAE-A308-97FE-8D6D2BF28016}"/>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4F8F8"/>
                </a:highlight>
              </a:rPr>
              <a:t>© Copyright NinjaOne 2024. CONFIDENTIAL</a:t>
            </a:r>
          </a:p>
        </p:txBody>
      </p:sp>
    </p:spTree>
    <p:extLst>
      <p:ext uri="{BB962C8B-B14F-4D97-AF65-F5344CB8AC3E}">
        <p14:creationId xmlns:p14="http://schemas.microsoft.com/office/powerpoint/2010/main" val="41515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1">
    <p:bg>
      <p:bgPr>
        <a:solidFill>
          <a:srgbClr val="E6EFF3"/>
        </a:soli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E467371-1545-AE24-B3BD-62A61FB5B786}"/>
              </a:ext>
            </a:extLst>
          </p:cNvPr>
          <p:cNvGrpSpPr>
            <a:grpSpLocks/>
          </p:cNvGrpSpPr>
          <p:nvPr/>
        </p:nvGrpSpPr>
        <p:grpSpPr bwMode="auto">
          <a:xfrm>
            <a:off x="5994400" y="4732338"/>
            <a:ext cx="1658938" cy="693737"/>
            <a:chOff x="6606240" y="734707"/>
            <a:chExt cx="1657499" cy="693802"/>
          </a:xfrm>
        </p:grpSpPr>
        <p:grpSp>
          <p:nvGrpSpPr>
            <p:cNvPr id="3" name="Green Arrows">
              <a:extLst>
                <a:ext uri="{FF2B5EF4-FFF2-40B4-BE49-F238E27FC236}">
                  <a16:creationId xmlns:a16="http://schemas.microsoft.com/office/drawing/2014/main" id="{99308B1C-282D-21A7-13D1-9E32CD2BB90C}"/>
                </a:ext>
              </a:extLst>
            </p:cNvPr>
            <p:cNvGrpSpPr/>
            <p:nvPr/>
          </p:nvGrpSpPr>
          <p:grpSpPr>
            <a:xfrm>
              <a:off x="6606240" y="734707"/>
              <a:ext cx="1002585" cy="693802"/>
              <a:chOff x="10286858" y="3324994"/>
              <a:chExt cx="1002585" cy="693802"/>
            </a:xfrm>
            <a:solidFill>
              <a:srgbClr val="F4F8F8"/>
            </a:solidFill>
          </p:grpSpPr>
          <p:sp>
            <p:nvSpPr>
              <p:cNvPr id="5" name="Freeform: Shape 4">
                <a:extLst>
                  <a:ext uri="{FF2B5EF4-FFF2-40B4-BE49-F238E27FC236}">
                    <a16:creationId xmlns:a16="http://schemas.microsoft.com/office/drawing/2014/main" id="{13B2142E-BEE1-CE0D-1AFA-06B2E1585EC2}"/>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6" name="Freeform: Shape 5">
                <a:extLst>
                  <a:ext uri="{FF2B5EF4-FFF2-40B4-BE49-F238E27FC236}">
                    <a16:creationId xmlns:a16="http://schemas.microsoft.com/office/drawing/2014/main" id="{44F9EBF0-1849-4397-98D0-BAA6B3B16E3D}"/>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4" name="Graphic 9">
              <a:extLst>
                <a:ext uri="{FF2B5EF4-FFF2-40B4-BE49-F238E27FC236}">
                  <a16:creationId xmlns:a16="http://schemas.microsoft.com/office/drawing/2014/main" id="{8BEB6848-8D8B-5B31-2E23-485C4CD5587D}"/>
                </a:ext>
              </a:extLst>
            </p:cNvPr>
            <p:cNvPicPr>
              <a:picLocks noChangeAspect="1"/>
            </p:cNvPicPr>
            <p:nvPr/>
          </p:nvPicPr>
          <p:blipFill>
            <a:blip r:embed="rId2"/>
            <a:stretch>
              <a:fillRect/>
            </a:stretch>
          </p:blipFill>
          <p:spPr>
            <a:xfrm>
              <a:off x="7565503" y="1092467"/>
              <a:ext cx="698236" cy="210312"/>
            </a:xfrm>
            <a:prstGeom prst="rect">
              <a:avLst/>
            </a:prstGeom>
          </p:spPr>
        </p:pic>
      </p:grpSp>
      <p:grpSp>
        <p:nvGrpSpPr>
          <p:cNvPr id="9" name="Green Arrows">
            <a:extLst>
              <a:ext uri="{FF2B5EF4-FFF2-40B4-BE49-F238E27FC236}">
                <a16:creationId xmlns:a16="http://schemas.microsoft.com/office/drawing/2014/main" id="{C6F8F8B0-887A-3413-4945-CC662BC1E5EB}"/>
              </a:ext>
            </a:extLst>
          </p:cNvPr>
          <p:cNvGrpSpPr>
            <a:grpSpLocks/>
          </p:cNvGrpSpPr>
          <p:nvPr/>
        </p:nvGrpSpPr>
        <p:grpSpPr bwMode="auto">
          <a:xfrm>
            <a:off x="5994400" y="2484438"/>
            <a:ext cx="303213" cy="211137"/>
            <a:chOff x="10286858" y="3324994"/>
            <a:chExt cx="1002585" cy="693802"/>
          </a:xfrm>
        </p:grpSpPr>
        <p:sp>
          <p:nvSpPr>
            <p:cNvPr id="10" name="Freeform: Shape 9">
              <a:extLst>
                <a:ext uri="{FF2B5EF4-FFF2-40B4-BE49-F238E27FC236}">
                  <a16:creationId xmlns:a16="http://schemas.microsoft.com/office/drawing/2014/main" id="{C1D1B0D9-5AF3-524E-08DD-91EF0F284C65}"/>
                </a:ext>
              </a:extLst>
            </p:cNvPr>
            <p:cNvSpPr/>
            <p:nvPr/>
          </p:nvSpPr>
          <p:spPr>
            <a:xfrm>
              <a:off x="10286858"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1" name="Freeform: Shape 10">
              <a:extLst>
                <a:ext uri="{FF2B5EF4-FFF2-40B4-BE49-F238E27FC236}">
                  <a16:creationId xmlns:a16="http://schemas.microsoft.com/office/drawing/2014/main" id="{0790BECA-8ECA-B9A4-6269-7EC8BD8AB01C}"/>
                </a:ext>
              </a:extLst>
            </p:cNvPr>
            <p:cNvSpPr/>
            <p:nvPr/>
          </p:nvSpPr>
          <p:spPr>
            <a:xfrm>
              <a:off x="10790774"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2" name="Graphic 15">
            <a:extLst>
              <a:ext uri="{FF2B5EF4-FFF2-40B4-BE49-F238E27FC236}">
                <a16:creationId xmlns:a16="http://schemas.microsoft.com/office/drawing/2014/main" id="{0C21EFB2-7A0A-4D69-529B-282C1EE8FD6F}"/>
              </a:ext>
            </a:extLst>
          </p:cNvPr>
          <p:cNvPicPr/>
          <p:nvPr/>
        </p:nvPicPr>
        <p:blipFill>
          <a:blip r:embed="rId3"/>
          <a:srcRect l="14778"/>
          <a:stretch/>
        </p:blipFill>
        <p:spPr>
          <a:xfrm>
            <a:off x="0" y="0"/>
            <a:ext cx="4471988" cy="1663700"/>
          </a:xfrm>
          <a:prstGeom prst="rect">
            <a:avLst/>
          </a:prstGeom>
        </p:spPr>
      </p:pic>
      <p:pic>
        <p:nvPicPr>
          <p:cNvPr id="13" name="Graphic 16">
            <a:extLst>
              <a:ext uri="{FF2B5EF4-FFF2-40B4-BE49-F238E27FC236}">
                <a16:creationId xmlns:a16="http://schemas.microsoft.com/office/drawing/2014/main" id="{C672A8C4-DF3E-3E2C-F6E4-BEC0E8920AFB}"/>
              </a:ext>
            </a:extLst>
          </p:cNvPr>
          <p:cNvPicPr>
            <a:picLocks noChangeAspect="1"/>
          </p:cNvPicPr>
          <p:nvPr/>
        </p:nvPicPr>
        <p:blipFill>
          <a:blip r:embed="rId2"/>
          <a:stretch>
            <a:fillRect/>
          </a:stretch>
        </p:blipFill>
        <p:spPr>
          <a:xfrm>
            <a:off x="1852613" y="1358900"/>
            <a:ext cx="698500" cy="209550"/>
          </a:xfrm>
          <a:prstGeom prst="rect">
            <a:avLst/>
          </a:prstGeom>
        </p:spPr>
      </p:pic>
      <p:sp>
        <p:nvSpPr>
          <p:cNvPr id="7" name="Subtitle 2"/>
          <p:cNvSpPr>
            <a:spLocks noGrp="1"/>
          </p:cNvSpPr>
          <p:nvPr>
            <p:ph type="subTitle" idx="1"/>
          </p:nvPr>
        </p:nvSpPr>
        <p:spPr>
          <a:xfrm>
            <a:off x="5995049" y="3676148"/>
            <a:ext cx="4282257" cy="942905"/>
          </a:xfrm>
        </p:spPr>
        <p:txBody>
          <a:bodyPr tIns="137160"/>
          <a:lstStyle>
            <a:lvl1pPr marL="0" indent="0" algn="l">
              <a:spcBef>
                <a:spcPts val="600"/>
              </a:spcBef>
              <a:spcAft>
                <a:spcPts val="600"/>
              </a:spcAft>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Google Shape;511;p9"/>
          <p:cNvSpPr>
            <a:spLocks noGrp="1"/>
          </p:cNvSpPr>
          <p:nvPr>
            <p:ph type="pic" idx="3"/>
          </p:nvPr>
        </p:nvSpPr>
        <p:spPr>
          <a:xfrm>
            <a:off x="2202286" y="1778347"/>
            <a:ext cx="3291840" cy="329184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4" name="Title 1"/>
          <p:cNvSpPr>
            <a:spLocks noGrp="1"/>
          </p:cNvSpPr>
          <p:nvPr>
            <p:ph type="ctrTitle"/>
          </p:nvPr>
        </p:nvSpPr>
        <p:spPr>
          <a:xfrm>
            <a:off x="5995049" y="2587830"/>
            <a:ext cx="4282257" cy="1068913"/>
          </a:xfrm>
        </p:spPr>
        <p:txBody>
          <a:bodyPr tIns="0" bIns="91440"/>
          <a:lstStyle>
            <a:lvl1pPr algn="l">
              <a:defRPr sz="2800">
                <a:latin typeface="Montserrat SemiBold" pitchFamily="2" charset="0"/>
              </a:defRPr>
            </a:lvl1pPr>
          </a:lstStyle>
          <a:p>
            <a:r>
              <a:rPr lang="en-GB"/>
              <a:t>Click to edit Master title style</a:t>
            </a:r>
            <a:endParaRPr lang="en-US"/>
          </a:p>
        </p:txBody>
      </p:sp>
    </p:spTree>
    <p:extLst>
      <p:ext uri="{BB962C8B-B14F-4D97-AF65-F5344CB8AC3E}">
        <p14:creationId xmlns:p14="http://schemas.microsoft.com/office/powerpoint/2010/main" val="32569785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solidFill>
          <a:srgbClr val="E6EFF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p:nvGrpSpPr>
        <p:grpSpPr>
          <a:xfrm>
            <a:off x="6606240" y="734707"/>
            <a:ext cx="1002585" cy="693802"/>
            <a:chOff x="10286858" y="3324994"/>
            <a:chExt cx="1002585" cy="693802"/>
          </a:xfrm>
          <a:solidFill>
            <a:srgbClr val="F4F8F8"/>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sp>
        <p:nvSpPr>
          <p:cNvPr id="5" name="TextBox 4">
            <a:extLst>
              <a:ext uri="{FF2B5EF4-FFF2-40B4-BE49-F238E27FC236}">
                <a16:creationId xmlns:a16="http://schemas.microsoft.com/office/drawing/2014/main" id="{3A0275C0-0085-A8D5-9D8A-C33C2CF8627B}"/>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596918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1_Section Header Light">
    <p:bg>
      <p:bgPr>
        <a:solidFill>
          <a:srgbClr val="09344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p:nvGrpSpPr>
        <p:grpSpPr>
          <a:xfrm>
            <a:off x="6606240" y="734707"/>
            <a:ext cx="1002585" cy="693802"/>
            <a:chOff x="10286858" y="3324994"/>
            <a:chExt cx="1002585" cy="693802"/>
          </a:xfrm>
          <a:solidFill>
            <a:srgbClr val="F4F8F8">
              <a:alpha val="50000"/>
            </a:srgbClr>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pic>
        <p:nvPicPr>
          <p:cNvPr id="9" name="ninjaOne Logo">
            <a:extLst>
              <a:ext uri="{FF2B5EF4-FFF2-40B4-BE49-F238E27FC236}">
                <a16:creationId xmlns:a16="http://schemas.microsoft.com/office/drawing/2014/main" id="{541B882A-0533-49F5-90B7-CBC9C7CC3C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24063" y="318769"/>
            <a:ext cx="847897" cy="182880"/>
          </a:xfrm>
          <a:prstGeom prst="rect">
            <a:avLst/>
          </a:prstGeom>
        </p:spPr>
      </p:pic>
      <p:sp>
        <p:nvSpPr>
          <p:cNvPr id="4" name="TextBox 3">
            <a:extLst>
              <a:ext uri="{FF2B5EF4-FFF2-40B4-BE49-F238E27FC236}">
                <a16:creationId xmlns:a16="http://schemas.microsoft.com/office/drawing/2014/main" id="{B46416CF-6907-C6B4-E7A5-5A22D8AAC009}"/>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solidFill>
                  <a:schemeClr val="bg1"/>
                </a:solidFill>
              </a:rPr>
              <a:t>© Copyright NinjaOne 2024. CONFIDENTIAL</a:t>
            </a:r>
          </a:p>
        </p:txBody>
      </p:sp>
    </p:spTree>
    <p:extLst>
      <p:ext uri="{BB962C8B-B14F-4D97-AF65-F5344CB8AC3E}">
        <p14:creationId xmlns:p14="http://schemas.microsoft.com/office/powerpoint/2010/main" val="32285199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Green Gradient">
    <p:bg>
      <p:bgPr>
        <a:gradFill flip="none" rotWithShape="1">
          <a:gsLst>
            <a:gs pos="0">
              <a:srgbClr val="04FF88"/>
            </a:gs>
            <a:gs pos="100000">
              <a:srgbClr val="55EBFF">
                <a:alpha val="80000"/>
              </a:srgbClr>
            </a:gs>
          </a:gsLst>
          <a:lin ang="10800000" scaled="1"/>
          <a:tileRect/>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p:nvGrpSpPr>
        <p:grpSpPr>
          <a:xfrm>
            <a:off x="6606240" y="734707"/>
            <a:ext cx="1002585" cy="693802"/>
            <a:chOff x="10286858" y="3324994"/>
            <a:chExt cx="1002585" cy="693802"/>
          </a:xfrm>
          <a:solidFill>
            <a:schemeClr val="bg1">
              <a:alpha val="45000"/>
            </a:schemeClr>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sp>
        <p:nvSpPr>
          <p:cNvPr id="4" name="TextBox 3">
            <a:extLst>
              <a:ext uri="{FF2B5EF4-FFF2-40B4-BE49-F238E27FC236}">
                <a16:creationId xmlns:a16="http://schemas.microsoft.com/office/drawing/2014/main" id="{3A0C0BD4-A157-AAB8-88A1-A8ED3A8E2095}"/>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6982173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2_Section Header Light">
    <p:bg>
      <p:bgPr>
        <a:solidFill>
          <a:schemeClr val="bg1"/>
        </a:solidFill>
        <a:effectLst/>
      </p:bgPr>
    </p:bg>
    <p:spTree>
      <p:nvGrpSpPr>
        <p:cNvPr id="1" name=""/>
        <p:cNvGrpSpPr/>
        <p:nvPr/>
      </p:nvGrpSpPr>
      <p:grpSpPr>
        <a:xfrm>
          <a:off x="0" y="0"/>
          <a:ext cx="0" cy="0"/>
          <a:chOff x="0" y="0"/>
          <a:chExt cx="0" cy="0"/>
        </a:xfrm>
      </p:grpSpPr>
      <p:sp>
        <p:nvSpPr>
          <p:cNvPr id="5" name="Master Logo Mask" hidden="1">
            <a:extLst>
              <a:ext uri="{FF2B5EF4-FFF2-40B4-BE49-F238E27FC236}">
                <a16:creationId xmlns:a16="http://schemas.microsoft.com/office/drawing/2014/main" id="{1160C93A-3444-1634-C094-39476650221F}"/>
              </a:ext>
            </a:extLst>
          </p:cNvPr>
          <p:cNvSpPr/>
          <p:nvPr/>
        </p:nvSpPr>
        <p:spPr>
          <a:xfrm>
            <a:off x="0" y="0"/>
            <a:ext cx="12192000" cy="6857999"/>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ttern BG">
            <a:extLst>
              <a:ext uri="{FF2B5EF4-FFF2-40B4-BE49-F238E27FC236}">
                <a16:creationId xmlns:a16="http://schemas.microsoft.com/office/drawing/2014/main" id="{5DC432E9-7879-6ED7-AD7E-F53CD45C6892}"/>
              </a:ext>
            </a:extLst>
          </p:cNvPr>
          <p:cNvPicPr/>
          <p:nvPr/>
        </p:nvPicPr>
        <p:blipFill rotWithShape="1">
          <a:blip>
            <a:extLst>
              <a:ext uri="{96DAC541-7B7A-43D3-8B79-37D633B846F1}">
                <asvg:svgBlip xmlns:asvg="http://schemas.microsoft.com/office/drawing/2016/SVG/main" r:embed="rId2"/>
              </a:ext>
            </a:extLst>
          </a:blip>
          <a:srcRect l="6102" t="19771" r="11193" b="12379"/>
          <a:stretch/>
        </p:blipFill>
        <p:spPr>
          <a:xfrm>
            <a:off x="0" y="0"/>
            <a:ext cx="12192000" cy="6858000"/>
          </a:xfrm>
          <a:prstGeom prst="rect">
            <a:avLst/>
          </a:prstGeom>
        </p:spPr>
      </p:pic>
      <p:pic>
        <p:nvPicPr>
          <p:cNvPr id="20" name="Green Lines">
            <a:extLst>
              <a:ext uri="{FF2B5EF4-FFF2-40B4-BE49-F238E27FC236}">
                <a16:creationId xmlns:a16="http://schemas.microsoft.com/office/drawing/2014/main" id="{D118124B-86BA-F2AE-AC5A-DA067E1D7040}"/>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3"/>
              </a:ext>
            </a:extLst>
          </a:blip>
          <a:stretch>
            <a:fillRect/>
          </a:stretch>
        </p:blipFill>
        <p:spPr>
          <a:xfrm>
            <a:off x="609599" y="6647688"/>
            <a:ext cx="698236" cy="210312"/>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2551471"/>
            <a:ext cx="5864943" cy="248064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5032111"/>
            <a:ext cx="5864943" cy="1057539"/>
          </a:xfrm>
        </p:spPr>
        <p:txBody>
          <a:bodyPr tIns="182880"/>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B8DFB275-5C9F-CD68-17B5-526451212A07}"/>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26665692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peaker 1">
    <p:bg>
      <p:bgPr>
        <a:solidFill>
          <a:srgbClr val="E6EFF3"/>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EAC6D2C-4853-7EC6-C4B3-68FFB30E89A8}"/>
              </a:ext>
            </a:extLst>
          </p:cNvPr>
          <p:cNvSpPr>
            <a:spLocks noGrp="1"/>
          </p:cNvSpPr>
          <p:nvPr>
            <p:ph type="subTitle" idx="1" hasCustomPrompt="1"/>
          </p:nvPr>
        </p:nvSpPr>
        <p:spPr>
          <a:xfrm>
            <a:off x="5995049" y="3676148"/>
            <a:ext cx="4282257" cy="942905"/>
          </a:xfrm>
        </p:spPr>
        <p:txBody>
          <a:bodyPr lIns="0" tIns="137160" rIns="0"/>
          <a:lstStyle>
            <a:lvl1pPr marL="0" indent="0" algn="l">
              <a:spcBef>
                <a:spcPts val="600"/>
              </a:spcBef>
              <a:spcAft>
                <a:spcPts val="600"/>
              </a:spcAft>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Speaker Title</a:t>
            </a:r>
          </a:p>
        </p:txBody>
      </p:sp>
      <p:sp>
        <p:nvSpPr>
          <p:cNvPr id="8" name="Google Shape;511;p9">
            <a:extLst>
              <a:ext uri="{FF2B5EF4-FFF2-40B4-BE49-F238E27FC236}">
                <a16:creationId xmlns:a16="http://schemas.microsoft.com/office/drawing/2014/main" id="{B0A1F6DD-6615-0432-5DCC-D4102E1A26D4}"/>
              </a:ext>
            </a:extLst>
          </p:cNvPr>
          <p:cNvSpPr>
            <a:spLocks noGrp="1"/>
          </p:cNvSpPr>
          <p:nvPr>
            <p:ph type="pic" idx="3"/>
          </p:nvPr>
        </p:nvSpPr>
        <p:spPr>
          <a:xfrm>
            <a:off x="2202286" y="1778347"/>
            <a:ext cx="3291840" cy="3291840"/>
          </a:xfrm>
          <a:prstGeom prst="roundRect">
            <a:avLst>
              <a:gd name="adj" fmla="val 4081"/>
            </a:avLst>
          </a:prstGeom>
          <a:noFill/>
          <a:ln>
            <a:noFill/>
          </a:ln>
        </p:spPr>
        <p:txBody>
          <a:bodyPr/>
          <a:lstStyle>
            <a:lvl1pPr marL="0" indent="0" algn="ctr">
              <a:buNone/>
              <a:defRPr/>
            </a:lvl1pPr>
          </a:lstStyle>
          <a:p>
            <a:endParaRPr lang="en-US"/>
          </a:p>
        </p:txBody>
      </p:sp>
      <p:grpSp>
        <p:nvGrpSpPr>
          <p:cNvPr id="13" name="Group 12">
            <a:extLst>
              <a:ext uri="{FF2B5EF4-FFF2-40B4-BE49-F238E27FC236}">
                <a16:creationId xmlns:a16="http://schemas.microsoft.com/office/drawing/2014/main" id="{58EC3DFF-B858-E3DF-AEBE-2599CF4BC1B6}"/>
              </a:ext>
            </a:extLst>
          </p:cNvPr>
          <p:cNvGrpSpPr/>
          <p:nvPr/>
        </p:nvGrpSpPr>
        <p:grpSpPr>
          <a:xfrm>
            <a:off x="5995049" y="4732752"/>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sp>
        <p:nvSpPr>
          <p:cNvPr id="14" name="Title 1">
            <a:extLst>
              <a:ext uri="{FF2B5EF4-FFF2-40B4-BE49-F238E27FC236}">
                <a16:creationId xmlns:a16="http://schemas.microsoft.com/office/drawing/2014/main" id="{5EA0B769-888B-235E-0E1D-D2D416409757}"/>
              </a:ext>
            </a:extLst>
          </p:cNvPr>
          <p:cNvSpPr>
            <a:spLocks noGrp="1"/>
          </p:cNvSpPr>
          <p:nvPr>
            <p:ph type="ctrTitle" hasCustomPrompt="1"/>
          </p:nvPr>
        </p:nvSpPr>
        <p:spPr>
          <a:xfrm>
            <a:off x="5995049" y="2587830"/>
            <a:ext cx="4282257" cy="1068913"/>
          </a:xfrm>
        </p:spPr>
        <p:txBody>
          <a:bodyPr tIns="0" bIns="91440" anchor="b"/>
          <a:lstStyle>
            <a:lvl1pPr algn="l">
              <a:defRPr sz="2800">
                <a:latin typeface="Montserrat SemiBold" pitchFamily="2" charset="0"/>
              </a:defRPr>
            </a:lvl1pPr>
          </a:lstStyle>
          <a:p>
            <a:r>
              <a:rPr lang="en-US"/>
              <a:t>Speaker Name</a:t>
            </a:r>
          </a:p>
        </p:txBody>
      </p:sp>
      <p:grpSp>
        <p:nvGrpSpPr>
          <p:cNvPr id="17" name="Green Arrows">
            <a:extLst>
              <a:ext uri="{FF2B5EF4-FFF2-40B4-BE49-F238E27FC236}">
                <a16:creationId xmlns:a16="http://schemas.microsoft.com/office/drawing/2014/main" id="{B7807E94-84C9-4FC1-8BA6-0635EB991556}"/>
              </a:ext>
            </a:extLst>
          </p:cNvPr>
          <p:cNvGrpSpPr/>
          <p:nvPr/>
        </p:nvGrpSpPr>
        <p:grpSpPr>
          <a:xfrm>
            <a:off x="5994323" y="2485078"/>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D048804B-5967-D647-E612-26B8E40EF331}"/>
              </a:ext>
            </a:extLst>
          </p:cNvPr>
          <p:cNvPicPr/>
          <p:nvPr/>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Tree>
    <p:extLst>
      <p:ext uri="{BB962C8B-B14F-4D97-AF65-F5344CB8AC3E}">
        <p14:creationId xmlns:p14="http://schemas.microsoft.com/office/powerpoint/2010/main" val="346238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peaker Two">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p:nvGrpSpPr>
        <p:grpSpPr>
          <a:xfrm>
            <a:off x="5109096" y="4174646"/>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grpSp>
        <p:nvGrpSpPr>
          <p:cNvPr id="17" name="Green Arrows">
            <a:extLst>
              <a:ext uri="{FF2B5EF4-FFF2-40B4-BE49-F238E27FC236}">
                <a16:creationId xmlns:a16="http://schemas.microsoft.com/office/drawing/2014/main" id="{B7807E94-84C9-4FC1-8BA6-0635EB991556}"/>
              </a:ext>
            </a:extLst>
          </p:cNvPr>
          <p:cNvGrpSpPr/>
          <p:nvPr/>
        </p:nvGrpSpPr>
        <p:grpSpPr>
          <a:xfrm>
            <a:off x="10241280" y="2168943"/>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D048804B-5967-D647-E612-26B8E40EF331}"/>
              </a:ext>
            </a:extLst>
          </p:cNvPr>
          <p:cNvPicPr/>
          <p:nvPr/>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2202286" y="1778347"/>
            <a:ext cx="2743200" cy="2743200"/>
          </a:xfrm>
          <a:prstGeom prst="roundRect">
            <a:avLst>
              <a:gd name="adj" fmla="val 4081"/>
            </a:avLst>
          </a:prstGeom>
          <a:noFill/>
          <a:ln>
            <a:noFill/>
          </a:ln>
        </p:spPr>
        <p:txBody>
          <a:bodyPr/>
          <a:lstStyle>
            <a:lvl1pPr marL="0" indent="0" algn="ctr">
              <a:buNone/>
              <a:defRPr/>
            </a:lvl1pPr>
          </a:lstStyle>
          <a:p>
            <a:endParaRPr lang="en-US"/>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7245534" y="1778347"/>
            <a:ext cx="2743200" cy="2743200"/>
          </a:xfrm>
          <a:prstGeom prst="roundRect">
            <a:avLst>
              <a:gd name="adj" fmla="val 4081"/>
            </a:avLst>
          </a:prstGeom>
          <a:noFill/>
          <a:ln>
            <a:noFill/>
          </a:ln>
        </p:spPr>
        <p:txBody>
          <a:bodyPr/>
          <a:lstStyle>
            <a:lvl1pPr marL="0" indent="0" algn="ctr">
              <a:buNone/>
              <a:defRPr/>
            </a:lvl1pPr>
          </a:lstStyle>
          <a:p>
            <a:endParaRPr lang="en-US"/>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29" name="Header 1">
            <a:extLst>
              <a:ext uri="{FF2B5EF4-FFF2-40B4-BE49-F238E27FC236}">
                <a16:creationId xmlns:a16="http://schemas.microsoft.com/office/drawing/2014/main" id="{26D09470-C082-4F16-84EB-90DBF953BA9A}"/>
              </a:ext>
            </a:extLst>
          </p:cNvPr>
          <p:cNvSpPr>
            <a:spLocks noGrp="1"/>
          </p:cNvSpPr>
          <p:nvPr>
            <p:ph type="body" idx="14" hasCustomPrompt="1"/>
          </p:nvPr>
        </p:nvSpPr>
        <p:spPr>
          <a:xfrm>
            <a:off x="2202286"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0" name="Text Placeholder 1">
            <a:extLst>
              <a:ext uri="{FF2B5EF4-FFF2-40B4-BE49-F238E27FC236}">
                <a16:creationId xmlns:a16="http://schemas.microsoft.com/office/drawing/2014/main" id="{1017DEB7-E623-6215-63BC-E9E41E9923F1}"/>
              </a:ext>
            </a:extLst>
          </p:cNvPr>
          <p:cNvSpPr>
            <a:spLocks noGrp="1"/>
          </p:cNvSpPr>
          <p:nvPr>
            <p:ph type="body" idx="15" hasCustomPrompt="1"/>
          </p:nvPr>
        </p:nvSpPr>
        <p:spPr>
          <a:xfrm>
            <a:off x="2202286"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1" name="Header 1">
            <a:extLst>
              <a:ext uri="{FF2B5EF4-FFF2-40B4-BE49-F238E27FC236}">
                <a16:creationId xmlns:a16="http://schemas.microsoft.com/office/drawing/2014/main" id="{73ED7C28-B16D-F386-45E4-9F0C0AB0C555}"/>
              </a:ext>
            </a:extLst>
          </p:cNvPr>
          <p:cNvSpPr>
            <a:spLocks noGrp="1"/>
          </p:cNvSpPr>
          <p:nvPr>
            <p:ph type="body" idx="16" hasCustomPrompt="1"/>
          </p:nvPr>
        </p:nvSpPr>
        <p:spPr>
          <a:xfrm>
            <a:off x="7245534"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2" name="Text Placeholder 1">
            <a:extLst>
              <a:ext uri="{FF2B5EF4-FFF2-40B4-BE49-F238E27FC236}">
                <a16:creationId xmlns:a16="http://schemas.microsoft.com/office/drawing/2014/main" id="{6EC5744B-8B64-EA4E-D982-A6BC1725F1E3}"/>
              </a:ext>
            </a:extLst>
          </p:cNvPr>
          <p:cNvSpPr>
            <a:spLocks noGrp="1"/>
          </p:cNvSpPr>
          <p:nvPr>
            <p:ph type="body" idx="17" hasCustomPrompt="1"/>
          </p:nvPr>
        </p:nvSpPr>
        <p:spPr>
          <a:xfrm>
            <a:off x="7245534"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Tree>
    <p:extLst>
      <p:ext uri="{BB962C8B-B14F-4D97-AF65-F5344CB8AC3E}">
        <p14:creationId xmlns:p14="http://schemas.microsoft.com/office/powerpoint/2010/main" val="64208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peaker Three">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p:nvGrpSpPr>
        <p:grpSpPr>
          <a:xfrm>
            <a:off x="9251448" y="6164198"/>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pic>
        <p:nvPicPr>
          <p:cNvPr id="20" name="Graphic 19">
            <a:extLst>
              <a:ext uri="{FF2B5EF4-FFF2-40B4-BE49-F238E27FC236}">
                <a16:creationId xmlns:a16="http://schemas.microsoft.com/office/drawing/2014/main" id="{D048804B-5967-D647-E612-26B8E40EF331}"/>
              </a:ext>
            </a:extLst>
          </p:cNvPr>
          <p:cNvPicPr/>
          <p:nvPr/>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1320194" y="1778347"/>
            <a:ext cx="2743200" cy="2743200"/>
          </a:xfrm>
          <a:prstGeom prst="roundRect">
            <a:avLst>
              <a:gd name="adj" fmla="val 4081"/>
            </a:avLst>
          </a:prstGeom>
          <a:noFill/>
          <a:ln>
            <a:noFill/>
          </a:ln>
        </p:spPr>
        <p:txBody>
          <a:bodyPr/>
          <a:lstStyle>
            <a:lvl1pPr marL="0" indent="0" algn="ctr">
              <a:buNone/>
              <a:defRPr/>
            </a:lvl1pPr>
          </a:lstStyle>
          <a:p>
            <a:endParaRPr lang="en-US"/>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4724400" y="1778347"/>
            <a:ext cx="2743200" cy="2743200"/>
          </a:xfrm>
          <a:prstGeom prst="roundRect">
            <a:avLst>
              <a:gd name="adj" fmla="val 4081"/>
            </a:avLst>
          </a:prstGeom>
          <a:noFill/>
          <a:ln>
            <a:noFill/>
          </a:ln>
        </p:spPr>
        <p:txBody>
          <a:bodyPr/>
          <a:lstStyle>
            <a:lvl1pPr marL="0" indent="0" algn="ctr">
              <a:buNone/>
              <a:defRPr/>
            </a:lvl1pPr>
          </a:lstStyle>
          <a:p>
            <a:endParaRPr lang="en-US"/>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14" name="Google Shape;511;p9">
            <a:extLst>
              <a:ext uri="{FF2B5EF4-FFF2-40B4-BE49-F238E27FC236}">
                <a16:creationId xmlns:a16="http://schemas.microsoft.com/office/drawing/2014/main" id="{45BDBF43-41DE-0CF4-B261-C2E2E91C82B3}"/>
              </a:ext>
            </a:extLst>
          </p:cNvPr>
          <p:cNvSpPr>
            <a:spLocks noGrp="1"/>
          </p:cNvSpPr>
          <p:nvPr>
            <p:ph type="pic" idx="14"/>
          </p:nvPr>
        </p:nvSpPr>
        <p:spPr>
          <a:xfrm>
            <a:off x="8127880" y="1778347"/>
            <a:ext cx="2743200" cy="2743200"/>
          </a:xfrm>
          <a:prstGeom prst="roundRect">
            <a:avLst>
              <a:gd name="adj" fmla="val 4081"/>
            </a:avLst>
          </a:prstGeom>
          <a:noFill/>
          <a:ln>
            <a:noFill/>
          </a:ln>
        </p:spPr>
        <p:txBody>
          <a:bodyPr/>
          <a:lstStyle>
            <a:lvl1pPr marL="0" indent="0" algn="ctr">
              <a:buNone/>
              <a:defRPr/>
            </a:lvl1pPr>
          </a:lstStyle>
          <a:p>
            <a:endParaRPr lang="en-US"/>
          </a:p>
        </p:txBody>
      </p:sp>
      <p:sp>
        <p:nvSpPr>
          <p:cNvPr id="24" name="Header 1">
            <a:extLst>
              <a:ext uri="{FF2B5EF4-FFF2-40B4-BE49-F238E27FC236}">
                <a16:creationId xmlns:a16="http://schemas.microsoft.com/office/drawing/2014/main" id="{5F3DAFF2-9372-1278-B677-45DD8DE4FBF4}"/>
              </a:ext>
            </a:extLst>
          </p:cNvPr>
          <p:cNvSpPr>
            <a:spLocks noGrp="1"/>
          </p:cNvSpPr>
          <p:nvPr>
            <p:ph type="body" idx="15" hasCustomPrompt="1"/>
          </p:nvPr>
        </p:nvSpPr>
        <p:spPr>
          <a:xfrm>
            <a:off x="1320194"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5" name="Text Placeholder 1">
            <a:extLst>
              <a:ext uri="{FF2B5EF4-FFF2-40B4-BE49-F238E27FC236}">
                <a16:creationId xmlns:a16="http://schemas.microsoft.com/office/drawing/2014/main" id="{E7259C8E-15DB-C047-EAAB-C65007516C41}"/>
              </a:ext>
            </a:extLst>
          </p:cNvPr>
          <p:cNvSpPr>
            <a:spLocks noGrp="1"/>
          </p:cNvSpPr>
          <p:nvPr>
            <p:ph type="body" idx="16" hasCustomPrompt="1"/>
          </p:nvPr>
        </p:nvSpPr>
        <p:spPr>
          <a:xfrm>
            <a:off x="1320194"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26" name="Header 1">
            <a:extLst>
              <a:ext uri="{FF2B5EF4-FFF2-40B4-BE49-F238E27FC236}">
                <a16:creationId xmlns:a16="http://schemas.microsoft.com/office/drawing/2014/main" id="{353D3326-56DE-A90E-8F24-A4396CC24692}"/>
              </a:ext>
            </a:extLst>
          </p:cNvPr>
          <p:cNvSpPr>
            <a:spLocks noGrp="1"/>
          </p:cNvSpPr>
          <p:nvPr>
            <p:ph type="body" idx="17" hasCustomPrompt="1"/>
          </p:nvPr>
        </p:nvSpPr>
        <p:spPr>
          <a:xfrm>
            <a:off x="4724400"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9" name="Text Placeholder 1">
            <a:extLst>
              <a:ext uri="{FF2B5EF4-FFF2-40B4-BE49-F238E27FC236}">
                <a16:creationId xmlns:a16="http://schemas.microsoft.com/office/drawing/2014/main" id="{DFD825DA-79BC-DFBF-3525-6C4204429025}"/>
              </a:ext>
            </a:extLst>
          </p:cNvPr>
          <p:cNvSpPr>
            <a:spLocks noGrp="1"/>
          </p:cNvSpPr>
          <p:nvPr>
            <p:ph type="body" idx="18" hasCustomPrompt="1"/>
          </p:nvPr>
        </p:nvSpPr>
        <p:spPr>
          <a:xfrm>
            <a:off x="4724400"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4" name="Header 1">
            <a:extLst>
              <a:ext uri="{FF2B5EF4-FFF2-40B4-BE49-F238E27FC236}">
                <a16:creationId xmlns:a16="http://schemas.microsoft.com/office/drawing/2014/main" id="{A3423525-6B75-2A82-C603-01F2E41FF1C4}"/>
              </a:ext>
            </a:extLst>
          </p:cNvPr>
          <p:cNvSpPr>
            <a:spLocks noGrp="1"/>
          </p:cNvSpPr>
          <p:nvPr>
            <p:ph type="body" idx="19" hasCustomPrompt="1"/>
          </p:nvPr>
        </p:nvSpPr>
        <p:spPr>
          <a:xfrm>
            <a:off x="8127880"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5" name="Text Placeholder 1">
            <a:extLst>
              <a:ext uri="{FF2B5EF4-FFF2-40B4-BE49-F238E27FC236}">
                <a16:creationId xmlns:a16="http://schemas.microsoft.com/office/drawing/2014/main" id="{B569A91A-C3A4-C804-410D-3A6B6571159B}"/>
              </a:ext>
            </a:extLst>
          </p:cNvPr>
          <p:cNvSpPr>
            <a:spLocks noGrp="1"/>
          </p:cNvSpPr>
          <p:nvPr>
            <p:ph type="body" idx="20" hasCustomPrompt="1"/>
          </p:nvPr>
        </p:nvSpPr>
        <p:spPr>
          <a:xfrm>
            <a:off x="8127880"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grpSp>
        <p:nvGrpSpPr>
          <p:cNvPr id="38" name="Group 37">
            <a:extLst>
              <a:ext uri="{FF2B5EF4-FFF2-40B4-BE49-F238E27FC236}">
                <a16:creationId xmlns:a16="http://schemas.microsoft.com/office/drawing/2014/main" id="{4EDF606A-4665-E832-B5E1-2365E0ADD904}"/>
              </a:ext>
            </a:extLst>
          </p:cNvPr>
          <p:cNvGrpSpPr/>
          <p:nvPr/>
        </p:nvGrpSpPr>
        <p:grpSpPr>
          <a:xfrm>
            <a:off x="3951660" y="4747715"/>
            <a:ext cx="653599" cy="452299"/>
            <a:chOff x="6824761" y="1457370"/>
            <a:chExt cx="1002585" cy="693802"/>
          </a:xfrm>
        </p:grpSpPr>
        <p:sp>
          <p:nvSpPr>
            <p:cNvPr id="36" name="Freeform: Shape 35">
              <a:extLst>
                <a:ext uri="{FF2B5EF4-FFF2-40B4-BE49-F238E27FC236}">
                  <a16:creationId xmlns:a16="http://schemas.microsoft.com/office/drawing/2014/main" id="{03E39D79-42DD-13C4-733A-8EE3A8919F56}"/>
                </a:ext>
              </a:extLst>
            </p:cNvPr>
            <p:cNvSpPr/>
            <p:nvPr userDrawn="1"/>
          </p:nvSpPr>
          <p:spPr>
            <a:xfrm>
              <a:off x="6824761"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D086084-1BF6-DFAF-C700-2B5E80868AA8}"/>
                </a:ext>
              </a:extLst>
            </p:cNvPr>
            <p:cNvSpPr/>
            <p:nvPr userDrawn="1"/>
          </p:nvSpPr>
          <p:spPr>
            <a:xfrm>
              <a:off x="7331090"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grpSp>
      <p:grpSp>
        <p:nvGrpSpPr>
          <p:cNvPr id="17" name="Green Arrows">
            <a:extLst>
              <a:ext uri="{FF2B5EF4-FFF2-40B4-BE49-F238E27FC236}">
                <a16:creationId xmlns:a16="http://schemas.microsoft.com/office/drawing/2014/main" id="{B7807E94-84C9-4FC1-8BA6-0635EB991556}"/>
              </a:ext>
            </a:extLst>
          </p:cNvPr>
          <p:cNvGrpSpPr/>
          <p:nvPr/>
        </p:nvGrpSpPr>
        <p:grpSpPr>
          <a:xfrm>
            <a:off x="7718895" y="2010191"/>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Tree>
    <p:extLst>
      <p:ext uri="{BB962C8B-B14F-4D97-AF65-F5344CB8AC3E}">
        <p14:creationId xmlns:p14="http://schemas.microsoft.com/office/powerpoint/2010/main" val="16250603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peaker Four">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p:nvGrpSpPr>
        <p:grpSpPr>
          <a:xfrm>
            <a:off x="9251448" y="6164198"/>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pic>
        <p:nvPicPr>
          <p:cNvPr id="20" name="Graphic 19">
            <a:extLst>
              <a:ext uri="{FF2B5EF4-FFF2-40B4-BE49-F238E27FC236}">
                <a16:creationId xmlns:a16="http://schemas.microsoft.com/office/drawing/2014/main" id="{D048804B-5967-D647-E612-26B8E40EF331}"/>
              </a:ext>
            </a:extLst>
          </p:cNvPr>
          <p:cNvPicPr/>
          <p:nvPr/>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1007143" y="1852429"/>
            <a:ext cx="2194560" cy="2172027"/>
          </a:xfrm>
          <a:prstGeom prst="roundRect">
            <a:avLst>
              <a:gd name="adj" fmla="val 4081"/>
            </a:avLst>
          </a:prstGeom>
          <a:noFill/>
          <a:ln>
            <a:noFill/>
          </a:ln>
        </p:spPr>
        <p:txBody>
          <a:bodyPr/>
          <a:lstStyle>
            <a:lvl1pPr marL="0" indent="0" algn="ctr">
              <a:buNone/>
              <a:defRPr/>
            </a:lvl1pPr>
          </a:lstStyle>
          <a:p>
            <a:endParaRPr lang="en-US"/>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3668195" y="1829896"/>
            <a:ext cx="2194560" cy="2194560"/>
          </a:xfrm>
          <a:prstGeom prst="roundRect">
            <a:avLst>
              <a:gd name="adj" fmla="val 4081"/>
            </a:avLst>
          </a:prstGeom>
          <a:noFill/>
          <a:ln>
            <a:noFill/>
          </a:ln>
        </p:spPr>
        <p:txBody>
          <a:bodyPr/>
          <a:lstStyle>
            <a:lvl1pPr marL="0" indent="0" algn="ctr">
              <a:buNone/>
              <a:defRPr/>
            </a:lvl1pPr>
          </a:lstStyle>
          <a:p>
            <a:endParaRPr lang="en-US"/>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14" name="Google Shape;511;p9">
            <a:extLst>
              <a:ext uri="{FF2B5EF4-FFF2-40B4-BE49-F238E27FC236}">
                <a16:creationId xmlns:a16="http://schemas.microsoft.com/office/drawing/2014/main" id="{45BDBF43-41DE-0CF4-B261-C2E2E91C82B3}"/>
              </a:ext>
            </a:extLst>
          </p:cNvPr>
          <p:cNvSpPr>
            <a:spLocks noGrp="1"/>
          </p:cNvSpPr>
          <p:nvPr>
            <p:ph type="pic" idx="14"/>
          </p:nvPr>
        </p:nvSpPr>
        <p:spPr>
          <a:xfrm>
            <a:off x="6329245" y="1829895"/>
            <a:ext cx="2194561" cy="2194561"/>
          </a:xfrm>
          <a:prstGeom prst="roundRect">
            <a:avLst>
              <a:gd name="adj" fmla="val 4081"/>
            </a:avLst>
          </a:prstGeom>
          <a:noFill/>
          <a:ln>
            <a:noFill/>
          </a:ln>
        </p:spPr>
        <p:txBody>
          <a:bodyPr/>
          <a:lstStyle>
            <a:lvl1pPr marL="0" indent="0" algn="ctr">
              <a:buNone/>
              <a:defRPr/>
            </a:lvl1pPr>
          </a:lstStyle>
          <a:p>
            <a:endParaRPr lang="en-US"/>
          </a:p>
        </p:txBody>
      </p:sp>
      <p:sp>
        <p:nvSpPr>
          <p:cNvPr id="24" name="Header 1">
            <a:extLst>
              <a:ext uri="{FF2B5EF4-FFF2-40B4-BE49-F238E27FC236}">
                <a16:creationId xmlns:a16="http://schemas.microsoft.com/office/drawing/2014/main" id="{5F3DAFF2-9372-1278-B677-45DD8DE4FBF4}"/>
              </a:ext>
            </a:extLst>
          </p:cNvPr>
          <p:cNvSpPr>
            <a:spLocks noGrp="1"/>
          </p:cNvSpPr>
          <p:nvPr>
            <p:ph type="body" idx="15" hasCustomPrompt="1"/>
          </p:nvPr>
        </p:nvSpPr>
        <p:spPr>
          <a:xfrm>
            <a:off x="1007144"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5" name="Text Placeholder 1">
            <a:extLst>
              <a:ext uri="{FF2B5EF4-FFF2-40B4-BE49-F238E27FC236}">
                <a16:creationId xmlns:a16="http://schemas.microsoft.com/office/drawing/2014/main" id="{E7259C8E-15DB-C047-EAAB-C65007516C41}"/>
              </a:ext>
            </a:extLst>
          </p:cNvPr>
          <p:cNvSpPr>
            <a:spLocks noGrp="1"/>
          </p:cNvSpPr>
          <p:nvPr>
            <p:ph type="body" idx="16" hasCustomPrompt="1"/>
          </p:nvPr>
        </p:nvSpPr>
        <p:spPr>
          <a:xfrm>
            <a:off x="1007144"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26" name="Header 1">
            <a:extLst>
              <a:ext uri="{FF2B5EF4-FFF2-40B4-BE49-F238E27FC236}">
                <a16:creationId xmlns:a16="http://schemas.microsoft.com/office/drawing/2014/main" id="{353D3326-56DE-A90E-8F24-A4396CC24692}"/>
              </a:ext>
            </a:extLst>
          </p:cNvPr>
          <p:cNvSpPr>
            <a:spLocks noGrp="1"/>
          </p:cNvSpPr>
          <p:nvPr>
            <p:ph type="body" idx="17" hasCustomPrompt="1"/>
          </p:nvPr>
        </p:nvSpPr>
        <p:spPr>
          <a:xfrm>
            <a:off x="3668195"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9" name="Text Placeholder 1">
            <a:extLst>
              <a:ext uri="{FF2B5EF4-FFF2-40B4-BE49-F238E27FC236}">
                <a16:creationId xmlns:a16="http://schemas.microsoft.com/office/drawing/2014/main" id="{DFD825DA-79BC-DFBF-3525-6C4204429025}"/>
              </a:ext>
            </a:extLst>
          </p:cNvPr>
          <p:cNvSpPr>
            <a:spLocks noGrp="1"/>
          </p:cNvSpPr>
          <p:nvPr>
            <p:ph type="body" idx="18" hasCustomPrompt="1"/>
          </p:nvPr>
        </p:nvSpPr>
        <p:spPr>
          <a:xfrm>
            <a:off x="3668195"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4" name="Header 1">
            <a:extLst>
              <a:ext uri="{FF2B5EF4-FFF2-40B4-BE49-F238E27FC236}">
                <a16:creationId xmlns:a16="http://schemas.microsoft.com/office/drawing/2014/main" id="{A3423525-6B75-2A82-C603-01F2E41FF1C4}"/>
              </a:ext>
            </a:extLst>
          </p:cNvPr>
          <p:cNvSpPr>
            <a:spLocks noGrp="1"/>
          </p:cNvSpPr>
          <p:nvPr>
            <p:ph type="body" idx="19" hasCustomPrompt="1"/>
          </p:nvPr>
        </p:nvSpPr>
        <p:spPr>
          <a:xfrm>
            <a:off x="6329246"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5" name="Text Placeholder 1">
            <a:extLst>
              <a:ext uri="{FF2B5EF4-FFF2-40B4-BE49-F238E27FC236}">
                <a16:creationId xmlns:a16="http://schemas.microsoft.com/office/drawing/2014/main" id="{B569A91A-C3A4-C804-410D-3A6B6571159B}"/>
              </a:ext>
            </a:extLst>
          </p:cNvPr>
          <p:cNvSpPr>
            <a:spLocks noGrp="1"/>
          </p:cNvSpPr>
          <p:nvPr>
            <p:ph type="body" idx="20" hasCustomPrompt="1"/>
          </p:nvPr>
        </p:nvSpPr>
        <p:spPr>
          <a:xfrm>
            <a:off x="6329246"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grpSp>
        <p:nvGrpSpPr>
          <p:cNvPr id="38" name="Group 37">
            <a:extLst>
              <a:ext uri="{FF2B5EF4-FFF2-40B4-BE49-F238E27FC236}">
                <a16:creationId xmlns:a16="http://schemas.microsoft.com/office/drawing/2014/main" id="{4EDF606A-4665-E832-B5E1-2365E0ADD904}"/>
              </a:ext>
            </a:extLst>
          </p:cNvPr>
          <p:cNvGrpSpPr/>
          <p:nvPr/>
        </p:nvGrpSpPr>
        <p:grpSpPr>
          <a:xfrm>
            <a:off x="3341395" y="5293900"/>
            <a:ext cx="653599" cy="452299"/>
            <a:chOff x="6824761" y="1457370"/>
            <a:chExt cx="1002585" cy="693802"/>
          </a:xfrm>
        </p:grpSpPr>
        <p:sp>
          <p:nvSpPr>
            <p:cNvPr id="36" name="Freeform: Shape 35">
              <a:extLst>
                <a:ext uri="{FF2B5EF4-FFF2-40B4-BE49-F238E27FC236}">
                  <a16:creationId xmlns:a16="http://schemas.microsoft.com/office/drawing/2014/main" id="{03E39D79-42DD-13C4-733A-8EE3A8919F56}"/>
                </a:ext>
              </a:extLst>
            </p:cNvPr>
            <p:cNvSpPr/>
            <p:nvPr userDrawn="1"/>
          </p:nvSpPr>
          <p:spPr>
            <a:xfrm>
              <a:off x="6824761"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D086084-1BF6-DFAF-C700-2B5E80868AA8}"/>
                </a:ext>
              </a:extLst>
            </p:cNvPr>
            <p:cNvSpPr/>
            <p:nvPr userDrawn="1"/>
          </p:nvSpPr>
          <p:spPr>
            <a:xfrm>
              <a:off x="7331090"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grpSp>
      <p:grpSp>
        <p:nvGrpSpPr>
          <p:cNvPr id="17" name="Green Arrows">
            <a:extLst>
              <a:ext uri="{FF2B5EF4-FFF2-40B4-BE49-F238E27FC236}">
                <a16:creationId xmlns:a16="http://schemas.microsoft.com/office/drawing/2014/main" id="{B7807E94-84C9-4FC1-8BA6-0635EB991556}"/>
              </a:ext>
            </a:extLst>
          </p:cNvPr>
          <p:cNvGrpSpPr/>
          <p:nvPr/>
        </p:nvGrpSpPr>
        <p:grpSpPr>
          <a:xfrm>
            <a:off x="11032898" y="1479553"/>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
        <p:nvSpPr>
          <p:cNvPr id="3" name="Google Shape;511;p9">
            <a:extLst>
              <a:ext uri="{FF2B5EF4-FFF2-40B4-BE49-F238E27FC236}">
                <a16:creationId xmlns:a16="http://schemas.microsoft.com/office/drawing/2014/main" id="{49B42F13-08A8-0DC4-9E57-F77074E2898B}"/>
              </a:ext>
            </a:extLst>
          </p:cNvPr>
          <p:cNvSpPr>
            <a:spLocks noGrp="1"/>
          </p:cNvSpPr>
          <p:nvPr>
            <p:ph type="pic" idx="21"/>
          </p:nvPr>
        </p:nvSpPr>
        <p:spPr>
          <a:xfrm>
            <a:off x="8990295" y="1829895"/>
            <a:ext cx="2194561" cy="2194561"/>
          </a:xfrm>
          <a:prstGeom prst="roundRect">
            <a:avLst>
              <a:gd name="adj" fmla="val 4081"/>
            </a:avLst>
          </a:prstGeom>
          <a:noFill/>
          <a:ln>
            <a:noFill/>
          </a:ln>
        </p:spPr>
        <p:txBody>
          <a:bodyPr/>
          <a:lstStyle>
            <a:lvl1pPr marL="0" indent="0" algn="ctr">
              <a:buNone/>
              <a:defRPr/>
            </a:lvl1pPr>
          </a:lstStyle>
          <a:p>
            <a:endParaRPr lang="en-US"/>
          </a:p>
        </p:txBody>
      </p:sp>
      <p:sp>
        <p:nvSpPr>
          <p:cNvPr id="4" name="Header 1">
            <a:extLst>
              <a:ext uri="{FF2B5EF4-FFF2-40B4-BE49-F238E27FC236}">
                <a16:creationId xmlns:a16="http://schemas.microsoft.com/office/drawing/2014/main" id="{7FB3F198-14D7-DFC5-A5D5-5D6EDDE2A9A5}"/>
              </a:ext>
            </a:extLst>
          </p:cNvPr>
          <p:cNvSpPr>
            <a:spLocks noGrp="1"/>
          </p:cNvSpPr>
          <p:nvPr>
            <p:ph type="body" idx="22" hasCustomPrompt="1"/>
          </p:nvPr>
        </p:nvSpPr>
        <p:spPr>
          <a:xfrm>
            <a:off x="8990296"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5" name="Text Placeholder 1">
            <a:extLst>
              <a:ext uri="{FF2B5EF4-FFF2-40B4-BE49-F238E27FC236}">
                <a16:creationId xmlns:a16="http://schemas.microsoft.com/office/drawing/2014/main" id="{35CA05A5-1E44-EC4C-07A1-13CB61872CF6}"/>
              </a:ext>
            </a:extLst>
          </p:cNvPr>
          <p:cNvSpPr>
            <a:spLocks noGrp="1"/>
          </p:cNvSpPr>
          <p:nvPr>
            <p:ph type="body" idx="23" hasCustomPrompt="1"/>
          </p:nvPr>
        </p:nvSpPr>
        <p:spPr>
          <a:xfrm>
            <a:off x="8990296"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Tree>
    <p:extLst>
      <p:ext uri="{BB962C8B-B14F-4D97-AF65-F5344CB8AC3E}">
        <p14:creationId xmlns:p14="http://schemas.microsoft.com/office/powerpoint/2010/main" val="3465474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pic>
        <p:nvPicPr>
          <p:cNvPr id="11" name="Grid Pattern">
            <a:extLst>
              <a:ext uri="{FF2B5EF4-FFF2-40B4-BE49-F238E27FC236}">
                <a16:creationId xmlns:a16="http://schemas.microsoft.com/office/drawing/2014/main" id="{5A53F464-4343-56CC-E519-441590BD8513}"/>
              </a:ext>
            </a:extLst>
          </p:cNvPr>
          <p:cNvPicPr/>
          <p:nvPr/>
        </p:nvPicPr>
        <p:blipFill>
          <a:blip>
            <a:extLst>
              <a:ext uri="{96DAC541-7B7A-43D3-8B79-37D633B846F1}">
                <asvg:svgBlip xmlns:asvg="http://schemas.microsoft.com/office/drawing/2016/SVG/main" r:embed="rId2"/>
              </a:ext>
            </a:extLst>
          </a:blip>
          <a:srcRect t="-7855" r="87536" b="-10178"/>
          <a:stretch/>
        </p:blipFill>
        <p:spPr>
          <a:xfrm>
            <a:off x="9521189" y="1"/>
            <a:ext cx="2670811" cy="6858000"/>
          </a:xfrm>
          <a:prstGeom prst="rect">
            <a:avLst/>
          </a:prstGeom>
        </p:spPr>
      </p:pic>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a:xfrm>
            <a:off x="609599" y="592455"/>
            <a:ext cx="8237221" cy="1007745"/>
          </a:xfrm>
        </p:spPr>
        <p:txBody>
          <a:bodyPr/>
          <a:lstStyle>
            <a:lvl1pPr>
              <a:defRPr/>
            </a:lvl1pPr>
          </a:lstStyle>
          <a:p>
            <a:r>
              <a:rPr lang="en-US"/>
              <a:t>Title and text – use sentence case</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ext Placeholder 7">
            <a:extLst>
              <a:ext uri="{FF2B5EF4-FFF2-40B4-BE49-F238E27FC236}">
                <a16:creationId xmlns:a16="http://schemas.microsoft.com/office/drawing/2014/main" id="{0DFD3B97-3CE4-A6DA-EB54-1E4F726F09E6}"/>
              </a:ext>
            </a:extLst>
          </p:cNvPr>
          <p:cNvSpPr>
            <a:spLocks noGrp="1"/>
          </p:cNvSpPr>
          <p:nvPr>
            <p:ph type="body" sz="quarter" idx="13"/>
          </p:nvPr>
        </p:nvSpPr>
        <p:spPr>
          <a:xfrm>
            <a:off x="609601" y="2152650"/>
            <a:ext cx="8237220" cy="402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B584A5C1-B9E3-58D7-C811-8E6ED4CF6D8F}"/>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4005166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p:txBody>
          <a:bodyPr/>
          <a:lstStyle>
            <a:lvl1pPr>
              <a:defRPr/>
            </a:lvl1pPr>
          </a:lstStyle>
          <a:p>
            <a:r>
              <a:rPr lang="en-US"/>
              <a:t>Title and content – use sentence case</a:t>
            </a:r>
          </a:p>
        </p:txBody>
      </p:sp>
      <p:sp>
        <p:nvSpPr>
          <p:cNvPr id="3" name="Content Placeholder 2">
            <a:extLst>
              <a:ext uri="{FF2B5EF4-FFF2-40B4-BE49-F238E27FC236}">
                <a16:creationId xmlns:a16="http://schemas.microsoft.com/office/drawing/2014/main" id="{79A8AFFD-4692-1BEF-1DC4-207035514D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7" name="TextBox 6">
            <a:extLst>
              <a:ext uri="{FF2B5EF4-FFF2-40B4-BE49-F238E27FC236}">
                <a16:creationId xmlns:a16="http://schemas.microsoft.com/office/drawing/2014/main" id="{72282902-EE6E-BE24-D960-48B7CAC1D3F1}"/>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22472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Two">
    <p:bg>
      <p:bgPr>
        <a:solidFill>
          <a:srgbClr val="E6EFF3"/>
        </a:solidFill>
        <a:effectLst/>
      </p:bgPr>
    </p:bg>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85E38158-8CFE-9121-68A5-7BE9B4161572}"/>
              </a:ext>
            </a:extLst>
          </p:cNvPr>
          <p:cNvGrpSpPr>
            <a:grpSpLocks/>
          </p:cNvGrpSpPr>
          <p:nvPr/>
        </p:nvGrpSpPr>
        <p:grpSpPr bwMode="auto">
          <a:xfrm>
            <a:off x="5108575" y="4175125"/>
            <a:ext cx="1657350" cy="693738"/>
            <a:chOff x="6606240" y="734707"/>
            <a:chExt cx="1657499" cy="693802"/>
          </a:xfrm>
        </p:grpSpPr>
        <p:grpSp>
          <p:nvGrpSpPr>
            <p:cNvPr id="4" name="Green Arrows">
              <a:extLst>
                <a:ext uri="{FF2B5EF4-FFF2-40B4-BE49-F238E27FC236}">
                  <a16:creationId xmlns:a16="http://schemas.microsoft.com/office/drawing/2014/main" id="{8B6B26F4-7EB5-6302-7AC3-393598C75FC8}"/>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78222815-5F09-E493-CD05-CFB363FAA0E5}"/>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3D2A958-872E-717E-4AE6-7583A6248FBE}"/>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9">
              <a:extLst>
                <a:ext uri="{FF2B5EF4-FFF2-40B4-BE49-F238E27FC236}">
                  <a16:creationId xmlns:a16="http://schemas.microsoft.com/office/drawing/2014/main" id="{58EC48FA-56B5-5314-1298-F8DDB40EEDEB}"/>
                </a:ext>
              </a:extLst>
            </p:cNvPr>
            <p:cNvPicPr>
              <a:picLocks noChangeAspect="1"/>
            </p:cNvPicPr>
            <p:nvPr/>
          </p:nvPicPr>
          <p:blipFill>
            <a:blip r:embed="rId2"/>
            <a:stretch>
              <a:fillRect/>
            </a:stretch>
          </p:blipFill>
          <p:spPr>
            <a:xfrm>
              <a:off x="7565503" y="1092467"/>
              <a:ext cx="698236" cy="210312"/>
            </a:xfrm>
            <a:prstGeom prst="rect">
              <a:avLst/>
            </a:prstGeom>
          </p:spPr>
        </p:pic>
      </p:grpSp>
      <p:grpSp>
        <p:nvGrpSpPr>
          <p:cNvPr id="8" name="Green Arrows">
            <a:extLst>
              <a:ext uri="{FF2B5EF4-FFF2-40B4-BE49-F238E27FC236}">
                <a16:creationId xmlns:a16="http://schemas.microsoft.com/office/drawing/2014/main" id="{591CCADF-64C2-05A8-E71C-4D5929A7D932}"/>
              </a:ext>
            </a:extLst>
          </p:cNvPr>
          <p:cNvGrpSpPr>
            <a:grpSpLocks/>
          </p:cNvGrpSpPr>
          <p:nvPr/>
        </p:nvGrpSpPr>
        <p:grpSpPr bwMode="auto">
          <a:xfrm>
            <a:off x="10240963" y="2168525"/>
            <a:ext cx="304800" cy="211138"/>
            <a:chOff x="10286858" y="3324994"/>
            <a:chExt cx="1002585" cy="693802"/>
          </a:xfrm>
        </p:grpSpPr>
        <p:sp>
          <p:nvSpPr>
            <p:cNvPr id="9" name="Freeform: Shape 8">
              <a:extLst>
                <a:ext uri="{FF2B5EF4-FFF2-40B4-BE49-F238E27FC236}">
                  <a16:creationId xmlns:a16="http://schemas.microsoft.com/office/drawing/2014/main" id="{953CDE76-5F1E-1EC9-1062-3A486B1AAA36}"/>
                </a:ext>
              </a:extLst>
            </p:cNvPr>
            <p:cNvSpPr/>
            <p:nvPr/>
          </p:nvSpPr>
          <p:spPr>
            <a:xfrm>
              <a:off x="10286858" y="3324994"/>
              <a:ext cx="4960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3A7E935C-08CB-3102-269F-61667A1D042C}"/>
                </a:ext>
              </a:extLst>
            </p:cNvPr>
            <p:cNvSpPr/>
            <p:nvPr/>
          </p:nvSpPr>
          <p:spPr>
            <a:xfrm>
              <a:off x="10793371" y="3324994"/>
              <a:ext cx="496072"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1" name="Graphic 15">
            <a:extLst>
              <a:ext uri="{FF2B5EF4-FFF2-40B4-BE49-F238E27FC236}">
                <a16:creationId xmlns:a16="http://schemas.microsoft.com/office/drawing/2014/main" id="{8A009EE6-8F9A-C349-277B-2F7C54449860}"/>
              </a:ext>
            </a:extLst>
          </p:cNvPr>
          <p:cNvPicPr/>
          <p:nvPr/>
        </p:nvPicPr>
        <p:blipFill>
          <a:blip r:embed="rId3"/>
          <a:srcRect l="14778"/>
          <a:stretch/>
        </p:blipFill>
        <p:spPr>
          <a:xfrm>
            <a:off x="0" y="0"/>
            <a:ext cx="4471988" cy="1663700"/>
          </a:xfrm>
          <a:prstGeom prst="rect">
            <a:avLst/>
          </a:prstGeom>
        </p:spPr>
      </p:pic>
      <p:pic>
        <p:nvPicPr>
          <p:cNvPr id="12" name="Graphic 16">
            <a:extLst>
              <a:ext uri="{FF2B5EF4-FFF2-40B4-BE49-F238E27FC236}">
                <a16:creationId xmlns:a16="http://schemas.microsoft.com/office/drawing/2014/main" id="{19F9DF8D-F01F-F1AE-9516-D5D846EBFABA}"/>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3" name="Graphic 17">
            <a:extLst>
              <a:ext uri="{FF2B5EF4-FFF2-40B4-BE49-F238E27FC236}">
                <a16:creationId xmlns:a16="http://schemas.microsoft.com/office/drawing/2014/main" id="{20CB9371-B737-B6D9-C715-D320D20132E3}"/>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4" name="Graphic 18">
            <a:extLst>
              <a:ext uri="{FF2B5EF4-FFF2-40B4-BE49-F238E27FC236}">
                <a16:creationId xmlns:a16="http://schemas.microsoft.com/office/drawing/2014/main" id="{FE4A3061-67DC-6A60-E5AA-BE474B4C276F}"/>
              </a:ext>
            </a:extLst>
          </p:cNvPr>
          <p:cNvPicPr>
            <a:picLocks noChangeAspect="1"/>
          </p:cNvPicPr>
          <p:nvPr/>
        </p:nvPicPr>
        <p:blipFill>
          <a:blip r:embed="rId2"/>
          <a:stretch>
            <a:fillRect/>
          </a:stretch>
        </p:blipFill>
        <p:spPr>
          <a:xfrm>
            <a:off x="7588250" y="6648450"/>
            <a:ext cx="698500" cy="209550"/>
          </a:xfrm>
          <a:prstGeom prst="rect">
            <a:avLst/>
          </a:prstGeom>
        </p:spPr>
      </p:pic>
      <p:sp>
        <p:nvSpPr>
          <p:cNvPr id="2" name="Google Shape;511;p9"/>
          <p:cNvSpPr>
            <a:spLocks noGrp="1"/>
          </p:cNvSpPr>
          <p:nvPr>
            <p:ph type="pic" idx="3"/>
          </p:nvPr>
        </p:nvSpPr>
        <p:spPr>
          <a:xfrm>
            <a:off x="2202286"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5" name="Google Shape;511;p9"/>
          <p:cNvSpPr>
            <a:spLocks noGrp="1"/>
          </p:cNvSpPr>
          <p:nvPr>
            <p:ph type="pic" idx="13"/>
          </p:nvPr>
        </p:nvSpPr>
        <p:spPr>
          <a:xfrm>
            <a:off x="7245534"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29" name="Header 1"/>
          <p:cNvSpPr>
            <a:spLocks noGrp="1"/>
          </p:cNvSpPr>
          <p:nvPr>
            <p:ph type="body" idx="14"/>
          </p:nvPr>
        </p:nvSpPr>
        <p:spPr>
          <a:xfrm>
            <a:off x="2202286"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Text Placeholder 1"/>
          <p:cNvSpPr>
            <a:spLocks noGrp="1"/>
          </p:cNvSpPr>
          <p:nvPr>
            <p:ph type="body" idx="15"/>
          </p:nvPr>
        </p:nvSpPr>
        <p:spPr>
          <a:xfrm>
            <a:off x="2202286"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Header 1"/>
          <p:cNvSpPr>
            <a:spLocks noGrp="1"/>
          </p:cNvSpPr>
          <p:nvPr>
            <p:ph type="body" idx="16"/>
          </p:nvPr>
        </p:nvSpPr>
        <p:spPr>
          <a:xfrm>
            <a:off x="7245534"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2" name="Text Placeholder 1"/>
          <p:cNvSpPr>
            <a:spLocks noGrp="1"/>
          </p:cNvSpPr>
          <p:nvPr>
            <p:ph type="body" idx="17"/>
          </p:nvPr>
        </p:nvSpPr>
        <p:spPr>
          <a:xfrm>
            <a:off x="7245534"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9336976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p:txBody>
          <a:bodyPr/>
          <a:lstStyle>
            <a:lvl1pPr>
              <a:defRPr/>
            </a:lvl1pPr>
          </a:lstStyle>
          <a:p>
            <a:r>
              <a:rPr lang="en-US"/>
              <a:t>Title and content – use sentence case</a:t>
            </a:r>
          </a:p>
        </p:txBody>
      </p:sp>
      <p:sp>
        <p:nvSpPr>
          <p:cNvPr id="3" name="Content Placeholder 2">
            <a:extLst>
              <a:ext uri="{FF2B5EF4-FFF2-40B4-BE49-F238E27FC236}">
                <a16:creationId xmlns:a16="http://schemas.microsoft.com/office/drawing/2014/main" id="{79A8AFFD-4692-1BEF-1DC4-207035514DCE}"/>
              </a:ext>
            </a:extLst>
          </p:cNvPr>
          <p:cNvSpPr>
            <a:spLocks noGrp="1"/>
          </p:cNvSpPr>
          <p:nvPr>
            <p:ph idx="1"/>
          </p:nvPr>
        </p:nvSpPr>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7" name="TextBox 6">
            <a:extLst>
              <a:ext uri="{FF2B5EF4-FFF2-40B4-BE49-F238E27FC236}">
                <a16:creationId xmlns:a16="http://schemas.microsoft.com/office/drawing/2014/main" id="{72282902-EE6E-BE24-D960-48B7CAC1D3F1}"/>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5" name="Text Placeholder 3">
            <a:extLst>
              <a:ext uri="{FF2B5EF4-FFF2-40B4-BE49-F238E27FC236}">
                <a16:creationId xmlns:a16="http://schemas.microsoft.com/office/drawing/2014/main" id="{60B9FED0-D25B-9A37-C620-B7A1A52B8935}"/>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spTree>
    <p:extLst>
      <p:ext uri="{BB962C8B-B14F-4D97-AF65-F5344CB8AC3E}">
        <p14:creationId xmlns:p14="http://schemas.microsoft.com/office/powerpoint/2010/main" val="29816295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709-8656-984D-63B8-CB5F46DF606D}"/>
              </a:ext>
            </a:extLst>
          </p:cNvPr>
          <p:cNvSpPr>
            <a:spLocks noGrp="1"/>
          </p:cNvSpPr>
          <p:nvPr>
            <p:ph type="title" hasCustomPrompt="1"/>
          </p:nvPr>
        </p:nvSpPr>
        <p:spPr/>
        <p:txBody>
          <a:bodyPr/>
          <a:lstStyle>
            <a:lvl1pPr>
              <a:defRPr/>
            </a:lvl1pPr>
          </a:lstStyle>
          <a:p>
            <a:r>
              <a:rPr lang="en-US"/>
              <a:t>Title and two content</a:t>
            </a:r>
          </a:p>
        </p:txBody>
      </p:sp>
      <p:sp>
        <p:nvSpPr>
          <p:cNvPr id="3" name="Content Placeholder 2">
            <a:extLst>
              <a:ext uri="{FF2B5EF4-FFF2-40B4-BE49-F238E27FC236}">
                <a16:creationId xmlns:a16="http://schemas.microsoft.com/office/drawing/2014/main" id="{8E127E97-DDCD-811E-150C-7944674E1571}"/>
              </a:ext>
            </a:extLst>
          </p:cNvPr>
          <p:cNvSpPr>
            <a:spLocks noGrp="1"/>
          </p:cNvSpPr>
          <p:nvPr>
            <p:ph sz="half" idx="1"/>
          </p:nvPr>
        </p:nvSpPr>
        <p:spPr>
          <a:xfrm>
            <a:off x="609599" y="2152617"/>
            <a:ext cx="4902434" cy="4024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578977-7A56-8A9E-F6CA-0DEF4AF64406}"/>
              </a:ext>
            </a:extLst>
          </p:cNvPr>
          <p:cNvSpPr>
            <a:spLocks noGrp="1"/>
          </p:cNvSpPr>
          <p:nvPr>
            <p:ph sz="half" idx="2"/>
          </p:nvPr>
        </p:nvSpPr>
        <p:spPr>
          <a:xfrm>
            <a:off x="6121629" y="2152617"/>
            <a:ext cx="4902434" cy="4024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31F01-5D02-71D4-A69F-3D7972706234}"/>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BA0CF78F-594F-2412-2384-5E7A2685A882}"/>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extBox 7">
            <a:extLst>
              <a:ext uri="{FF2B5EF4-FFF2-40B4-BE49-F238E27FC236}">
                <a16:creationId xmlns:a16="http://schemas.microsoft.com/office/drawing/2014/main" id="{09232280-8CEC-EE40-0732-A42BE77E8EC1}"/>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2683198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Header 1">
            <a:extLst>
              <a:ext uri="{FF2B5EF4-FFF2-40B4-BE49-F238E27FC236}">
                <a16:creationId xmlns:a16="http://schemas.microsoft.com/office/drawing/2014/main" id="{02FDA39C-9CA3-C283-3D59-EA40D895224F}"/>
              </a:ext>
            </a:extLst>
          </p:cNvPr>
          <p:cNvSpPr>
            <a:spLocks noGrp="1"/>
          </p:cNvSpPr>
          <p:nvPr>
            <p:ph type="body" idx="1"/>
          </p:nvPr>
        </p:nvSpPr>
        <p:spPr>
          <a:xfrm>
            <a:off x="609599" y="2152617"/>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D9E0C05B-4120-3E05-A277-506777DE7A33}"/>
              </a:ext>
            </a:extLst>
          </p:cNvPr>
          <p:cNvSpPr>
            <a:spLocks noGrp="1"/>
          </p:cNvSpPr>
          <p:nvPr>
            <p:ph sz="half" idx="2"/>
          </p:nvPr>
        </p:nvSpPr>
        <p:spPr>
          <a:xfrm>
            <a:off x="609599" y="2976529"/>
            <a:ext cx="4902433" cy="3213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eader 2">
            <a:extLst>
              <a:ext uri="{FF2B5EF4-FFF2-40B4-BE49-F238E27FC236}">
                <a16:creationId xmlns:a16="http://schemas.microsoft.com/office/drawing/2014/main" id="{DF9CA79D-9B31-7B02-328D-B071412EC7AA}"/>
              </a:ext>
            </a:extLst>
          </p:cNvPr>
          <p:cNvSpPr>
            <a:spLocks noGrp="1"/>
          </p:cNvSpPr>
          <p:nvPr>
            <p:ph type="body" sz="quarter" idx="3"/>
          </p:nvPr>
        </p:nvSpPr>
        <p:spPr>
          <a:xfrm>
            <a:off x="6121630" y="2152616"/>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2">
            <a:extLst>
              <a:ext uri="{FF2B5EF4-FFF2-40B4-BE49-F238E27FC236}">
                <a16:creationId xmlns:a16="http://schemas.microsoft.com/office/drawing/2014/main" id="{BB5F9321-A7A9-4B54-7C7D-79CC810F843F}"/>
              </a:ext>
            </a:extLst>
          </p:cNvPr>
          <p:cNvSpPr>
            <a:spLocks noGrp="1"/>
          </p:cNvSpPr>
          <p:nvPr>
            <p:ph sz="quarter" idx="4"/>
          </p:nvPr>
        </p:nvSpPr>
        <p:spPr>
          <a:xfrm>
            <a:off x="6121630" y="2976529"/>
            <a:ext cx="4902433" cy="3213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1380C6-715A-92D8-E43E-C70A7227E669}"/>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01E196C5-5A1F-124E-FD2D-4FE0ED46E5B6}"/>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10" name="Title 1">
            <a:extLst>
              <a:ext uri="{FF2B5EF4-FFF2-40B4-BE49-F238E27FC236}">
                <a16:creationId xmlns:a16="http://schemas.microsoft.com/office/drawing/2014/main" id="{421368A0-3F1B-29BC-1111-AD0ECDEB7E8A}"/>
              </a:ext>
            </a:extLst>
          </p:cNvPr>
          <p:cNvSpPr>
            <a:spLocks noGrp="1"/>
          </p:cNvSpPr>
          <p:nvPr>
            <p:ph type="title"/>
          </p:nvPr>
        </p:nvSpPr>
        <p:spPr>
          <a:xfrm>
            <a:off x="609598" y="592455"/>
            <a:ext cx="10414465" cy="1007745"/>
          </a:xfrm>
        </p:spPr>
        <p:txBody>
          <a:bodyPr/>
          <a:lstStyle/>
          <a:p>
            <a:r>
              <a:rPr lang="en-US"/>
              <a:t>Click to edit Master title style</a:t>
            </a:r>
          </a:p>
        </p:txBody>
      </p:sp>
      <p:sp>
        <p:nvSpPr>
          <p:cNvPr id="2" name="TextBox 1">
            <a:extLst>
              <a:ext uri="{FF2B5EF4-FFF2-40B4-BE49-F238E27FC236}">
                <a16:creationId xmlns:a16="http://schemas.microsoft.com/office/drawing/2014/main" id="{FF0EA1F2-98B0-2F95-16E0-801E6CDE813E}"/>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5853526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content </a:t>
            </a:r>
            <a:br>
              <a:rPr lang="en-US"/>
            </a:br>
            <a:r>
              <a:rPr lang="en-US"/>
              <a:t>gradient shape background </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Content BG">
            <a:extLst>
              <a:ext uri="{FF2B5EF4-FFF2-40B4-BE49-F238E27FC236}">
                <a16:creationId xmlns:a16="http://schemas.microsoft.com/office/drawing/2014/main" id="{3715792F-FDE4-16EA-6AE5-C16354DE85D0}"/>
              </a:ext>
            </a:extLst>
          </p:cNvPr>
          <p:cNvSpPr>
            <a:spLocks/>
          </p:cNvSpPr>
          <p:nvPr/>
        </p:nvSpPr>
        <p:spPr>
          <a:xfrm>
            <a:off x="611188" y="2176818"/>
            <a:ext cx="10969625" cy="4090491"/>
          </a:xfrm>
          <a:prstGeom prst="roundRect">
            <a:avLst>
              <a:gd name="adj" fmla="val 4988"/>
            </a:avLst>
          </a:prstGeom>
          <a:gradFill>
            <a:gsLst>
              <a:gs pos="0">
                <a:srgbClr val="25A7A7">
                  <a:alpha val="5000"/>
                </a:srgbClr>
              </a:gs>
              <a:gs pos="100000">
                <a:srgbClr val="00AA5F">
                  <a:alpha val="5000"/>
                </a:srgbClr>
              </a:gs>
            </a:gsLst>
            <a:lin ang="0" scaled="1"/>
          </a:gradFill>
          <a:ln>
            <a:noFill/>
          </a:ln>
        </p:spPr>
        <p:txBody>
          <a:bodyPr wrap="square" lIns="274320" tIns="320040" rIns="274320" bIns="0" rtlCol="0" anchor="t">
            <a:noAutofit/>
          </a:bodyPr>
          <a:lstStyle/>
          <a:p>
            <a:pPr algn="ctr"/>
            <a:endParaRPr lang="en-US" sz="2000">
              <a:solidFill>
                <a:srgbClr val="00AA5F"/>
              </a:solidFill>
              <a:latin typeface="Montserrat Medium" pitchFamily="2" charset="0"/>
            </a:endParaRPr>
          </a:p>
        </p:txBody>
      </p:sp>
      <p:sp>
        <p:nvSpPr>
          <p:cNvPr id="9" name="Content Placeholder 8">
            <a:extLst>
              <a:ext uri="{FF2B5EF4-FFF2-40B4-BE49-F238E27FC236}">
                <a16:creationId xmlns:a16="http://schemas.microsoft.com/office/drawing/2014/main" id="{CB758ACF-C1DB-8274-10B6-8CB0D66D8210}"/>
              </a:ext>
            </a:extLst>
          </p:cNvPr>
          <p:cNvSpPr>
            <a:spLocks noGrp="1"/>
          </p:cNvSpPr>
          <p:nvPr>
            <p:ph sz="quarter" idx="13"/>
          </p:nvPr>
        </p:nvSpPr>
        <p:spPr>
          <a:xfrm>
            <a:off x="975360" y="3001764"/>
            <a:ext cx="10241280"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4FF35476-38C7-2B92-A78D-78509731F29B}"/>
              </a:ext>
            </a:extLst>
          </p:cNvPr>
          <p:cNvSpPr>
            <a:spLocks noGrp="1"/>
          </p:cNvSpPr>
          <p:nvPr>
            <p:ph type="body" idx="1"/>
          </p:nvPr>
        </p:nvSpPr>
        <p:spPr>
          <a:xfrm>
            <a:off x="973771" y="2408222"/>
            <a:ext cx="10241280"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5A70D5E6-F860-53E3-1A76-5D3371AD1ABC}"/>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7496119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Content BG">
            <a:extLst>
              <a:ext uri="{FF2B5EF4-FFF2-40B4-BE49-F238E27FC236}">
                <a16:creationId xmlns:a16="http://schemas.microsoft.com/office/drawing/2014/main" id="{3715792F-FDE4-16EA-6AE5-C16354DE85D0}"/>
              </a:ext>
            </a:extLst>
          </p:cNvPr>
          <p:cNvSpPr>
            <a:spLocks/>
          </p:cNvSpPr>
          <p:nvPr/>
        </p:nvSpPr>
        <p:spPr>
          <a:xfrm>
            <a:off x="611188" y="2176818"/>
            <a:ext cx="10969625" cy="4090491"/>
          </a:xfrm>
          <a:prstGeom prst="roundRect">
            <a:avLst>
              <a:gd name="adj" fmla="val 5431"/>
            </a:avLst>
          </a:prstGeom>
          <a:gradFill>
            <a:gsLst>
              <a:gs pos="0">
                <a:srgbClr val="25A7A7">
                  <a:alpha val="5000"/>
                </a:srgbClr>
              </a:gs>
              <a:gs pos="100000">
                <a:srgbClr val="00AA5F">
                  <a:alpha val="5000"/>
                </a:srgbClr>
              </a:gs>
            </a:gsLst>
            <a:lin ang="0" scaled="1"/>
          </a:gradFill>
          <a:ln>
            <a:noFill/>
          </a:ln>
        </p:spPr>
        <p:txBody>
          <a:bodyPr wrap="square" lIns="274320" tIns="320040" rIns="274320" bIns="0" rtlCol="0" anchor="t">
            <a:noAutofit/>
          </a:bodyPr>
          <a:lstStyle/>
          <a:p>
            <a:pPr algn="ctr"/>
            <a:endParaRPr lang="en-US" sz="2000">
              <a:solidFill>
                <a:srgbClr val="00AA5F"/>
              </a:solidFill>
              <a:latin typeface="Montserrat Medium" pitchFamily="2" charset="0"/>
            </a:endParaRPr>
          </a:p>
        </p:txBody>
      </p:sp>
      <p:sp>
        <p:nvSpPr>
          <p:cNvPr id="8" name="Content Placeholder 2">
            <a:extLst>
              <a:ext uri="{FF2B5EF4-FFF2-40B4-BE49-F238E27FC236}">
                <a16:creationId xmlns:a16="http://schemas.microsoft.com/office/drawing/2014/main" id="{15E12BD9-CEA8-D7C8-AEF9-5AB16BD9D8B5}"/>
              </a:ext>
            </a:extLst>
          </p:cNvPr>
          <p:cNvSpPr>
            <a:spLocks noGrp="1"/>
          </p:cNvSpPr>
          <p:nvPr>
            <p:ph sz="quarter" idx="14"/>
          </p:nvPr>
        </p:nvSpPr>
        <p:spPr>
          <a:xfrm>
            <a:off x="6396032" y="3001764"/>
            <a:ext cx="4811074"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CB758ACF-C1DB-8274-10B6-8CB0D66D8210}"/>
              </a:ext>
            </a:extLst>
          </p:cNvPr>
          <p:cNvSpPr>
            <a:spLocks noGrp="1"/>
          </p:cNvSpPr>
          <p:nvPr>
            <p:ph sz="quarter" idx="13"/>
          </p:nvPr>
        </p:nvSpPr>
        <p:spPr>
          <a:xfrm>
            <a:off x="975360" y="3001764"/>
            <a:ext cx="4809486"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Header 2">
            <a:extLst>
              <a:ext uri="{FF2B5EF4-FFF2-40B4-BE49-F238E27FC236}">
                <a16:creationId xmlns:a16="http://schemas.microsoft.com/office/drawing/2014/main" id="{BA60C899-1A32-734B-9374-97302E0479AF}"/>
              </a:ext>
            </a:extLst>
          </p:cNvPr>
          <p:cNvSpPr>
            <a:spLocks noGrp="1"/>
          </p:cNvSpPr>
          <p:nvPr>
            <p:ph type="body" idx="15"/>
          </p:nvPr>
        </p:nvSpPr>
        <p:spPr>
          <a:xfrm>
            <a:off x="6394443" y="2408222"/>
            <a:ext cx="4811074"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Header 1">
            <a:extLst>
              <a:ext uri="{FF2B5EF4-FFF2-40B4-BE49-F238E27FC236}">
                <a16:creationId xmlns:a16="http://schemas.microsoft.com/office/drawing/2014/main" id="{4FF35476-38C7-2B92-A78D-78509731F29B}"/>
              </a:ext>
            </a:extLst>
          </p:cNvPr>
          <p:cNvSpPr>
            <a:spLocks noGrp="1"/>
          </p:cNvSpPr>
          <p:nvPr>
            <p:ph type="body" idx="1"/>
          </p:nvPr>
        </p:nvSpPr>
        <p:spPr>
          <a:xfrm>
            <a:off x="973771" y="2408222"/>
            <a:ext cx="4809486"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two content </a:t>
            </a:r>
            <a:br>
              <a:rPr lang="en-US"/>
            </a:br>
            <a:r>
              <a:rPr lang="en-US"/>
              <a:t>gradient shape background </a:t>
            </a:r>
          </a:p>
        </p:txBody>
      </p:sp>
      <p:sp>
        <p:nvSpPr>
          <p:cNvPr id="7" name="TextBox 6">
            <a:extLst>
              <a:ext uri="{FF2B5EF4-FFF2-40B4-BE49-F238E27FC236}">
                <a16:creationId xmlns:a16="http://schemas.microsoft.com/office/drawing/2014/main" id="{363976BF-FB62-5F14-5DAA-66E5DC505DD4}"/>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2158117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_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p:nvSpPr>
        <p:spPr>
          <a:xfrm>
            <a:off x="8563292"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p:nvSpPr>
        <p:spPr>
          <a:xfrm>
            <a:off x="4587240"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1118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a:t>
            </a:r>
          </a:p>
        </p:txBody>
      </p:sp>
      <p:sp>
        <p:nvSpPr>
          <p:cNvPr id="7" name="TextBox 6">
            <a:extLst>
              <a:ext uri="{FF2B5EF4-FFF2-40B4-BE49-F238E27FC236}">
                <a16:creationId xmlns:a16="http://schemas.microsoft.com/office/drawing/2014/main" id="{8453BF88-1DFF-6630-16B6-CDD0D0CB4D49}"/>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1110135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four topics</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p:nvSpPr>
        <p:spPr>
          <a:xfrm>
            <a:off x="9024873" y="2546239"/>
            <a:ext cx="2556734" cy="3582356"/>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p:nvSpPr>
        <p:spPr>
          <a:xfrm>
            <a:off x="6219782" y="2546239"/>
            <a:ext cx="2556734" cy="3587091"/>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p:nvSpPr>
        <p:spPr>
          <a:xfrm>
            <a:off x="3415485"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20" name="Text Placeholder 4">
            <a:extLst>
              <a:ext uri="{FF2B5EF4-FFF2-40B4-BE49-F238E27FC236}">
                <a16:creationId xmlns:a16="http://schemas.microsoft.com/office/drawing/2014/main" id="{18D47441-4D7F-81AE-B75D-21EF91C71BB6}"/>
              </a:ext>
            </a:extLst>
          </p:cNvPr>
          <p:cNvSpPr>
            <a:spLocks noGrp="1"/>
          </p:cNvSpPr>
          <p:nvPr>
            <p:ph type="body" idx="19" hasCustomPrompt="1"/>
          </p:nvPr>
        </p:nvSpPr>
        <p:spPr>
          <a:xfrm>
            <a:off x="9024873" y="4581120"/>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8" name="Text Placeholder 3">
            <a:extLst>
              <a:ext uri="{FF2B5EF4-FFF2-40B4-BE49-F238E27FC236}">
                <a16:creationId xmlns:a16="http://schemas.microsoft.com/office/drawing/2014/main" id="{9A010821-23D1-BBE4-1709-2E49037EC4F0}"/>
              </a:ext>
            </a:extLst>
          </p:cNvPr>
          <p:cNvSpPr>
            <a:spLocks noGrp="1"/>
          </p:cNvSpPr>
          <p:nvPr>
            <p:ph type="body" idx="17" hasCustomPrompt="1"/>
          </p:nvPr>
        </p:nvSpPr>
        <p:spPr>
          <a:xfrm>
            <a:off x="6216600"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3413894"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3542029"/>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568720"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4372211" y="2788072"/>
            <a:ext cx="640080" cy="640080"/>
          </a:xfrm>
        </p:spPr>
        <p:txBody>
          <a:bodyPr/>
          <a:lstStyle>
            <a:lvl1pPr marL="0" indent="0" algn="ctr">
              <a:buNone/>
              <a:defRPr sz="1200"/>
            </a:lvl1pPr>
          </a:lstStyle>
          <a:p>
            <a:r>
              <a:rPr lang="en-US"/>
              <a:t>Icon</a:t>
            </a:r>
          </a:p>
        </p:txBody>
      </p:sp>
      <p:sp>
        <p:nvSpPr>
          <p:cNvPr id="24" name="Picture Placeholde 3">
            <a:extLst>
              <a:ext uri="{FF2B5EF4-FFF2-40B4-BE49-F238E27FC236}">
                <a16:creationId xmlns:a16="http://schemas.microsoft.com/office/drawing/2014/main" id="{9CCBFB58-E565-1A75-6978-6D29EDD5C2BF}"/>
              </a:ext>
            </a:extLst>
          </p:cNvPr>
          <p:cNvSpPr>
            <a:spLocks noGrp="1"/>
          </p:cNvSpPr>
          <p:nvPr>
            <p:ph type="pic" sz="quarter" idx="22" hasCustomPrompt="1"/>
          </p:nvPr>
        </p:nvSpPr>
        <p:spPr>
          <a:xfrm>
            <a:off x="7174927" y="2795174"/>
            <a:ext cx="640080" cy="640080"/>
          </a:xfrm>
        </p:spPr>
        <p:txBody>
          <a:bodyPr/>
          <a:lstStyle>
            <a:lvl1pPr marL="0" indent="0" algn="ctr">
              <a:buNone/>
              <a:defRPr sz="1200"/>
            </a:lvl1pPr>
          </a:lstStyle>
          <a:p>
            <a:r>
              <a:rPr lang="en-US"/>
              <a:t>Icon</a:t>
            </a:r>
          </a:p>
        </p:txBody>
      </p:sp>
      <p:sp>
        <p:nvSpPr>
          <p:cNvPr id="25" name="Picture Placeholder 4">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921240" y="2788072"/>
            <a:ext cx="640080" cy="640080"/>
          </a:xfrm>
        </p:spPr>
        <p:txBody>
          <a:bodyPr/>
          <a:lstStyle>
            <a:lvl1pPr marL="0" indent="0" algn="ctr">
              <a:buNone/>
              <a:defRPr sz="1200"/>
            </a:lvl1pPr>
          </a:lstStyle>
          <a:p>
            <a:r>
              <a:rPr lang="en-US"/>
              <a:t>Icon</a:t>
            </a:r>
          </a:p>
        </p:txBody>
      </p:sp>
      <p:pic>
        <p:nvPicPr>
          <p:cNvPr id="26" name="Graphic 25">
            <a:extLst>
              <a:ext uri="{FF2B5EF4-FFF2-40B4-BE49-F238E27FC236}">
                <a16:creationId xmlns:a16="http://schemas.microsoft.com/office/drawing/2014/main" id="{CA50A41D-1B7A-234A-EAF9-F09ADBB1F8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D714E7DD-2F59-F662-93A6-D80F0ACB3D37}"/>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7953619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Points Image Header">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p:nvSpPr>
        <p:spPr>
          <a:xfrm>
            <a:off x="8561701"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p:nvSpPr>
        <p:spPr>
          <a:xfrm>
            <a:off x="4587240"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3017520" cy="3587091"/>
          </a:xfrm>
          <a:prstGeom prst="roundRect">
            <a:avLst>
              <a:gd name="adj" fmla="val 4246"/>
            </a:avLst>
          </a:prstGeom>
          <a:solidFill>
            <a:srgbClr val="F2FA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609597"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Three topics image and header</a:t>
            </a:r>
          </a:p>
        </p:txBody>
      </p:sp>
      <p:sp>
        <p:nvSpPr>
          <p:cNvPr id="7" name="TextBox 6">
            <a:extLst>
              <a:ext uri="{FF2B5EF4-FFF2-40B4-BE49-F238E27FC236}">
                <a16:creationId xmlns:a16="http://schemas.microsoft.com/office/drawing/2014/main" id="{8453BF88-1DFF-6630-16B6-CDD0D0CB4D49}"/>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4" name="Picture Placeholder 1">
            <a:extLst>
              <a:ext uri="{FF2B5EF4-FFF2-40B4-BE49-F238E27FC236}">
                <a16:creationId xmlns:a16="http://schemas.microsoft.com/office/drawing/2014/main" id="{8EA5DAF9-2A4E-A8DC-F3C6-E168D7D16E0A}"/>
              </a:ext>
            </a:extLst>
          </p:cNvPr>
          <p:cNvSpPr>
            <a:spLocks noGrp="1"/>
          </p:cNvSpPr>
          <p:nvPr>
            <p:ph type="pic" sz="quarter" idx="25" hasCustomPrompt="1"/>
          </p:nvPr>
        </p:nvSpPr>
        <p:spPr>
          <a:xfrm>
            <a:off x="4587241"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
        <p:nvSpPr>
          <p:cNvPr id="10" name="Picture Placeholder 1">
            <a:extLst>
              <a:ext uri="{FF2B5EF4-FFF2-40B4-BE49-F238E27FC236}">
                <a16:creationId xmlns:a16="http://schemas.microsoft.com/office/drawing/2014/main" id="{965B962F-A1AF-E3A9-642B-752F7BDAD84D}"/>
              </a:ext>
            </a:extLst>
          </p:cNvPr>
          <p:cNvSpPr>
            <a:spLocks noGrp="1"/>
          </p:cNvSpPr>
          <p:nvPr>
            <p:ph type="pic" sz="quarter" idx="26" hasCustomPrompt="1"/>
          </p:nvPr>
        </p:nvSpPr>
        <p:spPr>
          <a:xfrm>
            <a:off x="8561702"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Tree>
    <p:extLst>
      <p:ext uri="{BB962C8B-B14F-4D97-AF65-F5344CB8AC3E}">
        <p14:creationId xmlns:p14="http://schemas.microsoft.com/office/powerpoint/2010/main" val="21010393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4 Points Image Header">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Four topics image and header</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p:nvSpPr>
        <p:spPr>
          <a:xfrm>
            <a:off x="9024873" y="2546239"/>
            <a:ext cx="2556734" cy="3582356"/>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p:nvSpPr>
        <p:spPr>
          <a:xfrm>
            <a:off x="6219782" y="2546239"/>
            <a:ext cx="2556734" cy="3587091"/>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p:nvSpPr>
        <p:spPr>
          <a:xfrm>
            <a:off x="3415485"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2556734" cy="3587091"/>
          </a:xfrm>
          <a:prstGeom prst="roundRect">
            <a:avLst>
              <a:gd name="adj" fmla="val 4246"/>
            </a:avLst>
          </a:prstGeom>
          <a:solidFill>
            <a:srgbClr val="F2FBF7"/>
          </a:soli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4592240"/>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pic>
        <p:nvPicPr>
          <p:cNvPr id="26" name="Graphic 25">
            <a:extLst>
              <a:ext uri="{FF2B5EF4-FFF2-40B4-BE49-F238E27FC236}">
                <a16:creationId xmlns:a16="http://schemas.microsoft.com/office/drawing/2014/main" id="{CA50A41D-1B7A-234A-EAF9-F09ADBB1F8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D714E7DD-2F59-F662-93A6-D80F0ACB3D37}"/>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4" name="Picture Placeholder 1">
            <a:extLst>
              <a:ext uri="{FF2B5EF4-FFF2-40B4-BE49-F238E27FC236}">
                <a16:creationId xmlns:a16="http://schemas.microsoft.com/office/drawing/2014/main" id="{8E454A7F-5916-482E-F5B0-34E0B06D1B38}"/>
              </a:ext>
            </a:extLst>
          </p:cNvPr>
          <p:cNvSpPr>
            <a:spLocks noGrp="1"/>
          </p:cNvSpPr>
          <p:nvPr>
            <p:ph type="pic" sz="quarter" idx="20" hasCustomPrompt="1"/>
          </p:nvPr>
        </p:nvSpPr>
        <p:spPr>
          <a:xfrm>
            <a:off x="609597"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13" name="Picture Placeholder 1">
            <a:extLst>
              <a:ext uri="{FF2B5EF4-FFF2-40B4-BE49-F238E27FC236}">
                <a16:creationId xmlns:a16="http://schemas.microsoft.com/office/drawing/2014/main" id="{0CC9CD78-FE93-211A-B2A8-EEB0D7891DDA}"/>
              </a:ext>
            </a:extLst>
          </p:cNvPr>
          <p:cNvSpPr>
            <a:spLocks noGrp="1"/>
          </p:cNvSpPr>
          <p:nvPr>
            <p:ph type="pic" sz="quarter" idx="21" hasCustomPrompt="1"/>
          </p:nvPr>
        </p:nvSpPr>
        <p:spPr>
          <a:xfrm>
            <a:off x="3415484"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21" name="Picture Placeholder 1">
            <a:extLst>
              <a:ext uri="{FF2B5EF4-FFF2-40B4-BE49-F238E27FC236}">
                <a16:creationId xmlns:a16="http://schemas.microsoft.com/office/drawing/2014/main" id="{F04C380D-F95A-11A5-6AF6-5DC44E4C8FD8}"/>
              </a:ext>
            </a:extLst>
          </p:cNvPr>
          <p:cNvSpPr>
            <a:spLocks noGrp="1"/>
          </p:cNvSpPr>
          <p:nvPr>
            <p:ph type="pic" sz="quarter" idx="22" hasCustomPrompt="1"/>
          </p:nvPr>
        </p:nvSpPr>
        <p:spPr>
          <a:xfrm>
            <a:off x="6219781"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27" name="Picture Placeholder 1">
            <a:extLst>
              <a:ext uri="{FF2B5EF4-FFF2-40B4-BE49-F238E27FC236}">
                <a16:creationId xmlns:a16="http://schemas.microsoft.com/office/drawing/2014/main" id="{E11B902A-4191-1BE0-87B4-82B8FF8E278B}"/>
              </a:ext>
            </a:extLst>
          </p:cNvPr>
          <p:cNvSpPr>
            <a:spLocks noGrp="1"/>
          </p:cNvSpPr>
          <p:nvPr>
            <p:ph type="pic" sz="quarter" idx="23" hasCustomPrompt="1"/>
          </p:nvPr>
        </p:nvSpPr>
        <p:spPr>
          <a:xfrm>
            <a:off x="9024872"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Tree>
    <p:extLst>
      <p:ext uri="{BB962C8B-B14F-4D97-AF65-F5344CB8AC3E}">
        <p14:creationId xmlns:p14="http://schemas.microsoft.com/office/powerpoint/2010/main" val="36973080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TextBox 5">
            <a:extLst>
              <a:ext uri="{FF2B5EF4-FFF2-40B4-BE49-F238E27FC236}">
                <a16:creationId xmlns:a16="http://schemas.microsoft.com/office/drawing/2014/main" id="{4EB04198-9911-8396-FE8B-511D0D9D9E40}"/>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18584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Three">
    <p:bg>
      <p:bgPr>
        <a:solidFill>
          <a:srgbClr val="E6EFF3"/>
        </a:solidFill>
        <a:effectLst/>
      </p:bgPr>
    </p:bg>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2780546F-271E-A9B8-3FCA-5459D114EBD1}"/>
              </a:ext>
            </a:extLst>
          </p:cNvPr>
          <p:cNvGrpSpPr>
            <a:grpSpLocks/>
          </p:cNvGrpSpPr>
          <p:nvPr/>
        </p:nvGrpSpPr>
        <p:grpSpPr bwMode="auto">
          <a:xfrm>
            <a:off x="9251950" y="6164263"/>
            <a:ext cx="1657350" cy="693737"/>
            <a:chOff x="6606240" y="734707"/>
            <a:chExt cx="1657499" cy="693802"/>
          </a:xfrm>
        </p:grpSpPr>
        <p:grpSp>
          <p:nvGrpSpPr>
            <p:cNvPr id="4" name="Green Arrows">
              <a:extLst>
                <a:ext uri="{FF2B5EF4-FFF2-40B4-BE49-F238E27FC236}">
                  <a16:creationId xmlns:a16="http://schemas.microsoft.com/office/drawing/2014/main" id="{C729FFA5-2D46-F07E-DBBB-95EF56F3334B}"/>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D3B5B0EB-BD7C-89D2-BFF3-20C2A6B02F3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746D288C-EA3E-71A4-9315-92D03A6DF102}"/>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9">
              <a:extLst>
                <a:ext uri="{FF2B5EF4-FFF2-40B4-BE49-F238E27FC236}">
                  <a16:creationId xmlns:a16="http://schemas.microsoft.com/office/drawing/2014/main" id="{7D6F8AB7-8B4D-2639-0DC4-36744E9361A5}"/>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2">
            <a:extLst>
              <a:ext uri="{FF2B5EF4-FFF2-40B4-BE49-F238E27FC236}">
                <a16:creationId xmlns:a16="http://schemas.microsoft.com/office/drawing/2014/main" id="{323D8D85-6A81-ED4C-0A0E-8A894E91DC7F}"/>
              </a:ext>
            </a:extLst>
          </p:cNvPr>
          <p:cNvPicPr/>
          <p:nvPr/>
        </p:nvPicPr>
        <p:blipFill>
          <a:blip r:embed="rId3"/>
          <a:srcRect l="14778"/>
          <a:stretch/>
        </p:blipFill>
        <p:spPr>
          <a:xfrm>
            <a:off x="0" y="0"/>
            <a:ext cx="4471988" cy="1663700"/>
          </a:xfrm>
          <a:prstGeom prst="rect">
            <a:avLst/>
          </a:prstGeom>
        </p:spPr>
      </p:pic>
      <p:pic>
        <p:nvPicPr>
          <p:cNvPr id="9" name="Graphic 13">
            <a:extLst>
              <a:ext uri="{FF2B5EF4-FFF2-40B4-BE49-F238E27FC236}">
                <a16:creationId xmlns:a16="http://schemas.microsoft.com/office/drawing/2014/main" id="{665A01A7-3773-9347-0F52-CFAE224B3621}"/>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0" name="Graphic 14">
            <a:extLst>
              <a:ext uri="{FF2B5EF4-FFF2-40B4-BE49-F238E27FC236}">
                <a16:creationId xmlns:a16="http://schemas.microsoft.com/office/drawing/2014/main" id="{E97AA6B9-6364-4BAF-5878-B86BE217D82B}"/>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1" name="Graphic 15">
            <a:extLst>
              <a:ext uri="{FF2B5EF4-FFF2-40B4-BE49-F238E27FC236}">
                <a16:creationId xmlns:a16="http://schemas.microsoft.com/office/drawing/2014/main" id="{5C852566-483D-0FD6-22FA-9147FA325D14}"/>
              </a:ext>
            </a:extLst>
          </p:cNvPr>
          <p:cNvPicPr>
            <a:picLocks noChangeAspect="1"/>
          </p:cNvPicPr>
          <p:nvPr/>
        </p:nvPicPr>
        <p:blipFill>
          <a:blip r:embed="rId2"/>
          <a:stretch>
            <a:fillRect/>
          </a:stretch>
        </p:blipFill>
        <p:spPr>
          <a:xfrm>
            <a:off x="7588250" y="6648450"/>
            <a:ext cx="698500" cy="209550"/>
          </a:xfrm>
          <a:prstGeom prst="rect">
            <a:avLst/>
          </a:prstGeom>
        </p:spPr>
      </p:pic>
      <p:grpSp>
        <p:nvGrpSpPr>
          <p:cNvPr id="12" name="Group 16">
            <a:extLst>
              <a:ext uri="{FF2B5EF4-FFF2-40B4-BE49-F238E27FC236}">
                <a16:creationId xmlns:a16="http://schemas.microsoft.com/office/drawing/2014/main" id="{013F98FE-BE00-F558-168C-1030476B1398}"/>
              </a:ext>
            </a:extLst>
          </p:cNvPr>
          <p:cNvGrpSpPr>
            <a:grpSpLocks/>
          </p:cNvGrpSpPr>
          <p:nvPr/>
        </p:nvGrpSpPr>
        <p:grpSpPr bwMode="auto">
          <a:xfrm>
            <a:off x="3951288" y="4748213"/>
            <a:ext cx="654050" cy="452437"/>
            <a:chOff x="6824761" y="1457370"/>
            <a:chExt cx="1002585" cy="693802"/>
          </a:xfrm>
        </p:grpSpPr>
        <p:sp>
          <p:nvSpPr>
            <p:cNvPr id="13" name="Freeform: Shape 17">
              <a:extLst>
                <a:ext uri="{FF2B5EF4-FFF2-40B4-BE49-F238E27FC236}">
                  <a16:creationId xmlns:a16="http://schemas.microsoft.com/office/drawing/2014/main" id="{60E41080-A8EC-369F-EA59-9F7A06709F28}"/>
                </a:ext>
              </a:extLst>
            </p:cNvPr>
            <p:cNvSpPr>
              <a:spLocks/>
            </p:cNvSpPr>
            <p:nvPr/>
          </p:nvSpPr>
          <p:spPr bwMode="auto">
            <a:xfrm>
              <a:off x="6824761"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sp>
          <p:nvSpPr>
            <p:cNvPr id="16" name="Freeform: Shape 18">
              <a:extLst>
                <a:ext uri="{FF2B5EF4-FFF2-40B4-BE49-F238E27FC236}">
                  <a16:creationId xmlns:a16="http://schemas.microsoft.com/office/drawing/2014/main" id="{81120025-0DDB-8014-DF27-85EC8F4FDAF9}"/>
                </a:ext>
              </a:extLst>
            </p:cNvPr>
            <p:cNvSpPr>
              <a:spLocks/>
            </p:cNvSpPr>
            <p:nvPr/>
          </p:nvSpPr>
          <p:spPr bwMode="auto">
            <a:xfrm>
              <a:off x="7331090"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grpSp>
      <p:grpSp>
        <p:nvGrpSpPr>
          <p:cNvPr id="17" name="Green Arrows">
            <a:extLst>
              <a:ext uri="{FF2B5EF4-FFF2-40B4-BE49-F238E27FC236}">
                <a16:creationId xmlns:a16="http://schemas.microsoft.com/office/drawing/2014/main" id="{5481F83C-CB97-92ED-6FB0-4294297B28FF}"/>
              </a:ext>
            </a:extLst>
          </p:cNvPr>
          <p:cNvGrpSpPr>
            <a:grpSpLocks/>
          </p:cNvGrpSpPr>
          <p:nvPr/>
        </p:nvGrpSpPr>
        <p:grpSpPr bwMode="auto">
          <a:xfrm>
            <a:off x="7718425" y="2009775"/>
            <a:ext cx="304800" cy="211138"/>
            <a:chOff x="10286858" y="3324994"/>
            <a:chExt cx="1002585" cy="693802"/>
          </a:xfrm>
        </p:grpSpPr>
        <p:sp>
          <p:nvSpPr>
            <p:cNvPr id="18" name="Freeform: Shape 17">
              <a:extLst>
                <a:ext uri="{FF2B5EF4-FFF2-40B4-BE49-F238E27FC236}">
                  <a16:creationId xmlns:a16="http://schemas.microsoft.com/office/drawing/2014/main" id="{00676266-D072-FB0A-A437-204427D7E2FF}"/>
                </a:ext>
              </a:extLst>
            </p:cNvPr>
            <p:cNvSpPr/>
            <p:nvPr/>
          </p:nvSpPr>
          <p:spPr>
            <a:xfrm>
              <a:off x="10286858" y="3324994"/>
              <a:ext cx="496072"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9" name="Freeform: Shape 18">
              <a:extLst>
                <a:ext uri="{FF2B5EF4-FFF2-40B4-BE49-F238E27FC236}">
                  <a16:creationId xmlns:a16="http://schemas.microsoft.com/office/drawing/2014/main" id="{5DAD1C4F-3577-62B5-A0A6-084BB7CF7AF8}"/>
                </a:ext>
              </a:extLst>
            </p:cNvPr>
            <p:cNvSpPr/>
            <p:nvPr/>
          </p:nvSpPr>
          <p:spPr>
            <a:xfrm>
              <a:off x="10793374" y="3324994"/>
              <a:ext cx="4960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sp>
        <p:nvSpPr>
          <p:cNvPr id="2" name="Google Shape;511;p9"/>
          <p:cNvSpPr>
            <a:spLocks noGrp="1"/>
          </p:cNvSpPr>
          <p:nvPr>
            <p:ph type="pic" idx="3"/>
          </p:nvPr>
        </p:nvSpPr>
        <p:spPr>
          <a:xfrm>
            <a:off x="1320194"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5" name="Google Shape;511;p9"/>
          <p:cNvSpPr>
            <a:spLocks noGrp="1"/>
          </p:cNvSpPr>
          <p:nvPr>
            <p:ph type="pic" idx="13"/>
          </p:nvPr>
        </p:nvSpPr>
        <p:spPr>
          <a:xfrm>
            <a:off x="4724400"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4" name="Google Shape;511;p9"/>
          <p:cNvSpPr>
            <a:spLocks noGrp="1"/>
          </p:cNvSpPr>
          <p:nvPr>
            <p:ph type="pic" idx="14"/>
          </p:nvPr>
        </p:nvSpPr>
        <p:spPr>
          <a:xfrm>
            <a:off x="8127880"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24" name="Header 1"/>
          <p:cNvSpPr>
            <a:spLocks noGrp="1"/>
          </p:cNvSpPr>
          <p:nvPr>
            <p:ph type="body" idx="15"/>
          </p:nvPr>
        </p:nvSpPr>
        <p:spPr>
          <a:xfrm>
            <a:off x="1320194"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Text Placeholder 1"/>
          <p:cNvSpPr>
            <a:spLocks noGrp="1"/>
          </p:cNvSpPr>
          <p:nvPr>
            <p:ph type="body" idx="16"/>
          </p:nvPr>
        </p:nvSpPr>
        <p:spPr>
          <a:xfrm>
            <a:off x="1320194"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Header 1"/>
          <p:cNvSpPr>
            <a:spLocks noGrp="1"/>
          </p:cNvSpPr>
          <p:nvPr>
            <p:ph type="body" idx="17"/>
          </p:nvPr>
        </p:nvSpPr>
        <p:spPr>
          <a:xfrm>
            <a:off x="4724400"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Text Placeholder 1"/>
          <p:cNvSpPr>
            <a:spLocks noGrp="1"/>
          </p:cNvSpPr>
          <p:nvPr>
            <p:ph type="body" idx="18"/>
          </p:nvPr>
        </p:nvSpPr>
        <p:spPr>
          <a:xfrm>
            <a:off x="4724400"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Header 1"/>
          <p:cNvSpPr>
            <a:spLocks noGrp="1"/>
          </p:cNvSpPr>
          <p:nvPr>
            <p:ph type="body" idx="19"/>
          </p:nvPr>
        </p:nvSpPr>
        <p:spPr>
          <a:xfrm>
            <a:off x="8127880"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5" name="Text Placeholder 1"/>
          <p:cNvSpPr>
            <a:spLocks noGrp="1"/>
          </p:cNvSpPr>
          <p:nvPr>
            <p:ph type="body" idx="20"/>
          </p:nvPr>
        </p:nvSpPr>
        <p:spPr>
          <a:xfrm>
            <a:off x="8127880"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7016792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subtitle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Text Placeholder 3">
            <a:extLst>
              <a:ext uri="{FF2B5EF4-FFF2-40B4-BE49-F238E27FC236}">
                <a16:creationId xmlns:a16="http://schemas.microsoft.com/office/drawing/2014/main" id="{395AB4FE-E633-0320-5ECF-16DCC1CF4BE3}"/>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sp>
        <p:nvSpPr>
          <p:cNvPr id="6" name="TextBox 5">
            <a:extLst>
              <a:ext uri="{FF2B5EF4-FFF2-40B4-BE49-F238E27FC236}">
                <a16:creationId xmlns:a16="http://schemas.microsoft.com/office/drawing/2014/main" id="{BCAEBF4A-262D-45B8-94FD-961E0F2EE2F6}"/>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2149896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D27D7-61B2-67AF-ECD8-607395F9F0CD}"/>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3DC58D4C-8CCA-2576-1D02-1291A8BDA169}"/>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5" name="TextBox 4">
            <a:extLst>
              <a:ext uri="{FF2B5EF4-FFF2-40B4-BE49-F238E27FC236}">
                <a16:creationId xmlns:a16="http://schemas.microsoft.com/office/drawing/2014/main" id="{C7AB956E-A686-8B95-A4EC-97760E69E797}"/>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625061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BD4DF7-C4A3-8AF6-222C-FF4A88CC41B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CCD27D7-61B2-67AF-ECD8-607395F9F0CD}"/>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3DC58D4C-8CCA-2576-1D02-1291A8BDA169}"/>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5" name="TextBox 4">
            <a:extLst>
              <a:ext uri="{FF2B5EF4-FFF2-40B4-BE49-F238E27FC236}">
                <a16:creationId xmlns:a16="http://schemas.microsoft.com/office/drawing/2014/main" id="{334AABCE-66A0-1544-794E-544EFB7CFAAA}"/>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207601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Right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738764"/>
          </a:xfrm>
        </p:spPr>
        <p:txBody>
          <a:bodyPr anchor="t"/>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05401"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B09E98E-0672-BC82-631E-7AE84A85ACCB}"/>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6" name="Content Placeholder 1">
            <a:extLst>
              <a:ext uri="{FF2B5EF4-FFF2-40B4-BE49-F238E27FC236}">
                <a16:creationId xmlns:a16="http://schemas.microsoft.com/office/drawing/2014/main" id="{E9B41EAF-872D-819C-F5E2-D6C8152049DB}"/>
              </a:ext>
            </a:extLst>
          </p:cNvPr>
          <p:cNvSpPr>
            <a:spLocks noGrp="1"/>
          </p:cNvSpPr>
          <p:nvPr>
            <p:ph sz="quarter" idx="14"/>
          </p:nvPr>
        </p:nvSpPr>
        <p:spPr>
          <a:xfrm>
            <a:off x="8564882"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a:extLst>
              <a:ext uri="{FF2B5EF4-FFF2-40B4-BE49-F238E27FC236}">
                <a16:creationId xmlns:a16="http://schemas.microsoft.com/office/drawing/2014/main" id="{569E2DEF-3249-6AE1-2238-C8A34D5D8CC5}"/>
              </a:ext>
            </a:extLst>
          </p:cNvPr>
          <p:cNvSpPr>
            <a:spLocks noGrp="1"/>
          </p:cNvSpPr>
          <p:nvPr>
            <p:ph sz="quarter" idx="15"/>
          </p:nvPr>
        </p:nvSpPr>
        <p:spPr>
          <a:xfrm>
            <a:off x="5105400"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
            <a:extLst>
              <a:ext uri="{FF2B5EF4-FFF2-40B4-BE49-F238E27FC236}">
                <a16:creationId xmlns:a16="http://schemas.microsoft.com/office/drawing/2014/main" id="{8A24AC34-28FD-B809-CAF5-7840123489DA}"/>
              </a:ext>
            </a:extLst>
          </p:cNvPr>
          <p:cNvSpPr>
            <a:spLocks noGrp="1"/>
          </p:cNvSpPr>
          <p:nvPr>
            <p:ph sz="quarter" idx="16"/>
          </p:nvPr>
        </p:nvSpPr>
        <p:spPr>
          <a:xfrm>
            <a:off x="8564882"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07E1B7B-25F9-3CC4-5637-8CDFC45B165C}"/>
              </a:ext>
            </a:extLst>
          </p:cNvPr>
          <p:cNvCxnSpPr>
            <a:cxnSpLocks/>
          </p:cNvCxnSpPr>
          <p:nvPr/>
        </p:nvCxnSpPr>
        <p:spPr>
          <a:xfrm>
            <a:off x="5105401" y="3429000"/>
            <a:ext cx="6477001"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7449157-328D-847A-DAC5-31CFEA85096A}"/>
              </a:ext>
            </a:extLst>
          </p:cNvPr>
          <p:cNvCxnSpPr>
            <a:cxnSpLocks/>
          </p:cNvCxnSpPr>
          <p:nvPr/>
        </p:nvCxnSpPr>
        <p:spPr>
          <a:xfrm flipH="1">
            <a:off x="8343901" y="1018504"/>
            <a:ext cx="1" cy="4852071"/>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Text Placeholder 3">
            <a:extLst>
              <a:ext uri="{FF2B5EF4-FFF2-40B4-BE49-F238E27FC236}">
                <a16:creationId xmlns:a16="http://schemas.microsoft.com/office/drawing/2014/main" id="{D6B3C9BF-81B3-617C-2A9F-C043C7BC1051}"/>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521208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383E98-3B40-084D-F66D-910A3290DE53}"/>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83188" y="987426"/>
            <a:ext cx="6172200" cy="4881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B09E98E-0672-BC82-631E-7AE84A85ACCB}"/>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244416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E2FA0B1-2B87-AF4C-E58E-30A93080F18C}"/>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23F77D0-DC1F-5268-B332-38E42D67020F}"/>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itle 1">
            <a:extLst>
              <a:ext uri="{FF2B5EF4-FFF2-40B4-BE49-F238E27FC236}">
                <a16:creationId xmlns:a16="http://schemas.microsoft.com/office/drawing/2014/main" id="{2A34016F-D8FF-3F93-724F-158693DF6931}"/>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4450B46E-0BCE-FA9D-14EC-5197FCE6BD86}"/>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2">
            <a:extLst>
              <a:ext uri="{FF2B5EF4-FFF2-40B4-BE49-F238E27FC236}">
                <a16:creationId xmlns:a16="http://schemas.microsoft.com/office/drawing/2014/main" id="{17D2FDC0-DEF1-9EEA-7A78-047036160F6C}"/>
              </a:ext>
            </a:extLst>
          </p:cNvPr>
          <p:cNvSpPr>
            <a:spLocks noGrp="1"/>
          </p:cNvSpPr>
          <p:nvPr>
            <p:ph type="pic" idx="1"/>
          </p:nvPr>
        </p:nvSpPr>
        <p:spPr>
          <a:xfrm>
            <a:off x="5183188" y="1018504"/>
            <a:ext cx="6172200" cy="4842546"/>
          </a:xfrm>
          <a:prstGeom prst="roundRect">
            <a:avLst>
              <a:gd name="adj" fmla="val 2962"/>
            </a:avLst>
          </a:prstGeom>
          <a:no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Box 2">
            <a:extLst>
              <a:ext uri="{FF2B5EF4-FFF2-40B4-BE49-F238E27FC236}">
                <a16:creationId xmlns:a16="http://schemas.microsoft.com/office/drawing/2014/main" id="{7F52B17B-0238-D052-5AE6-8A95CCACB8B7}"/>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203230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Gradient LT BG">
    <p:spTree>
      <p:nvGrpSpPr>
        <p:cNvPr id="1" name=""/>
        <p:cNvGrpSpPr/>
        <p:nvPr/>
      </p:nvGrpSpPr>
      <p:grpSpPr>
        <a:xfrm>
          <a:off x="0" y="0"/>
          <a:ext cx="0" cy="0"/>
          <a:chOff x="0" y="0"/>
          <a:chExt cx="0" cy="0"/>
        </a:xfrm>
      </p:grpSpPr>
      <p:sp>
        <p:nvSpPr>
          <p:cNvPr id="6" name="BG Light Gradient">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only with light gradient background</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pic>
        <p:nvPicPr>
          <p:cNvPr id="7" name="Graphic 6">
            <a:extLst>
              <a:ext uri="{FF2B5EF4-FFF2-40B4-BE49-F238E27FC236}">
                <a16:creationId xmlns:a16="http://schemas.microsoft.com/office/drawing/2014/main" id="{A5FDE1E1-AC7A-C123-2C3B-DB4EE9604E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8" name="TextBox 7">
            <a:extLst>
              <a:ext uri="{FF2B5EF4-FFF2-40B4-BE49-F238E27FC236}">
                <a16:creationId xmlns:a16="http://schemas.microsoft.com/office/drawing/2014/main" id="{90BD858D-4E3C-7E5C-A8E2-6F874C95A4E6}"/>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9340122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Title Subtitle">
    <p:spTree>
      <p:nvGrpSpPr>
        <p:cNvPr id="1" name=""/>
        <p:cNvGrpSpPr/>
        <p:nvPr/>
      </p:nvGrpSpPr>
      <p:grpSpPr>
        <a:xfrm>
          <a:off x="0" y="0"/>
          <a:ext cx="0" cy="0"/>
          <a:chOff x="0" y="0"/>
          <a:chExt cx="0" cy="0"/>
        </a:xfrm>
      </p:grpSpPr>
      <p:sp>
        <p:nvSpPr>
          <p:cNvPr id="8" name="BG Light Gradient">
            <a:extLst>
              <a:ext uri="{FF2B5EF4-FFF2-40B4-BE49-F238E27FC236}">
                <a16:creationId xmlns:a16="http://schemas.microsoft.com/office/drawing/2014/main" id="{A6E9C09B-76A2-D523-63E9-BE3B10037503}"/>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subtitle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Text Placeholder 3">
            <a:extLst>
              <a:ext uri="{FF2B5EF4-FFF2-40B4-BE49-F238E27FC236}">
                <a16:creationId xmlns:a16="http://schemas.microsoft.com/office/drawing/2014/main" id="{395AB4FE-E633-0320-5ECF-16DCC1CF4BE3}"/>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pic>
        <p:nvPicPr>
          <p:cNvPr id="9" name="ninjaOne Logo">
            <a:extLst>
              <a:ext uri="{FF2B5EF4-FFF2-40B4-BE49-F238E27FC236}">
                <a16:creationId xmlns:a16="http://schemas.microsoft.com/office/drawing/2014/main" id="{0BAB4827-1CB3-A362-E66D-55198390B6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6" name="TextBox 5">
            <a:extLst>
              <a:ext uri="{FF2B5EF4-FFF2-40B4-BE49-F238E27FC236}">
                <a16:creationId xmlns:a16="http://schemas.microsoft.com/office/drawing/2014/main" id="{8FD942F5-19FF-5706-98CD-4E46CF1593A9}"/>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0322908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our Points Gradient BG">
    <p:spTree>
      <p:nvGrpSpPr>
        <p:cNvPr id="1" name=""/>
        <p:cNvGrpSpPr/>
        <p:nvPr/>
      </p:nvGrpSpPr>
      <p:grpSpPr>
        <a:xfrm>
          <a:off x="0" y="0"/>
          <a:ext cx="0" cy="0"/>
          <a:chOff x="0" y="0"/>
          <a:chExt cx="0" cy="0"/>
        </a:xfrm>
      </p:grpSpPr>
      <p:sp>
        <p:nvSpPr>
          <p:cNvPr id="6" name="Gradient LT BG">
            <a:extLst>
              <a:ext uri="{FF2B5EF4-FFF2-40B4-BE49-F238E27FC236}">
                <a16:creationId xmlns:a16="http://schemas.microsoft.com/office/drawing/2014/main" id="{F11F7936-1EFD-3175-0271-02EF491916D6}"/>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p:nvSpPr>
        <p:spPr>
          <a:xfrm>
            <a:off x="8563292"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p:nvSpPr>
        <p:spPr>
          <a:xfrm>
            <a:off x="4587240"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a:t>
            </a:r>
          </a:p>
        </p:txBody>
      </p:sp>
      <p:pic>
        <p:nvPicPr>
          <p:cNvPr id="7" name="ninjaOne Logo">
            <a:extLst>
              <a:ext uri="{FF2B5EF4-FFF2-40B4-BE49-F238E27FC236}">
                <a16:creationId xmlns:a16="http://schemas.microsoft.com/office/drawing/2014/main" id="{C649F07D-33B1-F556-018B-37FA3152832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0" name="TextBox 9">
            <a:extLst>
              <a:ext uri="{FF2B5EF4-FFF2-40B4-BE49-F238E27FC236}">
                <a16:creationId xmlns:a16="http://schemas.microsoft.com/office/drawing/2014/main" id="{7056D3DF-284A-295E-23D9-2135B9ECC396}"/>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5762632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Four Topics Gradient BG">
    <p:spTree>
      <p:nvGrpSpPr>
        <p:cNvPr id="1" name=""/>
        <p:cNvGrpSpPr/>
        <p:nvPr/>
      </p:nvGrpSpPr>
      <p:grpSpPr>
        <a:xfrm>
          <a:off x="0" y="0"/>
          <a:ext cx="0" cy="0"/>
          <a:chOff x="0" y="0"/>
          <a:chExt cx="0" cy="0"/>
        </a:xfrm>
      </p:grpSpPr>
      <p:sp>
        <p:nvSpPr>
          <p:cNvPr id="6" name="Gradient LT BG">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four topics</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p:nvSpPr>
        <p:spPr>
          <a:xfrm>
            <a:off x="9024873" y="2546239"/>
            <a:ext cx="2556734" cy="3582356"/>
          </a:xfrm>
          <a:prstGeom prst="roundRect">
            <a:avLst>
              <a:gd name="adj" fmla="val 5329"/>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p:nvSpPr>
        <p:spPr>
          <a:xfrm>
            <a:off x="6219782" y="2546239"/>
            <a:ext cx="2556734" cy="3587091"/>
          </a:xfrm>
          <a:prstGeom prst="roundRect">
            <a:avLst>
              <a:gd name="adj" fmla="val 5600"/>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p:nvSpPr>
        <p:spPr>
          <a:xfrm>
            <a:off x="3415485" y="2546239"/>
            <a:ext cx="2556734" cy="3587091"/>
          </a:xfrm>
          <a:prstGeom prst="roundRect">
            <a:avLst>
              <a:gd name="adj" fmla="val 4246"/>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2556734" cy="3587091"/>
          </a:xfrm>
          <a:prstGeom prst="roundRect">
            <a:avLst>
              <a:gd name="adj" fmla="val 4246"/>
            </a:avLst>
          </a:prstGeom>
          <a:solidFill>
            <a:schemeClr val="bg1"/>
          </a:soli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20" name="Text Placeholder 4">
            <a:extLst>
              <a:ext uri="{FF2B5EF4-FFF2-40B4-BE49-F238E27FC236}">
                <a16:creationId xmlns:a16="http://schemas.microsoft.com/office/drawing/2014/main" id="{18D47441-4D7F-81AE-B75D-21EF91C71BB6}"/>
              </a:ext>
            </a:extLst>
          </p:cNvPr>
          <p:cNvSpPr>
            <a:spLocks noGrp="1"/>
          </p:cNvSpPr>
          <p:nvPr>
            <p:ph type="body" idx="19" hasCustomPrompt="1"/>
          </p:nvPr>
        </p:nvSpPr>
        <p:spPr>
          <a:xfrm>
            <a:off x="9024873" y="4581120"/>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8" name="Text Placeholder 3">
            <a:extLst>
              <a:ext uri="{FF2B5EF4-FFF2-40B4-BE49-F238E27FC236}">
                <a16:creationId xmlns:a16="http://schemas.microsoft.com/office/drawing/2014/main" id="{9A010821-23D1-BBE4-1709-2E49037EC4F0}"/>
              </a:ext>
            </a:extLst>
          </p:cNvPr>
          <p:cNvSpPr>
            <a:spLocks noGrp="1"/>
          </p:cNvSpPr>
          <p:nvPr>
            <p:ph type="body" idx="17" hasCustomPrompt="1"/>
          </p:nvPr>
        </p:nvSpPr>
        <p:spPr>
          <a:xfrm>
            <a:off x="6216600"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3413894"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3542029"/>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568720"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4372211" y="2788072"/>
            <a:ext cx="640080" cy="640080"/>
          </a:xfrm>
        </p:spPr>
        <p:txBody>
          <a:bodyPr/>
          <a:lstStyle>
            <a:lvl1pPr marL="0" indent="0" algn="ctr">
              <a:buNone/>
              <a:defRPr sz="1200"/>
            </a:lvl1pPr>
          </a:lstStyle>
          <a:p>
            <a:r>
              <a:rPr lang="en-US"/>
              <a:t>Icon</a:t>
            </a:r>
          </a:p>
        </p:txBody>
      </p:sp>
      <p:sp>
        <p:nvSpPr>
          <p:cNvPr id="24" name="Picture Placeholde 3">
            <a:extLst>
              <a:ext uri="{FF2B5EF4-FFF2-40B4-BE49-F238E27FC236}">
                <a16:creationId xmlns:a16="http://schemas.microsoft.com/office/drawing/2014/main" id="{9CCBFB58-E565-1A75-6978-6D29EDD5C2BF}"/>
              </a:ext>
            </a:extLst>
          </p:cNvPr>
          <p:cNvSpPr>
            <a:spLocks noGrp="1"/>
          </p:cNvSpPr>
          <p:nvPr>
            <p:ph type="pic" sz="quarter" idx="22" hasCustomPrompt="1"/>
          </p:nvPr>
        </p:nvSpPr>
        <p:spPr>
          <a:xfrm>
            <a:off x="7174927" y="2795174"/>
            <a:ext cx="640080" cy="640080"/>
          </a:xfrm>
        </p:spPr>
        <p:txBody>
          <a:bodyPr/>
          <a:lstStyle>
            <a:lvl1pPr marL="0" indent="0" algn="ctr">
              <a:buNone/>
              <a:defRPr sz="1200"/>
            </a:lvl1pPr>
          </a:lstStyle>
          <a:p>
            <a:r>
              <a:rPr lang="en-US"/>
              <a:t>Icon</a:t>
            </a:r>
          </a:p>
        </p:txBody>
      </p:sp>
      <p:sp>
        <p:nvSpPr>
          <p:cNvPr id="25" name="Picture Placeholder 4">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921240" y="2788072"/>
            <a:ext cx="640080" cy="640080"/>
          </a:xfrm>
        </p:spPr>
        <p:txBody>
          <a:bodyPr/>
          <a:lstStyle>
            <a:lvl1pPr marL="0" indent="0" algn="ctr">
              <a:buNone/>
              <a:defRPr sz="1200"/>
            </a:lvl1pPr>
          </a:lstStyle>
          <a:p>
            <a:r>
              <a:rPr lang="en-US"/>
              <a:t>Icon</a:t>
            </a:r>
          </a:p>
        </p:txBody>
      </p:sp>
      <p:pic>
        <p:nvPicPr>
          <p:cNvPr id="26" name="ninjaOne Logo">
            <a:extLst>
              <a:ext uri="{FF2B5EF4-FFF2-40B4-BE49-F238E27FC236}">
                <a16:creationId xmlns:a16="http://schemas.microsoft.com/office/drawing/2014/main" id="{CA50A41D-1B7A-234A-EAF9-F09ADBB1F8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5DCAF96D-3E18-4679-2418-3BEE2C1FE361}"/>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970266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Four">
    <p:bg>
      <p:bgPr>
        <a:solidFill>
          <a:srgbClr val="E6EFF3"/>
        </a:solidFill>
        <a:effectLst/>
      </p:bgPr>
    </p:bg>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8B6B66AF-42AA-F518-3FAC-1C6B20F4B155}"/>
              </a:ext>
            </a:extLst>
          </p:cNvPr>
          <p:cNvGrpSpPr>
            <a:grpSpLocks/>
          </p:cNvGrpSpPr>
          <p:nvPr/>
        </p:nvGrpSpPr>
        <p:grpSpPr bwMode="auto">
          <a:xfrm>
            <a:off x="9251950" y="6164263"/>
            <a:ext cx="1657350" cy="693737"/>
            <a:chOff x="6606240" y="734707"/>
            <a:chExt cx="1657499" cy="693802"/>
          </a:xfrm>
        </p:grpSpPr>
        <p:grpSp>
          <p:nvGrpSpPr>
            <p:cNvPr id="7" name="Green Arrows">
              <a:extLst>
                <a:ext uri="{FF2B5EF4-FFF2-40B4-BE49-F238E27FC236}">
                  <a16:creationId xmlns:a16="http://schemas.microsoft.com/office/drawing/2014/main" id="{DB359126-BF95-3C0A-EBD8-939E043EBBCE}"/>
                </a:ext>
              </a:extLst>
            </p:cNvPr>
            <p:cNvGrpSpPr/>
            <p:nvPr/>
          </p:nvGrpSpPr>
          <p:grpSpPr>
            <a:xfrm>
              <a:off x="6606240" y="734707"/>
              <a:ext cx="1002585" cy="693802"/>
              <a:chOff x="10286858" y="3324994"/>
              <a:chExt cx="1002585" cy="693802"/>
            </a:xfrm>
            <a:solidFill>
              <a:srgbClr val="F4F8F8"/>
            </a:solidFill>
          </p:grpSpPr>
          <p:sp>
            <p:nvSpPr>
              <p:cNvPr id="9" name="Freeform: Shape 8">
                <a:extLst>
                  <a:ext uri="{FF2B5EF4-FFF2-40B4-BE49-F238E27FC236}">
                    <a16:creationId xmlns:a16="http://schemas.microsoft.com/office/drawing/2014/main" id="{5A6A0835-F73F-08F6-45CA-12F79A5F3FDA}"/>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510BDF7E-F226-AE93-35E3-C0BFDC4419A0}"/>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9">
              <a:extLst>
                <a:ext uri="{FF2B5EF4-FFF2-40B4-BE49-F238E27FC236}">
                  <a16:creationId xmlns:a16="http://schemas.microsoft.com/office/drawing/2014/main" id="{3231E895-A2F2-C545-ABFA-BBFFF2DBD749}"/>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11" name="Graphic 12">
            <a:extLst>
              <a:ext uri="{FF2B5EF4-FFF2-40B4-BE49-F238E27FC236}">
                <a16:creationId xmlns:a16="http://schemas.microsoft.com/office/drawing/2014/main" id="{20ABD110-0621-8746-24F2-208DB0480D93}"/>
              </a:ext>
            </a:extLst>
          </p:cNvPr>
          <p:cNvPicPr/>
          <p:nvPr/>
        </p:nvPicPr>
        <p:blipFill>
          <a:blip r:embed="rId3"/>
          <a:srcRect l="14778"/>
          <a:stretch/>
        </p:blipFill>
        <p:spPr>
          <a:xfrm>
            <a:off x="0" y="0"/>
            <a:ext cx="4471988" cy="1663700"/>
          </a:xfrm>
          <a:prstGeom prst="rect">
            <a:avLst/>
          </a:prstGeom>
        </p:spPr>
      </p:pic>
      <p:pic>
        <p:nvPicPr>
          <p:cNvPr id="12" name="Graphic 13">
            <a:extLst>
              <a:ext uri="{FF2B5EF4-FFF2-40B4-BE49-F238E27FC236}">
                <a16:creationId xmlns:a16="http://schemas.microsoft.com/office/drawing/2014/main" id="{8DE9494C-7B0F-377B-CCB6-CD7DF4484703}"/>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3" name="Graphic 14">
            <a:extLst>
              <a:ext uri="{FF2B5EF4-FFF2-40B4-BE49-F238E27FC236}">
                <a16:creationId xmlns:a16="http://schemas.microsoft.com/office/drawing/2014/main" id="{634DDC7B-BBE4-F466-5A22-D8826EB5B439}"/>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6" name="Graphic 15">
            <a:extLst>
              <a:ext uri="{FF2B5EF4-FFF2-40B4-BE49-F238E27FC236}">
                <a16:creationId xmlns:a16="http://schemas.microsoft.com/office/drawing/2014/main" id="{4340A220-80F8-ABDD-8106-2542C86A5644}"/>
              </a:ext>
            </a:extLst>
          </p:cNvPr>
          <p:cNvPicPr>
            <a:picLocks noChangeAspect="1"/>
          </p:cNvPicPr>
          <p:nvPr/>
        </p:nvPicPr>
        <p:blipFill>
          <a:blip r:embed="rId2"/>
          <a:stretch>
            <a:fillRect/>
          </a:stretch>
        </p:blipFill>
        <p:spPr>
          <a:xfrm>
            <a:off x="7588250" y="6648450"/>
            <a:ext cx="698500" cy="209550"/>
          </a:xfrm>
          <a:prstGeom prst="rect">
            <a:avLst/>
          </a:prstGeom>
        </p:spPr>
      </p:pic>
      <p:grpSp>
        <p:nvGrpSpPr>
          <p:cNvPr id="17" name="Group 16">
            <a:extLst>
              <a:ext uri="{FF2B5EF4-FFF2-40B4-BE49-F238E27FC236}">
                <a16:creationId xmlns:a16="http://schemas.microsoft.com/office/drawing/2014/main" id="{D72EAC4B-0C44-ACFE-9CF9-92C2C5ED7417}"/>
              </a:ext>
            </a:extLst>
          </p:cNvPr>
          <p:cNvGrpSpPr>
            <a:grpSpLocks/>
          </p:cNvGrpSpPr>
          <p:nvPr/>
        </p:nvGrpSpPr>
        <p:grpSpPr bwMode="auto">
          <a:xfrm>
            <a:off x="3341688" y="5294313"/>
            <a:ext cx="654050" cy="452437"/>
            <a:chOff x="6824761" y="1457370"/>
            <a:chExt cx="1002585" cy="693802"/>
          </a:xfrm>
        </p:grpSpPr>
        <p:sp>
          <p:nvSpPr>
            <p:cNvPr id="18" name="Freeform: Shape 17">
              <a:extLst>
                <a:ext uri="{FF2B5EF4-FFF2-40B4-BE49-F238E27FC236}">
                  <a16:creationId xmlns:a16="http://schemas.microsoft.com/office/drawing/2014/main" id="{91923848-F530-73BF-FDD0-C8BA32CBB37B}"/>
                </a:ext>
              </a:extLst>
            </p:cNvPr>
            <p:cNvSpPr>
              <a:spLocks/>
            </p:cNvSpPr>
            <p:nvPr/>
          </p:nvSpPr>
          <p:spPr bwMode="auto">
            <a:xfrm>
              <a:off x="6824761"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sp>
          <p:nvSpPr>
            <p:cNvPr id="19" name="Freeform: Shape 18">
              <a:extLst>
                <a:ext uri="{FF2B5EF4-FFF2-40B4-BE49-F238E27FC236}">
                  <a16:creationId xmlns:a16="http://schemas.microsoft.com/office/drawing/2014/main" id="{8A377EB5-246A-5653-7C51-549A8A35534C}"/>
                </a:ext>
              </a:extLst>
            </p:cNvPr>
            <p:cNvSpPr>
              <a:spLocks/>
            </p:cNvSpPr>
            <p:nvPr/>
          </p:nvSpPr>
          <p:spPr bwMode="auto">
            <a:xfrm>
              <a:off x="7331090"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grpSp>
      <p:grpSp>
        <p:nvGrpSpPr>
          <p:cNvPr id="20" name="Green Arrows">
            <a:extLst>
              <a:ext uri="{FF2B5EF4-FFF2-40B4-BE49-F238E27FC236}">
                <a16:creationId xmlns:a16="http://schemas.microsoft.com/office/drawing/2014/main" id="{B4BE0406-6D01-8950-5688-F9BB57709495}"/>
              </a:ext>
            </a:extLst>
          </p:cNvPr>
          <p:cNvGrpSpPr>
            <a:grpSpLocks/>
          </p:cNvGrpSpPr>
          <p:nvPr/>
        </p:nvGrpSpPr>
        <p:grpSpPr bwMode="auto">
          <a:xfrm>
            <a:off x="11033125" y="1479550"/>
            <a:ext cx="303213" cy="209550"/>
            <a:chOff x="10286858" y="3324994"/>
            <a:chExt cx="1002585" cy="693802"/>
          </a:xfrm>
        </p:grpSpPr>
        <p:sp>
          <p:nvSpPr>
            <p:cNvPr id="21" name="Freeform: Shape 20">
              <a:extLst>
                <a:ext uri="{FF2B5EF4-FFF2-40B4-BE49-F238E27FC236}">
                  <a16:creationId xmlns:a16="http://schemas.microsoft.com/office/drawing/2014/main" id="{C90438F3-2D3F-B8F5-2817-F02C8AB3EADC}"/>
                </a:ext>
              </a:extLst>
            </p:cNvPr>
            <p:cNvSpPr/>
            <p:nvPr/>
          </p:nvSpPr>
          <p:spPr>
            <a:xfrm>
              <a:off x="10286858"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2" name="Freeform: Shape 21">
              <a:extLst>
                <a:ext uri="{FF2B5EF4-FFF2-40B4-BE49-F238E27FC236}">
                  <a16:creationId xmlns:a16="http://schemas.microsoft.com/office/drawing/2014/main" id="{8ED57C0F-2F3B-D6AC-80DE-2F4DEDC9263C}"/>
                </a:ext>
              </a:extLst>
            </p:cNvPr>
            <p:cNvSpPr/>
            <p:nvPr/>
          </p:nvSpPr>
          <p:spPr>
            <a:xfrm>
              <a:off x="10790774"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sp>
        <p:nvSpPr>
          <p:cNvPr id="2" name="Google Shape;511;p9"/>
          <p:cNvSpPr>
            <a:spLocks noGrp="1"/>
          </p:cNvSpPr>
          <p:nvPr>
            <p:ph type="pic" idx="3"/>
          </p:nvPr>
        </p:nvSpPr>
        <p:spPr>
          <a:xfrm>
            <a:off x="1007143" y="1852429"/>
            <a:ext cx="2194560" cy="2172027"/>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5" name="Google Shape;511;p9"/>
          <p:cNvSpPr>
            <a:spLocks noGrp="1"/>
          </p:cNvSpPr>
          <p:nvPr>
            <p:ph type="pic" idx="13"/>
          </p:nvPr>
        </p:nvSpPr>
        <p:spPr>
          <a:xfrm>
            <a:off x="3668195" y="1829896"/>
            <a:ext cx="2194560" cy="2194560"/>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14" name="Google Shape;511;p9"/>
          <p:cNvSpPr>
            <a:spLocks noGrp="1"/>
          </p:cNvSpPr>
          <p:nvPr>
            <p:ph type="pic" idx="14"/>
          </p:nvPr>
        </p:nvSpPr>
        <p:spPr>
          <a:xfrm>
            <a:off x="6329245" y="1829895"/>
            <a:ext cx="2194561" cy="2194561"/>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24" name="Header 1"/>
          <p:cNvSpPr>
            <a:spLocks noGrp="1"/>
          </p:cNvSpPr>
          <p:nvPr>
            <p:ph type="body" idx="15"/>
          </p:nvPr>
        </p:nvSpPr>
        <p:spPr>
          <a:xfrm>
            <a:off x="1007144"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Text Placeholder 1"/>
          <p:cNvSpPr>
            <a:spLocks noGrp="1"/>
          </p:cNvSpPr>
          <p:nvPr>
            <p:ph type="body" idx="16"/>
          </p:nvPr>
        </p:nvSpPr>
        <p:spPr>
          <a:xfrm>
            <a:off x="1007144"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Header 1"/>
          <p:cNvSpPr>
            <a:spLocks noGrp="1"/>
          </p:cNvSpPr>
          <p:nvPr>
            <p:ph type="body" idx="17"/>
          </p:nvPr>
        </p:nvSpPr>
        <p:spPr>
          <a:xfrm>
            <a:off x="3668195"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Text Placeholder 1"/>
          <p:cNvSpPr>
            <a:spLocks noGrp="1"/>
          </p:cNvSpPr>
          <p:nvPr>
            <p:ph type="body" idx="18"/>
          </p:nvPr>
        </p:nvSpPr>
        <p:spPr>
          <a:xfrm>
            <a:off x="3668195"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Header 1"/>
          <p:cNvSpPr>
            <a:spLocks noGrp="1"/>
          </p:cNvSpPr>
          <p:nvPr>
            <p:ph type="body" idx="19"/>
          </p:nvPr>
        </p:nvSpPr>
        <p:spPr>
          <a:xfrm>
            <a:off x="6329246"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5" name="Text Placeholder 1"/>
          <p:cNvSpPr>
            <a:spLocks noGrp="1"/>
          </p:cNvSpPr>
          <p:nvPr>
            <p:ph type="body" idx="20"/>
          </p:nvPr>
        </p:nvSpPr>
        <p:spPr>
          <a:xfrm>
            <a:off x="6329246"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Google Shape;511;p9"/>
          <p:cNvSpPr>
            <a:spLocks noGrp="1"/>
          </p:cNvSpPr>
          <p:nvPr>
            <p:ph type="pic" idx="21"/>
          </p:nvPr>
        </p:nvSpPr>
        <p:spPr>
          <a:xfrm>
            <a:off x="8990295" y="1829895"/>
            <a:ext cx="2194561" cy="2194561"/>
          </a:xfrm>
          <a:prstGeom prst="roundRect">
            <a:avLst>
              <a:gd name="adj" fmla="val 4081"/>
            </a:avLst>
          </a:prstGeom>
          <a:noFill/>
          <a:ln>
            <a:noFill/>
          </a:ln>
        </p:spPr>
        <p:txBody>
          <a:bodyPr rtlCol="0">
            <a:noAutofit/>
          </a:bodyPr>
          <a:lstStyle>
            <a:lvl1pPr marL="0" indent="0" algn="ctr">
              <a:buNone/>
              <a:defRPr/>
            </a:lvl1pPr>
          </a:lstStyle>
          <a:p>
            <a:pPr lvl="0"/>
            <a:r>
              <a:rPr lang="en-GB" noProof="0"/>
              <a:t>Click icon to add picture</a:t>
            </a:r>
            <a:endParaRPr lang="en-US" noProof="0"/>
          </a:p>
        </p:txBody>
      </p:sp>
      <p:sp>
        <p:nvSpPr>
          <p:cNvPr id="4" name="Header 1"/>
          <p:cNvSpPr>
            <a:spLocks noGrp="1"/>
          </p:cNvSpPr>
          <p:nvPr>
            <p:ph type="body" idx="22"/>
          </p:nvPr>
        </p:nvSpPr>
        <p:spPr>
          <a:xfrm>
            <a:off x="8990296"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1"/>
          <p:cNvSpPr>
            <a:spLocks noGrp="1"/>
          </p:cNvSpPr>
          <p:nvPr>
            <p:ph type="body" idx="23"/>
          </p:nvPr>
        </p:nvSpPr>
        <p:spPr>
          <a:xfrm>
            <a:off x="8990296"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4747655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with Caption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727CFF25-2516-62BF-43E0-3D2570A1A2BC}"/>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injaOne Logo">
            <a:extLst>
              <a:ext uri="{FF2B5EF4-FFF2-40B4-BE49-F238E27FC236}">
                <a16:creationId xmlns:a16="http://schemas.microsoft.com/office/drawing/2014/main" id="{AB661A9B-43D2-150C-1DCB-E013986597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383E98-3B40-084D-F66D-910A3290DE53}"/>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83188" y="987426"/>
            <a:ext cx="6172200" cy="4881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E8D0CAC-8896-A173-4ABE-51B9F41B0114}"/>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4149701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icture with Caption Gradient BG">
    <p:spTree>
      <p:nvGrpSpPr>
        <p:cNvPr id="1" name=""/>
        <p:cNvGrpSpPr/>
        <p:nvPr/>
      </p:nvGrpSpPr>
      <p:grpSpPr>
        <a:xfrm>
          <a:off x="0" y="0"/>
          <a:ext cx="0" cy="0"/>
          <a:chOff x="0" y="0"/>
          <a:chExt cx="0" cy="0"/>
        </a:xfrm>
      </p:grpSpPr>
      <p:sp>
        <p:nvSpPr>
          <p:cNvPr id="2" name="Gradient LT BG">
            <a:extLst>
              <a:ext uri="{FF2B5EF4-FFF2-40B4-BE49-F238E27FC236}">
                <a16:creationId xmlns:a16="http://schemas.microsoft.com/office/drawing/2014/main" id="{9D3212BB-6CF4-4EEA-41A5-C577FF870DB9}"/>
              </a:ext>
            </a:extLst>
          </p:cNvPr>
          <p:cNvSpPr>
            <a:spLocks noGrp="1" noRot="1" noMove="1" noResize="1" noEditPoints="1" noAdjustHandles="1" noChangeArrowheads="1" noChangeShapeType="1"/>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injaOne Logo">
            <a:extLst>
              <a:ext uri="{FF2B5EF4-FFF2-40B4-BE49-F238E27FC236}">
                <a16:creationId xmlns:a16="http://schemas.microsoft.com/office/drawing/2014/main" id="{4BC979B1-55BD-3A49-9682-B3A95057B70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3" name="Picture Placeholder 2">
            <a:extLst>
              <a:ext uri="{FF2B5EF4-FFF2-40B4-BE49-F238E27FC236}">
                <a16:creationId xmlns:a16="http://schemas.microsoft.com/office/drawing/2014/main" id="{B2018405-B104-F04F-069A-B9F545C3AD79}"/>
              </a:ext>
            </a:extLst>
          </p:cNvPr>
          <p:cNvSpPr>
            <a:spLocks noGrp="1"/>
          </p:cNvSpPr>
          <p:nvPr>
            <p:ph type="pic" idx="1"/>
          </p:nvPr>
        </p:nvSpPr>
        <p:spPr>
          <a:xfrm>
            <a:off x="5183188" y="1018504"/>
            <a:ext cx="6172200" cy="4842546"/>
          </a:xfrm>
          <a:prstGeom prst="roundRect">
            <a:avLst>
              <a:gd name="adj" fmla="val 2962"/>
            </a:avLst>
          </a:prstGeom>
          <a:no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8E2FA0B1-2B87-AF4C-E58E-30A93080F18C}"/>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23F77D0-DC1F-5268-B332-38E42D67020F}"/>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itle 1">
            <a:extLst>
              <a:ext uri="{FF2B5EF4-FFF2-40B4-BE49-F238E27FC236}">
                <a16:creationId xmlns:a16="http://schemas.microsoft.com/office/drawing/2014/main" id="{2A34016F-D8FF-3F93-724F-158693DF6931}"/>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4450B46E-0BCE-FA9D-14EC-5197FCE6BD86}"/>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5A772C47-719E-55E5-E2CD-4A03D00C1E61}"/>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1674753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Agenda Shor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08C42-612B-4112-CF76-B78EE5F67D7F}"/>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2025. CONFIDENTIAL</a:t>
            </a:r>
          </a:p>
        </p:txBody>
      </p:sp>
      <p:grpSp>
        <p:nvGrpSpPr>
          <p:cNvPr id="3" name="Group 8">
            <a:extLst>
              <a:ext uri="{FF2B5EF4-FFF2-40B4-BE49-F238E27FC236}">
                <a16:creationId xmlns:a16="http://schemas.microsoft.com/office/drawing/2014/main" id="{DA8571DE-70AF-A5BC-AD41-20FCCE2ADE61}"/>
              </a:ext>
            </a:extLst>
          </p:cNvPr>
          <p:cNvGrpSpPr>
            <a:grpSpLocks/>
          </p:cNvGrpSpPr>
          <p:nvPr/>
        </p:nvGrpSpPr>
        <p:grpSpPr bwMode="auto">
          <a:xfrm>
            <a:off x="9693275" y="5233988"/>
            <a:ext cx="1657350" cy="695325"/>
            <a:chOff x="6606240" y="734707"/>
            <a:chExt cx="1657499" cy="693802"/>
          </a:xfrm>
        </p:grpSpPr>
        <p:grpSp>
          <p:nvGrpSpPr>
            <p:cNvPr id="4" name="Green Arrows">
              <a:extLst>
                <a:ext uri="{FF2B5EF4-FFF2-40B4-BE49-F238E27FC236}">
                  <a16:creationId xmlns:a16="http://schemas.microsoft.com/office/drawing/2014/main" id="{5D5FBF75-CF98-5116-C89E-E7A9A69B1FF6}"/>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915DDE3B-190B-2B5D-6E04-C1F65E15B9F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E5A6875-733F-EDE4-6A92-1EB8276A3464}"/>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10">
              <a:extLst>
                <a:ext uri="{FF2B5EF4-FFF2-40B4-BE49-F238E27FC236}">
                  <a16:creationId xmlns:a16="http://schemas.microsoft.com/office/drawing/2014/main" id="{CEF33756-B8D0-FB30-BD59-1A9DD42B9D58}"/>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3">
            <a:extLst>
              <a:ext uri="{FF2B5EF4-FFF2-40B4-BE49-F238E27FC236}">
                <a16:creationId xmlns:a16="http://schemas.microsoft.com/office/drawing/2014/main" id="{0959D186-F8D8-3DEB-F293-5A588BFDCF84}"/>
              </a:ext>
            </a:extLst>
          </p:cNvPr>
          <p:cNvPicPr/>
          <p:nvPr/>
        </p:nvPicPr>
        <p:blipFill>
          <a:blip r:embed="rId3"/>
          <a:srcRect l="14778"/>
          <a:stretch/>
        </p:blipFill>
        <p:spPr>
          <a:xfrm>
            <a:off x="0" y="0"/>
            <a:ext cx="4471988" cy="1663700"/>
          </a:xfrm>
          <a:prstGeom prst="rect">
            <a:avLst/>
          </a:prstGeom>
        </p:spPr>
      </p:pic>
      <p:pic>
        <p:nvPicPr>
          <p:cNvPr id="9" name="Graphic 14">
            <a:extLst>
              <a:ext uri="{FF2B5EF4-FFF2-40B4-BE49-F238E27FC236}">
                <a16:creationId xmlns:a16="http://schemas.microsoft.com/office/drawing/2014/main" id="{8EF20516-3FDD-5AD6-2784-027DA6463EFE}"/>
              </a:ext>
            </a:extLst>
          </p:cNvPr>
          <p:cNvPicPr>
            <a:picLocks noChangeAspect="1"/>
          </p:cNvPicPr>
          <p:nvPr/>
        </p:nvPicPr>
        <p:blipFill>
          <a:blip r:embed="rId2"/>
          <a:stretch>
            <a:fillRect/>
          </a:stretch>
        </p:blipFill>
        <p:spPr>
          <a:xfrm>
            <a:off x="3060700" y="1558925"/>
            <a:ext cx="698500" cy="209550"/>
          </a:xfrm>
          <a:prstGeom prst="rect">
            <a:avLst/>
          </a:prstGeom>
        </p:spPr>
      </p:pic>
      <p:sp>
        <p:nvSpPr>
          <p:cNvPr id="17" name="Table Placeholder 16"/>
          <p:cNvSpPr>
            <a:spLocks noGrp="1"/>
          </p:cNvSpPr>
          <p:nvPr>
            <p:ph type="tbl" sz="quarter" idx="13"/>
          </p:nvPr>
        </p:nvSpPr>
        <p:spPr>
          <a:xfrm>
            <a:off x="5589002" y="1768336"/>
            <a:ext cx="5602287" cy="3698443"/>
          </a:xfrm>
        </p:spPr>
        <p:txBody>
          <a:bodyPr rtlCol="0">
            <a:noAutofit/>
          </a:bodyPr>
          <a:lstStyle/>
          <a:p>
            <a:pPr lvl="0"/>
            <a:endParaRPr lang="en-US" noProof="0"/>
          </a:p>
        </p:txBody>
      </p:sp>
      <p:sp>
        <p:nvSpPr>
          <p:cNvPr id="12" name="Title 1"/>
          <p:cNvSpPr>
            <a:spLocks noGrp="1"/>
          </p:cNvSpPr>
          <p:nvPr>
            <p:ph type="title" hasCustomPrompt="1"/>
          </p:nvPr>
        </p:nvSpPr>
        <p:spPr>
          <a:xfrm>
            <a:off x="1361099" y="1956262"/>
            <a:ext cx="3759542" cy="2959472"/>
          </a:xfrm>
        </p:spPr>
        <p:txBody>
          <a:bodyPr rtlCol="0" anchor="t">
            <a:noAutofit/>
          </a:bodyPr>
          <a:lstStyle>
            <a:lvl1pPr>
              <a:defRPr lang="en-US" sz="6600" dirty="0">
                <a:latin typeface="+mn-lt"/>
              </a:defRPr>
            </a:lvl1pPr>
          </a:lstStyle>
          <a:p>
            <a:pPr lvl="0"/>
            <a:r>
              <a:rPr lang="en-US"/>
              <a:t>Agenda or TOC</a:t>
            </a:r>
          </a:p>
        </p:txBody>
      </p:sp>
      <p:sp>
        <p:nvSpPr>
          <p:cNvPr id="10" name="Date Placeholder 1">
            <a:extLst>
              <a:ext uri="{FF2B5EF4-FFF2-40B4-BE49-F238E27FC236}">
                <a16:creationId xmlns:a16="http://schemas.microsoft.com/office/drawing/2014/main" id="{8807410C-3187-AB77-81ED-67CB9FCA84CB}"/>
              </a:ext>
            </a:extLst>
          </p:cNvPr>
          <p:cNvSpPr>
            <a:spLocks noGrp="1"/>
          </p:cNvSpPr>
          <p:nvPr>
            <p:ph type="dt" sz="half" idx="14"/>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76F0D616-7225-84FD-0FBD-2E40B2E27859}"/>
              </a:ext>
            </a:extLst>
          </p:cNvPr>
          <p:cNvSpPr>
            <a:spLocks noGrp="1"/>
          </p:cNvSpPr>
          <p:nvPr>
            <p:ph type="sldNum" sz="quarter" idx="15"/>
          </p:nvPr>
        </p:nvSpPr>
        <p:spPr/>
        <p:txBody>
          <a:bodyPr/>
          <a:lstStyle>
            <a:lvl1pPr>
              <a:defRPr/>
            </a:lvl1pPr>
          </a:lstStyle>
          <a:p>
            <a:pPr>
              <a:defRPr/>
            </a:pPr>
            <a:fld id="{097F382C-DF42-4F12-A596-7D4AFB914AB9}" type="slidenum">
              <a:rPr lang="en-US"/>
              <a:pPr>
                <a:defRPr/>
              </a:pPr>
              <a:t>‹#›</a:t>
            </a:fld>
            <a:endParaRPr lang="en-US"/>
          </a:p>
        </p:txBody>
      </p:sp>
    </p:spTree>
    <p:extLst>
      <p:ext uri="{BB962C8B-B14F-4D97-AF65-F5344CB8AC3E}">
        <p14:creationId xmlns:p14="http://schemas.microsoft.com/office/powerpoint/2010/main" val="407691356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3" name="Grid Pattern">
            <a:extLst>
              <a:ext uri="{FF2B5EF4-FFF2-40B4-BE49-F238E27FC236}">
                <a16:creationId xmlns:a16="http://schemas.microsoft.com/office/drawing/2014/main" id="{A546EFE4-A00D-1BEC-AEC6-33D3FA2DF67B}"/>
              </a:ext>
            </a:extLst>
          </p:cNvPr>
          <p:cNvPicPr/>
          <p:nvPr/>
        </p:nvPicPr>
        <p:blipFill>
          <a:blip r:embed="rId2"/>
          <a:srcRect t="-7855" r="87536" b="-10178"/>
          <a:stretch/>
        </p:blipFill>
        <p:spPr>
          <a:xfrm>
            <a:off x="9521825" y="0"/>
            <a:ext cx="2670175" cy="6858000"/>
          </a:xfrm>
          <a:prstGeom prst="rect">
            <a:avLst/>
          </a:prstGeom>
        </p:spPr>
      </p:pic>
      <p:sp>
        <p:nvSpPr>
          <p:cNvPr id="4" name="TextBox 3">
            <a:extLst>
              <a:ext uri="{FF2B5EF4-FFF2-40B4-BE49-F238E27FC236}">
                <a16:creationId xmlns:a16="http://schemas.microsoft.com/office/drawing/2014/main" id="{54F65719-80B2-E24F-F6DC-809EF1B38D70}"/>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592455"/>
            <a:ext cx="8237221" cy="1007745"/>
          </a:xfrm>
        </p:spPr>
        <p:txBody>
          <a:bodyPr/>
          <a:lstStyle>
            <a:lvl1pPr>
              <a:defRPr/>
            </a:lvl1pPr>
          </a:lstStyle>
          <a:p>
            <a:r>
              <a:rPr lang="en-GB"/>
              <a:t>Click to edit Master title style</a:t>
            </a:r>
            <a:endParaRPr lang="en-US"/>
          </a:p>
        </p:txBody>
      </p:sp>
      <p:sp>
        <p:nvSpPr>
          <p:cNvPr id="8" name="Text Placeholder 7"/>
          <p:cNvSpPr>
            <a:spLocks noGrp="1"/>
          </p:cNvSpPr>
          <p:nvPr>
            <p:ph type="body" sz="quarter" idx="13"/>
          </p:nvPr>
        </p:nvSpPr>
        <p:spPr>
          <a:xfrm>
            <a:off x="609601" y="2152650"/>
            <a:ext cx="8237220" cy="4024313"/>
          </a:xfrm>
        </p:spPr>
        <p:txBody>
          <a:bodyPr/>
          <a:lstStyle>
            <a:lvl4pPr marL="688975" indent="-231775">
              <a:defRPr/>
            </a:lvl4pPr>
            <a:lvl5pPr marL="914400" indent="-22542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C7F4B49-67F1-2919-B46D-0067D653DC61}"/>
              </a:ext>
            </a:extLst>
          </p:cNvPr>
          <p:cNvSpPr>
            <a:spLocks noGrp="1"/>
          </p:cNvSpPr>
          <p:nvPr>
            <p:ph type="dt" sz="half"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CCD49C-1BBC-0AF4-67DA-C2F087B6DE89}"/>
              </a:ext>
            </a:extLst>
          </p:cNvPr>
          <p:cNvSpPr>
            <a:spLocks noGrp="1"/>
          </p:cNvSpPr>
          <p:nvPr>
            <p:ph type="sldNum" sz="quarter" idx="15"/>
          </p:nvPr>
        </p:nvSpPr>
        <p:spPr/>
        <p:txBody>
          <a:bodyPr/>
          <a:lstStyle>
            <a:lvl1pPr>
              <a:defRPr/>
            </a:lvl1pPr>
          </a:lstStyle>
          <a:p>
            <a:pPr>
              <a:defRPr/>
            </a:pPr>
            <a:fld id="{0B2D037B-9AB1-49B7-A15E-70FFA65AD3C9}" type="slidenum">
              <a:rPr lang="en-US"/>
              <a:pPr>
                <a:defRPr/>
              </a:pPr>
              <a:t>‹#›</a:t>
            </a:fld>
            <a:endParaRPr lang="en-US"/>
          </a:p>
        </p:txBody>
      </p:sp>
    </p:spTree>
    <p:extLst>
      <p:ext uri="{BB962C8B-B14F-4D97-AF65-F5344CB8AC3E}">
        <p14:creationId xmlns:p14="http://schemas.microsoft.com/office/powerpoint/2010/main" val="214729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02EC70-29FD-CF42-D023-CDDBC486363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p:txBody>
      </p:sp>
      <p:sp>
        <p:nvSpPr>
          <p:cNvPr id="5" name="Date Placeholder 3">
            <a:extLst>
              <a:ext uri="{FF2B5EF4-FFF2-40B4-BE49-F238E27FC236}">
                <a16:creationId xmlns:a16="http://schemas.microsoft.com/office/drawing/2014/main" id="{DFAC424B-9CCF-CF9D-7CEA-969B1BDBCA98}"/>
              </a:ext>
            </a:extLst>
          </p:cNvPr>
          <p:cNvSpPr>
            <a:spLocks noGrp="1"/>
          </p:cNvSpPr>
          <p:nvPr>
            <p:ph type="dt" sz="half"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C82A4D-602D-A817-553D-413F3337DAF0}"/>
              </a:ext>
            </a:extLst>
          </p:cNvPr>
          <p:cNvSpPr>
            <a:spLocks noGrp="1"/>
          </p:cNvSpPr>
          <p:nvPr>
            <p:ph type="sldNum" sz="quarter" idx="11"/>
          </p:nvPr>
        </p:nvSpPr>
        <p:spPr/>
        <p:txBody>
          <a:bodyPr/>
          <a:lstStyle>
            <a:lvl1pPr>
              <a:defRPr/>
            </a:lvl1pPr>
          </a:lstStyle>
          <a:p>
            <a:pPr>
              <a:defRPr/>
            </a:pPr>
            <a:fld id="{F7F607D5-4F04-478B-84E8-711FA8677D90}" type="slidenum">
              <a:rPr lang="en-US"/>
              <a:pPr>
                <a:defRPr/>
              </a:pPr>
              <a:t>‹#›</a:t>
            </a:fld>
            <a:endParaRPr lang="en-US"/>
          </a:p>
        </p:txBody>
      </p:sp>
    </p:spTree>
    <p:extLst>
      <p:ext uri="{BB962C8B-B14F-4D97-AF65-F5344CB8AC3E}">
        <p14:creationId xmlns:p14="http://schemas.microsoft.com/office/powerpoint/2010/main" val="11012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21B01-5DCF-030E-40B9-BDDE7698A24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Content Placeholder 2"/>
          <p:cNvSpPr>
            <a:spLocks noGrp="1"/>
          </p:cNvSpPr>
          <p:nvPr>
            <p:ph idx="1"/>
          </p:nvPr>
        </p:nvSpPr>
        <p:spPr/>
        <p:txBody>
          <a:bodyPr tIns="0"/>
          <a:lstStyle>
            <a:lvl4pPr marL="687388" indent="-228600">
              <a:spcBef>
                <a:spcPts val="300"/>
              </a:spcBef>
              <a:spcAft>
                <a:spcPts val="300"/>
              </a:spcAft>
              <a:defRPr sz="1200"/>
            </a:lvl4pPr>
            <a:lvl5pPr marL="914400" indent="-228600">
              <a:defRPr sz="1200"/>
            </a:lvl5pPr>
          </a:lstStyle>
          <a:p>
            <a:pPr lvl="0"/>
            <a:r>
              <a:rPr lang="en-GB"/>
              <a:t>Click to edit Master text styles</a:t>
            </a:r>
          </a:p>
          <a:p>
            <a:pPr lvl="1"/>
            <a:r>
              <a:rPr lang="en-GB"/>
              <a:t>Second level</a:t>
            </a:r>
          </a:p>
          <a:p>
            <a:pPr lvl="2"/>
            <a:r>
              <a:rPr lang="en-GB"/>
              <a:t>Third level</a:t>
            </a:r>
          </a:p>
        </p:txBody>
      </p:sp>
      <p:sp>
        <p:nvSpPr>
          <p:cNvPr id="5"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3">
            <a:extLst>
              <a:ext uri="{FF2B5EF4-FFF2-40B4-BE49-F238E27FC236}">
                <a16:creationId xmlns:a16="http://schemas.microsoft.com/office/drawing/2014/main" id="{F0357CBB-44AD-2883-D71F-E32E7759210E}"/>
              </a:ext>
            </a:extLst>
          </p:cNvPr>
          <p:cNvSpPr>
            <a:spLocks noGrp="1"/>
          </p:cNvSpPr>
          <p:nvPr>
            <p:ph type="dt" sz="half" idx="10"/>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13F0E8-10FD-9513-55D6-239A4212BC82}"/>
              </a:ext>
            </a:extLst>
          </p:cNvPr>
          <p:cNvSpPr>
            <a:spLocks noGrp="1"/>
          </p:cNvSpPr>
          <p:nvPr>
            <p:ph type="sldNum" sz="quarter" idx="11"/>
          </p:nvPr>
        </p:nvSpPr>
        <p:spPr/>
        <p:txBody>
          <a:bodyPr/>
          <a:lstStyle>
            <a:lvl1pPr>
              <a:defRPr/>
            </a:lvl1pPr>
          </a:lstStyle>
          <a:p>
            <a:pPr>
              <a:defRPr/>
            </a:pPr>
            <a:fld id="{8FAEB740-E305-40EE-A554-E0F9F2D2526D}" type="slidenum">
              <a:rPr lang="en-US"/>
              <a:pPr>
                <a:defRPr/>
              </a:pPr>
              <a:t>‹#›</a:t>
            </a:fld>
            <a:endParaRPr lang="en-US"/>
          </a:p>
        </p:txBody>
      </p:sp>
    </p:spTree>
    <p:extLst>
      <p:ext uri="{BB962C8B-B14F-4D97-AF65-F5344CB8AC3E}">
        <p14:creationId xmlns:p14="http://schemas.microsoft.com/office/powerpoint/2010/main" val="202364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1 Logo">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150E6091-B54D-EAF0-C368-14F8F360F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02CE6AEB-1118-3D5A-77D8-91EA1FD1130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60E7A5D6-7985-49A7-6C66-94B9AE0FA095}"/>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1ED08842-0A12-C23C-8A96-CC465B072E08}"/>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1387061F-9B27-76BB-1BCC-63650C5594A0}"/>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1BA2B6E0-91F9-1743-8EF2-1A0FBC889ACA}"/>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C7BEDC73-F5D3-42E3-06C3-FDB917D43FF8}"/>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397347F8-B782-0296-45DF-DBDCC936DCDC}"/>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9F29877D-C53B-F006-61FC-3B3F1F309777}"/>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740FAD4C-EB67-91E8-8A5D-44C805A036A2}"/>
              </a:ext>
            </a:extLst>
          </p:cNvPr>
          <p:cNvGrpSpPr>
            <a:grpSpLocks/>
          </p:cNvGrpSpPr>
          <p:nvPr/>
        </p:nvGrpSpPr>
        <p:grpSpPr bwMode="auto">
          <a:xfrm>
            <a:off x="1031875" y="0"/>
            <a:ext cx="10401300" cy="209550"/>
            <a:chOff x="0" y="6629372"/>
            <a:chExt cx="11523823" cy="233029"/>
          </a:xfrm>
        </p:grpSpPr>
        <p:pic>
          <p:nvPicPr>
            <p:cNvPr id="15" name="Graphic 17">
              <a:extLst>
                <a:ext uri="{FF2B5EF4-FFF2-40B4-BE49-F238E27FC236}">
                  <a16:creationId xmlns:a16="http://schemas.microsoft.com/office/drawing/2014/main" id="{BC958960-18ED-32D9-2FE3-5CDA00A6A790}"/>
                </a:ext>
              </a:extLst>
            </p:cNvPr>
            <p:cNvPicPr/>
            <p:nvPr/>
          </p:nvPicPr>
          <p:blipFill>
            <a:blip r:embed="rId4"/>
            <a:stretch>
              <a:fillRect/>
            </a:stretch>
          </p:blipFill>
          <p:spPr>
            <a:xfrm>
              <a:off x="0" y="6629372"/>
              <a:ext cx="773883" cy="233029"/>
            </a:xfrm>
            <a:prstGeom prst="rect">
              <a:avLst/>
            </a:prstGeom>
          </p:spPr>
        </p:pic>
        <p:pic>
          <p:nvPicPr>
            <p:cNvPr id="16" name="Graphic 18">
              <a:extLst>
                <a:ext uri="{FF2B5EF4-FFF2-40B4-BE49-F238E27FC236}">
                  <a16:creationId xmlns:a16="http://schemas.microsoft.com/office/drawing/2014/main" id="{C8204A9B-3F7A-27BE-7E6E-D4927AB44F12}"/>
                </a:ext>
              </a:extLst>
            </p:cNvPr>
            <p:cNvPicPr/>
            <p:nvPr/>
          </p:nvPicPr>
          <p:blipFill>
            <a:blip r:embed="rId4"/>
            <a:stretch>
              <a:fillRect/>
            </a:stretch>
          </p:blipFill>
          <p:spPr>
            <a:xfrm>
              <a:off x="7635061" y="6629372"/>
              <a:ext cx="773883" cy="233029"/>
            </a:xfrm>
            <a:prstGeom prst="rect">
              <a:avLst/>
            </a:prstGeom>
          </p:spPr>
        </p:pic>
        <p:pic>
          <p:nvPicPr>
            <p:cNvPr id="17" name="Graphic 19">
              <a:extLst>
                <a:ext uri="{FF2B5EF4-FFF2-40B4-BE49-F238E27FC236}">
                  <a16:creationId xmlns:a16="http://schemas.microsoft.com/office/drawing/2014/main" id="{48F72F35-81B1-BCA1-C0EB-8D9F681DE6C5}"/>
                </a:ext>
              </a:extLst>
            </p:cNvPr>
            <p:cNvPicPr/>
            <p:nvPr/>
          </p:nvPicPr>
          <p:blipFill>
            <a:blip r:embed="rId4"/>
            <a:stretch>
              <a:fillRect/>
            </a:stretch>
          </p:blipFill>
          <p:spPr>
            <a:xfrm>
              <a:off x="10749940" y="6629372"/>
              <a:ext cx="773883" cy="233029"/>
            </a:xfrm>
            <a:prstGeom prst="rect">
              <a:avLst/>
            </a:prstGeom>
          </p:spPr>
        </p:pic>
      </p:grpSp>
      <p:pic>
        <p:nvPicPr>
          <p:cNvPr id="18" name="ninjaOne Logo">
            <a:extLst>
              <a:ext uri="{FF2B5EF4-FFF2-40B4-BE49-F238E27FC236}">
                <a16:creationId xmlns:a16="http://schemas.microsoft.com/office/drawing/2014/main" id="{7D750096-4721-B75A-363F-B3E5F180213C}"/>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9" name="Straight Connector 18">
            <a:extLst>
              <a:ext uri="{FF2B5EF4-FFF2-40B4-BE49-F238E27FC236}">
                <a16:creationId xmlns:a16="http://schemas.microsoft.com/office/drawing/2014/main" id="{837CBB25-51E5-5FAE-E735-E8859C5C4DF4}"/>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1081B1A-A537-9AD0-F142-7FEC06766E4B}"/>
              </a:ext>
            </a:extLst>
          </p:cNvPr>
          <p:cNvSpPr>
            <a:spLocks/>
          </p:cNvSpPr>
          <p:nvPr/>
        </p:nvSpPr>
        <p:spPr>
          <a:xfrm>
            <a:off x="6786563" y="1444625"/>
            <a:ext cx="4729162" cy="2339975"/>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E4AF0D63-9D2B-51E3-73E9-88A8223485AB}"/>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GB"/>
              <a:t>Click to edit Master title style</a:t>
            </a:r>
            <a:endParaRPr lang="en-US"/>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Picture Placeholder 14"/>
          <p:cNvSpPr>
            <a:spLocks noGrp="1"/>
          </p:cNvSpPr>
          <p:nvPr>
            <p:ph type="pic" sz="quarter" idx="13"/>
          </p:nvPr>
        </p:nvSpPr>
        <p:spPr>
          <a:xfrm>
            <a:off x="7377311" y="1847250"/>
            <a:ext cx="3547136" cy="1534412"/>
          </a:xfrm>
        </p:spPr>
        <p:txBody>
          <a:bodyPr rtlCol="0">
            <a:noAutofit/>
          </a:bodyPr>
          <a:lstStyle>
            <a:lvl1pPr marL="0" indent="0" algn="ctr">
              <a:buNone/>
              <a:defRPr/>
            </a:lvl1pPr>
          </a:lstStyle>
          <a:p>
            <a:pPr lvl="0"/>
            <a:r>
              <a:rPr lang="en-GB" noProof="0"/>
              <a:t>Click icon to add picture</a:t>
            </a:r>
            <a:endParaRPr lang="en-US" noProof="0"/>
          </a:p>
        </p:txBody>
      </p:sp>
    </p:spTree>
    <p:extLst>
      <p:ext uri="{BB962C8B-B14F-4D97-AF65-F5344CB8AC3E}">
        <p14:creationId xmlns:p14="http://schemas.microsoft.com/office/powerpoint/2010/main" val="3307093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80A93C-8139-76D0-9C89-7272178C6CF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Content Placeholder 2"/>
          <p:cNvSpPr>
            <a:spLocks noGrp="1"/>
          </p:cNvSpPr>
          <p:nvPr>
            <p:ph sz="half" idx="1"/>
          </p:nvPr>
        </p:nvSpPr>
        <p:spPr>
          <a:xfrm>
            <a:off x="609599" y="2152617"/>
            <a:ext cx="4902434" cy="4024345"/>
          </a:xfrm>
        </p:spPr>
        <p:txBody>
          <a:bodyPr/>
          <a:lstStyle>
            <a:lvl2pPr marL="227013" indent="-227013">
              <a:defRPr/>
            </a:lvl2pPr>
            <a:lvl3pPr marL="460375" indent="-225425">
              <a:defRPr/>
            </a:lvl3pPr>
            <a:lvl4pPr marL="685800"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21629" y="2152617"/>
            <a:ext cx="4902434" cy="4024345"/>
          </a:xfrm>
        </p:spPr>
        <p:txBody>
          <a:bodyPr/>
          <a:lstStyle>
            <a:lvl2pPr marL="227013" indent="-227013">
              <a:defRPr/>
            </a:lvl2pPr>
            <a:lvl3pPr marL="460375" indent="-225425">
              <a:defRPr/>
            </a:lvl3pPr>
            <a:lvl4pPr marL="687388" indent="-227013">
              <a:spcBef>
                <a:spcPts val="300"/>
              </a:spcBef>
              <a:spcAft>
                <a:spcPts val="300"/>
              </a:spcAft>
              <a:defRPr sz="1200"/>
            </a:lvl4pPr>
            <a:lvl5pPr marL="914400" indent="-227013">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6" name="Date Placeholder 4">
            <a:extLst>
              <a:ext uri="{FF2B5EF4-FFF2-40B4-BE49-F238E27FC236}">
                <a16:creationId xmlns:a16="http://schemas.microsoft.com/office/drawing/2014/main" id="{FAC5A1E0-3BE0-6A82-9E7A-8A7C47E7079F}"/>
              </a:ext>
            </a:extLst>
          </p:cNvPr>
          <p:cNvSpPr>
            <a:spLocks noGrp="1"/>
          </p:cNvSpPr>
          <p:nvPr>
            <p:ph type="dt" sz="half" idx="10"/>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6712CFE-944A-B6BC-871A-6E76679EE2FA}"/>
              </a:ext>
            </a:extLst>
          </p:cNvPr>
          <p:cNvSpPr>
            <a:spLocks noGrp="1"/>
          </p:cNvSpPr>
          <p:nvPr>
            <p:ph type="sldNum" sz="quarter" idx="11"/>
          </p:nvPr>
        </p:nvSpPr>
        <p:spPr/>
        <p:txBody>
          <a:bodyPr/>
          <a:lstStyle>
            <a:lvl1pPr>
              <a:defRPr/>
            </a:lvl1pPr>
          </a:lstStyle>
          <a:p>
            <a:pPr>
              <a:defRPr/>
            </a:pPr>
            <a:fld id="{1A801B61-61F6-4C91-805A-E0B56091D399}" type="slidenum">
              <a:rPr lang="en-US"/>
              <a:pPr>
                <a:defRPr/>
              </a:pPr>
              <a:t>‹#›</a:t>
            </a:fld>
            <a:endParaRPr lang="en-US"/>
          </a:p>
        </p:txBody>
      </p:sp>
      <p:sp>
        <p:nvSpPr>
          <p:cNvPr id="8" name="Text Placeholder 3">
            <a:extLst>
              <a:ext uri="{FF2B5EF4-FFF2-40B4-BE49-F238E27FC236}">
                <a16:creationId xmlns:a16="http://schemas.microsoft.com/office/drawing/2014/main" id="{DE4DCC98-8CF5-5790-A1C0-7C6F602BE657}"/>
              </a:ext>
            </a:extLst>
          </p:cNvPr>
          <p:cNvSpPr>
            <a:spLocks noGrp="1"/>
          </p:cNvSpPr>
          <p:nvPr>
            <p:ph type="body" sz="half" idx="1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98358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C2EDA4-C141-B8B6-B3B3-DAA7F4E1ACA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Header 1"/>
          <p:cNvSpPr>
            <a:spLocks noGrp="1"/>
          </p:cNvSpPr>
          <p:nvPr>
            <p:ph type="body" idx="1"/>
          </p:nvPr>
        </p:nvSpPr>
        <p:spPr>
          <a:xfrm>
            <a:off x="609599" y="2152617"/>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1"/>
          <p:cNvSpPr>
            <a:spLocks noGrp="1"/>
          </p:cNvSpPr>
          <p:nvPr>
            <p:ph sz="half" idx="2"/>
          </p:nvPr>
        </p:nvSpPr>
        <p:spPr>
          <a:xfrm>
            <a:off x="609599" y="2976529"/>
            <a:ext cx="4902433" cy="3213133"/>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5" name="Header 2"/>
          <p:cNvSpPr>
            <a:spLocks noGrp="1"/>
          </p:cNvSpPr>
          <p:nvPr>
            <p:ph type="body" sz="quarter" idx="3"/>
          </p:nvPr>
        </p:nvSpPr>
        <p:spPr>
          <a:xfrm>
            <a:off x="6121630" y="2152616"/>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p:cNvSpPr>
            <a:spLocks noGrp="1"/>
          </p:cNvSpPr>
          <p:nvPr>
            <p:ph type="title"/>
          </p:nvPr>
        </p:nvSpPr>
        <p:spPr>
          <a:xfrm>
            <a:off x="609598" y="592455"/>
            <a:ext cx="10414465" cy="1007745"/>
          </a:xfrm>
        </p:spPr>
        <p:txBody>
          <a:bodyPr/>
          <a:lstStyle/>
          <a:p>
            <a:r>
              <a:rPr lang="en-GB"/>
              <a:t>Click to edit Master title style</a:t>
            </a:r>
            <a:endParaRPr lang="en-US"/>
          </a:p>
        </p:txBody>
      </p:sp>
      <p:sp>
        <p:nvSpPr>
          <p:cNvPr id="7" name="Date Placeholder 6">
            <a:extLst>
              <a:ext uri="{FF2B5EF4-FFF2-40B4-BE49-F238E27FC236}">
                <a16:creationId xmlns:a16="http://schemas.microsoft.com/office/drawing/2014/main" id="{F5712878-D7A3-7D70-C6BC-AB795AC0CF93}"/>
              </a:ext>
            </a:extLst>
          </p:cNvPr>
          <p:cNvSpPr>
            <a:spLocks noGrp="1"/>
          </p:cNvSpPr>
          <p:nvPr>
            <p:ph type="dt" sz="half" idx="10"/>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B7DD5415-CEBF-EDB8-F8C8-79A72F90004F}"/>
              </a:ext>
            </a:extLst>
          </p:cNvPr>
          <p:cNvSpPr>
            <a:spLocks noGrp="1"/>
          </p:cNvSpPr>
          <p:nvPr>
            <p:ph type="sldNum" sz="quarter" idx="11"/>
          </p:nvPr>
        </p:nvSpPr>
        <p:spPr/>
        <p:txBody>
          <a:bodyPr/>
          <a:lstStyle>
            <a:lvl1pPr>
              <a:defRPr/>
            </a:lvl1pPr>
          </a:lstStyle>
          <a:p>
            <a:pPr>
              <a:defRPr/>
            </a:pPr>
            <a:fld id="{2561C595-F8B6-454B-9C55-5AC16DE258BF}" type="slidenum">
              <a:rPr lang="en-US"/>
              <a:pPr>
                <a:defRPr/>
              </a:pPr>
              <a:t>‹#›</a:t>
            </a:fld>
            <a:endParaRPr lang="en-US"/>
          </a:p>
        </p:txBody>
      </p:sp>
      <p:sp>
        <p:nvSpPr>
          <p:cNvPr id="9" name="Content Placeholder 1">
            <a:extLst>
              <a:ext uri="{FF2B5EF4-FFF2-40B4-BE49-F238E27FC236}">
                <a16:creationId xmlns:a16="http://schemas.microsoft.com/office/drawing/2014/main" id="{A5AFF979-0961-6968-A95C-7AC7811B9573}"/>
              </a:ext>
            </a:extLst>
          </p:cNvPr>
          <p:cNvSpPr>
            <a:spLocks noGrp="1"/>
          </p:cNvSpPr>
          <p:nvPr>
            <p:ph sz="half" idx="12"/>
          </p:nvPr>
        </p:nvSpPr>
        <p:spPr>
          <a:xfrm>
            <a:off x="6096000" y="2976528"/>
            <a:ext cx="4902433" cy="3213133"/>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6" name="Text Placeholder 3">
            <a:extLst>
              <a:ext uri="{FF2B5EF4-FFF2-40B4-BE49-F238E27FC236}">
                <a16:creationId xmlns:a16="http://schemas.microsoft.com/office/drawing/2014/main" id="{B892F375-AA79-C38A-2A6A-E4F24E59C67A}"/>
              </a:ext>
            </a:extLst>
          </p:cNvPr>
          <p:cNvSpPr>
            <a:spLocks noGrp="1"/>
          </p:cNvSpPr>
          <p:nvPr>
            <p:ph type="body" sz="half" idx="13"/>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62140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Content BG">
            <a:extLst>
              <a:ext uri="{FF2B5EF4-FFF2-40B4-BE49-F238E27FC236}">
                <a16:creationId xmlns:a16="http://schemas.microsoft.com/office/drawing/2014/main" id="{C66070EF-71C3-B256-3FC0-4AE5F6B6004F}"/>
              </a:ext>
            </a:extLst>
          </p:cNvPr>
          <p:cNvSpPr>
            <a:spLocks noChangeArrowheads="1"/>
          </p:cNvSpPr>
          <p:nvPr/>
        </p:nvSpPr>
        <p:spPr bwMode="auto">
          <a:xfrm>
            <a:off x="611188" y="2176463"/>
            <a:ext cx="10969625" cy="4090987"/>
          </a:xfrm>
          <a:prstGeom prst="roundRect">
            <a:avLst>
              <a:gd name="adj" fmla="val 4986"/>
            </a:avLst>
          </a:prstGeom>
          <a:gradFill rotWithShape="0">
            <a:gsLst>
              <a:gs pos="0">
                <a:srgbClr val="25A7A7">
                  <a:alpha val="4999"/>
                </a:srgbClr>
              </a:gs>
              <a:gs pos="100000">
                <a:srgbClr val="00AA5F">
                  <a:alpha val="4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274320" tIns="320040" rIns="274320" bIns="0"/>
          <a:lstStyle>
            <a:lvl1pPr>
              <a:defRPr>
                <a:solidFill>
                  <a:schemeClr val="tx1"/>
                </a:solidFill>
                <a:latin typeface="Montserrat" pitchFamily="2" charset="0"/>
              </a:defRPr>
            </a:lvl1pPr>
            <a:lvl2pPr marL="742950" indent="-285750">
              <a:defRPr>
                <a:solidFill>
                  <a:schemeClr val="tx1"/>
                </a:solidFill>
                <a:latin typeface="Montserrat" pitchFamily="2" charset="0"/>
              </a:defRPr>
            </a:lvl2pPr>
            <a:lvl3pPr marL="1143000" indent="-228600">
              <a:defRPr>
                <a:solidFill>
                  <a:schemeClr val="tx1"/>
                </a:solidFill>
                <a:latin typeface="Montserrat" pitchFamily="2" charset="0"/>
              </a:defRPr>
            </a:lvl3pPr>
            <a:lvl4pPr marL="1600200" indent="-228600">
              <a:defRPr>
                <a:solidFill>
                  <a:schemeClr val="tx1"/>
                </a:solidFill>
                <a:latin typeface="Montserrat" pitchFamily="2" charset="0"/>
              </a:defRPr>
            </a:lvl4pPr>
            <a:lvl5pPr marL="2057400" indent="-228600">
              <a:defRPr>
                <a:solidFill>
                  <a:schemeClr val="tx1"/>
                </a:solidFill>
                <a:latin typeface="Montserrat" pitchFamily="2" charset="0"/>
              </a:defRPr>
            </a:lvl5pPr>
            <a:lvl6pPr marL="2514600" indent="-228600" fontAlgn="base">
              <a:spcBef>
                <a:spcPct val="0"/>
              </a:spcBef>
              <a:spcAft>
                <a:spcPct val="0"/>
              </a:spcAft>
              <a:defRPr>
                <a:solidFill>
                  <a:schemeClr val="tx1"/>
                </a:solidFill>
                <a:latin typeface="Montserrat" pitchFamily="2" charset="0"/>
              </a:defRPr>
            </a:lvl6pPr>
            <a:lvl7pPr marL="2971800" indent="-228600" fontAlgn="base">
              <a:spcBef>
                <a:spcPct val="0"/>
              </a:spcBef>
              <a:spcAft>
                <a:spcPct val="0"/>
              </a:spcAft>
              <a:defRPr>
                <a:solidFill>
                  <a:schemeClr val="tx1"/>
                </a:solidFill>
                <a:latin typeface="Montserrat" pitchFamily="2" charset="0"/>
              </a:defRPr>
            </a:lvl7pPr>
            <a:lvl8pPr marL="3429000" indent="-228600" fontAlgn="base">
              <a:spcBef>
                <a:spcPct val="0"/>
              </a:spcBef>
              <a:spcAft>
                <a:spcPct val="0"/>
              </a:spcAft>
              <a:defRPr>
                <a:solidFill>
                  <a:schemeClr val="tx1"/>
                </a:solidFill>
                <a:latin typeface="Montserrat" pitchFamily="2" charset="0"/>
              </a:defRPr>
            </a:lvl8pPr>
            <a:lvl9pPr marL="3886200" indent="-228600" fontAlgn="base">
              <a:spcBef>
                <a:spcPct val="0"/>
              </a:spcBef>
              <a:spcAft>
                <a:spcPct val="0"/>
              </a:spcAft>
              <a:defRPr>
                <a:solidFill>
                  <a:schemeClr val="tx1"/>
                </a:solidFill>
                <a:latin typeface="Montserrat" pitchFamily="2" charset="0"/>
              </a:defRPr>
            </a:lvl9pPr>
          </a:lstStyle>
          <a:p>
            <a:pPr algn="ctr" eaLnBrk="1" hangingPunct="1"/>
            <a:endParaRPr lang="en-US" altLang="en-US" sz="2000">
              <a:solidFill>
                <a:srgbClr val="00AA5F"/>
              </a:solidFill>
              <a:latin typeface="Montserrat Medium" pitchFamily="2" charset="0"/>
            </a:endParaRPr>
          </a:p>
        </p:txBody>
      </p:sp>
      <p:sp>
        <p:nvSpPr>
          <p:cNvPr id="4" name="TextBox 3">
            <a:extLst>
              <a:ext uri="{FF2B5EF4-FFF2-40B4-BE49-F238E27FC236}">
                <a16:creationId xmlns:a16="http://schemas.microsoft.com/office/drawing/2014/main" id="{67D67359-9A2D-28E2-AAC5-B80C9EBC7E01}"/>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9" name="Content Placeholder 8"/>
          <p:cNvSpPr>
            <a:spLocks noGrp="1"/>
          </p:cNvSpPr>
          <p:nvPr>
            <p:ph sz="quarter" idx="13"/>
          </p:nvPr>
        </p:nvSpPr>
        <p:spPr>
          <a:xfrm>
            <a:off x="975360" y="3001764"/>
            <a:ext cx="10241280"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10" name="Text Placeholder 2"/>
          <p:cNvSpPr>
            <a:spLocks noGrp="1"/>
          </p:cNvSpPr>
          <p:nvPr>
            <p:ph type="body" idx="1"/>
          </p:nvPr>
        </p:nvSpPr>
        <p:spPr>
          <a:xfrm>
            <a:off x="973771" y="2408222"/>
            <a:ext cx="10241280"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Date Placeholder 2">
            <a:extLst>
              <a:ext uri="{FF2B5EF4-FFF2-40B4-BE49-F238E27FC236}">
                <a16:creationId xmlns:a16="http://schemas.microsoft.com/office/drawing/2014/main" id="{74C07D6F-4E3F-F487-F607-0EB6D54B5B2F}"/>
              </a:ext>
            </a:extLst>
          </p:cNvPr>
          <p:cNvSpPr>
            <a:spLocks noGrp="1"/>
          </p:cNvSpPr>
          <p:nvPr>
            <p:ph type="dt" sz="half" idx="14"/>
          </p:nvPr>
        </p:nvSpPr>
        <p:spPr/>
        <p:txBody>
          <a:bodyPr/>
          <a:lstStyle>
            <a:lvl1pPr>
              <a:defRPr sz="700"/>
            </a:lvl1pPr>
          </a:lstStyle>
          <a:p>
            <a:pPr>
              <a:defRPr/>
            </a:pPr>
            <a:endParaRPr lang="en-US"/>
          </a:p>
        </p:txBody>
      </p:sp>
      <p:sp>
        <p:nvSpPr>
          <p:cNvPr id="6" name="Slide Number Placeholder 4">
            <a:extLst>
              <a:ext uri="{FF2B5EF4-FFF2-40B4-BE49-F238E27FC236}">
                <a16:creationId xmlns:a16="http://schemas.microsoft.com/office/drawing/2014/main" id="{468046EB-53C8-1652-96A1-C2DC152AA505}"/>
              </a:ext>
            </a:extLst>
          </p:cNvPr>
          <p:cNvSpPr>
            <a:spLocks noGrp="1"/>
          </p:cNvSpPr>
          <p:nvPr>
            <p:ph type="sldNum" sz="quarter" idx="15"/>
          </p:nvPr>
        </p:nvSpPr>
        <p:spPr/>
        <p:txBody>
          <a:bodyPr/>
          <a:lstStyle>
            <a:lvl1pPr>
              <a:defRPr sz="700" smtClean="0"/>
            </a:lvl1pPr>
          </a:lstStyle>
          <a:p>
            <a:pPr>
              <a:defRPr/>
            </a:pPr>
            <a:fld id="{A1CF3E7B-AD2F-4B47-9B5D-6EA5EE74262E}" type="slidenum">
              <a:rPr lang="en-US"/>
              <a:pPr>
                <a:defRPr/>
              </a:pPr>
              <a:t>‹#›</a:t>
            </a:fld>
            <a:endParaRPr lang="en-US"/>
          </a:p>
        </p:txBody>
      </p:sp>
    </p:spTree>
    <p:extLst>
      <p:ext uri="{BB962C8B-B14F-4D97-AF65-F5344CB8AC3E}">
        <p14:creationId xmlns:p14="http://schemas.microsoft.com/office/powerpoint/2010/main" val="175673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Content BG">
            <a:extLst>
              <a:ext uri="{FF2B5EF4-FFF2-40B4-BE49-F238E27FC236}">
                <a16:creationId xmlns:a16="http://schemas.microsoft.com/office/drawing/2014/main" id="{68EB6FEC-A10C-4CC0-B083-C72A189C1BF4}"/>
              </a:ext>
            </a:extLst>
          </p:cNvPr>
          <p:cNvSpPr>
            <a:spLocks noChangeArrowheads="1"/>
          </p:cNvSpPr>
          <p:nvPr/>
        </p:nvSpPr>
        <p:spPr bwMode="auto">
          <a:xfrm>
            <a:off x="611188" y="2176463"/>
            <a:ext cx="10969625" cy="4090987"/>
          </a:xfrm>
          <a:prstGeom prst="roundRect">
            <a:avLst>
              <a:gd name="adj" fmla="val 5431"/>
            </a:avLst>
          </a:prstGeom>
          <a:gradFill rotWithShape="0">
            <a:gsLst>
              <a:gs pos="0">
                <a:srgbClr val="25A7A7">
                  <a:alpha val="4999"/>
                </a:srgbClr>
              </a:gs>
              <a:gs pos="100000">
                <a:srgbClr val="00AA5F">
                  <a:alpha val="4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274320" tIns="320040" rIns="274320" bIns="0"/>
          <a:lstStyle>
            <a:lvl1pPr>
              <a:defRPr>
                <a:solidFill>
                  <a:schemeClr val="tx1"/>
                </a:solidFill>
                <a:latin typeface="Montserrat" pitchFamily="2" charset="0"/>
              </a:defRPr>
            </a:lvl1pPr>
            <a:lvl2pPr marL="742950" indent="-285750">
              <a:defRPr>
                <a:solidFill>
                  <a:schemeClr val="tx1"/>
                </a:solidFill>
                <a:latin typeface="Montserrat" pitchFamily="2" charset="0"/>
              </a:defRPr>
            </a:lvl2pPr>
            <a:lvl3pPr marL="1143000" indent="-228600">
              <a:defRPr>
                <a:solidFill>
                  <a:schemeClr val="tx1"/>
                </a:solidFill>
                <a:latin typeface="Montserrat" pitchFamily="2" charset="0"/>
              </a:defRPr>
            </a:lvl3pPr>
            <a:lvl4pPr marL="1600200" indent="-228600">
              <a:defRPr>
                <a:solidFill>
                  <a:schemeClr val="tx1"/>
                </a:solidFill>
                <a:latin typeface="Montserrat" pitchFamily="2" charset="0"/>
              </a:defRPr>
            </a:lvl4pPr>
            <a:lvl5pPr marL="2057400" indent="-228600">
              <a:defRPr>
                <a:solidFill>
                  <a:schemeClr val="tx1"/>
                </a:solidFill>
                <a:latin typeface="Montserrat" pitchFamily="2" charset="0"/>
              </a:defRPr>
            </a:lvl5pPr>
            <a:lvl6pPr marL="2514600" indent="-228600" fontAlgn="base">
              <a:spcBef>
                <a:spcPct val="0"/>
              </a:spcBef>
              <a:spcAft>
                <a:spcPct val="0"/>
              </a:spcAft>
              <a:defRPr>
                <a:solidFill>
                  <a:schemeClr val="tx1"/>
                </a:solidFill>
                <a:latin typeface="Montserrat" pitchFamily="2" charset="0"/>
              </a:defRPr>
            </a:lvl6pPr>
            <a:lvl7pPr marL="2971800" indent="-228600" fontAlgn="base">
              <a:spcBef>
                <a:spcPct val="0"/>
              </a:spcBef>
              <a:spcAft>
                <a:spcPct val="0"/>
              </a:spcAft>
              <a:defRPr>
                <a:solidFill>
                  <a:schemeClr val="tx1"/>
                </a:solidFill>
                <a:latin typeface="Montserrat" pitchFamily="2" charset="0"/>
              </a:defRPr>
            </a:lvl7pPr>
            <a:lvl8pPr marL="3429000" indent="-228600" fontAlgn="base">
              <a:spcBef>
                <a:spcPct val="0"/>
              </a:spcBef>
              <a:spcAft>
                <a:spcPct val="0"/>
              </a:spcAft>
              <a:defRPr>
                <a:solidFill>
                  <a:schemeClr val="tx1"/>
                </a:solidFill>
                <a:latin typeface="Montserrat" pitchFamily="2" charset="0"/>
              </a:defRPr>
            </a:lvl8pPr>
            <a:lvl9pPr marL="3886200" indent="-228600" fontAlgn="base">
              <a:spcBef>
                <a:spcPct val="0"/>
              </a:spcBef>
              <a:spcAft>
                <a:spcPct val="0"/>
              </a:spcAft>
              <a:defRPr>
                <a:solidFill>
                  <a:schemeClr val="tx1"/>
                </a:solidFill>
                <a:latin typeface="Montserrat" pitchFamily="2" charset="0"/>
              </a:defRPr>
            </a:lvl9pPr>
          </a:lstStyle>
          <a:p>
            <a:pPr algn="ctr" eaLnBrk="1" hangingPunct="1"/>
            <a:endParaRPr lang="en-US" altLang="en-US" sz="2000">
              <a:solidFill>
                <a:srgbClr val="00AA5F"/>
              </a:solidFill>
              <a:latin typeface="Montserrat Medium" pitchFamily="2" charset="0"/>
            </a:endParaRPr>
          </a:p>
        </p:txBody>
      </p:sp>
      <p:sp>
        <p:nvSpPr>
          <p:cNvPr id="4" name="TextBox 3">
            <a:extLst>
              <a:ext uri="{FF2B5EF4-FFF2-40B4-BE49-F238E27FC236}">
                <a16:creationId xmlns:a16="http://schemas.microsoft.com/office/drawing/2014/main" id="{8CBC6E2C-37DE-7309-015F-2C2077E447F2}"/>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9" name="Content Placeholder 1"/>
          <p:cNvSpPr>
            <a:spLocks noGrp="1"/>
          </p:cNvSpPr>
          <p:nvPr>
            <p:ph sz="quarter" idx="13"/>
          </p:nvPr>
        </p:nvSpPr>
        <p:spPr>
          <a:xfrm>
            <a:off x="975360" y="3001764"/>
            <a:ext cx="4809486"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11" name="Header 2"/>
          <p:cNvSpPr>
            <a:spLocks noGrp="1"/>
          </p:cNvSpPr>
          <p:nvPr>
            <p:ph type="body" idx="15"/>
          </p:nvPr>
        </p:nvSpPr>
        <p:spPr>
          <a:xfrm>
            <a:off x="6394443" y="2408222"/>
            <a:ext cx="4811074"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Header 1"/>
          <p:cNvSpPr>
            <a:spLocks noGrp="1"/>
          </p:cNvSpPr>
          <p:nvPr>
            <p:ph type="body" idx="1"/>
          </p:nvPr>
        </p:nvSpPr>
        <p:spPr>
          <a:xfrm>
            <a:off x="973771" y="2408222"/>
            <a:ext cx="4809486"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5" name="Date Placeholder 2">
            <a:extLst>
              <a:ext uri="{FF2B5EF4-FFF2-40B4-BE49-F238E27FC236}">
                <a16:creationId xmlns:a16="http://schemas.microsoft.com/office/drawing/2014/main" id="{CE823E7B-D640-5498-7129-1A93B1036785}"/>
              </a:ext>
            </a:extLst>
          </p:cNvPr>
          <p:cNvSpPr>
            <a:spLocks noGrp="1"/>
          </p:cNvSpPr>
          <p:nvPr>
            <p:ph type="dt" sz="half" idx="16"/>
          </p:nvPr>
        </p:nvSpPr>
        <p:spPr/>
        <p:txBody>
          <a:bodyPr/>
          <a:lstStyle>
            <a:lvl1pPr>
              <a:defRPr sz="700"/>
            </a:lvl1pPr>
          </a:lstStyle>
          <a:p>
            <a:pPr>
              <a:defRPr/>
            </a:pPr>
            <a:endParaRPr lang="en-US"/>
          </a:p>
        </p:txBody>
      </p:sp>
      <p:sp>
        <p:nvSpPr>
          <p:cNvPr id="6" name="Slide Number Placeholder 4">
            <a:extLst>
              <a:ext uri="{FF2B5EF4-FFF2-40B4-BE49-F238E27FC236}">
                <a16:creationId xmlns:a16="http://schemas.microsoft.com/office/drawing/2014/main" id="{E51F6B09-588F-83E0-44C2-5283DAAEB3F3}"/>
              </a:ext>
            </a:extLst>
          </p:cNvPr>
          <p:cNvSpPr>
            <a:spLocks noGrp="1"/>
          </p:cNvSpPr>
          <p:nvPr>
            <p:ph type="sldNum" sz="quarter" idx="17"/>
          </p:nvPr>
        </p:nvSpPr>
        <p:spPr/>
        <p:txBody>
          <a:bodyPr/>
          <a:lstStyle>
            <a:lvl1pPr>
              <a:defRPr sz="700" smtClean="0"/>
            </a:lvl1pPr>
          </a:lstStyle>
          <a:p>
            <a:pPr>
              <a:defRPr/>
            </a:pPr>
            <a:fld id="{DF0D82C1-07A1-463A-8DB0-3834C0B0F11F}" type="slidenum">
              <a:rPr lang="en-US"/>
              <a:pPr>
                <a:defRPr/>
              </a:pPr>
              <a:t>‹#›</a:t>
            </a:fld>
            <a:endParaRPr lang="en-US"/>
          </a:p>
        </p:txBody>
      </p:sp>
      <p:sp>
        <p:nvSpPr>
          <p:cNvPr id="7" name="Content Placeholder 1">
            <a:extLst>
              <a:ext uri="{FF2B5EF4-FFF2-40B4-BE49-F238E27FC236}">
                <a16:creationId xmlns:a16="http://schemas.microsoft.com/office/drawing/2014/main" id="{E05DC171-9358-CD9D-DD06-D9768B7D420A}"/>
              </a:ext>
            </a:extLst>
          </p:cNvPr>
          <p:cNvSpPr>
            <a:spLocks noGrp="1"/>
          </p:cNvSpPr>
          <p:nvPr>
            <p:ph sz="quarter" idx="18"/>
          </p:nvPr>
        </p:nvSpPr>
        <p:spPr>
          <a:xfrm>
            <a:off x="6394443" y="3001763"/>
            <a:ext cx="4809486" cy="2964469"/>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p:txBody>
      </p:sp>
      <p:sp>
        <p:nvSpPr>
          <p:cNvPr id="8" name="Text Placeholder 3">
            <a:extLst>
              <a:ext uri="{FF2B5EF4-FFF2-40B4-BE49-F238E27FC236}">
                <a16:creationId xmlns:a16="http://schemas.microsoft.com/office/drawing/2014/main" id="{6B17D88D-B351-9FBE-9840-08D8FE0FB469}"/>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19733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4 Points Gradient LT BG">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0F35DD7C-A8D8-733D-417A-68715C7245F4}"/>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3">
            <a:extLst>
              <a:ext uri="{FF2B5EF4-FFF2-40B4-BE49-F238E27FC236}">
                <a16:creationId xmlns:a16="http://schemas.microsoft.com/office/drawing/2014/main" id="{59B4F723-B9A8-7DA2-E48D-8B651E126ED5}"/>
              </a:ext>
            </a:extLst>
          </p:cNvPr>
          <p:cNvSpPr txBox="1"/>
          <p:nvPr/>
        </p:nvSpPr>
        <p:spPr>
          <a:xfrm>
            <a:off x="8562975" y="2546350"/>
            <a:ext cx="3017838"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5" name="Content BG 2">
            <a:extLst>
              <a:ext uri="{FF2B5EF4-FFF2-40B4-BE49-F238E27FC236}">
                <a16:creationId xmlns:a16="http://schemas.microsoft.com/office/drawing/2014/main" id="{1A151720-4F44-52F1-7BDF-2917A1A286C2}"/>
              </a:ext>
            </a:extLst>
          </p:cNvPr>
          <p:cNvSpPr txBox="1"/>
          <p:nvPr/>
        </p:nvSpPr>
        <p:spPr>
          <a:xfrm>
            <a:off x="4587875" y="2546350"/>
            <a:ext cx="3016250"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1">
            <a:extLst>
              <a:ext uri="{FF2B5EF4-FFF2-40B4-BE49-F238E27FC236}">
                <a16:creationId xmlns:a16="http://schemas.microsoft.com/office/drawing/2014/main" id="{EE8BE100-2814-4BED-876A-60F8BB9E244E}"/>
              </a:ext>
            </a:extLst>
          </p:cNvPr>
          <p:cNvSpPr txBox="1"/>
          <p:nvPr/>
        </p:nvSpPr>
        <p:spPr>
          <a:xfrm>
            <a:off x="611188" y="2546350"/>
            <a:ext cx="3017837"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5B2633FE-7B02-5531-80A3-0D875F8A6AF5}"/>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Header 3"/>
          <p:cNvSpPr>
            <a:spLocks noGrp="1"/>
          </p:cNvSpPr>
          <p:nvPr>
            <p:ph type="body" idx="24"/>
          </p:nvPr>
        </p:nvSpPr>
        <p:spPr>
          <a:xfrm>
            <a:off x="8561701"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11188"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1" name="Text Placeholder 3"/>
          <p:cNvSpPr>
            <a:spLocks noGrp="1"/>
          </p:cNvSpPr>
          <p:nvPr>
            <p:ph type="body" idx="25"/>
          </p:nvPr>
        </p:nvSpPr>
        <p:spPr>
          <a:xfrm>
            <a:off x="8561701"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2"/>
          <p:cNvSpPr>
            <a:spLocks noGrp="1"/>
          </p:cNvSpPr>
          <p:nvPr>
            <p:ph type="body" idx="15"/>
          </p:nvPr>
        </p:nvSpPr>
        <p:spPr>
          <a:xfrm>
            <a:off x="4587240"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1"/>
          <p:cNvSpPr>
            <a:spLocks noGrp="1"/>
          </p:cNvSpPr>
          <p:nvPr>
            <p:ph type="body" idx="13"/>
          </p:nvPr>
        </p:nvSpPr>
        <p:spPr>
          <a:xfrm>
            <a:off x="611188"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Picture Placeholder 1"/>
          <p:cNvSpPr>
            <a:spLocks noGrp="1"/>
          </p:cNvSpPr>
          <p:nvPr>
            <p:ph type="pic" sz="quarter" idx="20"/>
          </p:nvPr>
        </p:nvSpPr>
        <p:spPr>
          <a:xfrm>
            <a:off x="1798318"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3" name="Picture Placeholder 2"/>
          <p:cNvSpPr>
            <a:spLocks noGrp="1"/>
          </p:cNvSpPr>
          <p:nvPr>
            <p:ph type="pic" sz="quarter" idx="21"/>
          </p:nvPr>
        </p:nvSpPr>
        <p:spPr>
          <a:xfrm>
            <a:off x="5775960"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5" name="Picture Placeholder 3"/>
          <p:cNvSpPr>
            <a:spLocks noGrp="1"/>
          </p:cNvSpPr>
          <p:nvPr>
            <p:ph type="pic" sz="quarter" idx="23"/>
          </p:nvPr>
        </p:nvSpPr>
        <p:spPr>
          <a:xfrm>
            <a:off x="9752012"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8" name="Date Placeholder 2">
            <a:extLst>
              <a:ext uri="{FF2B5EF4-FFF2-40B4-BE49-F238E27FC236}">
                <a16:creationId xmlns:a16="http://schemas.microsoft.com/office/drawing/2014/main" id="{89ED54DE-377D-D455-776B-2E032D9BFF3F}"/>
              </a:ext>
            </a:extLst>
          </p:cNvPr>
          <p:cNvSpPr>
            <a:spLocks noGrp="1"/>
          </p:cNvSpPr>
          <p:nvPr>
            <p:ph type="dt" sz="half" idx="26"/>
          </p:nvPr>
        </p:nvSpPr>
        <p:spPr/>
        <p:txBody>
          <a:bodyPr/>
          <a:lstStyle>
            <a:lvl1pPr>
              <a:defRPr sz="700"/>
            </a:lvl1pPr>
          </a:lstStyle>
          <a:p>
            <a:pPr>
              <a:defRPr/>
            </a:pPr>
            <a:endParaRPr lang="en-US"/>
          </a:p>
        </p:txBody>
      </p:sp>
      <p:sp>
        <p:nvSpPr>
          <p:cNvPr id="9" name="Slide Number Placeholder 4">
            <a:extLst>
              <a:ext uri="{FF2B5EF4-FFF2-40B4-BE49-F238E27FC236}">
                <a16:creationId xmlns:a16="http://schemas.microsoft.com/office/drawing/2014/main" id="{9EE9EAE3-F506-BD2A-3405-EFA061BE8D3E}"/>
              </a:ext>
            </a:extLst>
          </p:cNvPr>
          <p:cNvSpPr>
            <a:spLocks noGrp="1"/>
          </p:cNvSpPr>
          <p:nvPr>
            <p:ph type="sldNum" sz="quarter" idx="27"/>
          </p:nvPr>
        </p:nvSpPr>
        <p:spPr/>
        <p:txBody>
          <a:bodyPr/>
          <a:lstStyle>
            <a:lvl1pPr>
              <a:defRPr sz="700" smtClean="0"/>
            </a:lvl1pPr>
          </a:lstStyle>
          <a:p>
            <a:pPr>
              <a:defRPr/>
            </a:pPr>
            <a:fld id="{A2A47AE4-8F6A-4B3A-9CC5-17228639B7BA}" type="slidenum">
              <a:rPr lang="en-US"/>
              <a:pPr>
                <a:defRPr/>
              </a:pPr>
              <a:t>‹#›</a:t>
            </a:fld>
            <a:endParaRPr lang="en-US"/>
          </a:p>
        </p:txBody>
      </p:sp>
      <p:sp>
        <p:nvSpPr>
          <p:cNvPr id="10" name="Text Placeholder 3">
            <a:extLst>
              <a:ext uri="{FF2B5EF4-FFF2-40B4-BE49-F238E27FC236}">
                <a16:creationId xmlns:a16="http://schemas.microsoft.com/office/drawing/2014/main" id="{6900EA23-3455-7E20-9E4C-48697E4FC85B}"/>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63776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oints Gradient LT BG">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FEF29567-5356-FDA9-69A0-5373C533C056}"/>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4">
            <a:extLst>
              <a:ext uri="{FF2B5EF4-FFF2-40B4-BE49-F238E27FC236}">
                <a16:creationId xmlns:a16="http://schemas.microsoft.com/office/drawing/2014/main" id="{75448816-5067-0FC3-234F-DDA36E32B016}"/>
              </a:ext>
            </a:extLst>
          </p:cNvPr>
          <p:cNvSpPr txBox="1"/>
          <p:nvPr/>
        </p:nvSpPr>
        <p:spPr>
          <a:xfrm>
            <a:off x="9024938" y="2546350"/>
            <a:ext cx="2557462" cy="3582988"/>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5" name="Content BG 3">
            <a:extLst>
              <a:ext uri="{FF2B5EF4-FFF2-40B4-BE49-F238E27FC236}">
                <a16:creationId xmlns:a16="http://schemas.microsoft.com/office/drawing/2014/main" id="{10D636F5-7658-D288-46FF-B1AF52B0404A}"/>
              </a:ext>
            </a:extLst>
          </p:cNvPr>
          <p:cNvSpPr txBox="1"/>
          <p:nvPr/>
        </p:nvSpPr>
        <p:spPr>
          <a:xfrm>
            <a:off x="6219825" y="2546350"/>
            <a:ext cx="2557463" cy="3587750"/>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2">
            <a:extLst>
              <a:ext uri="{FF2B5EF4-FFF2-40B4-BE49-F238E27FC236}">
                <a16:creationId xmlns:a16="http://schemas.microsoft.com/office/drawing/2014/main" id="{F4BC81B1-5B9C-0FD9-E6CE-57537B457101}"/>
              </a:ext>
            </a:extLst>
          </p:cNvPr>
          <p:cNvSpPr txBox="1"/>
          <p:nvPr/>
        </p:nvSpPr>
        <p:spPr>
          <a:xfrm>
            <a:off x="3414713"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1">
            <a:extLst>
              <a:ext uri="{FF2B5EF4-FFF2-40B4-BE49-F238E27FC236}">
                <a16:creationId xmlns:a16="http://schemas.microsoft.com/office/drawing/2014/main" id="{83FB13EC-30BB-C1AE-DCF3-D05EA21A775A}"/>
              </a:ext>
            </a:extLst>
          </p:cNvPr>
          <p:cNvSpPr txBox="1"/>
          <p:nvPr/>
        </p:nvSpPr>
        <p:spPr>
          <a:xfrm>
            <a:off x="611188"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8" name="Graphic 12">
            <a:extLst>
              <a:ext uri="{FF2B5EF4-FFF2-40B4-BE49-F238E27FC236}">
                <a16:creationId xmlns:a16="http://schemas.microsoft.com/office/drawing/2014/main" id="{B73671E4-F082-7B38-DF4B-08D20D334610}"/>
              </a:ext>
            </a:extLst>
          </p:cNvPr>
          <p:cNvPicPr>
            <a:picLocks noChangeAspect="1"/>
          </p:cNvPicPr>
          <p:nvPr/>
        </p:nvPicPr>
        <p:blipFill>
          <a:blip r:embed="rId2"/>
          <a:stretch>
            <a:fillRect/>
          </a:stretch>
        </p:blipFill>
        <p:spPr>
          <a:xfrm>
            <a:off x="11023600" y="319088"/>
            <a:ext cx="847725" cy="182562"/>
          </a:xfrm>
          <a:prstGeom prst="rect">
            <a:avLst/>
          </a:prstGeom>
        </p:spPr>
      </p:pic>
      <p:sp>
        <p:nvSpPr>
          <p:cNvPr id="9" name="TextBox 8">
            <a:extLst>
              <a:ext uri="{FF2B5EF4-FFF2-40B4-BE49-F238E27FC236}">
                <a16:creationId xmlns:a16="http://schemas.microsoft.com/office/drawing/2014/main" id="{04824186-EDB8-DD2F-2276-807319D956BA}"/>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20" name="Text Placeholder 4"/>
          <p:cNvSpPr>
            <a:spLocks noGrp="1"/>
          </p:cNvSpPr>
          <p:nvPr>
            <p:ph type="body" idx="19"/>
          </p:nvPr>
        </p:nvSpPr>
        <p:spPr>
          <a:xfrm>
            <a:off x="9024873" y="4581120"/>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Text Placeholder 3"/>
          <p:cNvSpPr>
            <a:spLocks noGrp="1"/>
          </p:cNvSpPr>
          <p:nvPr>
            <p:ph type="body" idx="17"/>
          </p:nvPr>
        </p:nvSpPr>
        <p:spPr>
          <a:xfrm>
            <a:off x="6216600"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2"/>
          <p:cNvSpPr>
            <a:spLocks noGrp="1"/>
          </p:cNvSpPr>
          <p:nvPr>
            <p:ph type="body" idx="15"/>
          </p:nvPr>
        </p:nvSpPr>
        <p:spPr>
          <a:xfrm>
            <a:off x="3413894"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1"/>
          <p:cNvSpPr>
            <a:spLocks noGrp="1"/>
          </p:cNvSpPr>
          <p:nvPr>
            <p:ph type="body" idx="13"/>
          </p:nvPr>
        </p:nvSpPr>
        <p:spPr>
          <a:xfrm>
            <a:off x="609598"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Header 4"/>
          <p:cNvSpPr>
            <a:spLocks noGrp="1"/>
          </p:cNvSpPr>
          <p:nvPr>
            <p:ph type="body" idx="18"/>
          </p:nvPr>
        </p:nvSpPr>
        <p:spPr>
          <a:xfrm>
            <a:off x="9024873" y="3542029"/>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Header 3"/>
          <p:cNvSpPr>
            <a:spLocks noGrp="1"/>
          </p:cNvSpPr>
          <p:nvPr>
            <p:ph type="body" idx="16"/>
          </p:nvPr>
        </p:nvSpPr>
        <p:spPr>
          <a:xfrm>
            <a:off x="6216600"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Header 2"/>
          <p:cNvSpPr>
            <a:spLocks noGrp="1"/>
          </p:cNvSpPr>
          <p:nvPr>
            <p:ph type="body" idx="14"/>
          </p:nvPr>
        </p:nvSpPr>
        <p:spPr>
          <a:xfrm>
            <a:off x="3413894"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09598"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Picture Placeholder 1"/>
          <p:cNvSpPr>
            <a:spLocks noGrp="1"/>
          </p:cNvSpPr>
          <p:nvPr>
            <p:ph type="pic" sz="quarter" idx="20"/>
          </p:nvPr>
        </p:nvSpPr>
        <p:spPr>
          <a:xfrm>
            <a:off x="1568720"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3" name="Picture Placeholder 2"/>
          <p:cNvSpPr>
            <a:spLocks noGrp="1"/>
          </p:cNvSpPr>
          <p:nvPr>
            <p:ph type="pic" sz="quarter" idx="21"/>
          </p:nvPr>
        </p:nvSpPr>
        <p:spPr>
          <a:xfrm>
            <a:off x="4372211"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4" name="Picture Placeholde 3"/>
          <p:cNvSpPr>
            <a:spLocks noGrp="1"/>
          </p:cNvSpPr>
          <p:nvPr>
            <p:ph type="pic" sz="quarter" idx="22"/>
          </p:nvPr>
        </p:nvSpPr>
        <p:spPr>
          <a:xfrm>
            <a:off x="7174927"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5" name="Picture Placeholder 4"/>
          <p:cNvSpPr>
            <a:spLocks noGrp="1"/>
          </p:cNvSpPr>
          <p:nvPr>
            <p:ph type="pic" sz="quarter" idx="23"/>
          </p:nvPr>
        </p:nvSpPr>
        <p:spPr>
          <a:xfrm>
            <a:off x="9921240"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10" name="Date Placeholder 2">
            <a:extLst>
              <a:ext uri="{FF2B5EF4-FFF2-40B4-BE49-F238E27FC236}">
                <a16:creationId xmlns:a16="http://schemas.microsoft.com/office/drawing/2014/main" id="{50505ADA-7402-EFE4-C19F-EA66DD422946}"/>
              </a:ext>
            </a:extLst>
          </p:cNvPr>
          <p:cNvSpPr>
            <a:spLocks noGrp="1"/>
          </p:cNvSpPr>
          <p:nvPr>
            <p:ph type="dt" sz="half" idx="24"/>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E4906B82-56DE-D174-66A9-88B61402FBB5}"/>
              </a:ext>
            </a:extLst>
          </p:cNvPr>
          <p:cNvSpPr>
            <a:spLocks noGrp="1"/>
          </p:cNvSpPr>
          <p:nvPr>
            <p:ph type="sldNum" sz="quarter" idx="25"/>
          </p:nvPr>
        </p:nvSpPr>
        <p:spPr/>
        <p:txBody>
          <a:bodyPr/>
          <a:lstStyle>
            <a:lvl1pPr>
              <a:defRPr sz="700" smtClean="0"/>
            </a:lvl1pPr>
          </a:lstStyle>
          <a:p>
            <a:pPr>
              <a:defRPr/>
            </a:pPr>
            <a:fld id="{1CA127E8-55DA-4D33-8905-41A604055552}" type="slidenum">
              <a:rPr lang="en-US"/>
              <a:pPr>
                <a:defRPr/>
              </a:pPr>
              <a:t>‹#›</a:t>
            </a:fld>
            <a:endParaRPr lang="en-US"/>
          </a:p>
        </p:txBody>
      </p:sp>
      <p:sp>
        <p:nvSpPr>
          <p:cNvPr id="13" name="Text Placeholder 3">
            <a:extLst>
              <a:ext uri="{FF2B5EF4-FFF2-40B4-BE49-F238E27FC236}">
                <a16:creationId xmlns:a16="http://schemas.microsoft.com/office/drawing/2014/main" id="{02BA16FE-EE42-FF0C-C328-BCE3EE4466A8}"/>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1416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oints Image Header">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DB249BAE-8CF6-E0DC-45C6-D406BC20A185}"/>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BG 3">
            <a:extLst>
              <a:ext uri="{FF2B5EF4-FFF2-40B4-BE49-F238E27FC236}">
                <a16:creationId xmlns:a16="http://schemas.microsoft.com/office/drawing/2014/main" id="{AC0DC753-8786-64C6-76C3-9DC1C084366C}"/>
              </a:ext>
            </a:extLst>
          </p:cNvPr>
          <p:cNvSpPr txBox="1"/>
          <p:nvPr/>
        </p:nvSpPr>
        <p:spPr>
          <a:xfrm>
            <a:off x="8561388" y="2546350"/>
            <a:ext cx="3017837"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2">
            <a:extLst>
              <a:ext uri="{FF2B5EF4-FFF2-40B4-BE49-F238E27FC236}">
                <a16:creationId xmlns:a16="http://schemas.microsoft.com/office/drawing/2014/main" id="{85E4F835-5C70-4D7E-A434-87393BE58BEE}"/>
              </a:ext>
            </a:extLst>
          </p:cNvPr>
          <p:cNvSpPr txBox="1"/>
          <p:nvPr/>
        </p:nvSpPr>
        <p:spPr>
          <a:xfrm>
            <a:off x="4587875" y="2546350"/>
            <a:ext cx="3016250" cy="3587750"/>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7" name="Content BG 1">
            <a:extLst>
              <a:ext uri="{FF2B5EF4-FFF2-40B4-BE49-F238E27FC236}">
                <a16:creationId xmlns:a16="http://schemas.microsoft.com/office/drawing/2014/main" id="{459E4FCA-3FD6-37CC-32A7-2E3CF0F3A104}"/>
              </a:ext>
            </a:extLst>
          </p:cNvPr>
          <p:cNvSpPr txBox="1"/>
          <p:nvPr/>
        </p:nvSpPr>
        <p:spPr>
          <a:xfrm>
            <a:off x="611188" y="2546350"/>
            <a:ext cx="3017837" cy="3587750"/>
          </a:xfrm>
          <a:prstGeom prst="roundRect">
            <a:avLst>
              <a:gd name="adj" fmla="val 4246"/>
            </a:avLst>
          </a:prstGeom>
          <a:solidFill>
            <a:srgbClr val="F2FA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8" name="TextBox 7">
            <a:extLst>
              <a:ext uri="{FF2B5EF4-FFF2-40B4-BE49-F238E27FC236}">
                <a16:creationId xmlns:a16="http://schemas.microsoft.com/office/drawing/2014/main" id="{DCD4BC23-452D-1DBB-B4A6-F1BCA871ED1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Header 3"/>
          <p:cNvSpPr>
            <a:spLocks noGrp="1"/>
          </p:cNvSpPr>
          <p:nvPr>
            <p:ph type="body" idx="24"/>
          </p:nvPr>
        </p:nvSpPr>
        <p:spPr>
          <a:xfrm>
            <a:off x="8561701"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11188" y="4374191"/>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Picture Placeholder 1"/>
          <p:cNvSpPr>
            <a:spLocks noGrp="1"/>
          </p:cNvSpPr>
          <p:nvPr>
            <p:ph type="pic" sz="quarter" idx="20"/>
          </p:nvPr>
        </p:nvSpPr>
        <p:spPr>
          <a:xfrm>
            <a:off x="609597"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4" name="Picture Placeholder 1"/>
          <p:cNvSpPr>
            <a:spLocks noGrp="1"/>
          </p:cNvSpPr>
          <p:nvPr>
            <p:ph type="pic" sz="quarter" idx="25"/>
          </p:nvPr>
        </p:nvSpPr>
        <p:spPr>
          <a:xfrm>
            <a:off x="4587241"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10" name="Picture Placeholder 1"/>
          <p:cNvSpPr>
            <a:spLocks noGrp="1"/>
          </p:cNvSpPr>
          <p:nvPr>
            <p:ph type="pic" sz="quarter" idx="26"/>
          </p:nvPr>
        </p:nvSpPr>
        <p:spPr>
          <a:xfrm>
            <a:off x="8561702" y="2546239"/>
            <a:ext cx="3017519" cy="1604932"/>
          </a:xfrm>
          <a:prstGeom prst="round2SameRect">
            <a:avLst>
              <a:gd name="adj1" fmla="val 6866"/>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9" name="Date Placeholder 2">
            <a:extLst>
              <a:ext uri="{FF2B5EF4-FFF2-40B4-BE49-F238E27FC236}">
                <a16:creationId xmlns:a16="http://schemas.microsoft.com/office/drawing/2014/main" id="{63D855A4-9CAC-1595-E84B-C547BA908885}"/>
              </a:ext>
            </a:extLst>
          </p:cNvPr>
          <p:cNvSpPr>
            <a:spLocks noGrp="1"/>
          </p:cNvSpPr>
          <p:nvPr>
            <p:ph type="dt" sz="half" idx="27"/>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EC9B46CF-4603-40F7-87C6-31898BB3715F}"/>
              </a:ext>
            </a:extLst>
          </p:cNvPr>
          <p:cNvSpPr>
            <a:spLocks noGrp="1"/>
          </p:cNvSpPr>
          <p:nvPr>
            <p:ph type="sldNum" sz="quarter" idx="28"/>
          </p:nvPr>
        </p:nvSpPr>
        <p:spPr/>
        <p:txBody>
          <a:bodyPr/>
          <a:lstStyle>
            <a:lvl1pPr>
              <a:defRPr sz="700" smtClean="0"/>
            </a:lvl1pPr>
          </a:lstStyle>
          <a:p>
            <a:pPr>
              <a:defRPr/>
            </a:pPr>
            <a:fld id="{58D714AE-E7FA-4958-AA0C-31789112D290}" type="slidenum">
              <a:rPr lang="en-US"/>
              <a:pPr>
                <a:defRPr/>
              </a:pPr>
              <a:t>‹#›</a:t>
            </a:fld>
            <a:endParaRPr lang="en-US"/>
          </a:p>
        </p:txBody>
      </p:sp>
      <p:sp>
        <p:nvSpPr>
          <p:cNvPr id="14" name="Text Placeholder 3">
            <a:extLst>
              <a:ext uri="{FF2B5EF4-FFF2-40B4-BE49-F238E27FC236}">
                <a16:creationId xmlns:a16="http://schemas.microsoft.com/office/drawing/2014/main" id="{10C3EFF3-F79B-3B4E-0D30-757CB5E0A0EA}"/>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4927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oints Image Header">
    <p:spTree>
      <p:nvGrpSpPr>
        <p:cNvPr id="1" name=""/>
        <p:cNvGrpSpPr/>
        <p:nvPr/>
      </p:nvGrpSpPr>
      <p:grpSpPr>
        <a:xfrm>
          <a:off x="0" y="0"/>
          <a:ext cx="0" cy="0"/>
          <a:chOff x="0" y="0"/>
          <a:chExt cx="0" cy="0"/>
        </a:xfrm>
      </p:grpSpPr>
      <p:sp>
        <p:nvSpPr>
          <p:cNvPr id="3" name="Gradient LT BG" hidden="1">
            <a:extLst>
              <a:ext uri="{FF2B5EF4-FFF2-40B4-BE49-F238E27FC236}">
                <a16:creationId xmlns:a16="http://schemas.microsoft.com/office/drawing/2014/main" id="{FB6599C5-6F76-5003-437C-FFBA55FD0312}"/>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BG 4">
            <a:extLst>
              <a:ext uri="{FF2B5EF4-FFF2-40B4-BE49-F238E27FC236}">
                <a16:creationId xmlns:a16="http://schemas.microsoft.com/office/drawing/2014/main" id="{E51DFF4A-64A5-ABE5-95D6-D04D71FFD7F9}"/>
              </a:ext>
            </a:extLst>
          </p:cNvPr>
          <p:cNvSpPr txBox="1"/>
          <p:nvPr/>
        </p:nvSpPr>
        <p:spPr>
          <a:xfrm>
            <a:off x="9024938" y="2546350"/>
            <a:ext cx="2557462" cy="3582988"/>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3">
            <a:extLst>
              <a:ext uri="{FF2B5EF4-FFF2-40B4-BE49-F238E27FC236}">
                <a16:creationId xmlns:a16="http://schemas.microsoft.com/office/drawing/2014/main" id="{B285B82F-0EB3-CADC-7C88-BBEFE55AE7D2}"/>
              </a:ext>
            </a:extLst>
          </p:cNvPr>
          <p:cNvSpPr txBox="1"/>
          <p:nvPr/>
        </p:nvSpPr>
        <p:spPr>
          <a:xfrm>
            <a:off x="6219825" y="2546350"/>
            <a:ext cx="2557463" cy="3587750"/>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2">
            <a:extLst>
              <a:ext uri="{FF2B5EF4-FFF2-40B4-BE49-F238E27FC236}">
                <a16:creationId xmlns:a16="http://schemas.microsoft.com/office/drawing/2014/main" id="{23143DFF-2557-CB36-E000-A05751EF17F7}"/>
              </a:ext>
            </a:extLst>
          </p:cNvPr>
          <p:cNvSpPr txBox="1"/>
          <p:nvPr/>
        </p:nvSpPr>
        <p:spPr>
          <a:xfrm>
            <a:off x="3414713" y="2546350"/>
            <a:ext cx="2557462" cy="3587750"/>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8" name="Content BG 1">
            <a:extLst>
              <a:ext uri="{FF2B5EF4-FFF2-40B4-BE49-F238E27FC236}">
                <a16:creationId xmlns:a16="http://schemas.microsoft.com/office/drawing/2014/main" id="{FA4A7FCE-191B-DBE8-CC50-DECD73BCC595}"/>
              </a:ext>
            </a:extLst>
          </p:cNvPr>
          <p:cNvSpPr txBox="1"/>
          <p:nvPr/>
        </p:nvSpPr>
        <p:spPr>
          <a:xfrm>
            <a:off x="611188" y="2546350"/>
            <a:ext cx="2557462" cy="3587750"/>
          </a:xfrm>
          <a:prstGeom prst="roundRect">
            <a:avLst>
              <a:gd name="adj" fmla="val 4246"/>
            </a:avLst>
          </a:prstGeom>
          <a:solidFill>
            <a:srgbClr val="F2FBF7"/>
          </a:soli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9" name="Graphic 12">
            <a:extLst>
              <a:ext uri="{FF2B5EF4-FFF2-40B4-BE49-F238E27FC236}">
                <a16:creationId xmlns:a16="http://schemas.microsoft.com/office/drawing/2014/main" id="{6B2BFE0A-11CB-E357-BAAA-8F8C89E5879D}"/>
              </a:ext>
            </a:extLst>
          </p:cNvPr>
          <p:cNvPicPr>
            <a:picLocks noChangeAspect="1"/>
          </p:cNvPicPr>
          <p:nvPr/>
        </p:nvPicPr>
        <p:blipFill>
          <a:blip r:embed="rId2"/>
          <a:stretch>
            <a:fillRect/>
          </a:stretch>
        </p:blipFill>
        <p:spPr>
          <a:xfrm>
            <a:off x="11023600" y="319088"/>
            <a:ext cx="847725" cy="182562"/>
          </a:xfrm>
          <a:prstGeom prst="rect">
            <a:avLst/>
          </a:prstGeom>
        </p:spPr>
      </p:pic>
      <p:sp>
        <p:nvSpPr>
          <p:cNvPr id="10" name="TextBox 9">
            <a:extLst>
              <a:ext uri="{FF2B5EF4-FFF2-40B4-BE49-F238E27FC236}">
                <a16:creationId xmlns:a16="http://schemas.microsoft.com/office/drawing/2014/main" id="{9BD9981B-3711-A373-5E9C-9D72A84DB16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19" name="Header 4"/>
          <p:cNvSpPr>
            <a:spLocks noGrp="1"/>
          </p:cNvSpPr>
          <p:nvPr>
            <p:ph type="body" idx="18"/>
          </p:nvPr>
        </p:nvSpPr>
        <p:spPr>
          <a:xfrm>
            <a:off x="9024873" y="4592240"/>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Header 3"/>
          <p:cNvSpPr>
            <a:spLocks noGrp="1"/>
          </p:cNvSpPr>
          <p:nvPr>
            <p:ph type="body" idx="16"/>
          </p:nvPr>
        </p:nvSpPr>
        <p:spPr>
          <a:xfrm>
            <a:off x="6216600"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Header 2"/>
          <p:cNvSpPr>
            <a:spLocks noGrp="1"/>
          </p:cNvSpPr>
          <p:nvPr>
            <p:ph type="body" idx="14"/>
          </p:nvPr>
        </p:nvSpPr>
        <p:spPr>
          <a:xfrm>
            <a:off x="3413894"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09598" y="4596975"/>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icture Placeholder 1"/>
          <p:cNvSpPr>
            <a:spLocks noGrp="1"/>
          </p:cNvSpPr>
          <p:nvPr>
            <p:ph type="pic" sz="quarter" idx="20"/>
          </p:nvPr>
        </p:nvSpPr>
        <p:spPr>
          <a:xfrm>
            <a:off x="609597"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13" name="Picture Placeholder 1"/>
          <p:cNvSpPr>
            <a:spLocks noGrp="1"/>
          </p:cNvSpPr>
          <p:nvPr>
            <p:ph type="pic" sz="quarter" idx="21"/>
          </p:nvPr>
        </p:nvSpPr>
        <p:spPr>
          <a:xfrm>
            <a:off x="3415484"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21" name="Picture Placeholder 1"/>
          <p:cNvSpPr>
            <a:spLocks noGrp="1"/>
          </p:cNvSpPr>
          <p:nvPr>
            <p:ph type="pic" sz="quarter" idx="22"/>
          </p:nvPr>
        </p:nvSpPr>
        <p:spPr>
          <a:xfrm>
            <a:off x="6219781"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27" name="Picture Placeholder 1"/>
          <p:cNvSpPr>
            <a:spLocks noGrp="1"/>
          </p:cNvSpPr>
          <p:nvPr>
            <p:ph type="pic" sz="quarter" idx="23"/>
          </p:nvPr>
        </p:nvSpPr>
        <p:spPr>
          <a:xfrm>
            <a:off x="9024872" y="2546239"/>
            <a:ext cx="2556735" cy="1604932"/>
          </a:xfrm>
          <a:prstGeom prst="round2SameRect">
            <a:avLst>
              <a:gd name="adj1" fmla="val 5552"/>
              <a:gd name="adj2" fmla="val 0"/>
            </a:avLst>
          </a:prstGeom>
          <a:solidFill>
            <a:schemeClr val="bg1"/>
          </a:solidFill>
        </p:spPr>
        <p:txBody>
          <a:bodyPr rtlCol="0">
            <a:noAutofit/>
          </a:bodyPr>
          <a:lstStyle>
            <a:lvl1pPr marL="0" indent="0" algn="ctr">
              <a:buNone/>
              <a:defRPr sz="1200"/>
            </a:lvl1pPr>
          </a:lstStyle>
          <a:p>
            <a:pPr lvl="0"/>
            <a:r>
              <a:rPr lang="en-GB" noProof="0"/>
              <a:t>Click icon to add picture</a:t>
            </a:r>
            <a:endParaRPr lang="en-US" noProof="0"/>
          </a:p>
        </p:txBody>
      </p:sp>
      <p:sp>
        <p:nvSpPr>
          <p:cNvPr id="12" name="Date Placeholder 2">
            <a:extLst>
              <a:ext uri="{FF2B5EF4-FFF2-40B4-BE49-F238E27FC236}">
                <a16:creationId xmlns:a16="http://schemas.microsoft.com/office/drawing/2014/main" id="{0ED9BF95-9EB7-9D91-CA23-B96CA5C3E9B1}"/>
              </a:ext>
            </a:extLst>
          </p:cNvPr>
          <p:cNvSpPr>
            <a:spLocks noGrp="1"/>
          </p:cNvSpPr>
          <p:nvPr>
            <p:ph type="dt" sz="half" idx="24"/>
          </p:nvPr>
        </p:nvSpPr>
        <p:spPr/>
        <p:txBody>
          <a:bodyPr/>
          <a:lstStyle>
            <a:lvl1pPr>
              <a:defRPr sz="700"/>
            </a:lvl1pPr>
          </a:lstStyle>
          <a:p>
            <a:pPr>
              <a:defRPr/>
            </a:pPr>
            <a:endParaRPr lang="en-US"/>
          </a:p>
        </p:txBody>
      </p:sp>
      <p:sp>
        <p:nvSpPr>
          <p:cNvPr id="14" name="Slide Number Placeholder 4">
            <a:extLst>
              <a:ext uri="{FF2B5EF4-FFF2-40B4-BE49-F238E27FC236}">
                <a16:creationId xmlns:a16="http://schemas.microsoft.com/office/drawing/2014/main" id="{A89AE5B0-44D7-7393-06A4-4F50511D9966}"/>
              </a:ext>
            </a:extLst>
          </p:cNvPr>
          <p:cNvSpPr>
            <a:spLocks noGrp="1"/>
          </p:cNvSpPr>
          <p:nvPr>
            <p:ph type="sldNum" sz="quarter" idx="25"/>
          </p:nvPr>
        </p:nvSpPr>
        <p:spPr/>
        <p:txBody>
          <a:bodyPr/>
          <a:lstStyle>
            <a:lvl1pPr>
              <a:defRPr sz="700" smtClean="0"/>
            </a:lvl1pPr>
          </a:lstStyle>
          <a:p>
            <a:pPr>
              <a:defRPr/>
            </a:pPr>
            <a:fld id="{1F91689E-9751-4533-9E1D-65B109AA7474}" type="slidenum">
              <a:rPr lang="en-US"/>
              <a:pPr>
                <a:defRPr/>
              </a:pPr>
              <a:t>‹#›</a:t>
            </a:fld>
            <a:endParaRPr lang="en-US"/>
          </a:p>
        </p:txBody>
      </p:sp>
      <p:sp>
        <p:nvSpPr>
          <p:cNvPr id="16" name="Text Placeholder 3">
            <a:extLst>
              <a:ext uri="{FF2B5EF4-FFF2-40B4-BE49-F238E27FC236}">
                <a16:creationId xmlns:a16="http://schemas.microsoft.com/office/drawing/2014/main" id="{7F57AE5C-7110-E3EC-BF97-E459DEC538A4}"/>
              </a:ext>
            </a:extLst>
          </p:cNvPr>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23990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A279A-D959-AA61-37FC-A85D0B85E3B8}"/>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p>
            <a:r>
              <a:rPr lang="en-GB"/>
              <a:t>Click to edit Master title style</a:t>
            </a:r>
            <a:endParaRPr lang="en-US"/>
          </a:p>
        </p:txBody>
      </p:sp>
      <p:sp>
        <p:nvSpPr>
          <p:cNvPr id="4" name="Date Placeholder 2">
            <a:extLst>
              <a:ext uri="{FF2B5EF4-FFF2-40B4-BE49-F238E27FC236}">
                <a16:creationId xmlns:a16="http://schemas.microsoft.com/office/drawing/2014/main" id="{5E3A79F9-A91D-DB41-93C3-AE5B8CD87D92}"/>
              </a:ext>
            </a:extLst>
          </p:cNvPr>
          <p:cNvSpPr>
            <a:spLocks noGrp="1"/>
          </p:cNvSpPr>
          <p:nvPr>
            <p:ph type="dt" sz="half" idx="10"/>
          </p:nvPr>
        </p:nvSpPr>
        <p:spPr/>
        <p:txBody>
          <a:bodyPr/>
          <a:lstStyle>
            <a:lvl1pPr>
              <a:defRPr sz="700"/>
            </a:lvl1pPr>
          </a:lstStyle>
          <a:p>
            <a:pPr>
              <a:defRPr/>
            </a:pPr>
            <a:endParaRPr lang="en-US"/>
          </a:p>
        </p:txBody>
      </p:sp>
      <p:sp>
        <p:nvSpPr>
          <p:cNvPr id="5" name="Slide Number Placeholder 4">
            <a:extLst>
              <a:ext uri="{FF2B5EF4-FFF2-40B4-BE49-F238E27FC236}">
                <a16:creationId xmlns:a16="http://schemas.microsoft.com/office/drawing/2014/main" id="{6C04CC3E-9DC8-E1FE-AC7F-E63846BBA123}"/>
              </a:ext>
            </a:extLst>
          </p:cNvPr>
          <p:cNvSpPr>
            <a:spLocks noGrp="1"/>
          </p:cNvSpPr>
          <p:nvPr>
            <p:ph type="sldNum" sz="quarter" idx="11"/>
          </p:nvPr>
        </p:nvSpPr>
        <p:spPr/>
        <p:txBody>
          <a:bodyPr/>
          <a:lstStyle>
            <a:lvl1pPr>
              <a:defRPr sz="700" smtClean="0"/>
            </a:lvl1pPr>
          </a:lstStyle>
          <a:p>
            <a:pPr>
              <a:defRPr/>
            </a:pPr>
            <a:fld id="{04C23A33-23E4-44B2-9E8B-0073120503B5}" type="slidenum">
              <a:rPr lang="en-US"/>
              <a:pPr>
                <a:defRPr/>
              </a:pPr>
              <a:t>‹#›</a:t>
            </a:fld>
            <a:endParaRPr lang="en-US"/>
          </a:p>
        </p:txBody>
      </p:sp>
    </p:spTree>
    <p:extLst>
      <p:ext uri="{BB962C8B-B14F-4D97-AF65-F5344CB8AC3E}">
        <p14:creationId xmlns:p14="http://schemas.microsoft.com/office/powerpoint/2010/main" val="2922039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788D7-5137-F40C-BFC1-9790DD489DF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7"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Date Placeholder 2">
            <a:extLst>
              <a:ext uri="{FF2B5EF4-FFF2-40B4-BE49-F238E27FC236}">
                <a16:creationId xmlns:a16="http://schemas.microsoft.com/office/drawing/2014/main" id="{299F85FD-8639-CF86-5870-0CBB0FB292FC}"/>
              </a:ext>
            </a:extLst>
          </p:cNvPr>
          <p:cNvSpPr>
            <a:spLocks noGrp="1"/>
          </p:cNvSpPr>
          <p:nvPr>
            <p:ph type="dt" sz="half" idx="10"/>
          </p:nvPr>
        </p:nvSpPr>
        <p:spPr/>
        <p:txBody>
          <a:bodyPr/>
          <a:lstStyle>
            <a:lvl1pPr>
              <a:defRPr sz="700"/>
            </a:lvl1pPr>
          </a:lstStyle>
          <a:p>
            <a:pPr>
              <a:defRPr/>
            </a:pPr>
            <a:endParaRPr lang="en-US"/>
          </a:p>
        </p:txBody>
      </p:sp>
      <p:sp>
        <p:nvSpPr>
          <p:cNvPr id="5" name="Slide Number Placeholder 4">
            <a:extLst>
              <a:ext uri="{FF2B5EF4-FFF2-40B4-BE49-F238E27FC236}">
                <a16:creationId xmlns:a16="http://schemas.microsoft.com/office/drawing/2014/main" id="{C8151940-0322-DC4A-26E2-50780E324425}"/>
              </a:ext>
            </a:extLst>
          </p:cNvPr>
          <p:cNvSpPr>
            <a:spLocks noGrp="1"/>
          </p:cNvSpPr>
          <p:nvPr>
            <p:ph type="sldNum" sz="quarter" idx="11"/>
          </p:nvPr>
        </p:nvSpPr>
        <p:spPr/>
        <p:txBody>
          <a:bodyPr/>
          <a:lstStyle>
            <a:lvl1pPr>
              <a:defRPr sz="700" smtClean="0"/>
            </a:lvl1pPr>
          </a:lstStyle>
          <a:p>
            <a:pPr>
              <a:defRPr/>
            </a:pPr>
            <a:fld id="{2C7EA1D1-C88D-42B9-B817-6F139F315D57}" type="slidenum">
              <a:rPr lang="en-US"/>
              <a:pPr>
                <a:defRPr/>
              </a:pPr>
              <a:t>‹#›</a:t>
            </a:fld>
            <a:endParaRPr lang="en-US"/>
          </a:p>
        </p:txBody>
      </p:sp>
    </p:spTree>
    <p:extLst>
      <p:ext uri="{BB962C8B-B14F-4D97-AF65-F5344CB8AC3E}">
        <p14:creationId xmlns:p14="http://schemas.microsoft.com/office/powerpoint/2010/main" val="164423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2 Logos">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EA704A1A-B893-E95F-34CF-EDD67A230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9FAB082F-485F-3FE6-0620-C6BC91F7335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13BCC97E-2E35-5D2E-0845-913C4757537E}"/>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DCF22064-B760-8837-21A0-2B529C021EEC}"/>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41913180-2393-35C7-575E-276070AA2A2D}"/>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C7628BAA-E356-5515-0764-AE00B240F712}"/>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8BD50615-908E-5DA9-61EC-AB2257930B28}"/>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76771982-A500-A0BE-25EF-DF9D8EBA1CEC}"/>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D61A28F2-FE5E-F328-FFC3-AF748E499201}"/>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EB28ABBF-A84E-7AF9-289D-6528A14A5510}"/>
              </a:ext>
            </a:extLst>
          </p:cNvPr>
          <p:cNvGrpSpPr>
            <a:grpSpLocks/>
          </p:cNvGrpSpPr>
          <p:nvPr/>
        </p:nvGrpSpPr>
        <p:grpSpPr bwMode="auto">
          <a:xfrm>
            <a:off x="1031875" y="0"/>
            <a:ext cx="10401300" cy="209550"/>
            <a:chOff x="0" y="6629372"/>
            <a:chExt cx="11523823" cy="233029"/>
          </a:xfrm>
        </p:grpSpPr>
        <p:pic>
          <p:nvPicPr>
            <p:cNvPr id="14" name="Graphic 17">
              <a:extLst>
                <a:ext uri="{FF2B5EF4-FFF2-40B4-BE49-F238E27FC236}">
                  <a16:creationId xmlns:a16="http://schemas.microsoft.com/office/drawing/2014/main" id="{5BBB2004-6B20-1025-F73B-6FFD423C5976}"/>
                </a:ext>
              </a:extLst>
            </p:cNvPr>
            <p:cNvPicPr/>
            <p:nvPr/>
          </p:nvPicPr>
          <p:blipFill>
            <a:blip r:embed="rId4"/>
            <a:stretch>
              <a:fillRect/>
            </a:stretch>
          </p:blipFill>
          <p:spPr>
            <a:xfrm>
              <a:off x="0" y="6629372"/>
              <a:ext cx="773883" cy="233029"/>
            </a:xfrm>
            <a:prstGeom prst="rect">
              <a:avLst/>
            </a:prstGeom>
          </p:spPr>
        </p:pic>
        <p:pic>
          <p:nvPicPr>
            <p:cNvPr id="16" name="Graphic 18">
              <a:extLst>
                <a:ext uri="{FF2B5EF4-FFF2-40B4-BE49-F238E27FC236}">
                  <a16:creationId xmlns:a16="http://schemas.microsoft.com/office/drawing/2014/main" id="{B04973B1-832C-BBAF-C9BB-E24544450410}"/>
                </a:ext>
              </a:extLst>
            </p:cNvPr>
            <p:cNvPicPr/>
            <p:nvPr/>
          </p:nvPicPr>
          <p:blipFill>
            <a:blip r:embed="rId4"/>
            <a:stretch>
              <a:fillRect/>
            </a:stretch>
          </p:blipFill>
          <p:spPr>
            <a:xfrm>
              <a:off x="7635061" y="6629372"/>
              <a:ext cx="773883" cy="233029"/>
            </a:xfrm>
            <a:prstGeom prst="rect">
              <a:avLst/>
            </a:prstGeom>
          </p:spPr>
        </p:pic>
        <p:pic>
          <p:nvPicPr>
            <p:cNvPr id="17" name="Graphic 19">
              <a:extLst>
                <a:ext uri="{FF2B5EF4-FFF2-40B4-BE49-F238E27FC236}">
                  <a16:creationId xmlns:a16="http://schemas.microsoft.com/office/drawing/2014/main" id="{1A56301A-4D4E-02CC-FA81-8B9878BC138C}"/>
                </a:ext>
              </a:extLst>
            </p:cNvPr>
            <p:cNvPicPr/>
            <p:nvPr/>
          </p:nvPicPr>
          <p:blipFill>
            <a:blip r:embed="rId4"/>
            <a:stretch>
              <a:fillRect/>
            </a:stretch>
          </p:blipFill>
          <p:spPr>
            <a:xfrm>
              <a:off x="10749940" y="6629372"/>
              <a:ext cx="773883" cy="233029"/>
            </a:xfrm>
            <a:prstGeom prst="rect">
              <a:avLst/>
            </a:prstGeom>
          </p:spPr>
        </p:pic>
      </p:grpSp>
      <p:pic>
        <p:nvPicPr>
          <p:cNvPr id="18" name="ninjaOne Logo">
            <a:extLst>
              <a:ext uri="{FF2B5EF4-FFF2-40B4-BE49-F238E27FC236}">
                <a16:creationId xmlns:a16="http://schemas.microsoft.com/office/drawing/2014/main" id="{8133E1BC-D794-AAD1-7205-FEF8EBE767AE}"/>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9" name="Straight Connector 18">
            <a:extLst>
              <a:ext uri="{FF2B5EF4-FFF2-40B4-BE49-F238E27FC236}">
                <a16:creationId xmlns:a16="http://schemas.microsoft.com/office/drawing/2014/main" id="{D836AB46-735B-182C-EDBE-2700DA9475D1}"/>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ABF84C5-207C-7849-7F50-49FC39446B5F}"/>
              </a:ext>
            </a:extLst>
          </p:cNvPr>
          <p:cNvSpPr>
            <a:spLocks/>
          </p:cNvSpPr>
          <p:nvPr/>
        </p:nvSpPr>
        <p:spPr>
          <a:xfrm>
            <a:off x="6786563" y="1444625"/>
            <a:ext cx="4729162" cy="2339975"/>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Plus Sign 21">
            <a:extLst>
              <a:ext uri="{FF2B5EF4-FFF2-40B4-BE49-F238E27FC236}">
                <a16:creationId xmlns:a16="http://schemas.microsoft.com/office/drawing/2014/main" id="{F94773A5-6845-EF40-3901-C940B7A27DDE}"/>
              </a:ext>
            </a:extLst>
          </p:cNvPr>
          <p:cNvSpPr/>
          <p:nvPr/>
        </p:nvSpPr>
        <p:spPr>
          <a:xfrm>
            <a:off x="8928100" y="2390775"/>
            <a:ext cx="446088" cy="446088"/>
          </a:xfrm>
          <a:prstGeom prst="mathPlus">
            <a:avLst>
              <a:gd name="adj1" fmla="val 0"/>
            </a:avLst>
          </a:prstGeom>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Box 22">
            <a:extLst>
              <a:ext uri="{FF2B5EF4-FFF2-40B4-BE49-F238E27FC236}">
                <a16:creationId xmlns:a16="http://schemas.microsoft.com/office/drawing/2014/main" id="{CC12991F-F818-F83F-4A49-E39F116ACDB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GB"/>
              <a:t>Click to edit Master title style</a:t>
            </a:r>
            <a:endParaRPr lang="en-US"/>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5" name="Picture Placeholder 14"/>
          <p:cNvSpPr>
            <a:spLocks noGrp="1"/>
          </p:cNvSpPr>
          <p:nvPr>
            <p:ph type="pic" sz="quarter" idx="12"/>
          </p:nvPr>
        </p:nvSpPr>
        <p:spPr>
          <a:xfrm>
            <a:off x="7147660" y="1927068"/>
            <a:ext cx="1620145" cy="1374775"/>
          </a:xfrm>
        </p:spPr>
        <p:txBody>
          <a:bodyPr rtlCol="0">
            <a:noAutofit/>
          </a:bodyPr>
          <a:lstStyle>
            <a:lvl1pPr marL="0" indent="0" algn="ctr">
              <a:buNone/>
              <a:defRPr/>
            </a:lvl1pPr>
          </a:lstStyle>
          <a:p>
            <a:pPr lvl="0"/>
            <a:r>
              <a:rPr lang="en-GB" noProof="0"/>
              <a:t>Click icon to add picture</a:t>
            </a:r>
            <a:endParaRPr lang="en-US" noProof="0"/>
          </a:p>
        </p:txBody>
      </p:sp>
      <p:sp>
        <p:nvSpPr>
          <p:cNvPr id="20" name="Picture Placeholder 14"/>
          <p:cNvSpPr>
            <a:spLocks noGrp="1"/>
          </p:cNvSpPr>
          <p:nvPr>
            <p:ph type="pic" sz="quarter" idx="13"/>
          </p:nvPr>
        </p:nvSpPr>
        <p:spPr>
          <a:xfrm>
            <a:off x="9533953" y="1927068"/>
            <a:ext cx="1620145" cy="1374775"/>
          </a:xfrm>
        </p:spPr>
        <p:txBody>
          <a:bodyPr rtlCol="0">
            <a:noAutofit/>
          </a:bodyPr>
          <a:lstStyle>
            <a:lvl1pPr marL="0" indent="0" algn="ctr">
              <a:buNone/>
              <a:defRPr/>
            </a:lvl1pPr>
          </a:lstStyle>
          <a:p>
            <a:pPr lvl="0"/>
            <a:r>
              <a:rPr lang="en-GB" noProof="0"/>
              <a:t>Click icon to add picture</a:t>
            </a:r>
            <a:endParaRPr lang="en-US" noProof="0"/>
          </a:p>
        </p:txBody>
      </p:sp>
    </p:spTree>
    <p:extLst>
      <p:ext uri="{BB962C8B-B14F-4D97-AF65-F5344CB8AC3E}">
        <p14:creationId xmlns:p14="http://schemas.microsoft.com/office/powerpoint/2010/main" val="4242649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BD140-F45F-3F76-306A-C7B8E1521698}"/>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Date Placeholder 1">
            <a:extLst>
              <a:ext uri="{FF2B5EF4-FFF2-40B4-BE49-F238E27FC236}">
                <a16:creationId xmlns:a16="http://schemas.microsoft.com/office/drawing/2014/main" id="{792CE2ED-0075-AF52-0EDB-ECDFB3A601BF}"/>
              </a:ext>
            </a:extLst>
          </p:cNvPr>
          <p:cNvSpPr>
            <a:spLocks noGrp="1"/>
          </p:cNvSpPr>
          <p:nvPr>
            <p:ph type="dt" sz="half" idx="10"/>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E6D40E9-EE80-AA90-3E13-04A20AD2DB41}"/>
              </a:ext>
            </a:extLst>
          </p:cNvPr>
          <p:cNvSpPr>
            <a:spLocks noGrp="1"/>
          </p:cNvSpPr>
          <p:nvPr>
            <p:ph type="sldNum" sz="quarter" idx="11"/>
          </p:nvPr>
        </p:nvSpPr>
        <p:spPr/>
        <p:txBody>
          <a:bodyPr/>
          <a:lstStyle>
            <a:lvl1pPr>
              <a:defRPr/>
            </a:lvl1pPr>
          </a:lstStyle>
          <a:p>
            <a:pPr>
              <a:defRPr/>
            </a:pPr>
            <a:fld id="{71DE461A-E60B-428A-B952-4E3494D16188}" type="slidenum">
              <a:rPr lang="en-US"/>
              <a:pPr>
                <a:defRPr/>
              </a:pPr>
              <a:t>‹#›</a:t>
            </a:fld>
            <a:endParaRPr lang="en-US"/>
          </a:p>
        </p:txBody>
      </p:sp>
    </p:spTree>
    <p:extLst>
      <p:ext uri="{BB962C8B-B14F-4D97-AF65-F5344CB8AC3E}">
        <p14:creationId xmlns:p14="http://schemas.microsoft.com/office/powerpoint/2010/main" val="3658442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EAED9-DB63-0843-A642-F2B7037ABEC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Box 2">
            <a:extLst>
              <a:ext uri="{FF2B5EF4-FFF2-40B4-BE49-F238E27FC236}">
                <a16:creationId xmlns:a16="http://schemas.microsoft.com/office/drawing/2014/main" id="{05DE9A4B-611A-B53C-A9EE-2938CCCD2A2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4" name="Date Placeholder 1">
            <a:extLst>
              <a:ext uri="{FF2B5EF4-FFF2-40B4-BE49-F238E27FC236}">
                <a16:creationId xmlns:a16="http://schemas.microsoft.com/office/drawing/2014/main" id="{2E40858A-73AF-5C91-4FEB-35E15C577747}"/>
              </a:ext>
            </a:extLst>
          </p:cNvPr>
          <p:cNvSpPr>
            <a:spLocks noGrp="1"/>
          </p:cNvSpPr>
          <p:nvPr>
            <p:ph type="dt" sz="half"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8D564549-D5E4-D075-188D-53E828E0395E}"/>
              </a:ext>
            </a:extLst>
          </p:cNvPr>
          <p:cNvSpPr>
            <a:spLocks noGrp="1"/>
          </p:cNvSpPr>
          <p:nvPr>
            <p:ph type="sldNum" sz="quarter" idx="11"/>
          </p:nvPr>
        </p:nvSpPr>
        <p:spPr/>
        <p:txBody>
          <a:bodyPr/>
          <a:lstStyle>
            <a:lvl1pPr>
              <a:defRPr/>
            </a:lvl1pPr>
          </a:lstStyle>
          <a:p>
            <a:pPr>
              <a:defRPr/>
            </a:pPr>
            <a:fld id="{73D061B9-11F9-415F-B628-9372E5ABA5F0}" type="slidenum">
              <a:rPr lang="en-US"/>
              <a:pPr>
                <a:defRPr/>
              </a:pPr>
              <a:t>‹#›</a:t>
            </a:fld>
            <a:endParaRPr lang="en-US"/>
          </a:p>
        </p:txBody>
      </p:sp>
    </p:spTree>
    <p:extLst>
      <p:ext uri="{BB962C8B-B14F-4D97-AF65-F5344CB8AC3E}">
        <p14:creationId xmlns:p14="http://schemas.microsoft.com/office/powerpoint/2010/main" val="2864849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ght Gr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B05FF-D12A-3DEC-E1F1-8753A4BDF48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cxnSp>
        <p:nvCxnSpPr>
          <p:cNvPr id="4" name="Straight Connector 3">
            <a:extLst>
              <a:ext uri="{FF2B5EF4-FFF2-40B4-BE49-F238E27FC236}">
                <a16:creationId xmlns:a16="http://schemas.microsoft.com/office/drawing/2014/main" id="{317830A3-8D64-CCEA-A0C6-23BDD40C0E83}"/>
              </a:ext>
            </a:extLst>
          </p:cNvPr>
          <p:cNvCxnSpPr>
            <a:cxnSpLocks/>
          </p:cNvCxnSpPr>
          <p:nvPr/>
        </p:nvCxnSpPr>
        <p:spPr>
          <a:xfrm>
            <a:off x="5105400" y="3429000"/>
            <a:ext cx="6477000"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6E9F7E-1123-C007-3540-54412820BA3F}"/>
              </a:ext>
            </a:extLst>
          </p:cNvPr>
          <p:cNvCxnSpPr>
            <a:cxnSpLocks/>
          </p:cNvCxnSpPr>
          <p:nvPr/>
        </p:nvCxnSpPr>
        <p:spPr>
          <a:xfrm flipH="1">
            <a:off x="8343900" y="1019175"/>
            <a:ext cx="0" cy="48514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598" y="1018504"/>
            <a:ext cx="4162427" cy="1738764"/>
          </a:xfrm>
        </p:spPr>
        <p:txBody>
          <a:bodyPr anchor="t"/>
          <a:lstStyle>
            <a:lvl1pPr>
              <a:defRPr sz="3200"/>
            </a:lvl1pPr>
          </a:lstStyle>
          <a:p>
            <a:r>
              <a:rPr lang="en-GB"/>
              <a:t>Click to edit Master title style</a:t>
            </a:r>
            <a:endParaRPr lang="en-US"/>
          </a:p>
        </p:txBody>
      </p:sp>
      <p:sp>
        <p:nvSpPr>
          <p:cNvPr id="9" name="Content Placeholder 1"/>
          <p:cNvSpPr>
            <a:spLocks noGrp="1"/>
          </p:cNvSpPr>
          <p:nvPr>
            <p:ph sz="quarter" idx="13"/>
          </p:nvPr>
        </p:nvSpPr>
        <p:spPr>
          <a:xfrm>
            <a:off x="5105401" y="1018504"/>
            <a:ext cx="3017520" cy="22733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1"/>
          <p:cNvSpPr>
            <a:spLocks noGrp="1"/>
          </p:cNvSpPr>
          <p:nvPr>
            <p:ph sz="quarter" idx="14"/>
          </p:nvPr>
        </p:nvSpPr>
        <p:spPr>
          <a:xfrm>
            <a:off x="8564882" y="1018504"/>
            <a:ext cx="3017520" cy="22733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1"/>
          <p:cNvSpPr>
            <a:spLocks noGrp="1"/>
          </p:cNvSpPr>
          <p:nvPr>
            <p:ph sz="quarter" idx="15"/>
          </p:nvPr>
        </p:nvSpPr>
        <p:spPr>
          <a:xfrm>
            <a:off x="5105400" y="3566161"/>
            <a:ext cx="3017520" cy="2304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1"/>
          <p:cNvSpPr>
            <a:spLocks noGrp="1"/>
          </p:cNvSpPr>
          <p:nvPr>
            <p:ph sz="quarter" idx="16"/>
          </p:nvPr>
        </p:nvSpPr>
        <p:spPr>
          <a:xfrm>
            <a:off x="8564882" y="3566161"/>
            <a:ext cx="3017520" cy="2304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Date Placeholder 4">
            <a:extLst>
              <a:ext uri="{FF2B5EF4-FFF2-40B4-BE49-F238E27FC236}">
                <a16:creationId xmlns:a16="http://schemas.microsoft.com/office/drawing/2014/main" id="{4B7D1FB3-42E8-3F85-5539-B94F7DEFD4C4}"/>
              </a:ext>
            </a:extLst>
          </p:cNvPr>
          <p:cNvSpPr>
            <a:spLocks noGrp="1"/>
          </p:cNvSpPr>
          <p:nvPr>
            <p:ph type="dt" sz="half" idx="17"/>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EBABB7A-C21A-FE1B-E247-7E57012C14FD}"/>
              </a:ext>
            </a:extLst>
          </p:cNvPr>
          <p:cNvSpPr>
            <a:spLocks noGrp="1"/>
          </p:cNvSpPr>
          <p:nvPr>
            <p:ph type="sldNum" sz="quarter" idx="18"/>
          </p:nvPr>
        </p:nvSpPr>
        <p:spPr/>
        <p:txBody>
          <a:bodyPr/>
          <a:lstStyle>
            <a:lvl1pPr>
              <a:defRPr/>
            </a:lvl1pPr>
          </a:lstStyle>
          <a:p>
            <a:pPr>
              <a:defRPr/>
            </a:pPr>
            <a:fld id="{36E788C7-B76D-4EE8-8ED5-EFA44A178A8E}" type="slidenum">
              <a:rPr lang="en-US"/>
              <a:pPr>
                <a:defRPr/>
              </a:pPr>
              <a:t>‹#›</a:t>
            </a:fld>
            <a:endParaRPr lang="en-US"/>
          </a:p>
        </p:txBody>
      </p:sp>
    </p:spTree>
    <p:extLst>
      <p:ext uri="{BB962C8B-B14F-4D97-AF65-F5344CB8AC3E}">
        <p14:creationId xmlns:p14="http://schemas.microsoft.com/office/powerpoint/2010/main" val="2809248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C6A3C-D34E-538D-3C47-D912016A6AA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8" y="1018504"/>
            <a:ext cx="4162427" cy="1600200"/>
          </a:xfrm>
        </p:spPr>
        <p:txBody>
          <a:bodyPr anchor="t"/>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Content Placeholder 1"/>
          <p:cNvSpPr>
            <a:spLocks noGrp="1"/>
          </p:cNvSpPr>
          <p:nvPr>
            <p:ph sz="quarter" idx="13"/>
          </p:nvPr>
        </p:nvSpPr>
        <p:spPr>
          <a:xfrm>
            <a:off x="5183188" y="987426"/>
            <a:ext cx="6172200" cy="4881562"/>
          </a:xfrm>
        </p:spPr>
        <p:txBody>
          <a:bodyPr/>
          <a:lstStyle>
            <a:lvl4pPr marL="687388" indent="-228600">
              <a:spcBef>
                <a:spcPts val="300"/>
              </a:spcBef>
              <a:spcAft>
                <a:spcPts val="300"/>
              </a:spcAft>
              <a:defRPr sz="1200"/>
            </a:lvl4pPr>
            <a:lvl5pPr marL="914400" indent="-227013">
              <a:spcBef>
                <a:spcPts val="300"/>
              </a:spcBef>
              <a:spcAft>
                <a:spcPts val="3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D8059C-2166-3FBB-E8D5-EE286D773DE8}"/>
              </a:ext>
            </a:extLst>
          </p:cNvPr>
          <p:cNvSpPr>
            <a:spLocks noGrp="1"/>
          </p:cNvSpPr>
          <p:nvPr>
            <p:ph type="dt" sz="half" idx="14"/>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34CA68D5-D820-EFF6-81FE-25C7BCAC51A4}"/>
              </a:ext>
            </a:extLst>
          </p:cNvPr>
          <p:cNvSpPr>
            <a:spLocks noGrp="1"/>
          </p:cNvSpPr>
          <p:nvPr>
            <p:ph type="sldNum" sz="quarter" idx="15"/>
          </p:nvPr>
        </p:nvSpPr>
        <p:spPr/>
        <p:txBody>
          <a:bodyPr/>
          <a:lstStyle>
            <a:lvl1pPr>
              <a:defRPr/>
            </a:lvl1pPr>
          </a:lstStyle>
          <a:p>
            <a:pPr>
              <a:defRPr/>
            </a:pPr>
            <a:fld id="{10EC6AB6-6F27-4A83-BD16-0EB3ADA97E60}" type="slidenum">
              <a:rPr lang="en-US"/>
              <a:pPr>
                <a:defRPr/>
              </a:pPr>
              <a:t>‹#›</a:t>
            </a:fld>
            <a:endParaRPr lang="en-US"/>
          </a:p>
        </p:txBody>
      </p:sp>
    </p:spTree>
    <p:extLst>
      <p:ext uri="{BB962C8B-B14F-4D97-AF65-F5344CB8AC3E}">
        <p14:creationId xmlns:p14="http://schemas.microsoft.com/office/powerpoint/2010/main" val="225067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EDAE7-E8DC-3668-5F69-090B602DA09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8" name="Title 1"/>
          <p:cNvSpPr>
            <a:spLocks noGrp="1"/>
          </p:cNvSpPr>
          <p:nvPr>
            <p:ph type="title"/>
          </p:nvPr>
        </p:nvSpPr>
        <p:spPr>
          <a:xfrm>
            <a:off x="609598" y="1018504"/>
            <a:ext cx="4162427" cy="1600200"/>
          </a:xfrm>
        </p:spPr>
        <p:txBody>
          <a:bodyPr anchor="t"/>
          <a:lstStyle>
            <a:lvl1pPr>
              <a:defRPr sz="3200"/>
            </a:lvl1pPr>
          </a:lstStyle>
          <a:p>
            <a:r>
              <a:rPr lang="en-GB"/>
              <a:t>Click to edit Master title style</a:t>
            </a:r>
            <a:endParaRPr lang="en-US"/>
          </a:p>
        </p:txBody>
      </p:sp>
      <p:sp>
        <p:nvSpPr>
          <p:cNvPr id="9"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 name="Picture Placeholder 2"/>
          <p:cNvSpPr>
            <a:spLocks noGrp="1"/>
          </p:cNvSpPr>
          <p:nvPr>
            <p:ph type="pic" idx="1"/>
          </p:nvPr>
        </p:nvSpPr>
        <p:spPr>
          <a:xfrm>
            <a:off x="5183188" y="1018504"/>
            <a:ext cx="6172200" cy="4842546"/>
          </a:xfrm>
          <a:prstGeom prst="roundRect">
            <a:avLst>
              <a:gd name="adj" fmla="val 2962"/>
            </a:avLst>
          </a:prstGeom>
          <a:noFill/>
        </p:spPr>
        <p:txBody>
          <a:bodyPr rtlCol="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Date Placeholder 4">
            <a:extLst>
              <a:ext uri="{FF2B5EF4-FFF2-40B4-BE49-F238E27FC236}">
                <a16:creationId xmlns:a16="http://schemas.microsoft.com/office/drawing/2014/main" id="{DE41B388-18EB-568B-5268-8C8B7830ADC6}"/>
              </a:ext>
            </a:extLst>
          </p:cNvPr>
          <p:cNvSpPr>
            <a:spLocks noGrp="1"/>
          </p:cNvSpPr>
          <p:nvPr>
            <p:ph type="dt" sz="half" idx="10"/>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2498F47E-3399-2939-15DB-A78984D39464}"/>
              </a:ext>
            </a:extLst>
          </p:cNvPr>
          <p:cNvSpPr>
            <a:spLocks noGrp="1"/>
          </p:cNvSpPr>
          <p:nvPr>
            <p:ph type="sldNum" sz="quarter" idx="11"/>
          </p:nvPr>
        </p:nvSpPr>
        <p:spPr/>
        <p:txBody>
          <a:bodyPr/>
          <a:lstStyle>
            <a:lvl1pPr>
              <a:defRPr/>
            </a:lvl1pPr>
          </a:lstStyle>
          <a:p>
            <a:pPr>
              <a:defRPr/>
            </a:pPr>
            <a:fld id="{50FD6E26-1B6C-450B-B564-A84D280BAA60}" type="slidenum">
              <a:rPr lang="en-US"/>
              <a:pPr>
                <a:defRPr/>
              </a:pPr>
              <a:t>‹#›</a:t>
            </a:fld>
            <a:endParaRPr lang="en-US"/>
          </a:p>
        </p:txBody>
      </p:sp>
    </p:spTree>
    <p:extLst>
      <p:ext uri="{BB962C8B-B14F-4D97-AF65-F5344CB8AC3E}">
        <p14:creationId xmlns:p14="http://schemas.microsoft.com/office/powerpoint/2010/main" val="427300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Gradient LT BG">
    <p:spTree>
      <p:nvGrpSpPr>
        <p:cNvPr id="1" name=""/>
        <p:cNvGrpSpPr/>
        <p:nvPr/>
      </p:nvGrpSpPr>
      <p:grpSpPr>
        <a:xfrm>
          <a:off x="0" y="0"/>
          <a:ext cx="0" cy="0"/>
          <a:chOff x="0" y="0"/>
          <a:chExt cx="0" cy="0"/>
        </a:xfrm>
      </p:grpSpPr>
      <p:sp>
        <p:nvSpPr>
          <p:cNvPr id="3" name="BG Light Gradient">
            <a:extLst>
              <a:ext uri="{FF2B5EF4-FFF2-40B4-BE49-F238E27FC236}">
                <a16:creationId xmlns:a16="http://schemas.microsoft.com/office/drawing/2014/main" id="{4BB64204-52B1-BDC3-3152-39D3DB0A2606}"/>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Graphic 8">
            <a:extLst>
              <a:ext uri="{FF2B5EF4-FFF2-40B4-BE49-F238E27FC236}">
                <a16:creationId xmlns:a16="http://schemas.microsoft.com/office/drawing/2014/main" id="{4F71D73E-2E01-CECA-5329-9433CA8EA8E1}"/>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6B2EE58D-B694-7C9C-9287-A29325C7995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6" name="Date Placeholder 2">
            <a:extLst>
              <a:ext uri="{FF2B5EF4-FFF2-40B4-BE49-F238E27FC236}">
                <a16:creationId xmlns:a16="http://schemas.microsoft.com/office/drawing/2014/main" id="{607CF9CD-912F-68EE-5E5A-7BCB0B8A3115}"/>
              </a:ext>
            </a:extLst>
          </p:cNvPr>
          <p:cNvSpPr>
            <a:spLocks noGrp="1"/>
          </p:cNvSpPr>
          <p:nvPr>
            <p:ph type="dt" sz="half" idx="10"/>
          </p:nvPr>
        </p:nvSpPr>
        <p:spPr/>
        <p:txBody>
          <a:bodyPr/>
          <a:lstStyle>
            <a:lvl1pPr>
              <a:defRPr sz="700"/>
            </a:lvl1pPr>
          </a:lstStyle>
          <a:p>
            <a:pPr>
              <a:defRPr/>
            </a:pPr>
            <a:endParaRPr lang="en-US"/>
          </a:p>
        </p:txBody>
      </p:sp>
      <p:sp>
        <p:nvSpPr>
          <p:cNvPr id="7" name="Slide Number Placeholder 4">
            <a:extLst>
              <a:ext uri="{FF2B5EF4-FFF2-40B4-BE49-F238E27FC236}">
                <a16:creationId xmlns:a16="http://schemas.microsoft.com/office/drawing/2014/main" id="{15432C5F-106B-A21D-DE74-2D6E343B85D0}"/>
              </a:ext>
            </a:extLst>
          </p:cNvPr>
          <p:cNvSpPr>
            <a:spLocks noGrp="1"/>
          </p:cNvSpPr>
          <p:nvPr>
            <p:ph type="sldNum" sz="quarter" idx="11"/>
          </p:nvPr>
        </p:nvSpPr>
        <p:spPr/>
        <p:txBody>
          <a:bodyPr/>
          <a:lstStyle>
            <a:lvl1pPr>
              <a:defRPr sz="700" smtClean="0"/>
            </a:lvl1pPr>
          </a:lstStyle>
          <a:p>
            <a:pPr>
              <a:defRPr/>
            </a:pPr>
            <a:fld id="{A46F1F9C-FD04-4EE0-934B-B58B2A9EF874}" type="slidenum">
              <a:rPr lang="en-US"/>
              <a:pPr>
                <a:defRPr/>
              </a:pPr>
              <a:t>‹#›</a:t>
            </a:fld>
            <a:endParaRPr lang="en-US"/>
          </a:p>
        </p:txBody>
      </p:sp>
    </p:spTree>
    <p:extLst>
      <p:ext uri="{BB962C8B-B14F-4D97-AF65-F5344CB8AC3E}">
        <p14:creationId xmlns:p14="http://schemas.microsoft.com/office/powerpoint/2010/main" val="900388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p:spTree>
      <p:nvGrpSpPr>
        <p:cNvPr id="1" name=""/>
        <p:cNvGrpSpPr/>
        <p:nvPr/>
      </p:nvGrpSpPr>
      <p:grpSpPr>
        <a:xfrm>
          <a:off x="0" y="0"/>
          <a:ext cx="0" cy="0"/>
          <a:chOff x="0" y="0"/>
          <a:chExt cx="0" cy="0"/>
        </a:xfrm>
      </p:grpSpPr>
      <p:sp>
        <p:nvSpPr>
          <p:cNvPr id="3" name="BG Light Gradient">
            <a:extLst>
              <a:ext uri="{FF2B5EF4-FFF2-40B4-BE49-F238E27FC236}">
                <a16:creationId xmlns:a16="http://schemas.microsoft.com/office/drawing/2014/main" id="{B9B5E868-D6E8-85B2-EC0F-A407EB605AEE}"/>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ninjaOne Logo">
            <a:extLst>
              <a:ext uri="{FF2B5EF4-FFF2-40B4-BE49-F238E27FC236}">
                <a16:creationId xmlns:a16="http://schemas.microsoft.com/office/drawing/2014/main" id="{2653D549-58FB-8AE3-A39B-F8883AA2F4CA}"/>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428BFEF6-0EF8-4A32-A974-7577B8298680}"/>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7"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2">
            <a:extLst>
              <a:ext uri="{FF2B5EF4-FFF2-40B4-BE49-F238E27FC236}">
                <a16:creationId xmlns:a16="http://schemas.microsoft.com/office/drawing/2014/main" id="{D6B66312-12A4-BE16-B59E-BD7ACAAC082D}"/>
              </a:ext>
            </a:extLst>
          </p:cNvPr>
          <p:cNvSpPr>
            <a:spLocks noGrp="1"/>
          </p:cNvSpPr>
          <p:nvPr>
            <p:ph type="dt" sz="half" idx="10"/>
          </p:nvPr>
        </p:nvSpPr>
        <p:spPr/>
        <p:txBody>
          <a:bodyPr/>
          <a:lstStyle>
            <a:lvl1pPr>
              <a:defRPr sz="700"/>
            </a:lvl1pPr>
          </a:lstStyle>
          <a:p>
            <a:pPr>
              <a:defRPr/>
            </a:pPr>
            <a:endParaRPr lang="en-US"/>
          </a:p>
        </p:txBody>
      </p:sp>
      <p:sp>
        <p:nvSpPr>
          <p:cNvPr id="8" name="Slide Number Placeholder 4">
            <a:extLst>
              <a:ext uri="{FF2B5EF4-FFF2-40B4-BE49-F238E27FC236}">
                <a16:creationId xmlns:a16="http://schemas.microsoft.com/office/drawing/2014/main" id="{5B33534D-E1AB-5DEE-4617-C81480877DAA}"/>
              </a:ext>
            </a:extLst>
          </p:cNvPr>
          <p:cNvSpPr>
            <a:spLocks noGrp="1"/>
          </p:cNvSpPr>
          <p:nvPr>
            <p:ph type="sldNum" sz="quarter" idx="11"/>
          </p:nvPr>
        </p:nvSpPr>
        <p:spPr/>
        <p:txBody>
          <a:bodyPr/>
          <a:lstStyle>
            <a:lvl1pPr>
              <a:defRPr sz="700" smtClean="0"/>
            </a:lvl1pPr>
          </a:lstStyle>
          <a:p>
            <a:pPr>
              <a:defRPr/>
            </a:pPr>
            <a:fld id="{80B095E1-BC1C-410E-8F73-8A0783710F9D}" type="slidenum">
              <a:rPr lang="en-US"/>
              <a:pPr>
                <a:defRPr/>
              </a:pPr>
              <a:t>‹#›</a:t>
            </a:fld>
            <a:endParaRPr lang="en-US"/>
          </a:p>
        </p:txBody>
      </p:sp>
    </p:spTree>
    <p:extLst>
      <p:ext uri="{BB962C8B-B14F-4D97-AF65-F5344CB8AC3E}">
        <p14:creationId xmlns:p14="http://schemas.microsoft.com/office/powerpoint/2010/main" val="3660635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oints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EEF6C291-E69F-84C9-B526-F51C163B8A8A}"/>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3">
            <a:extLst>
              <a:ext uri="{FF2B5EF4-FFF2-40B4-BE49-F238E27FC236}">
                <a16:creationId xmlns:a16="http://schemas.microsoft.com/office/drawing/2014/main" id="{BA65885D-377B-2ECD-D963-CFE284EE84F7}"/>
              </a:ext>
            </a:extLst>
          </p:cNvPr>
          <p:cNvSpPr txBox="1"/>
          <p:nvPr/>
        </p:nvSpPr>
        <p:spPr>
          <a:xfrm>
            <a:off x="8562975" y="2546350"/>
            <a:ext cx="3017838"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5" name="Content BG 2">
            <a:extLst>
              <a:ext uri="{FF2B5EF4-FFF2-40B4-BE49-F238E27FC236}">
                <a16:creationId xmlns:a16="http://schemas.microsoft.com/office/drawing/2014/main" id="{16DEFC88-5749-F506-4F47-A4B608FBD261}"/>
              </a:ext>
            </a:extLst>
          </p:cNvPr>
          <p:cNvSpPr txBox="1"/>
          <p:nvPr/>
        </p:nvSpPr>
        <p:spPr>
          <a:xfrm>
            <a:off x="4587875" y="2546350"/>
            <a:ext cx="3016250"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sp>
        <p:nvSpPr>
          <p:cNvPr id="6" name="Content BG 1">
            <a:extLst>
              <a:ext uri="{FF2B5EF4-FFF2-40B4-BE49-F238E27FC236}">
                <a16:creationId xmlns:a16="http://schemas.microsoft.com/office/drawing/2014/main" id="{4EA2E6AF-277F-771A-A255-73D7410EB124}"/>
              </a:ext>
            </a:extLst>
          </p:cNvPr>
          <p:cNvSpPr txBox="1"/>
          <p:nvPr/>
        </p:nvSpPr>
        <p:spPr>
          <a:xfrm>
            <a:off x="611188" y="2546350"/>
            <a:ext cx="3017837" cy="3587750"/>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fontAlgn="auto" hangingPunct="1">
              <a:spcBef>
                <a:spcPts val="0"/>
              </a:spcBef>
              <a:spcAft>
                <a:spcPts val="0"/>
              </a:spcAft>
              <a:defRPr/>
            </a:pPr>
            <a:endParaRPr lang="en-US"/>
          </a:p>
        </p:txBody>
      </p:sp>
      <p:pic>
        <p:nvPicPr>
          <p:cNvPr id="7" name="ninjaOne Logo">
            <a:extLst>
              <a:ext uri="{FF2B5EF4-FFF2-40B4-BE49-F238E27FC236}">
                <a16:creationId xmlns:a16="http://schemas.microsoft.com/office/drawing/2014/main" id="{3D86FFD5-27F7-608B-A4A1-E6BB628C1B55}"/>
              </a:ext>
            </a:extLst>
          </p:cNvPr>
          <p:cNvPicPr>
            <a:picLocks noChangeAspect="1"/>
          </p:cNvPicPr>
          <p:nvPr/>
        </p:nvPicPr>
        <p:blipFill>
          <a:blip r:embed="rId2"/>
          <a:stretch>
            <a:fillRect/>
          </a:stretch>
        </p:blipFill>
        <p:spPr>
          <a:xfrm>
            <a:off x="11023600" y="319088"/>
            <a:ext cx="847725" cy="182562"/>
          </a:xfrm>
          <a:prstGeom prst="rect">
            <a:avLst/>
          </a:prstGeom>
        </p:spPr>
      </p:pic>
      <p:sp>
        <p:nvSpPr>
          <p:cNvPr id="8" name="TextBox 7">
            <a:extLst>
              <a:ext uri="{FF2B5EF4-FFF2-40B4-BE49-F238E27FC236}">
                <a16:creationId xmlns:a16="http://schemas.microsoft.com/office/drawing/2014/main" id="{609E8414-5429-8463-1413-23DFE3D6C3C3}"/>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15" name="Header 2"/>
          <p:cNvSpPr>
            <a:spLocks noGrp="1"/>
          </p:cNvSpPr>
          <p:nvPr>
            <p:ph type="body" idx="14"/>
          </p:nvPr>
        </p:nvSpPr>
        <p:spPr>
          <a:xfrm>
            <a:off x="4587240"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Header 3"/>
          <p:cNvSpPr>
            <a:spLocks noGrp="1"/>
          </p:cNvSpPr>
          <p:nvPr>
            <p:ph type="body" idx="24"/>
          </p:nvPr>
        </p:nvSpPr>
        <p:spPr>
          <a:xfrm>
            <a:off x="8561701"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09598" y="3546764"/>
            <a:ext cx="3017520"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1" name="Text Placeholder 3"/>
          <p:cNvSpPr>
            <a:spLocks noGrp="1"/>
          </p:cNvSpPr>
          <p:nvPr>
            <p:ph type="body" idx="25"/>
          </p:nvPr>
        </p:nvSpPr>
        <p:spPr>
          <a:xfrm>
            <a:off x="8561701"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2"/>
          <p:cNvSpPr>
            <a:spLocks noGrp="1"/>
          </p:cNvSpPr>
          <p:nvPr>
            <p:ph type="body" idx="15"/>
          </p:nvPr>
        </p:nvSpPr>
        <p:spPr>
          <a:xfrm>
            <a:off x="4587240"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1"/>
          <p:cNvSpPr>
            <a:spLocks noGrp="1"/>
          </p:cNvSpPr>
          <p:nvPr>
            <p:ph type="body" idx="13"/>
          </p:nvPr>
        </p:nvSpPr>
        <p:spPr>
          <a:xfrm>
            <a:off x="609598" y="4585855"/>
            <a:ext cx="3017520"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Picture Placeholder 1"/>
          <p:cNvSpPr>
            <a:spLocks noGrp="1"/>
          </p:cNvSpPr>
          <p:nvPr>
            <p:ph type="pic" sz="quarter" idx="20"/>
          </p:nvPr>
        </p:nvSpPr>
        <p:spPr>
          <a:xfrm>
            <a:off x="1798318"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3" name="Picture Placeholder 2"/>
          <p:cNvSpPr>
            <a:spLocks noGrp="1"/>
          </p:cNvSpPr>
          <p:nvPr>
            <p:ph type="pic" sz="quarter" idx="21"/>
          </p:nvPr>
        </p:nvSpPr>
        <p:spPr>
          <a:xfrm>
            <a:off x="5775960"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5" name="Picture Placeholder 3"/>
          <p:cNvSpPr>
            <a:spLocks noGrp="1"/>
          </p:cNvSpPr>
          <p:nvPr>
            <p:ph type="pic" sz="quarter" idx="23"/>
          </p:nvPr>
        </p:nvSpPr>
        <p:spPr>
          <a:xfrm>
            <a:off x="9752012"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9" name="Date Placeholder 2">
            <a:extLst>
              <a:ext uri="{FF2B5EF4-FFF2-40B4-BE49-F238E27FC236}">
                <a16:creationId xmlns:a16="http://schemas.microsoft.com/office/drawing/2014/main" id="{DA2F1541-F164-66C0-5739-9B10F5816D60}"/>
              </a:ext>
            </a:extLst>
          </p:cNvPr>
          <p:cNvSpPr>
            <a:spLocks noGrp="1"/>
          </p:cNvSpPr>
          <p:nvPr>
            <p:ph type="dt" sz="half" idx="26"/>
          </p:nvPr>
        </p:nvSpPr>
        <p:spPr/>
        <p:txBody>
          <a:bodyPr/>
          <a:lstStyle>
            <a:lvl1pPr>
              <a:defRPr sz="700"/>
            </a:lvl1pPr>
          </a:lstStyle>
          <a:p>
            <a:pPr>
              <a:defRPr/>
            </a:pPr>
            <a:endParaRPr lang="en-US"/>
          </a:p>
        </p:txBody>
      </p:sp>
      <p:sp>
        <p:nvSpPr>
          <p:cNvPr id="10" name="Slide Number Placeholder 4">
            <a:extLst>
              <a:ext uri="{FF2B5EF4-FFF2-40B4-BE49-F238E27FC236}">
                <a16:creationId xmlns:a16="http://schemas.microsoft.com/office/drawing/2014/main" id="{5F42A6B0-2F94-DD06-96D2-F592C1226CC1}"/>
              </a:ext>
            </a:extLst>
          </p:cNvPr>
          <p:cNvSpPr>
            <a:spLocks noGrp="1"/>
          </p:cNvSpPr>
          <p:nvPr>
            <p:ph type="sldNum" sz="quarter" idx="27"/>
          </p:nvPr>
        </p:nvSpPr>
        <p:spPr/>
        <p:txBody>
          <a:bodyPr/>
          <a:lstStyle>
            <a:lvl1pPr>
              <a:defRPr sz="700" smtClean="0"/>
            </a:lvl1pPr>
          </a:lstStyle>
          <a:p>
            <a:pPr>
              <a:defRPr/>
            </a:pPr>
            <a:fld id="{3621EECB-4008-4086-B6C1-D65BAF9ABED1}" type="slidenum">
              <a:rPr lang="en-US"/>
              <a:pPr>
                <a:defRPr/>
              </a:pPr>
              <a:t>‹#›</a:t>
            </a:fld>
            <a:endParaRPr lang="en-US"/>
          </a:p>
        </p:txBody>
      </p:sp>
    </p:spTree>
    <p:extLst>
      <p:ext uri="{BB962C8B-B14F-4D97-AF65-F5344CB8AC3E}">
        <p14:creationId xmlns:p14="http://schemas.microsoft.com/office/powerpoint/2010/main" val="3189568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opics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8921C794-44C1-F109-D388-1D049EA39AAA}"/>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BG 4">
            <a:extLst>
              <a:ext uri="{FF2B5EF4-FFF2-40B4-BE49-F238E27FC236}">
                <a16:creationId xmlns:a16="http://schemas.microsoft.com/office/drawing/2014/main" id="{83609E35-BB4E-555B-F613-0539EA3328F8}"/>
              </a:ext>
            </a:extLst>
          </p:cNvPr>
          <p:cNvSpPr txBox="1"/>
          <p:nvPr/>
        </p:nvSpPr>
        <p:spPr>
          <a:xfrm>
            <a:off x="9024938" y="2546350"/>
            <a:ext cx="2557462" cy="3582988"/>
          </a:xfrm>
          <a:prstGeom prst="roundRect">
            <a:avLst>
              <a:gd name="adj" fmla="val 5329"/>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5" name="Content BG 3">
            <a:extLst>
              <a:ext uri="{FF2B5EF4-FFF2-40B4-BE49-F238E27FC236}">
                <a16:creationId xmlns:a16="http://schemas.microsoft.com/office/drawing/2014/main" id="{AECB4EDD-4021-7CBB-56AC-00BC52A97F4A}"/>
              </a:ext>
            </a:extLst>
          </p:cNvPr>
          <p:cNvSpPr txBox="1"/>
          <p:nvPr/>
        </p:nvSpPr>
        <p:spPr>
          <a:xfrm>
            <a:off x="6219825" y="2546350"/>
            <a:ext cx="2557463" cy="3587750"/>
          </a:xfrm>
          <a:prstGeom prst="roundRect">
            <a:avLst>
              <a:gd name="adj" fmla="val 5600"/>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6" name="Content BG 2">
            <a:extLst>
              <a:ext uri="{FF2B5EF4-FFF2-40B4-BE49-F238E27FC236}">
                <a16:creationId xmlns:a16="http://schemas.microsoft.com/office/drawing/2014/main" id="{C3E2F997-FB9A-4ECD-16F0-96AE4295EF2C}"/>
              </a:ext>
            </a:extLst>
          </p:cNvPr>
          <p:cNvSpPr txBox="1"/>
          <p:nvPr/>
        </p:nvSpPr>
        <p:spPr>
          <a:xfrm>
            <a:off x="3414713" y="2546350"/>
            <a:ext cx="2557462" cy="3587750"/>
          </a:xfrm>
          <a:prstGeom prst="roundRect">
            <a:avLst>
              <a:gd name="adj" fmla="val 4246"/>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z="1200" spc="-30">
              <a:solidFill>
                <a:srgbClr val="09344F"/>
              </a:solidFill>
              <a:latin typeface="+mn-lt"/>
              <a:ea typeface="Calibri"/>
              <a:cs typeface="Calibri"/>
            </a:endParaRPr>
          </a:p>
        </p:txBody>
      </p:sp>
      <p:sp>
        <p:nvSpPr>
          <p:cNvPr id="7" name="Content BG 1">
            <a:extLst>
              <a:ext uri="{FF2B5EF4-FFF2-40B4-BE49-F238E27FC236}">
                <a16:creationId xmlns:a16="http://schemas.microsoft.com/office/drawing/2014/main" id="{231BEF4C-D5CC-6591-6EBC-0C4A8EA03BE0}"/>
              </a:ext>
            </a:extLst>
          </p:cNvPr>
          <p:cNvSpPr txBox="1"/>
          <p:nvPr/>
        </p:nvSpPr>
        <p:spPr>
          <a:xfrm>
            <a:off x="611188" y="2546350"/>
            <a:ext cx="2557462" cy="3587750"/>
          </a:xfrm>
          <a:prstGeom prst="roundRect">
            <a:avLst>
              <a:gd name="adj" fmla="val 4246"/>
            </a:avLst>
          </a:prstGeom>
          <a:solidFill>
            <a:schemeClr val="bg1"/>
          </a:solidFill>
          <a:ln>
            <a:noFill/>
          </a:ln>
        </p:spPr>
        <p:txBody>
          <a:bodyPr lIns="274320" tIns="685800" rIns="274320" bIns="0"/>
          <a:lstStyle/>
          <a:p>
            <a:pPr algn="ctr" eaLnBrk="1" fontAlgn="auto" hangingPunct="1">
              <a:spcBef>
                <a:spcPts val="0"/>
              </a:spcBef>
              <a:spcAft>
                <a:spcPts val="0"/>
              </a:spcAft>
              <a:defRPr/>
            </a:pPr>
            <a:endParaRPr lang="en-US" spc="-30">
              <a:solidFill>
                <a:srgbClr val="09344F"/>
              </a:solidFill>
              <a:latin typeface="+mn-lt"/>
              <a:ea typeface="Calibri"/>
              <a:cs typeface="Calibri"/>
            </a:endParaRPr>
          </a:p>
        </p:txBody>
      </p:sp>
      <p:pic>
        <p:nvPicPr>
          <p:cNvPr id="8" name="ninjaOne Logo">
            <a:extLst>
              <a:ext uri="{FF2B5EF4-FFF2-40B4-BE49-F238E27FC236}">
                <a16:creationId xmlns:a16="http://schemas.microsoft.com/office/drawing/2014/main" id="{A2301BB2-0BFF-B957-0161-17E452A22F1A}"/>
              </a:ext>
            </a:extLst>
          </p:cNvPr>
          <p:cNvPicPr>
            <a:picLocks noChangeAspect="1"/>
          </p:cNvPicPr>
          <p:nvPr/>
        </p:nvPicPr>
        <p:blipFill>
          <a:blip r:embed="rId2"/>
          <a:stretch>
            <a:fillRect/>
          </a:stretch>
        </p:blipFill>
        <p:spPr>
          <a:xfrm>
            <a:off x="11023600" y="319088"/>
            <a:ext cx="847725" cy="182562"/>
          </a:xfrm>
          <a:prstGeom prst="rect">
            <a:avLst/>
          </a:prstGeom>
        </p:spPr>
      </p:pic>
      <p:sp>
        <p:nvSpPr>
          <p:cNvPr id="9" name="TextBox 8">
            <a:extLst>
              <a:ext uri="{FF2B5EF4-FFF2-40B4-BE49-F238E27FC236}">
                <a16:creationId xmlns:a16="http://schemas.microsoft.com/office/drawing/2014/main" id="{E103F946-3481-1862-7F7C-C9B745877C45}"/>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20" name="Text Placeholder 4"/>
          <p:cNvSpPr>
            <a:spLocks noGrp="1"/>
          </p:cNvSpPr>
          <p:nvPr>
            <p:ph type="body" idx="19"/>
          </p:nvPr>
        </p:nvSpPr>
        <p:spPr>
          <a:xfrm>
            <a:off x="9024873" y="4581120"/>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Text Placeholder 3"/>
          <p:cNvSpPr>
            <a:spLocks noGrp="1"/>
          </p:cNvSpPr>
          <p:nvPr>
            <p:ph type="body" idx="17"/>
          </p:nvPr>
        </p:nvSpPr>
        <p:spPr>
          <a:xfrm>
            <a:off x="6216600"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2"/>
          <p:cNvSpPr>
            <a:spLocks noGrp="1"/>
          </p:cNvSpPr>
          <p:nvPr>
            <p:ph type="body" idx="15"/>
          </p:nvPr>
        </p:nvSpPr>
        <p:spPr>
          <a:xfrm>
            <a:off x="3413894"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Text Placeholder 1"/>
          <p:cNvSpPr>
            <a:spLocks noGrp="1"/>
          </p:cNvSpPr>
          <p:nvPr>
            <p:ph type="body" idx="13"/>
          </p:nvPr>
        </p:nvSpPr>
        <p:spPr>
          <a:xfrm>
            <a:off x="609598" y="4585855"/>
            <a:ext cx="2556734" cy="1547475"/>
          </a:xfrm>
        </p:spPr>
        <p:txBody>
          <a:bodyPr lIns="182880" tIns="91440" rIns="182880" bIns="91440"/>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Header 4"/>
          <p:cNvSpPr>
            <a:spLocks noGrp="1"/>
          </p:cNvSpPr>
          <p:nvPr>
            <p:ph type="body" idx="18"/>
          </p:nvPr>
        </p:nvSpPr>
        <p:spPr>
          <a:xfrm>
            <a:off x="9024873" y="3542029"/>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Header 3"/>
          <p:cNvSpPr>
            <a:spLocks noGrp="1"/>
          </p:cNvSpPr>
          <p:nvPr>
            <p:ph type="body" idx="16"/>
          </p:nvPr>
        </p:nvSpPr>
        <p:spPr>
          <a:xfrm>
            <a:off x="6216600"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Header 2"/>
          <p:cNvSpPr>
            <a:spLocks noGrp="1"/>
          </p:cNvSpPr>
          <p:nvPr>
            <p:ph type="body" idx="14"/>
          </p:nvPr>
        </p:nvSpPr>
        <p:spPr>
          <a:xfrm>
            <a:off x="3413894"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Header 1"/>
          <p:cNvSpPr>
            <a:spLocks noGrp="1"/>
          </p:cNvSpPr>
          <p:nvPr>
            <p:ph type="body" idx="1"/>
          </p:nvPr>
        </p:nvSpPr>
        <p:spPr>
          <a:xfrm>
            <a:off x="609598" y="3546764"/>
            <a:ext cx="2556734" cy="866168"/>
          </a:xfrm>
        </p:spPr>
        <p:txBody>
          <a:bodyPr lIns="274320" rIns="274320"/>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Picture Placeholder 1"/>
          <p:cNvSpPr>
            <a:spLocks noGrp="1"/>
          </p:cNvSpPr>
          <p:nvPr>
            <p:ph type="pic" sz="quarter" idx="20"/>
          </p:nvPr>
        </p:nvSpPr>
        <p:spPr>
          <a:xfrm>
            <a:off x="1568720"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3" name="Picture Placeholder 2"/>
          <p:cNvSpPr>
            <a:spLocks noGrp="1"/>
          </p:cNvSpPr>
          <p:nvPr>
            <p:ph type="pic" sz="quarter" idx="21"/>
          </p:nvPr>
        </p:nvSpPr>
        <p:spPr>
          <a:xfrm>
            <a:off x="4372211"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4" name="Picture Placeholde 3"/>
          <p:cNvSpPr>
            <a:spLocks noGrp="1"/>
          </p:cNvSpPr>
          <p:nvPr>
            <p:ph type="pic" sz="quarter" idx="22"/>
          </p:nvPr>
        </p:nvSpPr>
        <p:spPr>
          <a:xfrm>
            <a:off x="7174927" y="2795174"/>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25" name="Picture Placeholder 4"/>
          <p:cNvSpPr>
            <a:spLocks noGrp="1"/>
          </p:cNvSpPr>
          <p:nvPr>
            <p:ph type="pic" sz="quarter" idx="23"/>
          </p:nvPr>
        </p:nvSpPr>
        <p:spPr>
          <a:xfrm>
            <a:off x="9921240" y="2788072"/>
            <a:ext cx="640080" cy="640080"/>
          </a:xfrm>
        </p:spPr>
        <p:txBody>
          <a:bodyPr rtlCol="0">
            <a:noAutofit/>
          </a:bodyPr>
          <a:lstStyle>
            <a:lvl1pPr marL="0" indent="0" algn="ctr">
              <a:buNone/>
              <a:defRPr sz="1200"/>
            </a:lvl1pPr>
          </a:lstStyle>
          <a:p>
            <a:pPr lvl="0"/>
            <a:r>
              <a:rPr lang="en-GB" noProof="0"/>
              <a:t>Click icon to add picture</a:t>
            </a:r>
            <a:endParaRPr lang="en-US" noProof="0"/>
          </a:p>
        </p:txBody>
      </p:sp>
      <p:sp>
        <p:nvSpPr>
          <p:cNvPr id="10" name="Date Placeholder 2">
            <a:extLst>
              <a:ext uri="{FF2B5EF4-FFF2-40B4-BE49-F238E27FC236}">
                <a16:creationId xmlns:a16="http://schemas.microsoft.com/office/drawing/2014/main" id="{6195F1AB-34F6-B2FF-CFC4-EB290657B45E}"/>
              </a:ext>
            </a:extLst>
          </p:cNvPr>
          <p:cNvSpPr>
            <a:spLocks noGrp="1"/>
          </p:cNvSpPr>
          <p:nvPr>
            <p:ph type="dt" sz="half" idx="24"/>
          </p:nvPr>
        </p:nvSpPr>
        <p:spPr/>
        <p:txBody>
          <a:bodyPr/>
          <a:lstStyle>
            <a:lvl1pPr>
              <a:defRPr sz="700"/>
            </a:lvl1pPr>
          </a:lstStyle>
          <a:p>
            <a:pPr>
              <a:defRPr/>
            </a:pPr>
            <a:endParaRPr lang="en-US"/>
          </a:p>
        </p:txBody>
      </p:sp>
      <p:sp>
        <p:nvSpPr>
          <p:cNvPr id="12" name="Slide Number Placeholder 4">
            <a:extLst>
              <a:ext uri="{FF2B5EF4-FFF2-40B4-BE49-F238E27FC236}">
                <a16:creationId xmlns:a16="http://schemas.microsoft.com/office/drawing/2014/main" id="{383F8EF9-91F7-F38F-C658-0478A4D0D94F}"/>
              </a:ext>
            </a:extLst>
          </p:cNvPr>
          <p:cNvSpPr>
            <a:spLocks noGrp="1"/>
          </p:cNvSpPr>
          <p:nvPr>
            <p:ph type="sldNum" sz="quarter" idx="25"/>
          </p:nvPr>
        </p:nvSpPr>
        <p:spPr/>
        <p:txBody>
          <a:bodyPr/>
          <a:lstStyle>
            <a:lvl1pPr>
              <a:defRPr sz="700" smtClean="0"/>
            </a:lvl1pPr>
          </a:lstStyle>
          <a:p>
            <a:pPr>
              <a:defRPr/>
            </a:pPr>
            <a:fld id="{141959E2-FD7D-4C9E-8B4B-E748E464DB9F}" type="slidenum">
              <a:rPr lang="en-US"/>
              <a:pPr>
                <a:defRPr/>
              </a:pPr>
              <a:t>‹#›</a:t>
            </a:fld>
            <a:endParaRPr lang="en-US"/>
          </a:p>
        </p:txBody>
      </p:sp>
    </p:spTree>
    <p:extLst>
      <p:ext uri="{BB962C8B-B14F-4D97-AF65-F5344CB8AC3E}">
        <p14:creationId xmlns:p14="http://schemas.microsoft.com/office/powerpoint/2010/main" val="2833238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002BF6ED-E690-4890-2E9D-94FAF3F1BAC5}"/>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ninjaOne Logo">
            <a:extLst>
              <a:ext uri="{FF2B5EF4-FFF2-40B4-BE49-F238E27FC236}">
                <a16:creationId xmlns:a16="http://schemas.microsoft.com/office/drawing/2014/main" id="{6750B6AC-CFB9-7DC3-CCA9-54E6539E65DB}"/>
              </a:ext>
            </a:extLst>
          </p:cNvPr>
          <p:cNvPicPr>
            <a:picLocks noChangeAspect="1"/>
          </p:cNvPicPr>
          <p:nvPr/>
        </p:nvPicPr>
        <p:blipFill>
          <a:blip r:embed="rId2"/>
          <a:stretch>
            <a:fillRect/>
          </a:stretch>
        </p:blipFill>
        <p:spPr>
          <a:xfrm>
            <a:off x="11023600" y="319088"/>
            <a:ext cx="847725" cy="182562"/>
          </a:xfrm>
          <a:prstGeom prst="rect">
            <a:avLst/>
          </a:prstGeom>
        </p:spPr>
      </p:pic>
      <p:sp>
        <p:nvSpPr>
          <p:cNvPr id="6" name="TextBox 5">
            <a:extLst>
              <a:ext uri="{FF2B5EF4-FFF2-40B4-BE49-F238E27FC236}">
                <a16:creationId xmlns:a16="http://schemas.microsoft.com/office/drawing/2014/main" id="{7B2801A5-1D0C-FFEC-CB0E-BD29256BC44C}"/>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8" y="1018504"/>
            <a:ext cx="4162427" cy="1600200"/>
          </a:xfrm>
        </p:spPr>
        <p:txBody>
          <a:bodyPr anchor="t"/>
          <a:lstStyle>
            <a:lvl1pPr>
              <a:defRPr sz="3200"/>
            </a:lvl1pPr>
          </a:lstStyle>
          <a:p>
            <a:r>
              <a:rPr lang="en-GB"/>
              <a:t>Click to edit Master title style</a:t>
            </a:r>
            <a:endParaRPr lang="en-US"/>
          </a:p>
        </p:txBody>
      </p:sp>
      <p:sp>
        <p:nvSpPr>
          <p:cNvPr id="4"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Content Placeholder 1"/>
          <p:cNvSpPr>
            <a:spLocks noGrp="1"/>
          </p:cNvSpPr>
          <p:nvPr>
            <p:ph sz="quarter" idx="13"/>
          </p:nvPr>
        </p:nvSpPr>
        <p:spPr>
          <a:xfrm>
            <a:off x="5183188" y="987426"/>
            <a:ext cx="6172200" cy="4881562"/>
          </a:xfrm>
        </p:spPr>
        <p:txBody>
          <a:bodyPr/>
          <a:lstStyle>
            <a:lvl4pPr marL="687388" indent="-228600">
              <a:spcBef>
                <a:spcPts val="300"/>
              </a:spcBef>
              <a:spcAft>
                <a:spcPts val="300"/>
              </a:spcAft>
              <a:defRPr sz="1200"/>
            </a:lvl4pPr>
            <a:lvl5pPr marL="914400" indent="-228600">
              <a:spcBef>
                <a:spcPts val="300"/>
              </a:spcBef>
              <a:spcAft>
                <a:spcPts val="30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4">
            <a:extLst>
              <a:ext uri="{FF2B5EF4-FFF2-40B4-BE49-F238E27FC236}">
                <a16:creationId xmlns:a16="http://schemas.microsoft.com/office/drawing/2014/main" id="{9E92DFDC-5DEC-EDF5-150B-2DC878568B46}"/>
              </a:ext>
            </a:extLst>
          </p:cNvPr>
          <p:cNvSpPr>
            <a:spLocks noGrp="1"/>
          </p:cNvSpPr>
          <p:nvPr>
            <p:ph type="dt" sz="half" idx="14"/>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95AEC5E-2D59-B5F4-C5D4-5F7372490D43}"/>
              </a:ext>
            </a:extLst>
          </p:cNvPr>
          <p:cNvSpPr>
            <a:spLocks noGrp="1"/>
          </p:cNvSpPr>
          <p:nvPr>
            <p:ph type="sldNum" sz="quarter" idx="15"/>
          </p:nvPr>
        </p:nvSpPr>
        <p:spPr/>
        <p:txBody>
          <a:bodyPr/>
          <a:lstStyle>
            <a:lvl1pPr>
              <a:defRPr/>
            </a:lvl1pPr>
          </a:lstStyle>
          <a:p>
            <a:pPr>
              <a:defRPr/>
            </a:pPr>
            <a:fld id="{521DB663-051C-4153-B292-4EB9F16F122F}" type="slidenum">
              <a:rPr lang="en-US"/>
              <a:pPr>
                <a:defRPr/>
              </a:pPr>
              <a:t>‹#›</a:t>
            </a:fld>
            <a:endParaRPr lang="en-US"/>
          </a:p>
        </p:txBody>
      </p:sp>
    </p:spTree>
    <p:extLst>
      <p:ext uri="{BB962C8B-B14F-4D97-AF65-F5344CB8AC3E}">
        <p14:creationId xmlns:p14="http://schemas.microsoft.com/office/powerpoint/2010/main" val="319054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BG White">
            <a:extLst>
              <a:ext uri="{FF2B5EF4-FFF2-40B4-BE49-F238E27FC236}">
                <a16:creationId xmlns:a16="http://schemas.microsoft.com/office/drawing/2014/main" id="{E9F88F69-EE90-7D8E-5F3E-AB95E0A6D14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Background" descr="A green and white pattern&#10;&#10;Description automatically generated with medium confidence" hidden="1">
            <a:extLst>
              <a:ext uri="{FF2B5EF4-FFF2-40B4-BE49-F238E27FC236}">
                <a16:creationId xmlns:a16="http://schemas.microsoft.com/office/drawing/2014/main" id="{3BE43E25-AE0A-09E8-F043-3F8375AE6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id Pattern">
            <a:extLst>
              <a:ext uri="{FF2B5EF4-FFF2-40B4-BE49-F238E27FC236}">
                <a16:creationId xmlns:a16="http://schemas.microsoft.com/office/drawing/2014/main" id="{7F0A381D-3CF3-DC30-AE6F-2803FC372CAA}"/>
              </a:ext>
            </a:extLst>
          </p:cNvPr>
          <p:cNvPicPr/>
          <p:nvPr/>
        </p:nvPicPr>
        <p:blipFill>
          <a:blip r:embed="rId3"/>
          <a:srcRect r="26401" b="33228"/>
          <a:stretch/>
        </p:blipFill>
        <p:spPr>
          <a:xfrm>
            <a:off x="-15875" y="3851275"/>
            <a:ext cx="12223750" cy="3006725"/>
          </a:xfrm>
          <a:prstGeom prst="rect">
            <a:avLst/>
          </a:prstGeom>
        </p:spPr>
      </p:pic>
      <p:pic>
        <p:nvPicPr>
          <p:cNvPr id="6" name="Grid Pattern">
            <a:extLst>
              <a:ext uri="{FF2B5EF4-FFF2-40B4-BE49-F238E27FC236}">
                <a16:creationId xmlns:a16="http://schemas.microsoft.com/office/drawing/2014/main" id="{F5D8EB20-F567-E603-338C-D91EBD9A5EE0}"/>
              </a:ext>
            </a:extLst>
          </p:cNvPr>
          <p:cNvPicPr/>
          <p:nvPr/>
        </p:nvPicPr>
        <p:blipFill>
          <a:blip r:embed="rId3"/>
          <a:srcRect t="42354" r="38378" b="-356"/>
          <a:stretch/>
        </p:blipFill>
        <p:spPr>
          <a:xfrm>
            <a:off x="1957388" y="0"/>
            <a:ext cx="10234612" cy="2611438"/>
          </a:xfrm>
          <a:prstGeom prst="rect">
            <a:avLst/>
          </a:prstGeom>
        </p:spPr>
      </p:pic>
      <p:pic>
        <p:nvPicPr>
          <p:cNvPr id="7" name="ninjaOne Logo">
            <a:extLst>
              <a:ext uri="{FF2B5EF4-FFF2-40B4-BE49-F238E27FC236}">
                <a16:creationId xmlns:a16="http://schemas.microsoft.com/office/drawing/2014/main" id="{B4785895-8CD0-03B2-FDD9-380253742226}"/>
              </a:ext>
            </a:extLst>
          </p:cNvPr>
          <p:cNvPicPr>
            <a:picLocks noChangeAspect="1"/>
          </p:cNvPicPr>
          <p:nvPr/>
        </p:nvPicPr>
        <p:blipFill>
          <a:blip r:embed="rId4"/>
          <a:stretch>
            <a:fillRect/>
          </a:stretch>
        </p:blipFill>
        <p:spPr>
          <a:xfrm>
            <a:off x="676275" y="563563"/>
            <a:ext cx="1262063" cy="273050"/>
          </a:xfrm>
          <a:prstGeom prst="rect">
            <a:avLst/>
          </a:prstGeom>
        </p:spPr>
      </p:pic>
      <p:grpSp>
        <p:nvGrpSpPr>
          <p:cNvPr id="8" name="Group 12" hidden="1">
            <a:extLst>
              <a:ext uri="{FF2B5EF4-FFF2-40B4-BE49-F238E27FC236}">
                <a16:creationId xmlns:a16="http://schemas.microsoft.com/office/drawing/2014/main" id="{66FFC5B0-8014-B287-AB8C-C7DB6EE6D509}"/>
              </a:ext>
            </a:extLst>
          </p:cNvPr>
          <p:cNvGrpSpPr>
            <a:grpSpLocks noChangeAspect="1"/>
          </p:cNvGrpSpPr>
          <p:nvPr/>
        </p:nvGrpSpPr>
        <p:grpSpPr bwMode="auto">
          <a:xfrm>
            <a:off x="1031875" y="0"/>
            <a:ext cx="10401300" cy="209550"/>
            <a:chOff x="0" y="6629372"/>
            <a:chExt cx="11523823" cy="233029"/>
          </a:xfrm>
        </p:grpSpPr>
        <p:pic>
          <p:nvPicPr>
            <p:cNvPr id="9" name="Graphic 13">
              <a:extLst>
                <a:ext uri="{FF2B5EF4-FFF2-40B4-BE49-F238E27FC236}">
                  <a16:creationId xmlns:a16="http://schemas.microsoft.com/office/drawing/2014/main" id="{99DD26E9-3C7F-768D-B22F-3028CB68C63B}"/>
                </a:ext>
              </a:extLst>
            </p:cNvPr>
            <p:cNvPicPr>
              <a:picLocks noChangeAspect="1"/>
            </p:cNvPicPr>
            <p:nvPr/>
          </p:nvPicPr>
          <p:blipFill>
            <a:blip r:embed="rId5"/>
            <a:stretch>
              <a:fillRect/>
            </a:stretch>
          </p:blipFill>
          <p:spPr>
            <a:xfrm>
              <a:off x="0" y="6629372"/>
              <a:ext cx="773883" cy="233029"/>
            </a:xfrm>
            <a:prstGeom prst="rect">
              <a:avLst/>
            </a:prstGeom>
          </p:spPr>
        </p:pic>
        <p:pic>
          <p:nvPicPr>
            <p:cNvPr id="10" name="Graphic 14">
              <a:extLst>
                <a:ext uri="{FF2B5EF4-FFF2-40B4-BE49-F238E27FC236}">
                  <a16:creationId xmlns:a16="http://schemas.microsoft.com/office/drawing/2014/main" id="{033FF47D-35C4-E00B-2227-93DB24804C41}"/>
                </a:ext>
              </a:extLst>
            </p:cNvPr>
            <p:cNvPicPr>
              <a:picLocks noChangeAspect="1"/>
            </p:cNvPicPr>
            <p:nvPr/>
          </p:nvPicPr>
          <p:blipFill>
            <a:blip r:embed="rId5"/>
            <a:stretch>
              <a:fillRect/>
            </a:stretch>
          </p:blipFill>
          <p:spPr>
            <a:xfrm>
              <a:off x="7635061" y="6629372"/>
              <a:ext cx="773883" cy="233029"/>
            </a:xfrm>
            <a:prstGeom prst="rect">
              <a:avLst/>
            </a:prstGeom>
          </p:spPr>
        </p:pic>
        <p:pic>
          <p:nvPicPr>
            <p:cNvPr id="11" name="Graphic 15">
              <a:extLst>
                <a:ext uri="{FF2B5EF4-FFF2-40B4-BE49-F238E27FC236}">
                  <a16:creationId xmlns:a16="http://schemas.microsoft.com/office/drawing/2014/main" id="{F9A68B47-7014-BFCA-97BD-CFDB7B1E45D0}"/>
                </a:ext>
              </a:extLst>
            </p:cNvPr>
            <p:cNvPicPr>
              <a:picLocks noChangeAspect="1"/>
            </p:cNvPicPr>
            <p:nvPr/>
          </p:nvPicPr>
          <p:blipFill>
            <a:blip r:embed="rId5"/>
            <a:stretch>
              <a:fillRect/>
            </a:stretch>
          </p:blipFill>
          <p:spPr>
            <a:xfrm>
              <a:off x="10749940" y="6629372"/>
              <a:ext cx="773883" cy="233029"/>
            </a:xfrm>
            <a:prstGeom prst="rect">
              <a:avLst/>
            </a:prstGeom>
          </p:spPr>
        </p:pic>
      </p:grpSp>
      <p:sp>
        <p:nvSpPr>
          <p:cNvPr id="12" name="TextBox 11">
            <a:extLst>
              <a:ext uri="{FF2B5EF4-FFF2-40B4-BE49-F238E27FC236}">
                <a16:creationId xmlns:a16="http://schemas.microsoft.com/office/drawing/2014/main" id="{2662E961-B3CD-77F2-711A-CB8A1DB85CF4}"/>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ctrTitle"/>
          </p:nvPr>
        </p:nvSpPr>
        <p:spPr>
          <a:xfrm>
            <a:off x="676451" y="2045913"/>
            <a:ext cx="7625578" cy="1767060"/>
          </a:xfrm>
        </p:spPr>
        <p:txBody>
          <a:bodyPr tIns="0" anchor="t"/>
          <a:lstStyle>
            <a:lvl1pPr algn="l">
              <a:lnSpc>
                <a:spcPct val="114000"/>
              </a:lnSpc>
              <a:defRPr sz="3200">
                <a:latin typeface="+mj-lt"/>
              </a:defRPr>
            </a:lvl1pPr>
          </a:lstStyle>
          <a:p>
            <a:r>
              <a:rPr lang="en-GB"/>
              <a:t>Click to edit Master title style</a:t>
            </a:r>
            <a:endParaRPr lang="en-US"/>
          </a:p>
        </p:txBody>
      </p:sp>
      <p:sp>
        <p:nvSpPr>
          <p:cNvPr id="21" name="Subtitle 2"/>
          <p:cNvSpPr>
            <a:spLocks noGrp="1"/>
          </p:cNvSpPr>
          <p:nvPr>
            <p:ph type="subTitle" idx="1"/>
          </p:nvPr>
        </p:nvSpPr>
        <p:spPr>
          <a:xfrm>
            <a:off x="676449" y="4114442"/>
            <a:ext cx="7625579"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785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Gradient BG">
    <p:spTree>
      <p:nvGrpSpPr>
        <p:cNvPr id="1" name=""/>
        <p:cNvGrpSpPr/>
        <p:nvPr/>
      </p:nvGrpSpPr>
      <p:grpSpPr>
        <a:xfrm>
          <a:off x="0" y="0"/>
          <a:ext cx="0" cy="0"/>
          <a:chOff x="0" y="0"/>
          <a:chExt cx="0" cy="0"/>
        </a:xfrm>
      </p:grpSpPr>
      <p:sp>
        <p:nvSpPr>
          <p:cNvPr id="2" name="Gradient LT BG">
            <a:extLst>
              <a:ext uri="{FF2B5EF4-FFF2-40B4-BE49-F238E27FC236}">
                <a16:creationId xmlns:a16="http://schemas.microsoft.com/office/drawing/2014/main" id="{77F39263-82A0-4B8A-7C7B-B01F11778E57}"/>
              </a:ext>
            </a:extLst>
          </p:cNvPr>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ninjaOne Logo">
            <a:extLst>
              <a:ext uri="{FF2B5EF4-FFF2-40B4-BE49-F238E27FC236}">
                <a16:creationId xmlns:a16="http://schemas.microsoft.com/office/drawing/2014/main" id="{797C87BB-42AC-7EE3-EDD5-25ADA716F94B}"/>
              </a:ext>
            </a:extLst>
          </p:cNvPr>
          <p:cNvPicPr>
            <a:picLocks noChangeAspect="1"/>
          </p:cNvPicPr>
          <p:nvPr/>
        </p:nvPicPr>
        <p:blipFill>
          <a:blip r:embed="rId2"/>
          <a:stretch>
            <a:fillRect/>
          </a:stretch>
        </p:blipFill>
        <p:spPr>
          <a:xfrm>
            <a:off x="11023600" y="319088"/>
            <a:ext cx="847725" cy="182562"/>
          </a:xfrm>
          <a:prstGeom prst="rect">
            <a:avLst/>
          </a:prstGeom>
        </p:spPr>
      </p:pic>
      <p:sp>
        <p:nvSpPr>
          <p:cNvPr id="5" name="TextBox 4">
            <a:extLst>
              <a:ext uri="{FF2B5EF4-FFF2-40B4-BE49-F238E27FC236}">
                <a16:creationId xmlns:a16="http://schemas.microsoft.com/office/drawing/2014/main" id="{892C5076-1352-1D69-75C0-6614A7023BB4}"/>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3" name="Picture Placeholder 2"/>
          <p:cNvSpPr>
            <a:spLocks noGrp="1"/>
          </p:cNvSpPr>
          <p:nvPr>
            <p:ph type="pic" idx="1"/>
          </p:nvPr>
        </p:nvSpPr>
        <p:spPr>
          <a:xfrm>
            <a:off x="5183188" y="1018504"/>
            <a:ext cx="6172200" cy="4842546"/>
          </a:xfrm>
          <a:prstGeom prst="roundRect">
            <a:avLst>
              <a:gd name="adj" fmla="val 2962"/>
            </a:avLst>
          </a:prstGeom>
          <a:noFill/>
        </p:spPr>
        <p:txBody>
          <a:bodyPr rtlCol="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8" name="Title 1"/>
          <p:cNvSpPr>
            <a:spLocks noGrp="1"/>
          </p:cNvSpPr>
          <p:nvPr>
            <p:ph type="title"/>
          </p:nvPr>
        </p:nvSpPr>
        <p:spPr>
          <a:xfrm>
            <a:off x="609598" y="1018504"/>
            <a:ext cx="4162427" cy="1600200"/>
          </a:xfrm>
        </p:spPr>
        <p:txBody>
          <a:bodyPr anchor="t"/>
          <a:lstStyle>
            <a:lvl1pPr>
              <a:defRPr sz="3200"/>
            </a:lvl1pPr>
          </a:lstStyle>
          <a:p>
            <a:r>
              <a:rPr lang="en-GB"/>
              <a:t>Click to edit Master title style</a:t>
            </a:r>
            <a:endParaRPr lang="en-US"/>
          </a:p>
        </p:txBody>
      </p:sp>
      <p:sp>
        <p:nvSpPr>
          <p:cNvPr id="9" name="Text Placeholder 3"/>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4">
            <a:extLst>
              <a:ext uri="{FF2B5EF4-FFF2-40B4-BE49-F238E27FC236}">
                <a16:creationId xmlns:a16="http://schemas.microsoft.com/office/drawing/2014/main" id="{40AFCA69-34E8-E1D4-A876-8F5A7CB82452}"/>
              </a:ext>
            </a:extLst>
          </p:cNvPr>
          <p:cNvSpPr>
            <a:spLocks noGrp="1"/>
          </p:cNvSpPr>
          <p:nvPr>
            <p:ph type="dt" sz="half" idx="10"/>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5C15DB0-888C-24C8-F1D2-80FA0676666E}"/>
              </a:ext>
            </a:extLst>
          </p:cNvPr>
          <p:cNvSpPr>
            <a:spLocks noGrp="1"/>
          </p:cNvSpPr>
          <p:nvPr>
            <p:ph type="sldNum" sz="quarter" idx="11"/>
          </p:nvPr>
        </p:nvSpPr>
        <p:spPr/>
        <p:txBody>
          <a:bodyPr/>
          <a:lstStyle>
            <a:lvl1pPr>
              <a:defRPr/>
            </a:lvl1pPr>
          </a:lstStyle>
          <a:p>
            <a:pPr>
              <a:defRPr/>
            </a:pPr>
            <a:fld id="{51704042-45D0-48AE-AB8A-3A41E4143CA5}" type="slidenum">
              <a:rPr lang="en-US"/>
              <a:pPr>
                <a:defRPr/>
              </a:pPr>
              <a:t>‹#›</a:t>
            </a:fld>
            <a:endParaRPr lang="en-US"/>
          </a:p>
        </p:txBody>
      </p:sp>
    </p:spTree>
    <p:extLst>
      <p:ext uri="{BB962C8B-B14F-4D97-AF65-F5344CB8AC3E}">
        <p14:creationId xmlns:p14="http://schemas.microsoft.com/office/powerpoint/2010/main" val="2702804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p:nvSpPr>
        <p:spPr>
          <a:xfrm>
            <a:off x="8563292" y="2546239"/>
            <a:ext cx="3017520" cy="2605425"/>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p:nvSpPr>
        <p:spPr>
          <a:xfrm>
            <a:off x="4587240" y="2546239"/>
            <a:ext cx="3017520" cy="2605425"/>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p:nvSpPr>
        <p:spPr>
          <a:xfrm>
            <a:off x="611188" y="2546239"/>
            <a:ext cx="3017520" cy="2605425"/>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1118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 - Jon</a:t>
            </a:r>
          </a:p>
        </p:txBody>
      </p:sp>
      <p:sp>
        <p:nvSpPr>
          <p:cNvPr id="7" name="TextBox 6">
            <a:extLst>
              <a:ext uri="{FF2B5EF4-FFF2-40B4-BE49-F238E27FC236}">
                <a16:creationId xmlns:a16="http://schemas.microsoft.com/office/drawing/2014/main" id="{8453BF88-1DFF-6630-16B6-CDD0D0CB4D49}"/>
              </a:ext>
            </a:extLst>
          </p:cNvPr>
          <p:cNvSpPr txBox="1"/>
          <p:nvPr/>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872918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userDrawn="1"/>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userDrawn="1"/>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userDrawn="1"/>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userDrawn="1"/>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DFD47C-D843-F0E2-89C3-BE789F8FF25E}"/>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616608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1 + 1 Logo">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userDrawn="1"/>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userDrawn="1"/>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userDrawn="1"/>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userDrawn="1"/>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71CCFC2-3422-CD95-B5E7-9E85AB9AB785}"/>
              </a:ext>
            </a:extLst>
          </p:cNvPr>
          <p:cNvSpPr>
            <a:spLocks/>
          </p:cNvSpPr>
          <p:nvPr userDrawn="1"/>
        </p:nvSpPr>
        <p:spPr>
          <a:xfrm>
            <a:off x="6786208" y="1444952"/>
            <a:ext cx="4729342" cy="2339009"/>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4">
            <a:extLst>
              <a:ext uri="{FF2B5EF4-FFF2-40B4-BE49-F238E27FC236}">
                <a16:creationId xmlns:a16="http://schemas.microsoft.com/office/drawing/2014/main" id="{664DD756-1EC4-AF9A-4442-E75B209A0265}"/>
              </a:ext>
            </a:extLst>
          </p:cNvPr>
          <p:cNvSpPr>
            <a:spLocks noGrp="1"/>
          </p:cNvSpPr>
          <p:nvPr>
            <p:ph type="pic" sz="quarter" idx="13" hasCustomPrompt="1"/>
          </p:nvPr>
        </p:nvSpPr>
        <p:spPr>
          <a:xfrm>
            <a:off x="7377311" y="1847250"/>
            <a:ext cx="3547136" cy="1534412"/>
          </a:xfrm>
        </p:spPr>
        <p:txBody>
          <a:bodyPr/>
          <a:lstStyle>
            <a:lvl1pPr marL="0" indent="0" algn="ctr">
              <a:buNone/>
              <a:defRPr/>
            </a:lvl1pPr>
          </a:lstStyle>
          <a:p>
            <a:r>
              <a:rPr lang="en-US"/>
              <a:t>Click to add customer/prospect logo</a:t>
            </a:r>
          </a:p>
        </p:txBody>
      </p:sp>
      <p:sp>
        <p:nvSpPr>
          <p:cNvPr id="8" name="TextBox 7">
            <a:extLst>
              <a:ext uri="{FF2B5EF4-FFF2-40B4-BE49-F238E27FC236}">
                <a16:creationId xmlns:a16="http://schemas.microsoft.com/office/drawing/2014/main" id="{8A3C8709-5067-1235-C325-35CC043D183C}"/>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002526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1 + 2 Logos">
    <p:spTree>
      <p:nvGrpSpPr>
        <p:cNvPr id="1" name=""/>
        <p:cNvGrpSpPr/>
        <p:nvPr/>
      </p:nvGrpSpPr>
      <p:grpSpPr>
        <a:xfrm>
          <a:off x="0" y="0"/>
          <a:ext cx="0" cy="0"/>
          <a:chOff x="0" y="0"/>
          <a:chExt cx="0" cy="0"/>
        </a:xfrm>
      </p:grpSpPr>
      <p:pic>
        <p:nvPicPr>
          <p:cNvPr id="7" name="BG Grid Zoomed In"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BG White">
            <a:extLst>
              <a:ext uri="{FF2B5EF4-FFF2-40B4-BE49-F238E27FC236}">
                <a16:creationId xmlns:a16="http://schemas.microsoft.com/office/drawing/2014/main" id="{009773ED-534E-0BAD-1B26-3E63390EEDEF}"/>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rrows and Lines">
            <a:extLst>
              <a:ext uri="{FF2B5EF4-FFF2-40B4-BE49-F238E27FC236}">
                <a16:creationId xmlns:a16="http://schemas.microsoft.com/office/drawing/2014/main" id="{F404048C-8C4C-757E-06A1-984EC1756030}"/>
              </a:ext>
            </a:extLst>
          </p:cNvPr>
          <p:cNvGrpSpPr>
            <a:grpSpLocks noGrp="1" noUngrp="1" noRot="1" noMove="1" noResize="1"/>
          </p:cNvGrpSpPr>
          <p:nvPr userDrawn="1"/>
        </p:nvGrpSpPr>
        <p:grpSpPr>
          <a:xfrm>
            <a:off x="0" y="4678525"/>
            <a:ext cx="12191999" cy="2179475"/>
            <a:chOff x="880833" y="4835985"/>
            <a:chExt cx="11311167" cy="2022015"/>
          </a:xfrm>
        </p:grpSpPr>
        <p:pic>
          <p:nvPicPr>
            <p:cNvPr id="12" name="Graphic 11">
              <a:extLst>
                <a:ext uri="{FF2B5EF4-FFF2-40B4-BE49-F238E27FC236}">
                  <a16:creationId xmlns:a16="http://schemas.microsoft.com/office/drawing/2014/main" id="{5F18DAB6-1D6B-C073-1FBD-C487E10130D4}"/>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6558"/>
            <a:stretch/>
          </p:blipFill>
          <p:spPr>
            <a:xfrm>
              <a:off x="6244989" y="4840068"/>
              <a:ext cx="5947011" cy="2017932"/>
            </a:xfrm>
            <a:prstGeom prst="rect">
              <a:avLst/>
            </a:prstGeom>
          </p:spPr>
        </p:pic>
        <p:pic>
          <p:nvPicPr>
            <p:cNvPr id="9" name="Graphic 8">
              <a:extLst>
                <a:ext uri="{FF2B5EF4-FFF2-40B4-BE49-F238E27FC236}">
                  <a16:creationId xmlns:a16="http://schemas.microsoft.com/office/drawing/2014/main" id="{45A4FBE0-9F03-9E93-0BB8-BEDEEB253D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l="14778"/>
            <a:stretch/>
          </p:blipFill>
          <p:spPr>
            <a:xfrm>
              <a:off x="880833" y="4835985"/>
              <a:ext cx="5423864" cy="2017932"/>
            </a:xfrm>
            <a:prstGeom prst="rect">
              <a:avLst/>
            </a:prstGeom>
          </p:spPr>
        </p:pic>
      </p:grpSp>
      <p:grpSp>
        <p:nvGrpSpPr>
          <p:cNvPr id="19" name="Diagonal lines bottom">
            <a:extLst>
              <a:ext uri="{FF2B5EF4-FFF2-40B4-BE49-F238E27FC236}">
                <a16:creationId xmlns:a16="http://schemas.microsoft.com/office/drawing/2014/main" id="{5A66629C-2F7E-1860-CADB-6EB65891E1F0}"/>
              </a:ext>
            </a:extLst>
          </p:cNvPr>
          <p:cNvGrpSpPr>
            <a:grpSpLocks noChangeAspect="1"/>
          </p:cNvGrpSpPr>
          <p:nvPr userDrawn="1"/>
        </p:nvGrpSpPr>
        <p:grpSpPr>
          <a:xfrm>
            <a:off x="-6927" y="6647688"/>
            <a:ext cx="10400416" cy="210312"/>
            <a:chOff x="0" y="6629372"/>
            <a:chExt cx="11523823" cy="233029"/>
          </a:xfrm>
        </p:grpSpPr>
        <p:pic>
          <p:nvPicPr>
            <p:cNvPr id="16" name="Graphic 15">
              <a:extLst>
                <a:ext uri="{FF2B5EF4-FFF2-40B4-BE49-F238E27FC236}">
                  <a16:creationId xmlns:a16="http://schemas.microsoft.com/office/drawing/2014/main" id="{757CAE76-BCEB-B403-20B6-BD2937AC551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17" name="Graphic 16">
              <a:extLst>
                <a:ext uri="{FF2B5EF4-FFF2-40B4-BE49-F238E27FC236}">
                  <a16:creationId xmlns:a16="http://schemas.microsoft.com/office/drawing/2014/main" id="{8BF03840-D2B5-615E-C05D-4F67B79FEFA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18" name="Graphic 17">
              <a:extLst>
                <a:ext uri="{FF2B5EF4-FFF2-40B4-BE49-F238E27FC236}">
                  <a16:creationId xmlns:a16="http://schemas.microsoft.com/office/drawing/2014/main" id="{D821DF20-D8A4-311F-0CF7-9A845FA2735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grpSp>
        <p:nvGrpSpPr>
          <p:cNvPr id="23" name="Diagonal lines top">
            <a:extLst>
              <a:ext uri="{FF2B5EF4-FFF2-40B4-BE49-F238E27FC236}">
                <a16:creationId xmlns:a16="http://schemas.microsoft.com/office/drawing/2014/main" id="{C5CC6C2C-1057-35F5-FE3F-DF688B7290F2}"/>
              </a:ext>
            </a:extLst>
          </p:cNvPr>
          <p:cNvGrpSpPr>
            <a:grpSpLocks noGrp="1" noUngrp="1" noRot="1" noChangeAspect="1" noMove="1" noResize="1"/>
          </p:cNvGrpSpPr>
          <p:nvPr userDrawn="1"/>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0750167" y="6629372"/>
              <a:ext cx="773656" cy="233029"/>
            </a:xfrm>
            <a:prstGeom prst="rect">
              <a:avLst/>
            </a:prstGeom>
          </p:spPr>
        </p:pic>
      </p:gr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0" y="1446841"/>
            <a:ext cx="5771071" cy="2050478"/>
          </a:xfrm>
        </p:spPr>
        <p:txBody>
          <a:bodyPr anchor="b"/>
          <a:lstStyle>
            <a:lvl1pPr algn="l">
              <a:defRPr sz="3200">
                <a:latin typeface="+mj-lt"/>
              </a:defRPr>
            </a:lvl1pPr>
          </a:lstStyle>
          <a:p>
            <a:r>
              <a:rPr lang="en-US"/>
              <a:t>Title slide option one – keep this to four lines max. Don’t be afraid of white space. It’s design thing. </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76451" y="563040"/>
            <a:ext cx="1261871" cy="274320"/>
          </a:xfrm>
          <a:prstGeom prst="rect">
            <a:avLst/>
          </a:prstGeom>
        </p:spPr>
      </p:pic>
      <p:cxnSp>
        <p:nvCxnSpPr>
          <p:cNvPr id="11" name="Straight Connector 10">
            <a:extLst>
              <a:ext uri="{FF2B5EF4-FFF2-40B4-BE49-F238E27FC236}">
                <a16:creationId xmlns:a16="http://schemas.microsoft.com/office/drawing/2014/main" id="{69AD29E3-6E58-CBFD-142D-E1B9EFB25950}"/>
              </a:ext>
            </a:extLst>
          </p:cNvPr>
          <p:cNvCxnSpPr>
            <a:cxnSpLocks/>
          </p:cNvCxnSpPr>
          <p:nvPr userDrawn="1"/>
        </p:nvCxnSpPr>
        <p:spPr>
          <a:xfrm>
            <a:off x="691309" y="3761061"/>
            <a:ext cx="57596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71CCFC2-3422-CD95-B5E7-9E85AB9AB785}"/>
              </a:ext>
            </a:extLst>
          </p:cNvPr>
          <p:cNvSpPr>
            <a:spLocks/>
          </p:cNvSpPr>
          <p:nvPr userDrawn="1"/>
        </p:nvSpPr>
        <p:spPr>
          <a:xfrm>
            <a:off x="6786208" y="1444952"/>
            <a:ext cx="4729342" cy="2339009"/>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90657383-CBD6-2B7D-32B7-8E207B8261AC}"/>
              </a:ext>
            </a:extLst>
          </p:cNvPr>
          <p:cNvSpPr/>
          <p:nvPr userDrawn="1"/>
        </p:nvSpPr>
        <p:spPr>
          <a:xfrm>
            <a:off x="8927728" y="2391305"/>
            <a:ext cx="446302" cy="446302"/>
          </a:xfrm>
          <a:prstGeom prst="mathPlus">
            <a:avLst>
              <a:gd name="adj1" fmla="val 0"/>
            </a:avLst>
          </a:prstGeom>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19C1B872-4145-1E31-BB53-3B7D7A199080}"/>
              </a:ext>
            </a:extLst>
          </p:cNvPr>
          <p:cNvSpPr>
            <a:spLocks noGrp="1"/>
          </p:cNvSpPr>
          <p:nvPr>
            <p:ph type="pic" sz="quarter" idx="12" hasCustomPrompt="1"/>
          </p:nvPr>
        </p:nvSpPr>
        <p:spPr>
          <a:xfrm>
            <a:off x="7147660" y="1927068"/>
            <a:ext cx="1620145" cy="1374775"/>
          </a:xfrm>
        </p:spPr>
        <p:txBody>
          <a:bodyPr/>
          <a:lstStyle>
            <a:lvl1pPr marL="0" indent="0" algn="ctr">
              <a:buNone/>
              <a:defRPr/>
            </a:lvl1pPr>
          </a:lstStyle>
          <a:p>
            <a:r>
              <a:rPr lang="en-US"/>
              <a:t>Click to add NinjaOne or partner logo</a:t>
            </a:r>
          </a:p>
        </p:txBody>
      </p:sp>
      <p:sp>
        <p:nvSpPr>
          <p:cNvPr id="20" name="Picture Placeholder 14">
            <a:extLst>
              <a:ext uri="{FF2B5EF4-FFF2-40B4-BE49-F238E27FC236}">
                <a16:creationId xmlns:a16="http://schemas.microsoft.com/office/drawing/2014/main" id="{9F3B4D4E-DCF2-7C7B-7840-0C2CED3FE80D}"/>
              </a:ext>
            </a:extLst>
          </p:cNvPr>
          <p:cNvSpPr>
            <a:spLocks noGrp="1"/>
          </p:cNvSpPr>
          <p:nvPr>
            <p:ph type="pic" sz="quarter" idx="13" hasCustomPrompt="1"/>
          </p:nvPr>
        </p:nvSpPr>
        <p:spPr>
          <a:xfrm>
            <a:off x="9533953" y="1927068"/>
            <a:ext cx="1620145" cy="1374775"/>
          </a:xfrm>
        </p:spPr>
        <p:txBody>
          <a:bodyPr/>
          <a:lstStyle>
            <a:lvl1pPr marL="0" indent="0" algn="ctr">
              <a:buNone/>
              <a:defRPr/>
            </a:lvl1pPr>
          </a:lstStyle>
          <a:p>
            <a:r>
              <a:rPr lang="en-US"/>
              <a:t>Click to add partner logo</a:t>
            </a:r>
          </a:p>
        </p:txBody>
      </p:sp>
      <p:sp>
        <p:nvSpPr>
          <p:cNvPr id="14" name="TextBox 13">
            <a:extLst>
              <a:ext uri="{FF2B5EF4-FFF2-40B4-BE49-F238E27FC236}">
                <a16:creationId xmlns:a16="http://schemas.microsoft.com/office/drawing/2014/main" id="{0936EF79-6A3A-0538-338C-B736276A97A4}"/>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662664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0" name="BG White">
            <a:extLst>
              <a:ext uri="{FF2B5EF4-FFF2-40B4-BE49-F238E27FC236}">
                <a16:creationId xmlns:a16="http://schemas.microsoft.com/office/drawing/2014/main" id="{1750A43A-F2DD-8B5F-D4EC-7274A807241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ackground" descr="A green and white pattern&#10;&#10;Description automatically generated with medium confidence" hidden="1">
            <a:extLst>
              <a:ext uri="{FF2B5EF4-FFF2-40B4-BE49-F238E27FC236}">
                <a16:creationId xmlns:a16="http://schemas.microsoft.com/office/drawing/2014/main" id="{AD8CA190-441A-E675-3DF4-428A2006D70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id Pattern">
            <a:extLst>
              <a:ext uri="{FF2B5EF4-FFF2-40B4-BE49-F238E27FC236}">
                <a16:creationId xmlns:a16="http://schemas.microsoft.com/office/drawing/2014/main" id="{D5B542AA-ACAE-7B43-B0C3-0BC8D6A3B0BE}"/>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r="26401" b="33228"/>
          <a:stretch/>
        </p:blipFill>
        <p:spPr>
          <a:xfrm>
            <a:off x="-16053" y="3850961"/>
            <a:ext cx="12224106" cy="3007039"/>
          </a:xfrm>
          <a:prstGeom prst="rect">
            <a:avLst/>
          </a:prstGeom>
        </p:spPr>
      </p:pic>
      <p:pic>
        <p:nvPicPr>
          <p:cNvPr id="8" name="Grid Pattern">
            <a:extLst>
              <a:ext uri="{FF2B5EF4-FFF2-40B4-BE49-F238E27FC236}">
                <a16:creationId xmlns:a16="http://schemas.microsoft.com/office/drawing/2014/main" id="{3C6BD5B4-90DE-8541-0E82-E02FBD69F16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rcRect t="42354" r="38378" b="-356"/>
          <a:stretch/>
        </p:blipFill>
        <p:spPr>
          <a:xfrm>
            <a:off x="1957373" y="0"/>
            <a:ext cx="10234628" cy="2612086"/>
          </a:xfrm>
          <a:prstGeom prst="rect">
            <a:avLst/>
          </a:prstGeom>
        </p:spPr>
      </p:pic>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51" y="2045913"/>
            <a:ext cx="7625578" cy="1767060"/>
          </a:xfrm>
        </p:spPr>
        <p:txBody>
          <a:bodyPr tIns="0" anchor="t"/>
          <a:lstStyle>
            <a:lvl1pPr algn="l">
              <a:lnSpc>
                <a:spcPct val="114000"/>
              </a:lnSpc>
              <a:defRPr sz="3200">
                <a:latin typeface="+mj-lt"/>
              </a:defRPr>
            </a:lvl1pPr>
          </a:lstStyle>
          <a:p>
            <a:r>
              <a:rPr lang="en-US"/>
              <a:t>Title slide option two – keep this to three lines max, don’t be afraid of white space. It’s a design thing. </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76451" y="563040"/>
            <a:ext cx="1261871" cy="274320"/>
          </a:xfrm>
          <a:prstGeom prst="rect">
            <a:avLst/>
          </a:prstGeom>
        </p:spPr>
      </p:pic>
      <p:grpSp>
        <p:nvGrpSpPr>
          <p:cNvPr id="23" name="Group 22" hidden="1">
            <a:extLst>
              <a:ext uri="{FF2B5EF4-FFF2-40B4-BE49-F238E27FC236}">
                <a16:creationId xmlns:a16="http://schemas.microsoft.com/office/drawing/2014/main" id="{C5CC6C2C-1057-35F5-FE3F-DF688B7290F2}"/>
              </a:ext>
            </a:extLst>
          </p:cNvPr>
          <p:cNvGrpSpPr>
            <a:grpSpLocks noChangeAspect="1"/>
          </p:cNvGrpSpPr>
          <p:nvPr userDrawn="1"/>
        </p:nvGrpSpPr>
        <p:grpSpPr>
          <a:xfrm>
            <a:off x="1032597" y="0"/>
            <a:ext cx="10400416" cy="210312"/>
            <a:chOff x="0" y="6629372"/>
            <a:chExt cx="11523823" cy="233029"/>
          </a:xfrm>
        </p:grpSpPr>
        <p:pic>
          <p:nvPicPr>
            <p:cNvPr id="24" name="Graphic 23">
              <a:extLst>
                <a:ext uri="{FF2B5EF4-FFF2-40B4-BE49-F238E27FC236}">
                  <a16:creationId xmlns:a16="http://schemas.microsoft.com/office/drawing/2014/main" id="{CE04D7A7-FC3B-22F6-B4D2-6574F53D9CF9}"/>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0" y="6629372"/>
              <a:ext cx="773656" cy="233029"/>
            </a:xfrm>
            <a:prstGeom prst="rect">
              <a:avLst/>
            </a:prstGeom>
          </p:spPr>
        </p:pic>
        <p:pic>
          <p:nvPicPr>
            <p:cNvPr id="25" name="Graphic 24">
              <a:extLst>
                <a:ext uri="{FF2B5EF4-FFF2-40B4-BE49-F238E27FC236}">
                  <a16:creationId xmlns:a16="http://schemas.microsoft.com/office/drawing/2014/main" id="{39E12D02-3F36-4F17-B296-4113FAC68DB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635044" y="6629372"/>
              <a:ext cx="773656" cy="233029"/>
            </a:xfrm>
            <a:prstGeom prst="rect">
              <a:avLst/>
            </a:prstGeom>
          </p:spPr>
        </p:pic>
        <p:pic>
          <p:nvPicPr>
            <p:cNvPr id="26" name="Graphic 25">
              <a:extLst>
                <a:ext uri="{FF2B5EF4-FFF2-40B4-BE49-F238E27FC236}">
                  <a16:creationId xmlns:a16="http://schemas.microsoft.com/office/drawing/2014/main" id="{135DC676-D964-CBD3-1986-2560E55D60E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0750167" y="6629372"/>
              <a:ext cx="773656" cy="233029"/>
            </a:xfrm>
            <a:prstGeom prst="rect">
              <a:avLst/>
            </a:prstGeom>
          </p:spPr>
        </p:pic>
      </p:grpSp>
      <p:sp>
        <p:nvSpPr>
          <p:cNvPr id="21" name="Subtitle 2">
            <a:extLst>
              <a:ext uri="{FF2B5EF4-FFF2-40B4-BE49-F238E27FC236}">
                <a16:creationId xmlns:a16="http://schemas.microsoft.com/office/drawing/2014/main" id="{0E0225AB-715C-0D0A-E6FE-CE4F173430F8}"/>
              </a:ext>
            </a:extLst>
          </p:cNvPr>
          <p:cNvSpPr>
            <a:spLocks noGrp="1"/>
          </p:cNvSpPr>
          <p:nvPr>
            <p:ph type="subTitle" idx="1" hasCustomPrompt="1"/>
          </p:nvPr>
        </p:nvSpPr>
        <p:spPr>
          <a:xfrm>
            <a:off x="676449" y="4114442"/>
            <a:ext cx="7625579"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sp>
        <p:nvSpPr>
          <p:cNvPr id="3" name="TextBox 2">
            <a:extLst>
              <a:ext uri="{FF2B5EF4-FFF2-40B4-BE49-F238E27FC236}">
                <a16:creationId xmlns:a16="http://schemas.microsoft.com/office/drawing/2014/main" id="{C2BDB816-E48E-24F4-ED16-EAD08C58D02A}"/>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110017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Master Logo Mask">
            <a:extLst>
              <a:ext uri="{FF2B5EF4-FFF2-40B4-BE49-F238E27FC236}">
                <a16:creationId xmlns:a16="http://schemas.microsoft.com/office/drawing/2014/main" id="{2990BBA6-4E2C-4753-9F0A-CFFB70330DC0}"/>
              </a:ext>
            </a:extLst>
          </p:cNvPr>
          <p:cNvSpPr>
            <a:spLocks noGrp="1" noRot="1" noMove="1" noResize="1" noEditPoints="1" noAdjustHandles="1" noChangeArrowheads="1" noChangeShapeType="1"/>
          </p:cNvSpPr>
          <p:nvPr userDrawn="1"/>
        </p:nvSpPr>
        <p:spPr>
          <a:xfrm>
            <a:off x="0" y="0"/>
            <a:ext cx="12192000"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ttern BG">
            <a:extLst>
              <a:ext uri="{FF2B5EF4-FFF2-40B4-BE49-F238E27FC236}">
                <a16:creationId xmlns:a16="http://schemas.microsoft.com/office/drawing/2014/main" id="{4DEFC48A-3DDA-7F05-7F7C-EA1578CBAACB}"/>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l="5430" t="10407" r="321" b="12273"/>
          <a:stretch/>
        </p:blipFill>
        <p:spPr>
          <a:xfrm>
            <a:off x="0" y="0"/>
            <a:ext cx="12192000" cy="6858000"/>
          </a:xfrm>
          <a:prstGeom prst="rect">
            <a:avLst/>
          </a:prstGeom>
        </p:spPr>
      </p:pic>
      <p:pic>
        <p:nvPicPr>
          <p:cNvPr id="10" name="ninjaOne Logo">
            <a:extLst>
              <a:ext uri="{FF2B5EF4-FFF2-40B4-BE49-F238E27FC236}">
                <a16:creationId xmlns:a16="http://schemas.microsoft.com/office/drawing/2014/main" id="{5AEAAEE8-477C-A73C-8588-D8CC2F6ED5F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676450" y="3344137"/>
            <a:ext cx="3017520" cy="655983"/>
          </a:xfrm>
          <a:prstGeom prst="rect">
            <a:avLst/>
          </a:prstGeom>
        </p:spPr>
      </p:pic>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49" y="4478558"/>
            <a:ext cx="4612057" cy="1068913"/>
          </a:xfrm>
        </p:spPr>
        <p:txBody>
          <a:bodyPr anchor="b"/>
          <a:lstStyle>
            <a:lvl1pPr algn="l">
              <a:defRPr sz="3200">
                <a:latin typeface="Montserrat Light" pitchFamily="2" charset="0"/>
              </a:defRPr>
            </a:lvl1pPr>
          </a:lstStyle>
          <a:p>
            <a:r>
              <a:rPr lang="en-US"/>
              <a:t>Co-branded title, keep this to two lines max</a:t>
            </a:r>
          </a:p>
        </p:txBody>
      </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cxnSp>
        <p:nvCxnSpPr>
          <p:cNvPr id="11" name="Straight Connector 10">
            <a:extLst>
              <a:ext uri="{FF2B5EF4-FFF2-40B4-BE49-F238E27FC236}">
                <a16:creationId xmlns:a16="http://schemas.microsoft.com/office/drawing/2014/main" id="{69AD29E3-6E58-CBFD-142D-E1B9EFB25950}"/>
              </a:ext>
            </a:extLst>
          </p:cNvPr>
          <p:cNvCxnSpPr/>
          <p:nvPr userDrawn="1"/>
        </p:nvCxnSpPr>
        <p:spPr>
          <a:xfrm>
            <a:off x="623835" y="4266410"/>
            <a:ext cx="466467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B380A0F1-B76F-1EDE-FFE8-930191F5DEB7}"/>
              </a:ext>
            </a:extLst>
          </p:cNvPr>
          <p:cNvSpPr>
            <a:spLocks noGrp="1"/>
          </p:cNvSpPr>
          <p:nvPr>
            <p:ph type="pic" sz="quarter" idx="13" hasCustomPrompt="1"/>
          </p:nvPr>
        </p:nvSpPr>
        <p:spPr>
          <a:xfrm>
            <a:off x="9710382" y="757238"/>
            <a:ext cx="1837899" cy="1353574"/>
          </a:xfrm>
        </p:spPr>
        <p:txBody>
          <a:bodyPr anchor="ctr"/>
          <a:lstStyle>
            <a:lvl1pPr marL="0" indent="0" algn="ctr">
              <a:buNone/>
              <a:defRPr/>
            </a:lvl1pPr>
          </a:lstStyle>
          <a:p>
            <a:r>
              <a:rPr lang="en-US"/>
              <a:t>Click to add Customer Logo</a:t>
            </a:r>
          </a:p>
        </p:txBody>
      </p:sp>
      <p:sp>
        <p:nvSpPr>
          <p:cNvPr id="9" name="TextBox 8">
            <a:extLst>
              <a:ext uri="{FF2B5EF4-FFF2-40B4-BE49-F238E27FC236}">
                <a16:creationId xmlns:a16="http://schemas.microsoft.com/office/drawing/2014/main" id="{FC18CC8F-CB33-6524-9156-8D28B1C28A7A}"/>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1077848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Master Logo Mask">
            <a:extLst>
              <a:ext uri="{FF2B5EF4-FFF2-40B4-BE49-F238E27FC236}">
                <a16:creationId xmlns:a16="http://schemas.microsoft.com/office/drawing/2014/main" id="{31E4039E-480D-635D-E9F5-CA4F7BBC9F21}"/>
              </a:ext>
            </a:extLst>
          </p:cNvPr>
          <p:cNvSpPr>
            <a:spLocks noGrp="1" noRot="1" noMove="1" noResize="1" noEditPoints="1" noAdjustHandles="1" noChangeArrowheads="1" noChangeShapeType="1"/>
          </p:cNvSpPr>
          <p:nvPr userDrawn="1"/>
        </p:nvSpPr>
        <p:spPr>
          <a:xfrm>
            <a:off x="0" y="0"/>
            <a:ext cx="12192000" cy="6857999"/>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ttern BG">
            <a:extLst>
              <a:ext uri="{FF2B5EF4-FFF2-40B4-BE49-F238E27FC236}">
                <a16:creationId xmlns:a16="http://schemas.microsoft.com/office/drawing/2014/main" id="{641AAD77-2F99-33E6-2B89-37004A12EFFA}"/>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l="5430" t="10407" r="321" b="12273"/>
          <a:stretch/>
        </p:blipFill>
        <p:spPr>
          <a:xfrm>
            <a:off x="0" y="0"/>
            <a:ext cx="12192000" cy="6858000"/>
          </a:xfrm>
          <a:prstGeom prst="rect">
            <a:avLst/>
          </a:prstGeom>
        </p:spPr>
      </p:pic>
      <p:cxnSp>
        <p:nvCxnSpPr>
          <p:cNvPr id="11" name="Div Line">
            <a:extLst>
              <a:ext uri="{FF2B5EF4-FFF2-40B4-BE49-F238E27FC236}">
                <a16:creationId xmlns:a16="http://schemas.microsoft.com/office/drawing/2014/main" id="{69AD29E3-6E58-CBFD-142D-E1B9EFB25950}"/>
              </a:ext>
            </a:extLst>
          </p:cNvPr>
          <p:cNvCxnSpPr/>
          <p:nvPr userDrawn="1"/>
        </p:nvCxnSpPr>
        <p:spPr>
          <a:xfrm>
            <a:off x="623835" y="4266410"/>
            <a:ext cx="466467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een Arrows">
            <a:extLst>
              <a:ext uri="{FF2B5EF4-FFF2-40B4-BE49-F238E27FC236}">
                <a16:creationId xmlns:a16="http://schemas.microsoft.com/office/drawing/2014/main" id="{F9703C15-275B-AA7F-70B5-67BC7BE3D3D5}"/>
              </a:ext>
            </a:extLst>
          </p:cNvPr>
          <p:cNvGrpSpPr/>
          <p:nvPr userDrawn="1"/>
        </p:nvGrpSpPr>
        <p:grpSpPr>
          <a:xfrm>
            <a:off x="10128038" y="1087124"/>
            <a:ext cx="1002585" cy="693802"/>
            <a:chOff x="10286858" y="3324994"/>
            <a:chExt cx="1002585" cy="693802"/>
          </a:xfrm>
        </p:grpSpPr>
        <p:sp>
          <p:nvSpPr>
            <p:cNvPr id="6" name="Freeform: Shape 5">
              <a:extLst>
                <a:ext uri="{FF2B5EF4-FFF2-40B4-BE49-F238E27FC236}">
                  <a16:creationId xmlns:a16="http://schemas.microsoft.com/office/drawing/2014/main" id="{2A6AD2E4-2817-EE62-23C6-3EE526668344}"/>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23A72E-18DC-860A-B5E6-D9E95DDF0D33}"/>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6812008-9193-E621-1B8A-E56F6631BFAF}"/>
              </a:ext>
            </a:extLst>
          </p:cNvPr>
          <p:cNvSpPr>
            <a:spLocks noGrp="1"/>
          </p:cNvSpPr>
          <p:nvPr>
            <p:ph type="subTitle" idx="1" hasCustomPrompt="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or date</a:t>
            </a:r>
          </a:p>
        </p:txBody>
      </p:sp>
      <p:sp>
        <p:nvSpPr>
          <p:cNvPr id="2" name="Title 1">
            <a:extLst>
              <a:ext uri="{FF2B5EF4-FFF2-40B4-BE49-F238E27FC236}">
                <a16:creationId xmlns:a16="http://schemas.microsoft.com/office/drawing/2014/main" id="{C8F08089-1031-B1C4-D67E-E3EF860A90C6}"/>
              </a:ext>
            </a:extLst>
          </p:cNvPr>
          <p:cNvSpPr>
            <a:spLocks noGrp="1"/>
          </p:cNvSpPr>
          <p:nvPr>
            <p:ph type="ctrTitle" hasCustomPrompt="1"/>
          </p:nvPr>
        </p:nvSpPr>
        <p:spPr>
          <a:xfrm>
            <a:off x="676449" y="4478558"/>
            <a:ext cx="4612057" cy="1068913"/>
          </a:xfrm>
        </p:spPr>
        <p:txBody>
          <a:bodyPr anchor="b"/>
          <a:lstStyle>
            <a:lvl1pPr algn="l">
              <a:defRPr sz="3200">
                <a:latin typeface="Montserrat Light" pitchFamily="2" charset="0"/>
              </a:defRPr>
            </a:lvl1pPr>
          </a:lstStyle>
          <a:p>
            <a:r>
              <a:rPr lang="en-US"/>
              <a:t>Regular title, keep this to two lines max</a:t>
            </a:r>
          </a:p>
        </p:txBody>
      </p:sp>
      <p:pic>
        <p:nvPicPr>
          <p:cNvPr id="10" name="ninjaOne Logo">
            <a:extLst>
              <a:ext uri="{FF2B5EF4-FFF2-40B4-BE49-F238E27FC236}">
                <a16:creationId xmlns:a16="http://schemas.microsoft.com/office/drawing/2014/main" id="{5AEAAEE8-477C-A73C-8588-D8CC2F6ED5F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76450" y="3344137"/>
            <a:ext cx="3017520" cy="655983"/>
          </a:xfrm>
          <a:prstGeom prst="rect">
            <a:avLst/>
          </a:prstGeom>
        </p:spPr>
      </p:pic>
      <p:sp>
        <p:nvSpPr>
          <p:cNvPr id="14" name="TextBox 13">
            <a:extLst>
              <a:ext uri="{FF2B5EF4-FFF2-40B4-BE49-F238E27FC236}">
                <a16:creationId xmlns:a16="http://schemas.microsoft.com/office/drawing/2014/main" id="{2244F841-1EAE-A308-97FE-8D6D2BF28016}"/>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4F8F8"/>
                </a:highlight>
              </a:rPr>
              <a:t>© Copyright NinjaOne 2024. CONFIDENTIAL</a:t>
            </a:r>
          </a:p>
        </p:txBody>
      </p:sp>
    </p:spTree>
    <p:extLst>
      <p:ext uri="{BB962C8B-B14F-4D97-AF65-F5344CB8AC3E}">
        <p14:creationId xmlns:p14="http://schemas.microsoft.com/office/powerpoint/2010/main" val="465708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solidFill>
          <a:srgbClr val="E6EFF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userDrawn="1"/>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userDrawn="1"/>
        </p:nvGrpSpPr>
        <p:grpSpPr>
          <a:xfrm>
            <a:off x="6606240" y="734707"/>
            <a:ext cx="1002585" cy="693802"/>
            <a:chOff x="10286858" y="3324994"/>
            <a:chExt cx="1002585" cy="693802"/>
          </a:xfrm>
          <a:solidFill>
            <a:srgbClr val="F4F8F8"/>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sp>
        <p:nvSpPr>
          <p:cNvPr id="5" name="TextBox 4">
            <a:extLst>
              <a:ext uri="{FF2B5EF4-FFF2-40B4-BE49-F238E27FC236}">
                <a16:creationId xmlns:a16="http://schemas.microsoft.com/office/drawing/2014/main" id="{3A0275C0-0085-A8D5-9D8A-C33C2CF8627B}"/>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887204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_Section Header Light">
    <p:bg>
      <p:bgPr>
        <a:solidFill>
          <a:srgbClr val="09344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userDrawn="1"/>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userDrawn="1"/>
        </p:nvGrpSpPr>
        <p:grpSpPr>
          <a:xfrm>
            <a:off x="6606240" y="734707"/>
            <a:ext cx="1002585" cy="693802"/>
            <a:chOff x="10286858" y="3324994"/>
            <a:chExt cx="1002585" cy="693802"/>
          </a:xfrm>
          <a:solidFill>
            <a:srgbClr val="F4F8F8">
              <a:alpha val="50000"/>
            </a:srgbClr>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pic>
        <p:nvPicPr>
          <p:cNvPr id="9" name="ninjaOne Logo">
            <a:extLst>
              <a:ext uri="{FF2B5EF4-FFF2-40B4-BE49-F238E27FC236}">
                <a16:creationId xmlns:a16="http://schemas.microsoft.com/office/drawing/2014/main" id="{541B882A-0533-49F5-90B7-CBC9C7CC3C7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024063" y="318769"/>
            <a:ext cx="847897" cy="182880"/>
          </a:xfrm>
          <a:prstGeom prst="rect">
            <a:avLst/>
          </a:prstGeom>
        </p:spPr>
      </p:pic>
      <p:sp>
        <p:nvSpPr>
          <p:cNvPr id="4" name="TextBox 3">
            <a:extLst>
              <a:ext uri="{FF2B5EF4-FFF2-40B4-BE49-F238E27FC236}">
                <a16:creationId xmlns:a16="http://schemas.microsoft.com/office/drawing/2014/main" id="{B46416CF-6907-C6B4-E7A5-5A22D8AAC009}"/>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solidFill>
                  <a:schemeClr val="bg1"/>
                </a:solidFill>
              </a:rPr>
              <a:t>© Copyright NinjaOne 2024. CONFIDENTIAL</a:t>
            </a:r>
          </a:p>
        </p:txBody>
      </p:sp>
    </p:spTree>
    <p:extLst>
      <p:ext uri="{BB962C8B-B14F-4D97-AF65-F5344CB8AC3E}">
        <p14:creationId xmlns:p14="http://schemas.microsoft.com/office/powerpoint/2010/main" val="251362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Master Logo Mask">
            <a:extLst>
              <a:ext uri="{FF2B5EF4-FFF2-40B4-BE49-F238E27FC236}">
                <a16:creationId xmlns:a16="http://schemas.microsoft.com/office/drawing/2014/main" id="{FC37FABC-D213-FA56-5C0D-5DEA6EB82DD3}"/>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8E723E60-E928-7652-3194-C0AF651F6168}"/>
              </a:ext>
            </a:extLst>
          </p:cNvPr>
          <p:cNvPicPr/>
          <p:nvPr/>
        </p:nvPicPr>
        <p:blipFill rotWithShape="1">
          <a:blip r:embed="rId2"/>
          <a:srcRect l="5430" t="10407" r="321" b="12273"/>
          <a:stretch/>
        </p:blipFill>
        <p:spPr>
          <a:xfrm>
            <a:off x="0" y="0"/>
            <a:ext cx="12192000" cy="6858000"/>
          </a:xfrm>
          <a:prstGeom prst="rect">
            <a:avLst/>
          </a:prstGeom>
        </p:spPr>
      </p:pic>
      <p:pic>
        <p:nvPicPr>
          <p:cNvPr id="6" name="ninjaOne Logo">
            <a:extLst>
              <a:ext uri="{FF2B5EF4-FFF2-40B4-BE49-F238E27FC236}">
                <a16:creationId xmlns:a16="http://schemas.microsoft.com/office/drawing/2014/main" id="{1D2A7637-A885-10CF-A652-361393DBE707}"/>
              </a:ext>
            </a:extLst>
          </p:cNvPr>
          <p:cNvPicPr/>
          <p:nvPr/>
        </p:nvPicPr>
        <p:blipFill>
          <a:blip r:embed="rId3"/>
          <a:stretch>
            <a:fillRect/>
          </a:stretch>
        </p:blipFill>
        <p:spPr>
          <a:xfrm>
            <a:off x="676275" y="3344863"/>
            <a:ext cx="3017838" cy="655637"/>
          </a:xfrm>
          <a:prstGeom prst="rect">
            <a:avLst/>
          </a:prstGeom>
        </p:spPr>
      </p:pic>
      <p:cxnSp>
        <p:nvCxnSpPr>
          <p:cNvPr id="7" name="Straight Connector 6">
            <a:extLst>
              <a:ext uri="{FF2B5EF4-FFF2-40B4-BE49-F238E27FC236}">
                <a16:creationId xmlns:a16="http://schemas.microsoft.com/office/drawing/2014/main" id="{766F8A3F-A38B-4FD5-3CE0-3E70BBC603F7}"/>
              </a:ext>
            </a:extLst>
          </p:cNvPr>
          <p:cNvCxnSpPr/>
          <p:nvPr/>
        </p:nvCxnSpPr>
        <p:spPr>
          <a:xfrm>
            <a:off x="623888" y="4267200"/>
            <a:ext cx="46640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1327AD6-EB6B-8D51-74AF-A8952225F41E}"/>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ctrTitle"/>
          </p:nvPr>
        </p:nvSpPr>
        <p:spPr>
          <a:xfrm>
            <a:off x="676449" y="4478558"/>
            <a:ext cx="4612057" cy="1068913"/>
          </a:xfrm>
        </p:spPr>
        <p:txBody>
          <a:bodyPr/>
          <a:lstStyle>
            <a:lvl1pPr algn="l">
              <a:defRPr sz="3200">
                <a:latin typeface="Montserrat Light" pitchFamily="2" charset="0"/>
              </a:defRPr>
            </a:lvl1pPr>
          </a:lstStyle>
          <a:p>
            <a:r>
              <a:rPr lang="en-GB"/>
              <a:t>Click to edit Master title style</a:t>
            </a:r>
            <a:endParaRPr lang="en-US"/>
          </a:p>
        </p:txBody>
      </p:sp>
      <p:sp>
        <p:nvSpPr>
          <p:cNvPr id="3" name="Subtitle 2"/>
          <p:cNvSpPr>
            <a:spLocks noGrp="1"/>
          </p:cNvSpPr>
          <p:nvPr>
            <p:ph type="subTitle" idx="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5" name="Picture Placeholder 13"/>
          <p:cNvSpPr>
            <a:spLocks noGrp="1"/>
          </p:cNvSpPr>
          <p:nvPr>
            <p:ph type="pic" sz="quarter" idx="13"/>
          </p:nvPr>
        </p:nvSpPr>
        <p:spPr>
          <a:xfrm>
            <a:off x="9710382" y="757238"/>
            <a:ext cx="1837899" cy="1353574"/>
          </a:xfrm>
        </p:spPr>
        <p:txBody>
          <a:bodyPr rtlCol="0" anchor="ctr">
            <a:noAutofit/>
          </a:bodyPr>
          <a:lstStyle>
            <a:lvl1pPr marL="0" indent="0" algn="ctr">
              <a:buNone/>
              <a:defRPr/>
            </a:lvl1pPr>
          </a:lstStyle>
          <a:p>
            <a:pPr lvl="0"/>
            <a:r>
              <a:rPr lang="en-GB" noProof="0"/>
              <a:t>Click icon to add picture</a:t>
            </a:r>
            <a:endParaRPr lang="en-US" noProof="0"/>
          </a:p>
        </p:txBody>
      </p:sp>
    </p:spTree>
    <p:extLst>
      <p:ext uri="{BB962C8B-B14F-4D97-AF65-F5344CB8AC3E}">
        <p14:creationId xmlns:p14="http://schemas.microsoft.com/office/powerpoint/2010/main" val="3696543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Green Gradient">
    <p:bg>
      <p:bgPr>
        <a:gradFill flip="none" rotWithShape="1">
          <a:gsLst>
            <a:gs pos="0">
              <a:srgbClr val="04FF88"/>
            </a:gs>
            <a:gs pos="100000">
              <a:srgbClr val="55EBFF">
                <a:alpha val="80000"/>
              </a:srgbClr>
            </a:gs>
          </a:gsLst>
          <a:lin ang="10800000" scaled="1"/>
          <a:tileRect/>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0BDF63D-9AAB-BB58-AD37-37A9D5F208D7}"/>
              </a:ext>
            </a:extLst>
          </p:cNvPr>
          <p:cNvPicPr/>
          <p:nvPr userDrawn="1"/>
        </p:nvPicPr>
        <p:blipFill>
          <a:blip>
            <a:extLst>
              <a:ext uri="{96DAC541-7B7A-43D3-8B79-37D633B846F1}">
                <asvg:svgBlip xmlns:asvg="http://schemas.microsoft.com/office/drawing/2016/SVG/main" r:embed="rId2"/>
              </a:ext>
            </a:extLst>
          </a:blip>
          <a:srcRect l="14778"/>
          <a:stretch/>
        </p:blipFill>
        <p:spPr>
          <a:xfrm>
            <a:off x="0" y="0"/>
            <a:ext cx="5846235" cy="2175074"/>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1709738"/>
            <a:ext cx="10737851" cy="2852737"/>
          </a:xfrm>
        </p:spPr>
        <p:txBody>
          <a:bodyPr bIns="182880"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12" name="Green Arrows">
            <a:extLst>
              <a:ext uri="{FF2B5EF4-FFF2-40B4-BE49-F238E27FC236}">
                <a16:creationId xmlns:a16="http://schemas.microsoft.com/office/drawing/2014/main" id="{C43E5DA1-7B01-3147-4F6D-D157DA4ABFBD}"/>
              </a:ext>
            </a:extLst>
          </p:cNvPr>
          <p:cNvGrpSpPr/>
          <p:nvPr userDrawn="1"/>
        </p:nvGrpSpPr>
        <p:grpSpPr>
          <a:xfrm>
            <a:off x="6606240" y="734707"/>
            <a:ext cx="1002585" cy="693802"/>
            <a:chOff x="10286858" y="3324994"/>
            <a:chExt cx="1002585" cy="693802"/>
          </a:xfrm>
          <a:solidFill>
            <a:schemeClr val="bg1">
              <a:alpha val="45000"/>
            </a:schemeClr>
          </a:solidFill>
        </p:grpSpPr>
        <p:sp>
          <p:nvSpPr>
            <p:cNvPr id="13" name="Freeform: Shape 12">
              <a:extLst>
                <a:ext uri="{FF2B5EF4-FFF2-40B4-BE49-F238E27FC236}">
                  <a16:creationId xmlns:a16="http://schemas.microsoft.com/office/drawing/2014/main" id="{3DE8937A-8584-287B-4AA5-CED9B11EB4D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E377094-8F47-EBBB-D1E2-241A379DDFA5}"/>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C2786974-527D-F23B-3B6C-E92B98E6018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0408" y="0"/>
            <a:ext cx="698236" cy="210312"/>
          </a:xfrm>
          <a:prstGeom prst="rect">
            <a:avLst/>
          </a:prstGeom>
        </p:spPr>
      </p:pic>
      <p:pic>
        <p:nvPicPr>
          <p:cNvPr id="17" name="Graphic 16">
            <a:extLst>
              <a:ext uri="{FF2B5EF4-FFF2-40B4-BE49-F238E27FC236}">
                <a16:creationId xmlns:a16="http://schemas.microsoft.com/office/drawing/2014/main" id="{0494B3C7-77C2-F973-57E3-AE1B2B5B9CA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241280" y="6647688"/>
            <a:ext cx="698236" cy="210312"/>
          </a:xfrm>
          <a:prstGeom prst="rect">
            <a:avLst/>
          </a:prstGeom>
        </p:spPr>
      </p:pic>
      <p:pic>
        <p:nvPicPr>
          <p:cNvPr id="7" name="Graphic 6">
            <a:extLst>
              <a:ext uri="{FF2B5EF4-FFF2-40B4-BE49-F238E27FC236}">
                <a16:creationId xmlns:a16="http://schemas.microsoft.com/office/drawing/2014/main" id="{E141743F-E55B-8762-DB99-61C0209852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520300" y="1145324"/>
            <a:ext cx="698236" cy="210312"/>
          </a:xfrm>
          <a:prstGeom prst="rect">
            <a:avLst/>
          </a:prstGeom>
        </p:spPr>
      </p:pic>
      <p:sp>
        <p:nvSpPr>
          <p:cNvPr id="4" name="TextBox 3">
            <a:extLst>
              <a:ext uri="{FF2B5EF4-FFF2-40B4-BE49-F238E27FC236}">
                <a16:creationId xmlns:a16="http://schemas.microsoft.com/office/drawing/2014/main" id="{3A0C0BD4-A157-AAB8-88A1-A8ED3A8E2095}"/>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43052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2_Section Header Light">
    <p:bg>
      <p:bgPr>
        <a:solidFill>
          <a:schemeClr val="bg1"/>
        </a:solidFill>
        <a:effectLst/>
      </p:bgPr>
    </p:bg>
    <p:spTree>
      <p:nvGrpSpPr>
        <p:cNvPr id="1" name=""/>
        <p:cNvGrpSpPr/>
        <p:nvPr/>
      </p:nvGrpSpPr>
      <p:grpSpPr>
        <a:xfrm>
          <a:off x="0" y="0"/>
          <a:ext cx="0" cy="0"/>
          <a:chOff x="0" y="0"/>
          <a:chExt cx="0" cy="0"/>
        </a:xfrm>
      </p:grpSpPr>
      <p:sp>
        <p:nvSpPr>
          <p:cNvPr id="5" name="Master Logo Mask" hidden="1">
            <a:extLst>
              <a:ext uri="{FF2B5EF4-FFF2-40B4-BE49-F238E27FC236}">
                <a16:creationId xmlns:a16="http://schemas.microsoft.com/office/drawing/2014/main" id="{1160C93A-3444-1634-C094-39476650221F}"/>
              </a:ext>
            </a:extLst>
          </p:cNvPr>
          <p:cNvSpPr/>
          <p:nvPr userDrawn="1"/>
        </p:nvSpPr>
        <p:spPr>
          <a:xfrm>
            <a:off x="0" y="0"/>
            <a:ext cx="12192000" cy="6857999"/>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attern BG">
            <a:extLst>
              <a:ext uri="{FF2B5EF4-FFF2-40B4-BE49-F238E27FC236}">
                <a16:creationId xmlns:a16="http://schemas.microsoft.com/office/drawing/2014/main" id="{5DC432E9-7879-6ED7-AD7E-F53CD45C6892}"/>
              </a:ext>
            </a:extLst>
          </p:cNvPr>
          <p:cNvPicPr/>
          <p:nvPr userDrawn="1"/>
        </p:nvPicPr>
        <p:blipFill rotWithShape="1">
          <a:blip>
            <a:extLst>
              <a:ext uri="{96DAC541-7B7A-43D3-8B79-37D633B846F1}">
                <asvg:svgBlip xmlns:asvg="http://schemas.microsoft.com/office/drawing/2016/SVG/main" r:embed="rId2"/>
              </a:ext>
            </a:extLst>
          </a:blip>
          <a:srcRect l="6102" t="19771" r="11193" b="12379"/>
          <a:stretch/>
        </p:blipFill>
        <p:spPr>
          <a:xfrm>
            <a:off x="0" y="0"/>
            <a:ext cx="12192000" cy="6858000"/>
          </a:xfrm>
          <a:prstGeom prst="rect">
            <a:avLst/>
          </a:prstGeom>
        </p:spPr>
      </p:pic>
      <p:pic>
        <p:nvPicPr>
          <p:cNvPr id="20" name="Green Lines">
            <a:extLst>
              <a:ext uri="{FF2B5EF4-FFF2-40B4-BE49-F238E27FC236}">
                <a16:creationId xmlns:a16="http://schemas.microsoft.com/office/drawing/2014/main" id="{D118124B-86BA-F2AE-AC5A-DA067E1D7040}"/>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609599" y="6647688"/>
            <a:ext cx="698236" cy="210312"/>
          </a:xfrm>
          <a:prstGeom prst="rect">
            <a:avLst/>
          </a:prstGeom>
        </p:spPr>
      </p:pic>
      <p:sp>
        <p:nvSpPr>
          <p:cNvPr id="2" name="Title 1">
            <a:extLst>
              <a:ext uri="{FF2B5EF4-FFF2-40B4-BE49-F238E27FC236}">
                <a16:creationId xmlns:a16="http://schemas.microsoft.com/office/drawing/2014/main" id="{EDD4E2C3-92B2-20C1-5398-34827219F5D1}"/>
              </a:ext>
            </a:extLst>
          </p:cNvPr>
          <p:cNvSpPr>
            <a:spLocks noGrp="1"/>
          </p:cNvSpPr>
          <p:nvPr>
            <p:ph type="title"/>
          </p:nvPr>
        </p:nvSpPr>
        <p:spPr>
          <a:xfrm>
            <a:off x="609599" y="2551471"/>
            <a:ext cx="5864943" cy="248064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59CB1-3A33-B92D-ABCF-F8A7EA6A4514}"/>
              </a:ext>
            </a:extLst>
          </p:cNvPr>
          <p:cNvSpPr>
            <a:spLocks noGrp="1"/>
          </p:cNvSpPr>
          <p:nvPr>
            <p:ph type="body" idx="1"/>
          </p:nvPr>
        </p:nvSpPr>
        <p:spPr>
          <a:xfrm>
            <a:off x="609599" y="5032111"/>
            <a:ext cx="5864943" cy="1057539"/>
          </a:xfrm>
        </p:spPr>
        <p:txBody>
          <a:bodyPr tIns="182880"/>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B8DFB275-5C9F-CD68-17B5-526451212A07}"/>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highlight>
                  <a:srgbClr val="FFFFFF"/>
                </a:highlight>
              </a:rPr>
              <a:t>© Copyright NinjaOne 2024. CONFIDENTIAL</a:t>
            </a:r>
          </a:p>
        </p:txBody>
      </p:sp>
    </p:spTree>
    <p:extLst>
      <p:ext uri="{BB962C8B-B14F-4D97-AF65-F5344CB8AC3E}">
        <p14:creationId xmlns:p14="http://schemas.microsoft.com/office/powerpoint/2010/main" val="4226002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 1">
    <p:bg>
      <p:bgPr>
        <a:solidFill>
          <a:srgbClr val="E6EFF3"/>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EAC6D2C-4853-7EC6-C4B3-68FFB30E89A8}"/>
              </a:ext>
            </a:extLst>
          </p:cNvPr>
          <p:cNvSpPr>
            <a:spLocks noGrp="1"/>
          </p:cNvSpPr>
          <p:nvPr>
            <p:ph type="subTitle" idx="1" hasCustomPrompt="1"/>
          </p:nvPr>
        </p:nvSpPr>
        <p:spPr>
          <a:xfrm>
            <a:off x="5995049" y="3676148"/>
            <a:ext cx="4282257" cy="942905"/>
          </a:xfrm>
        </p:spPr>
        <p:txBody>
          <a:bodyPr lIns="0" tIns="137160" rIns="0"/>
          <a:lstStyle>
            <a:lvl1pPr marL="0" indent="0" algn="l">
              <a:spcBef>
                <a:spcPts val="600"/>
              </a:spcBef>
              <a:spcAft>
                <a:spcPts val="600"/>
              </a:spcAft>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Speaker Title</a:t>
            </a:r>
          </a:p>
        </p:txBody>
      </p:sp>
      <p:sp>
        <p:nvSpPr>
          <p:cNvPr id="8" name="Google Shape;511;p9">
            <a:extLst>
              <a:ext uri="{FF2B5EF4-FFF2-40B4-BE49-F238E27FC236}">
                <a16:creationId xmlns:a16="http://schemas.microsoft.com/office/drawing/2014/main" id="{B0A1F6DD-6615-0432-5DCC-D4102E1A26D4}"/>
              </a:ext>
            </a:extLst>
          </p:cNvPr>
          <p:cNvSpPr>
            <a:spLocks noGrp="1"/>
          </p:cNvSpPr>
          <p:nvPr>
            <p:ph type="pic" idx="3"/>
          </p:nvPr>
        </p:nvSpPr>
        <p:spPr>
          <a:xfrm>
            <a:off x="2202286" y="1778347"/>
            <a:ext cx="3291840" cy="3291840"/>
          </a:xfrm>
          <a:prstGeom prst="roundRect">
            <a:avLst>
              <a:gd name="adj" fmla="val 4081"/>
            </a:avLst>
          </a:prstGeom>
          <a:noFill/>
          <a:ln>
            <a:noFill/>
          </a:ln>
        </p:spPr>
        <p:txBody>
          <a:bodyPr/>
          <a:lstStyle>
            <a:lvl1pPr marL="0" indent="0" algn="ctr">
              <a:buNone/>
              <a:defRPr/>
            </a:lvl1pPr>
          </a:lstStyle>
          <a:p>
            <a:r>
              <a:rPr lang="en-US"/>
              <a:t>Click icon to add picture</a:t>
            </a:r>
          </a:p>
        </p:txBody>
      </p:sp>
      <p:grpSp>
        <p:nvGrpSpPr>
          <p:cNvPr id="13" name="Group 12">
            <a:extLst>
              <a:ext uri="{FF2B5EF4-FFF2-40B4-BE49-F238E27FC236}">
                <a16:creationId xmlns:a16="http://schemas.microsoft.com/office/drawing/2014/main" id="{58EC3DFF-B858-E3DF-AEBE-2599CF4BC1B6}"/>
              </a:ext>
            </a:extLst>
          </p:cNvPr>
          <p:cNvGrpSpPr/>
          <p:nvPr userDrawn="1"/>
        </p:nvGrpSpPr>
        <p:grpSpPr>
          <a:xfrm>
            <a:off x="5995049" y="4732752"/>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sp>
        <p:nvSpPr>
          <p:cNvPr id="14" name="Title 1">
            <a:extLst>
              <a:ext uri="{FF2B5EF4-FFF2-40B4-BE49-F238E27FC236}">
                <a16:creationId xmlns:a16="http://schemas.microsoft.com/office/drawing/2014/main" id="{5EA0B769-888B-235E-0E1D-D2D416409757}"/>
              </a:ext>
            </a:extLst>
          </p:cNvPr>
          <p:cNvSpPr>
            <a:spLocks noGrp="1"/>
          </p:cNvSpPr>
          <p:nvPr>
            <p:ph type="ctrTitle" hasCustomPrompt="1"/>
          </p:nvPr>
        </p:nvSpPr>
        <p:spPr>
          <a:xfrm>
            <a:off x="5995049" y="2587830"/>
            <a:ext cx="4282257" cy="1068913"/>
          </a:xfrm>
        </p:spPr>
        <p:txBody>
          <a:bodyPr tIns="0" bIns="91440" anchor="b"/>
          <a:lstStyle>
            <a:lvl1pPr algn="l">
              <a:defRPr sz="2800">
                <a:latin typeface="Montserrat SemiBold" pitchFamily="2" charset="0"/>
              </a:defRPr>
            </a:lvl1pPr>
          </a:lstStyle>
          <a:p>
            <a:r>
              <a:rPr lang="en-US"/>
              <a:t>Speaker Name</a:t>
            </a:r>
          </a:p>
        </p:txBody>
      </p:sp>
      <p:grpSp>
        <p:nvGrpSpPr>
          <p:cNvPr id="17" name="Green Arrows">
            <a:extLst>
              <a:ext uri="{FF2B5EF4-FFF2-40B4-BE49-F238E27FC236}">
                <a16:creationId xmlns:a16="http://schemas.microsoft.com/office/drawing/2014/main" id="{B7807E94-84C9-4FC1-8BA6-0635EB991556}"/>
              </a:ext>
            </a:extLst>
          </p:cNvPr>
          <p:cNvGrpSpPr/>
          <p:nvPr userDrawn="1"/>
        </p:nvGrpSpPr>
        <p:grpSpPr>
          <a:xfrm>
            <a:off x="5994323" y="2485078"/>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D048804B-5967-D647-E612-26B8E40EF331}"/>
              </a:ext>
            </a:extLst>
          </p:cNvPr>
          <p:cNvPicPr/>
          <p:nvPr userDrawn="1"/>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Tree>
    <p:extLst>
      <p:ext uri="{BB962C8B-B14F-4D97-AF65-F5344CB8AC3E}">
        <p14:creationId xmlns:p14="http://schemas.microsoft.com/office/powerpoint/2010/main" val="740568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 Two">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userDrawn="1"/>
        </p:nvGrpSpPr>
        <p:grpSpPr>
          <a:xfrm>
            <a:off x="5109096" y="4174646"/>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grpSp>
        <p:nvGrpSpPr>
          <p:cNvPr id="17" name="Green Arrows">
            <a:extLst>
              <a:ext uri="{FF2B5EF4-FFF2-40B4-BE49-F238E27FC236}">
                <a16:creationId xmlns:a16="http://schemas.microsoft.com/office/drawing/2014/main" id="{B7807E94-84C9-4FC1-8BA6-0635EB991556}"/>
              </a:ext>
            </a:extLst>
          </p:cNvPr>
          <p:cNvGrpSpPr/>
          <p:nvPr userDrawn="1"/>
        </p:nvGrpSpPr>
        <p:grpSpPr>
          <a:xfrm>
            <a:off x="10241280" y="2168943"/>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D048804B-5967-D647-E612-26B8E40EF331}"/>
              </a:ext>
            </a:extLst>
          </p:cNvPr>
          <p:cNvPicPr/>
          <p:nvPr userDrawn="1"/>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2202286" y="1778347"/>
            <a:ext cx="2743200" cy="2743200"/>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7245534" y="1778347"/>
            <a:ext cx="2743200" cy="2743200"/>
          </a:xfrm>
          <a:prstGeom prst="roundRect">
            <a:avLst>
              <a:gd name="adj" fmla="val 4081"/>
            </a:avLst>
          </a:prstGeom>
          <a:noFill/>
          <a:ln>
            <a:noFill/>
          </a:ln>
        </p:spPr>
        <p:txBody>
          <a:bodyPr/>
          <a:lstStyle>
            <a:lvl1pPr marL="0" indent="0" algn="ctr">
              <a:buNone/>
              <a:defRPr/>
            </a:lvl1pPr>
          </a:lstStyle>
          <a:p>
            <a:r>
              <a:rPr lang="en-US"/>
              <a:t>Click icon to add picture</a:t>
            </a:r>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29" name="Header 1">
            <a:extLst>
              <a:ext uri="{FF2B5EF4-FFF2-40B4-BE49-F238E27FC236}">
                <a16:creationId xmlns:a16="http://schemas.microsoft.com/office/drawing/2014/main" id="{26D09470-C082-4F16-84EB-90DBF953BA9A}"/>
              </a:ext>
            </a:extLst>
          </p:cNvPr>
          <p:cNvSpPr>
            <a:spLocks noGrp="1"/>
          </p:cNvSpPr>
          <p:nvPr>
            <p:ph type="body" idx="14" hasCustomPrompt="1"/>
          </p:nvPr>
        </p:nvSpPr>
        <p:spPr>
          <a:xfrm>
            <a:off x="2202286"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0" name="Text Placeholder 1">
            <a:extLst>
              <a:ext uri="{FF2B5EF4-FFF2-40B4-BE49-F238E27FC236}">
                <a16:creationId xmlns:a16="http://schemas.microsoft.com/office/drawing/2014/main" id="{1017DEB7-E623-6215-63BC-E9E41E9923F1}"/>
              </a:ext>
            </a:extLst>
          </p:cNvPr>
          <p:cNvSpPr>
            <a:spLocks noGrp="1"/>
          </p:cNvSpPr>
          <p:nvPr>
            <p:ph type="body" idx="15" hasCustomPrompt="1"/>
          </p:nvPr>
        </p:nvSpPr>
        <p:spPr>
          <a:xfrm>
            <a:off x="2202286"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1" name="Header 1">
            <a:extLst>
              <a:ext uri="{FF2B5EF4-FFF2-40B4-BE49-F238E27FC236}">
                <a16:creationId xmlns:a16="http://schemas.microsoft.com/office/drawing/2014/main" id="{73ED7C28-B16D-F386-45E4-9F0C0AB0C555}"/>
              </a:ext>
            </a:extLst>
          </p:cNvPr>
          <p:cNvSpPr>
            <a:spLocks noGrp="1"/>
          </p:cNvSpPr>
          <p:nvPr>
            <p:ph type="body" idx="16" hasCustomPrompt="1"/>
          </p:nvPr>
        </p:nvSpPr>
        <p:spPr>
          <a:xfrm>
            <a:off x="7245534"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2" name="Text Placeholder 1">
            <a:extLst>
              <a:ext uri="{FF2B5EF4-FFF2-40B4-BE49-F238E27FC236}">
                <a16:creationId xmlns:a16="http://schemas.microsoft.com/office/drawing/2014/main" id="{6EC5744B-8B64-EA4E-D982-A6BC1725F1E3}"/>
              </a:ext>
            </a:extLst>
          </p:cNvPr>
          <p:cNvSpPr>
            <a:spLocks noGrp="1"/>
          </p:cNvSpPr>
          <p:nvPr>
            <p:ph type="body" idx="17" hasCustomPrompt="1"/>
          </p:nvPr>
        </p:nvSpPr>
        <p:spPr>
          <a:xfrm>
            <a:off x="7245534"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Tree>
    <p:extLst>
      <p:ext uri="{BB962C8B-B14F-4D97-AF65-F5344CB8AC3E}">
        <p14:creationId xmlns:p14="http://schemas.microsoft.com/office/powerpoint/2010/main" val="3246377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 Three">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userDrawn="1"/>
        </p:nvGrpSpPr>
        <p:grpSpPr>
          <a:xfrm>
            <a:off x="9251448" y="6164198"/>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pic>
        <p:nvPicPr>
          <p:cNvPr id="20" name="Graphic 19">
            <a:extLst>
              <a:ext uri="{FF2B5EF4-FFF2-40B4-BE49-F238E27FC236}">
                <a16:creationId xmlns:a16="http://schemas.microsoft.com/office/drawing/2014/main" id="{D048804B-5967-D647-E612-26B8E40EF331}"/>
              </a:ext>
            </a:extLst>
          </p:cNvPr>
          <p:cNvPicPr/>
          <p:nvPr userDrawn="1"/>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1320194" y="1778347"/>
            <a:ext cx="2743200" cy="2743200"/>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4724400" y="1778347"/>
            <a:ext cx="2743200" cy="2743200"/>
          </a:xfrm>
          <a:prstGeom prst="roundRect">
            <a:avLst>
              <a:gd name="adj" fmla="val 4081"/>
            </a:avLst>
          </a:prstGeom>
          <a:noFill/>
          <a:ln>
            <a:noFill/>
          </a:ln>
        </p:spPr>
        <p:txBody>
          <a:bodyPr/>
          <a:lstStyle>
            <a:lvl1pPr marL="0" indent="0" algn="ctr">
              <a:buNone/>
              <a:defRPr/>
            </a:lvl1pPr>
          </a:lstStyle>
          <a:p>
            <a:r>
              <a:rPr lang="en-US"/>
              <a:t>Click icon to add picture</a:t>
            </a:r>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14" name="Google Shape;511;p9">
            <a:extLst>
              <a:ext uri="{FF2B5EF4-FFF2-40B4-BE49-F238E27FC236}">
                <a16:creationId xmlns:a16="http://schemas.microsoft.com/office/drawing/2014/main" id="{45BDBF43-41DE-0CF4-B261-C2E2E91C82B3}"/>
              </a:ext>
            </a:extLst>
          </p:cNvPr>
          <p:cNvSpPr>
            <a:spLocks noGrp="1"/>
          </p:cNvSpPr>
          <p:nvPr>
            <p:ph type="pic" idx="14"/>
          </p:nvPr>
        </p:nvSpPr>
        <p:spPr>
          <a:xfrm>
            <a:off x="8127880" y="1778347"/>
            <a:ext cx="2743200" cy="2743200"/>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24" name="Header 1">
            <a:extLst>
              <a:ext uri="{FF2B5EF4-FFF2-40B4-BE49-F238E27FC236}">
                <a16:creationId xmlns:a16="http://schemas.microsoft.com/office/drawing/2014/main" id="{5F3DAFF2-9372-1278-B677-45DD8DE4FBF4}"/>
              </a:ext>
            </a:extLst>
          </p:cNvPr>
          <p:cNvSpPr>
            <a:spLocks noGrp="1"/>
          </p:cNvSpPr>
          <p:nvPr>
            <p:ph type="body" idx="15" hasCustomPrompt="1"/>
          </p:nvPr>
        </p:nvSpPr>
        <p:spPr>
          <a:xfrm>
            <a:off x="1320194"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5" name="Text Placeholder 1">
            <a:extLst>
              <a:ext uri="{FF2B5EF4-FFF2-40B4-BE49-F238E27FC236}">
                <a16:creationId xmlns:a16="http://schemas.microsoft.com/office/drawing/2014/main" id="{E7259C8E-15DB-C047-EAAB-C65007516C41}"/>
              </a:ext>
            </a:extLst>
          </p:cNvPr>
          <p:cNvSpPr>
            <a:spLocks noGrp="1"/>
          </p:cNvSpPr>
          <p:nvPr>
            <p:ph type="body" idx="16" hasCustomPrompt="1"/>
          </p:nvPr>
        </p:nvSpPr>
        <p:spPr>
          <a:xfrm>
            <a:off x="1320194"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26" name="Header 1">
            <a:extLst>
              <a:ext uri="{FF2B5EF4-FFF2-40B4-BE49-F238E27FC236}">
                <a16:creationId xmlns:a16="http://schemas.microsoft.com/office/drawing/2014/main" id="{353D3326-56DE-A90E-8F24-A4396CC24692}"/>
              </a:ext>
            </a:extLst>
          </p:cNvPr>
          <p:cNvSpPr>
            <a:spLocks noGrp="1"/>
          </p:cNvSpPr>
          <p:nvPr>
            <p:ph type="body" idx="17" hasCustomPrompt="1"/>
          </p:nvPr>
        </p:nvSpPr>
        <p:spPr>
          <a:xfrm>
            <a:off x="4724400"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9" name="Text Placeholder 1">
            <a:extLst>
              <a:ext uri="{FF2B5EF4-FFF2-40B4-BE49-F238E27FC236}">
                <a16:creationId xmlns:a16="http://schemas.microsoft.com/office/drawing/2014/main" id="{DFD825DA-79BC-DFBF-3525-6C4204429025}"/>
              </a:ext>
            </a:extLst>
          </p:cNvPr>
          <p:cNvSpPr>
            <a:spLocks noGrp="1"/>
          </p:cNvSpPr>
          <p:nvPr>
            <p:ph type="body" idx="18" hasCustomPrompt="1"/>
          </p:nvPr>
        </p:nvSpPr>
        <p:spPr>
          <a:xfrm>
            <a:off x="4724400"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4" name="Header 1">
            <a:extLst>
              <a:ext uri="{FF2B5EF4-FFF2-40B4-BE49-F238E27FC236}">
                <a16:creationId xmlns:a16="http://schemas.microsoft.com/office/drawing/2014/main" id="{A3423525-6B75-2A82-C603-01F2E41FF1C4}"/>
              </a:ext>
            </a:extLst>
          </p:cNvPr>
          <p:cNvSpPr>
            <a:spLocks noGrp="1"/>
          </p:cNvSpPr>
          <p:nvPr>
            <p:ph type="body" idx="19" hasCustomPrompt="1"/>
          </p:nvPr>
        </p:nvSpPr>
        <p:spPr>
          <a:xfrm>
            <a:off x="8127880" y="4508480"/>
            <a:ext cx="2743200" cy="590015"/>
          </a:xfrm>
        </p:spPr>
        <p:txBody>
          <a:bodyPr lIns="0" rIns="0"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5" name="Text Placeholder 1">
            <a:extLst>
              <a:ext uri="{FF2B5EF4-FFF2-40B4-BE49-F238E27FC236}">
                <a16:creationId xmlns:a16="http://schemas.microsoft.com/office/drawing/2014/main" id="{B569A91A-C3A4-C804-410D-3A6B6571159B}"/>
              </a:ext>
            </a:extLst>
          </p:cNvPr>
          <p:cNvSpPr>
            <a:spLocks noGrp="1"/>
          </p:cNvSpPr>
          <p:nvPr>
            <p:ph type="body" idx="20" hasCustomPrompt="1"/>
          </p:nvPr>
        </p:nvSpPr>
        <p:spPr>
          <a:xfrm>
            <a:off x="8127880" y="5113244"/>
            <a:ext cx="274320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grpSp>
        <p:nvGrpSpPr>
          <p:cNvPr id="38" name="Group 37">
            <a:extLst>
              <a:ext uri="{FF2B5EF4-FFF2-40B4-BE49-F238E27FC236}">
                <a16:creationId xmlns:a16="http://schemas.microsoft.com/office/drawing/2014/main" id="{4EDF606A-4665-E832-B5E1-2365E0ADD904}"/>
              </a:ext>
            </a:extLst>
          </p:cNvPr>
          <p:cNvGrpSpPr/>
          <p:nvPr userDrawn="1"/>
        </p:nvGrpSpPr>
        <p:grpSpPr>
          <a:xfrm>
            <a:off x="3951660" y="4747715"/>
            <a:ext cx="653599" cy="452299"/>
            <a:chOff x="6824761" y="1457370"/>
            <a:chExt cx="1002585" cy="693802"/>
          </a:xfrm>
        </p:grpSpPr>
        <p:sp>
          <p:nvSpPr>
            <p:cNvPr id="36" name="Freeform: Shape 35">
              <a:extLst>
                <a:ext uri="{FF2B5EF4-FFF2-40B4-BE49-F238E27FC236}">
                  <a16:creationId xmlns:a16="http://schemas.microsoft.com/office/drawing/2014/main" id="{03E39D79-42DD-13C4-733A-8EE3A8919F56}"/>
                </a:ext>
              </a:extLst>
            </p:cNvPr>
            <p:cNvSpPr/>
            <p:nvPr userDrawn="1"/>
          </p:nvSpPr>
          <p:spPr>
            <a:xfrm>
              <a:off x="6824761"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D086084-1BF6-DFAF-C700-2B5E80868AA8}"/>
                </a:ext>
              </a:extLst>
            </p:cNvPr>
            <p:cNvSpPr/>
            <p:nvPr userDrawn="1"/>
          </p:nvSpPr>
          <p:spPr>
            <a:xfrm>
              <a:off x="7331090"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grpSp>
      <p:grpSp>
        <p:nvGrpSpPr>
          <p:cNvPr id="17" name="Green Arrows">
            <a:extLst>
              <a:ext uri="{FF2B5EF4-FFF2-40B4-BE49-F238E27FC236}">
                <a16:creationId xmlns:a16="http://schemas.microsoft.com/office/drawing/2014/main" id="{B7807E94-84C9-4FC1-8BA6-0635EB991556}"/>
              </a:ext>
            </a:extLst>
          </p:cNvPr>
          <p:cNvGrpSpPr/>
          <p:nvPr userDrawn="1"/>
        </p:nvGrpSpPr>
        <p:grpSpPr>
          <a:xfrm>
            <a:off x="7718895" y="2010191"/>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Tree>
    <p:extLst>
      <p:ext uri="{BB962C8B-B14F-4D97-AF65-F5344CB8AC3E}">
        <p14:creationId xmlns:p14="http://schemas.microsoft.com/office/powerpoint/2010/main" val="4245321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 Four">
    <p:bg>
      <p:bgPr>
        <a:solidFill>
          <a:srgbClr val="E6EFF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EC3DFF-B858-E3DF-AEBE-2599CF4BC1B6}"/>
              </a:ext>
            </a:extLst>
          </p:cNvPr>
          <p:cNvGrpSpPr/>
          <p:nvPr userDrawn="1"/>
        </p:nvGrpSpPr>
        <p:grpSpPr>
          <a:xfrm>
            <a:off x="9251448" y="6164198"/>
            <a:ext cx="1657499" cy="693802"/>
            <a:chOff x="6606240" y="734707"/>
            <a:chExt cx="1657499" cy="693802"/>
          </a:xfrm>
        </p:grpSpPr>
        <p:grpSp>
          <p:nvGrpSpPr>
            <p:cNvPr id="9" name="Green Arrows">
              <a:extLst>
                <a:ext uri="{FF2B5EF4-FFF2-40B4-BE49-F238E27FC236}">
                  <a16:creationId xmlns:a16="http://schemas.microsoft.com/office/drawing/2014/main" id="{A05CB1D5-33E8-8102-92BA-6786BEDCAE21}"/>
                </a:ext>
              </a:extLst>
            </p:cNvPr>
            <p:cNvGrpSpPr/>
            <p:nvPr userDrawn="1"/>
          </p:nvGrpSpPr>
          <p:grpSpPr>
            <a:xfrm>
              <a:off x="6606240" y="734707"/>
              <a:ext cx="1002585" cy="693802"/>
              <a:chOff x="10286858" y="3324994"/>
              <a:chExt cx="1002585" cy="693802"/>
            </a:xfrm>
            <a:solidFill>
              <a:srgbClr val="F4F8F8"/>
            </a:solidFill>
          </p:grpSpPr>
          <p:sp>
            <p:nvSpPr>
              <p:cNvPr id="10" name="Freeform: Shape 9">
                <a:extLst>
                  <a:ext uri="{FF2B5EF4-FFF2-40B4-BE49-F238E27FC236}">
                    <a16:creationId xmlns:a16="http://schemas.microsoft.com/office/drawing/2014/main" id="{DD005190-BADC-B22B-CC08-17DF4526865B}"/>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278A39-4491-81FD-1FD6-51EF594F79BE}"/>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rtlCol="0" anchor="ctr"/>
              <a:lstStyle/>
              <a:p>
                <a:endParaRPr lang="en-US"/>
              </a:p>
            </p:txBody>
          </p:sp>
        </p:grpSp>
        <p:pic>
          <p:nvPicPr>
            <p:cNvPr id="12" name="Graphic 11">
              <a:extLst>
                <a:ext uri="{FF2B5EF4-FFF2-40B4-BE49-F238E27FC236}">
                  <a16:creationId xmlns:a16="http://schemas.microsoft.com/office/drawing/2014/main" id="{C30A3F5D-C749-79A1-EA64-54A1FB3C5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65503" y="1092467"/>
              <a:ext cx="698236" cy="210312"/>
            </a:xfrm>
            <a:prstGeom prst="rect">
              <a:avLst/>
            </a:prstGeom>
          </p:spPr>
        </p:pic>
      </p:grpSp>
      <p:pic>
        <p:nvPicPr>
          <p:cNvPr id="20" name="Graphic 19">
            <a:extLst>
              <a:ext uri="{FF2B5EF4-FFF2-40B4-BE49-F238E27FC236}">
                <a16:creationId xmlns:a16="http://schemas.microsoft.com/office/drawing/2014/main" id="{D048804B-5967-D647-E612-26B8E40EF331}"/>
              </a:ext>
            </a:extLst>
          </p:cNvPr>
          <p:cNvPicPr/>
          <p:nvPr userDrawn="1"/>
        </p:nvPicPr>
        <p:blipFill>
          <a:blip>
            <a:extLst>
              <a:ext uri="{96DAC541-7B7A-43D3-8B79-37D633B846F1}">
                <asvg:svgBlip xmlns:asvg="http://schemas.microsoft.com/office/drawing/2016/SVG/main" r:embed="rId3"/>
              </a:ext>
            </a:extLst>
          </a:blip>
          <a:srcRect l="14778"/>
          <a:stretch/>
        </p:blipFill>
        <p:spPr>
          <a:xfrm>
            <a:off x="0" y="0"/>
            <a:ext cx="4471883" cy="1663751"/>
          </a:xfrm>
          <a:prstGeom prst="rect">
            <a:avLst/>
          </a:prstGeom>
        </p:spPr>
      </p:pic>
      <p:pic>
        <p:nvPicPr>
          <p:cNvPr id="16" name="Graphic 15">
            <a:extLst>
              <a:ext uri="{FF2B5EF4-FFF2-40B4-BE49-F238E27FC236}">
                <a16:creationId xmlns:a16="http://schemas.microsoft.com/office/drawing/2014/main" id="{D176DC23-663C-1DC2-E828-5E22C2BAC2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853168" y="1358362"/>
            <a:ext cx="698236" cy="210312"/>
          </a:xfrm>
          <a:prstGeom prst="rect">
            <a:avLst/>
          </a:prstGeom>
        </p:spPr>
      </p:pic>
      <p:sp>
        <p:nvSpPr>
          <p:cNvPr id="2" name="Google Shape;511;p9">
            <a:extLst>
              <a:ext uri="{FF2B5EF4-FFF2-40B4-BE49-F238E27FC236}">
                <a16:creationId xmlns:a16="http://schemas.microsoft.com/office/drawing/2014/main" id="{06F4570D-2A4C-D71F-DC08-5D8561A9761F}"/>
              </a:ext>
            </a:extLst>
          </p:cNvPr>
          <p:cNvSpPr>
            <a:spLocks noGrp="1"/>
          </p:cNvSpPr>
          <p:nvPr>
            <p:ph type="pic" idx="3"/>
          </p:nvPr>
        </p:nvSpPr>
        <p:spPr>
          <a:xfrm>
            <a:off x="1007143" y="1852429"/>
            <a:ext cx="2194560" cy="2172027"/>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15" name="Google Shape;511;p9">
            <a:extLst>
              <a:ext uri="{FF2B5EF4-FFF2-40B4-BE49-F238E27FC236}">
                <a16:creationId xmlns:a16="http://schemas.microsoft.com/office/drawing/2014/main" id="{809C0194-4080-D11E-2E1D-1F14DBE02B24}"/>
              </a:ext>
            </a:extLst>
          </p:cNvPr>
          <p:cNvSpPr>
            <a:spLocks noGrp="1"/>
          </p:cNvSpPr>
          <p:nvPr>
            <p:ph type="pic" idx="13"/>
          </p:nvPr>
        </p:nvSpPr>
        <p:spPr>
          <a:xfrm>
            <a:off x="3668195" y="1829896"/>
            <a:ext cx="2194560" cy="2194560"/>
          </a:xfrm>
          <a:prstGeom prst="roundRect">
            <a:avLst>
              <a:gd name="adj" fmla="val 4081"/>
            </a:avLst>
          </a:prstGeom>
          <a:noFill/>
          <a:ln>
            <a:noFill/>
          </a:ln>
        </p:spPr>
        <p:txBody>
          <a:bodyPr/>
          <a:lstStyle>
            <a:lvl1pPr marL="0" indent="0" algn="ctr">
              <a:buNone/>
              <a:defRPr/>
            </a:lvl1pPr>
          </a:lstStyle>
          <a:p>
            <a:r>
              <a:rPr lang="en-US"/>
              <a:t>Click icon to add picture</a:t>
            </a:r>
          </a:p>
        </p:txBody>
      </p:sp>
      <p:pic>
        <p:nvPicPr>
          <p:cNvPr id="27" name="Graphic 26">
            <a:extLst>
              <a:ext uri="{FF2B5EF4-FFF2-40B4-BE49-F238E27FC236}">
                <a16:creationId xmlns:a16="http://schemas.microsoft.com/office/drawing/2014/main" id="{1CA3662A-911D-AEB3-C93C-05D98DBC5E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62102" y="6647688"/>
            <a:ext cx="698236" cy="210312"/>
          </a:xfrm>
          <a:prstGeom prst="rect">
            <a:avLst/>
          </a:prstGeom>
        </p:spPr>
      </p:pic>
      <p:pic>
        <p:nvPicPr>
          <p:cNvPr id="28" name="Graphic 27">
            <a:extLst>
              <a:ext uri="{FF2B5EF4-FFF2-40B4-BE49-F238E27FC236}">
                <a16:creationId xmlns:a16="http://schemas.microsoft.com/office/drawing/2014/main" id="{BA33DE9F-6C57-85B9-6814-7003997BA1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88480" y="6647688"/>
            <a:ext cx="698236" cy="210312"/>
          </a:xfrm>
          <a:prstGeom prst="rect">
            <a:avLst/>
          </a:prstGeom>
        </p:spPr>
      </p:pic>
      <p:sp>
        <p:nvSpPr>
          <p:cNvPr id="14" name="Google Shape;511;p9">
            <a:extLst>
              <a:ext uri="{FF2B5EF4-FFF2-40B4-BE49-F238E27FC236}">
                <a16:creationId xmlns:a16="http://schemas.microsoft.com/office/drawing/2014/main" id="{45BDBF43-41DE-0CF4-B261-C2E2E91C82B3}"/>
              </a:ext>
            </a:extLst>
          </p:cNvPr>
          <p:cNvSpPr>
            <a:spLocks noGrp="1"/>
          </p:cNvSpPr>
          <p:nvPr>
            <p:ph type="pic" idx="14"/>
          </p:nvPr>
        </p:nvSpPr>
        <p:spPr>
          <a:xfrm>
            <a:off x="6329245" y="1829895"/>
            <a:ext cx="2194561" cy="2194561"/>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24" name="Header 1">
            <a:extLst>
              <a:ext uri="{FF2B5EF4-FFF2-40B4-BE49-F238E27FC236}">
                <a16:creationId xmlns:a16="http://schemas.microsoft.com/office/drawing/2014/main" id="{5F3DAFF2-9372-1278-B677-45DD8DE4FBF4}"/>
              </a:ext>
            </a:extLst>
          </p:cNvPr>
          <p:cNvSpPr>
            <a:spLocks noGrp="1"/>
          </p:cNvSpPr>
          <p:nvPr>
            <p:ph type="body" idx="15" hasCustomPrompt="1"/>
          </p:nvPr>
        </p:nvSpPr>
        <p:spPr>
          <a:xfrm>
            <a:off x="1007144"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5" name="Text Placeholder 1">
            <a:extLst>
              <a:ext uri="{FF2B5EF4-FFF2-40B4-BE49-F238E27FC236}">
                <a16:creationId xmlns:a16="http://schemas.microsoft.com/office/drawing/2014/main" id="{E7259C8E-15DB-C047-EAAB-C65007516C41}"/>
              </a:ext>
            </a:extLst>
          </p:cNvPr>
          <p:cNvSpPr>
            <a:spLocks noGrp="1"/>
          </p:cNvSpPr>
          <p:nvPr>
            <p:ph type="body" idx="16" hasCustomPrompt="1"/>
          </p:nvPr>
        </p:nvSpPr>
        <p:spPr>
          <a:xfrm>
            <a:off x="1007144"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26" name="Header 1">
            <a:extLst>
              <a:ext uri="{FF2B5EF4-FFF2-40B4-BE49-F238E27FC236}">
                <a16:creationId xmlns:a16="http://schemas.microsoft.com/office/drawing/2014/main" id="{353D3326-56DE-A90E-8F24-A4396CC24692}"/>
              </a:ext>
            </a:extLst>
          </p:cNvPr>
          <p:cNvSpPr>
            <a:spLocks noGrp="1"/>
          </p:cNvSpPr>
          <p:nvPr>
            <p:ph type="body" idx="17" hasCustomPrompt="1"/>
          </p:nvPr>
        </p:nvSpPr>
        <p:spPr>
          <a:xfrm>
            <a:off x="3668195"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29" name="Text Placeholder 1">
            <a:extLst>
              <a:ext uri="{FF2B5EF4-FFF2-40B4-BE49-F238E27FC236}">
                <a16:creationId xmlns:a16="http://schemas.microsoft.com/office/drawing/2014/main" id="{DFD825DA-79BC-DFBF-3525-6C4204429025}"/>
              </a:ext>
            </a:extLst>
          </p:cNvPr>
          <p:cNvSpPr>
            <a:spLocks noGrp="1"/>
          </p:cNvSpPr>
          <p:nvPr>
            <p:ph type="body" idx="18" hasCustomPrompt="1"/>
          </p:nvPr>
        </p:nvSpPr>
        <p:spPr>
          <a:xfrm>
            <a:off x="3668195"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
        <p:nvSpPr>
          <p:cNvPr id="34" name="Header 1">
            <a:extLst>
              <a:ext uri="{FF2B5EF4-FFF2-40B4-BE49-F238E27FC236}">
                <a16:creationId xmlns:a16="http://schemas.microsoft.com/office/drawing/2014/main" id="{A3423525-6B75-2A82-C603-01F2E41FF1C4}"/>
              </a:ext>
            </a:extLst>
          </p:cNvPr>
          <p:cNvSpPr>
            <a:spLocks noGrp="1"/>
          </p:cNvSpPr>
          <p:nvPr>
            <p:ph type="body" idx="19" hasCustomPrompt="1"/>
          </p:nvPr>
        </p:nvSpPr>
        <p:spPr>
          <a:xfrm>
            <a:off x="6329246"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35" name="Text Placeholder 1">
            <a:extLst>
              <a:ext uri="{FF2B5EF4-FFF2-40B4-BE49-F238E27FC236}">
                <a16:creationId xmlns:a16="http://schemas.microsoft.com/office/drawing/2014/main" id="{B569A91A-C3A4-C804-410D-3A6B6571159B}"/>
              </a:ext>
            </a:extLst>
          </p:cNvPr>
          <p:cNvSpPr>
            <a:spLocks noGrp="1"/>
          </p:cNvSpPr>
          <p:nvPr>
            <p:ph type="body" idx="20" hasCustomPrompt="1"/>
          </p:nvPr>
        </p:nvSpPr>
        <p:spPr>
          <a:xfrm>
            <a:off x="6329246"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grpSp>
        <p:nvGrpSpPr>
          <p:cNvPr id="38" name="Group 37">
            <a:extLst>
              <a:ext uri="{FF2B5EF4-FFF2-40B4-BE49-F238E27FC236}">
                <a16:creationId xmlns:a16="http://schemas.microsoft.com/office/drawing/2014/main" id="{4EDF606A-4665-E832-B5E1-2365E0ADD904}"/>
              </a:ext>
            </a:extLst>
          </p:cNvPr>
          <p:cNvGrpSpPr/>
          <p:nvPr userDrawn="1"/>
        </p:nvGrpSpPr>
        <p:grpSpPr>
          <a:xfrm>
            <a:off x="3341395" y="5293900"/>
            <a:ext cx="653599" cy="452299"/>
            <a:chOff x="6824761" y="1457370"/>
            <a:chExt cx="1002585" cy="693802"/>
          </a:xfrm>
        </p:grpSpPr>
        <p:sp>
          <p:nvSpPr>
            <p:cNvPr id="36" name="Freeform: Shape 35">
              <a:extLst>
                <a:ext uri="{FF2B5EF4-FFF2-40B4-BE49-F238E27FC236}">
                  <a16:creationId xmlns:a16="http://schemas.microsoft.com/office/drawing/2014/main" id="{03E39D79-42DD-13C4-733A-8EE3A8919F56}"/>
                </a:ext>
              </a:extLst>
            </p:cNvPr>
            <p:cNvSpPr/>
            <p:nvPr userDrawn="1"/>
          </p:nvSpPr>
          <p:spPr>
            <a:xfrm>
              <a:off x="6824761"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D086084-1BF6-DFAF-C700-2B5E80868AA8}"/>
                </a:ext>
              </a:extLst>
            </p:cNvPr>
            <p:cNvSpPr/>
            <p:nvPr userDrawn="1"/>
          </p:nvSpPr>
          <p:spPr>
            <a:xfrm>
              <a:off x="7331090" y="1457370"/>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rgbClr val="F4F8F8"/>
            </a:solidFill>
            <a:ln w="650" cap="flat">
              <a:noFill/>
              <a:prstDash val="solid"/>
              <a:miter/>
            </a:ln>
          </p:spPr>
          <p:txBody>
            <a:bodyPr rtlCol="0" anchor="ctr"/>
            <a:lstStyle/>
            <a:p>
              <a:endParaRPr lang="en-US"/>
            </a:p>
          </p:txBody>
        </p:sp>
      </p:grpSp>
      <p:grpSp>
        <p:nvGrpSpPr>
          <p:cNvPr id="17" name="Green Arrows">
            <a:extLst>
              <a:ext uri="{FF2B5EF4-FFF2-40B4-BE49-F238E27FC236}">
                <a16:creationId xmlns:a16="http://schemas.microsoft.com/office/drawing/2014/main" id="{B7807E94-84C9-4FC1-8BA6-0635EB991556}"/>
              </a:ext>
            </a:extLst>
          </p:cNvPr>
          <p:cNvGrpSpPr/>
          <p:nvPr userDrawn="1"/>
        </p:nvGrpSpPr>
        <p:grpSpPr>
          <a:xfrm>
            <a:off x="11032898" y="1479553"/>
            <a:ext cx="303915" cy="210313"/>
            <a:chOff x="10286858" y="3324994"/>
            <a:chExt cx="1002585" cy="693802"/>
          </a:xfrm>
        </p:grpSpPr>
        <p:sp>
          <p:nvSpPr>
            <p:cNvPr id="18" name="Freeform: Shape 17">
              <a:extLst>
                <a:ext uri="{FF2B5EF4-FFF2-40B4-BE49-F238E27FC236}">
                  <a16:creationId xmlns:a16="http://schemas.microsoft.com/office/drawing/2014/main" id="{A2CB610F-996C-595A-E52A-B91BA350C89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32CAC-C1C4-3285-07DD-3F486F138AB4}"/>
                </a:ext>
              </a:extLst>
            </p:cNvPr>
            <p:cNvSpPr/>
            <p:nvPr userDrawn="1"/>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rtlCol="0" anchor="ctr"/>
            <a:lstStyle/>
            <a:p>
              <a:endParaRPr lang="en-US"/>
            </a:p>
          </p:txBody>
        </p:sp>
      </p:grpSp>
      <p:sp>
        <p:nvSpPr>
          <p:cNvPr id="3" name="Google Shape;511;p9">
            <a:extLst>
              <a:ext uri="{FF2B5EF4-FFF2-40B4-BE49-F238E27FC236}">
                <a16:creationId xmlns:a16="http://schemas.microsoft.com/office/drawing/2014/main" id="{49B42F13-08A8-0DC4-9E57-F77074E2898B}"/>
              </a:ext>
            </a:extLst>
          </p:cNvPr>
          <p:cNvSpPr>
            <a:spLocks noGrp="1"/>
          </p:cNvSpPr>
          <p:nvPr>
            <p:ph type="pic" idx="21"/>
          </p:nvPr>
        </p:nvSpPr>
        <p:spPr>
          <a:xfrm>
            <a:off x="8990295" y="1829895"/>
            <a:ext cx="2194561" cy="2194561"/>
          </a:xfrm>
          <a:prstGeom prst="roundRect">
            <a:avLst>
              <a:gd name="adj" fmla="val 4081"/>
            </a:avLst>
          </a:prstGeom>
          <a:noFill/>
          <a:ln>
            <a:noFill/>
          </a:ln>
        </p:spPr>
        <p:txBody>
          <a:bodyPr/>
          <a:lstStyle>
            <a:lvl1pPr marL="0" indent="0" algn="ctr">
              <a:buNone/>
              <a:defRPr/>
            </a:lvl1pPr>
          </a:lstStyle>
          <a:p>
            <a:r>
              <a:rPr lang="en-US"/>
              <a:t>Click icon to add picture</a:t>
            </a:r>
          </a:p>
        </p:txBody>
      </p:sp>
      <p:sp>
        <p:nvSpPr>
          <p:cNvPr id="4" name="Header 1">
            <a:extLst>
              <a:ext uri="{FF2B5EF4-FFF2-40B4-BE49-F238E27FC236}">
                <a16:creationId xmlns:a16="http://schemas.microsoft.com/office/drawing/2014/main" id="{7FB3F198-14D7-DFC5-A5D5-5D6EDDE2A9A5}"/>
              </a:ext>
            </a:extLst>
          </p:cNvPr>
          <p:cNvSpPr>
            <a:spLocks noGrp="1"/>
          </p:cNvSpPr>
          <p:nvPr>
            <p:ph type="body" idx="22" hasCustomPrompt="1"/>
          </p:nvPr>
        </p:nvSpPr>
        <p:spPr>
          <a:xfrm>
            <a:off x="8990296" y="4011390"/>
            <a:ext cx="2194560" cy="590015"/>
          </a:xfrm>
        </p:spPr>
        <p:txBody>
          <a:bodyPr lIns="0" rIns="0"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Name</a:t>
            </a:r>
          </a:p>
        </p:txBody>
      </p:sp>
      <p:sp>
        <p:nvSpPr>
          <p:cNvPr id="5" name="Text Placeholder 1">
            <a:extLst>
              <a:ext uri="{FF2B5EF4-FFF2-40B4-BE49-F238E27FC236}">
                <a16:creationId xmlns:a16="http://schemas.microsoft.com/office/drawing/2014/main" id="{35CA05A5-1E44-EC4C-07A1-13CB61872CF6}"/>
              </a:ext>
            </a:extLst>
          </p:cNvPr>
          <p:cNvSpPr>
            <a:spLocks noGrp="1"/>
          </p:cNvSpPr>
          <p:nvPr>
            <p:ph type="body" idx="23" hasCustomPrompt="1"/>
          </p:nvPr>
        </p:nvSpPr>
        <p:spPr>
          <a:xfrm>
            <a:off x="8990296" y="4616154"/>
            <a:ext cx="2194560" cy="507994"/>
          </a:xfrm>
        </p:spPr>
        <p:txBody>
          <a:bodyPr lIns="0" tIns="137160" rIns="0" bIns="91440" anchor="t"/>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Speaker Title</a:t>
            </a:r>
          </a:p>
        </p:txBody>
      </p:sp>
    </p:spTree>
    <p:extLst>
      <p:ext uri="{BB962C8B-B14F-4D97-AF65-F5344CB8AC3E}">
        <p14:creationId xmlns:p14="http://schemas.microsoft.com/office/powerpoint/2010/main" val="770915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11" name="Grid Pattern">
            <a:extLst>
              <a:ext uri="{FF2B5EF4-FFF2-40B4-BE49-F238E27FC236}">
                <a16:creationId xmlns:a16="http://schemas.microsoft.com/office/drawing/2014/main" id="{5A53F464-4343-56CC-E519-441590BD8513}"/>
              </a:ext>
            </a:extLst>
          </p:cNvPr>
          <p:cNvPicPr/>
          <p:nvPr userDrawn="1"/>
        </p:nvPicPr>
        <p:blipFill>
          <a:blip>
            <a:extLst>
              <a:ext uri="{96DAC541-7B7A-43D3-8B79-37D633B846F1}">
                <asvg:svgBlip xmlns:asvg="http://schemas.microsoft.com/office/drawing/2016/SVG/main" r:embed="rId2"/>
              </a:ext>
            </a:extLst>
          </a:blip>
          <a:srcRect t="-7855" r="87536" b="-10178"/>
          <a:stretch/>
        </p:blipFill>
        <p:spPr>
          <a:xfrm>
            <a:off x="9521189" y="1"/>
            <a:ext cx="2670811" cy="6858000"/>
          </a:xfrm>
          <a:prstGeom prst="rect">
            <a:avLst/>
          </a:prstGeom>
        </p:spPr>
      </p:pic>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a:xfrm>
            <a:off x="609599" y="592455"/>
            <a:ext cx="8237221" cy="1007745"/>
          </a:xfrm>
        </p:spPr>
        <p:txBody>
          <a:bodyPr/>
          <a:lstStyle>
            <a:lvl1pPr>
              <a:defRPr/>
            </a:lvl1pPr>
          </a:lstStyle>
          <a:p>
            <a:r>
              <a:rPr lang="en-US"/>
              <a:t>Title and text – use sentence case</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ext Placeholder 7">
            <a:extLst>
              <a:ext uri="{FF2B5EF4-FFF2-40B4-BE49-F238E27FC236}">
                <a16:creationId xmlns:a16="http://schemas.microsoft.com/office/drawing/2014/main" id="{0DFD3B97-3CE4-A6DA-EB54-1E4F726F09E6}"/>
              </a:ext>
            </a:extLst>
          </p:cNvPr>
          <p:cNvSpPr>
            <a:spLocks noGrp="1"/>
          </p:cNvSpPr>
          <p:nvPr>
            <p:ph type="body" sz="quarter" idx="13"/>
          </p:nvPr>
        </p:nvSpPr>
        <p:spPr>
          <a:xfrm>
            <a:off x="609601" y="2152650"/>
            <a:ext cx="8237220" cy="402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B584A5C1-B9E3-58D7-C811-8E6ED4CF6D8F}"/>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281206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p:txBody>
          <a:bodyPr/>
          <a:lstStyle>
            <a:lvl1pPr>
              <a:defRPr/>
            </a:lvl1pPr>
          </a:lstStyle>
          <a:p>
            <a:r>
              <a:rPr lang="en-US"/>
              <a:t>Title and content – use sentence case</a:t>
            </a:r>
          </a:p>
        </p:txBody>
      </p:sp>
      <p:sp>
        <p:nvSpPr>
          <p:cNvPr id="3" name="Content Placeholder 2">
            <a:extLst>
              <a:ext uri="{FF2B5EF4-FFF2-40B4-BE49-F238E27FC236}">
                <a16:creationId xmlns:a16="http://schemas.microsoft.com/office/drawing/2014/main" id="{79A8AFFD-4692-1BEF-1DC4-207035514D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7" name="TextBox 6">
            <a:extLst>
              <a:ext uri="{FF2B5EF4-FFF2-40B4-BE49-F238E27FC236}">
                <a16:creationId xmlns:a16="http://schemas.microsoft.com/office/drawing/2014/main" id="{72282902-EE6E-BE24-D960-48B7CAC1D3F1}"/>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074845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EF1C-070C-165B-0E05-94DBCC469357}"/>
              </a:ext>
            </a:extLst>
          </p:cNvPr>
          <p:cNvSpPr>
            <a:spLocks noGrp="1"/>
          </p:cNvSpPr>
          <p:nvPr>
            <p:ph type="title" hasCustomPrompt="1"/>
          </p:nvPr>
        </p:nvSpPr>
        <p:spPr/>
        <p:txBody>
          <a:bodyPr/>
          <a:lstStyle>
            <a:lvl1pPr>
              <a:defRPr/>
            </a:lvl1pPr>
          </a:lstStyle>
          <a:p>
            <a:r>
              <a:rPr lang="en-US"/>
              <a:t>Title and content – use sentence case</a:t>
            </a:r>
          </a:p>
        </p:txBody>
      </p:sp>
      <p:sp>
        <p:nvSpPr>
          <p:cNvPr id="3" name="Content Placeholder 2">
            <a:extLst>
              <a:ext uri="{FF2B5EF4-FFF2-40B4-BE49-F238E27FC236}">
                <a16:creationId xmlns:a16="http://schemas.microsoft.com/office/drawing/2014/main" id="{79A8AFFD-4692-1BEF-1DC4-207035514DCE}"/>
              </a:ext>
            </a:extLst>
          </p:cNvPr>
          <p:cNvSpPr>
            <a:spLocks noGrp="1"/>
          </p:cNvSpPr>
          <p:nvPr>
            <p:ph idx="1"/>
          </p:nvPr>
        </p:nvSpPr>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AE949-CEFE-7180-F403-FFACB8CF2222}"/>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F77BEF3-43CE-1D1B-A1F3-62E6696CD1A7}"/>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7" name="TextBox 6">
            <a:extLst>
              <a:ext uri="{FF2B5EF4-FFF2-40B4-BE49-F238E27FC236}">
                <a16:creationId xmlns:a16="http://schemas.microsoft.com/office/drawing/2014/main" id="{72282902-EE6E-BE24-D960-48B7CAC1D3F1}"/>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5" name="Text Placeholder 3">
            <a:extLst>
              <a:ext uri="{FF2B5EF4-FFF2-40B4-BE49-F238E27FC236}">
                <a16:creationId xmlns:a16="http://schemas.microsoft.com/office/drawing/2014/main" id="{60B9FED0-D25B-9A37-C620-B7A1A52B8935}"/>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spTree>
    <p:extLst>
      <p:ext uri="{BB962C8B-B14F-4D97-AF65-F5344CB8AC3E}">
        <p14:creationId xmlns:p14="http://schemas.microsoft.com/office/powerpoint/2010/main" val="809901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709-8656-984D-63B8-CB5F46DF606D}"/>
              </a:ext>
            </a:extLst>
          </p:cNvPr>
          <p:cNvSpPr>
            <a:spLocks noGrp="1"/>
          </p:cNvSpPr>
          <p:nvPr>
            <p:ph type="title" hasCustomPrompt="1"/>
          </p:nvPr>
        </p:nvSpPr>
        <p:spPr/>
        <p:txBody>
          <a:bodyPr/>
          <a:lstStyle>
            <a:lvl1pPr>
              <a:defRPr/>
            </a:lvl1pPr>
          </a:lstStyle>
          <a:p>
            <a:r>
              <a:rPr lang="en-US"/>
              <a:t>Title and two content</a:t>
            </a:r>
          </a:p>
        </p:txBody>
      </p:sp>
      <p:sp>
        <p:nvSpPr>
          <p:cNvPr id="3" name="Content Placeholder 2">
            <a:extLst>
              <a:ext uri="{FF2B5EF4-FFF2-40B4-BE49-F238E27FC236}">
                <a16:creationId xmlns:a16="http://schemas.microsoft.com/office/drawing/2014/main" id="{8E127E97-DDCD-811E-150C-7944674E1571}"/>
              </a:ext>
            </a:extLst>
          </p:cNvPr>
          <p:cNvSpPr>
            <a:spLocks noGrp="1"/>
          </p:cNvSpPr>
          <p:nvPr>
            <p:ph sz="half" idx="1"/>
          </p:nvPr>
        </p:nvSpPr>
        <p:spPr>
          <a:xfrm>
            <a:off x="609599" y="2152617"/>
            <a:ext cx="4902434" cy="4024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578977-7A56-8A9E-F6CA-0DEF4AF64406}"/>
              </a:ext>
            </a:extLst>
          </p:cNvPr>
          <p:cNvSpPr>
            <a:spLocks noGrp="1"/>
          </p:cNvSpPr>
          <p:nvPr>
            <p:ph sz="half" idx="2"/>
          </p:nvPr>
        </p:nvSpPr>
        <p:spPr>
          <a:xfrm>
            <a:off x="6121629" y="2152617"/>
            <a:ext cx="4902434" cy="4024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31F01-5D02-71D4-A69F-3D7972706234}"/>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BA0CF78F-594F-2412-2384-5E7A2685A882}"/>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extBox 7">
            <a:extLst>
              <a:ext uri="{FF2B5EF4-FFF2-40B4-BE49-F238E27FC236}">
                <a16:creationId xmlns:a16="http://schemas.microsoft.com/office/drawing/2014/main" id="{09232280-8CEC-EE40-0732-A42BE77E8EC1}"/>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49507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Master Logo Mask">
            <a:extLst>
              <a:ext uri="{FF2B5EF4-FFF2-40B4-BE49-F238E27FC236}">
                <a16:creationId xmlns:a16="http://schemas.microsoft.com/office/drawing/2014/main" id="{632E8B3C-927A-B136-5355-BAF1D47312F9}"/>
              </a:ext>
            </a:extLst>
          </p:cNvPr>
          <p:cNvSpPr/>
          <p:nvPr/>
        </p:nvSpPr>
        <p:spPr>
          <a:xfrm>
            <a:off x="0" y="0"/>
            <a:ext cx="12192000" cy="6858000"/>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ABC59B17-EEDC-8FAC-FB14-942AF73B33BD}"/>
              </a:ext>
            </a:extLst>
          </p:cNvPr>
          <p:cNvPicPr/>
          <p:nvPr/>
        </p:nvPicPr>
        <p:blipFill rotWithShape="1">
          <a:blip r:embed="rId2"/>
          <a:srcRect l="5430" t="10407" r="321" b="12273"/>
          <a:stretch/>
        </p:blipFill>
        <p:spPr>
          <a:xfrm>
            <a:off x="0" y="0"/>
            <a:ext cx="12192000" cy="6858000"/>
          </a:xfrm>
          <a:prstGeom prst="rect">
            <a:avLst/>
          </a:prstGeom>
        </p:spPr>
      </p:pic>
      <p:cxnSp>
        <p:nvCxnSpPr>
          <p:cNvPr id="6" name="Div Line">
            <a:extLst>
              <a:ext uri="{FF2B5EF4-FFF2-40B4-BE49-F238E27FC236}">
                <a16:creationId xmlns:a16="http://schemas.microsoft.com/office/drawing/2014/main" id="{25B338EC-B782-B543-3919-2C223A31D9CE}"/>
              </a:ext>
            </a:extLst>
          </p:cNvPr>
          <p:cNvCxnSpPr/>
          <p:nvPr/>
        </p:nvCxnSpPr>
        <p:spPr>
          <a:xfrm>
            <a:off x="623888" y="4267200"/>
            <a:ext cx="46640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een Arrows">
            <a:extLst>
              <a:ext uri="{FF2B5EF4-FFF2-40B4-BE49-F238E27FC236}">
                <a16:creationId xmlns:a16="http://schemas.microsoft.com/office/drawing/2014/main" id="{726DAB4B-DE08-03C3-9F84-54FDF2423E88}"/>
              </a:ext>
            </a:extLst>
          </p:cNvPr>
          <p:cNvGrpSpPr>
            <a:grpSpLocks/>
          </p:cNvGrpSpPr>
          <p:nvPr/>
        </p:nvGrpSpPr>
        <p:grpSpPr bwMode="auto">
          <a:xfrm>
            <a:off x="10128250" y="1087438"/>
            <a:ext cx="1001713" cy="693737"/>
            <a:chOff x="10286858" y="3324994"/>
            <a:chExt cx="1002585" cy="693802"/>
          </a:xfrm>
        </p:grpSpPr>
        <p:sp>
          <p:nvSpPr>
            <p:cNvPr id="8" name="Freeform: Shape 7">
              <a:extLst>
                <a:ext uri="{FF2B5EF4-FFF2-40B4-BE49-F238E27FC236}">
                  <a16:creationId xmlns:a16="http://schemas.microsoft.com/office/drawing/2014/main" id="{A6A966AC-B3B9-908B-3F36-FE878B661316}"/>
                </a:ext>
              </a:extLst>
            </p:cNvPr>
            <p:cNvSpPr/>
            <p:nvPr/>
          </p:nvSpPr>
          <p:spPr>
            <a:xfrm>
              <a:off x="10286858" y="3324994"/>
              <a:ext cx="495731"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9" name="Freeform: Shape 8">
              <a:extLst>
                <a:ext uri="{FF2B5EF4-FFF2-40B4-BE49-F238E27FC236}">
                  <a16:creationId xmlns:a16="http://schemas.microsoft.com/office/drawing/2014/main" id="{2EC18DCE-C54C-71AC-93FF-9A2A46C2CBCA}"/>
                </a:ext>
              </a:extLst>
            </p:cNvPr>
            <p:cNvSpPr/>
            <p:nvPr/>
          </p:nvSpPr>
          <p:spPr>
            <a:xfrm>
              <a:off x="10793712" y="3324994"/>
              <a:ext cx="495731"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0" name="ninjaOne Logo">
            <a:extLst>
              <a:ext uri="{FF2B5EF4-FFF2-40B4-BE49-F238E27FC236}">
                <a16:creationId xmlns:a16="http://schemas.microsoft.com/office/drawing/2014/main" id="{8F060FFE-18A4-F7E1-8A5E-62E4E278961D}"/>
              </a:ext>
            </a:extLst>
          </p:cNvPr>
          <p:cNvPicPr>
            <a:picLocks noChangeAspect="1"/>
          </p:cNvPicPr>
          <p:nvPr/>
        </p:nvPicPr>
        <p:blipFill>
          <a:blip r:embed="rId3"/>
          <a:stretch>
            <a:fillRect/>
          </a:stretch>
        </p:blipFill>
        <p:spPr>
          <a:xfrm>
            <a:off x="676275" y="3344863"/>
            <a:ext cx="3017838" cy="655637"/>
          </a:xfrm>
          <a:prstGeom prst="rect">
            <a:avLst/>
          </a:prstGeom>
        </p:spPr>
      </p:pic>
      <p:sp>
        <p:nvSpPr>
          <p:cNvPr id="11" name="TextBox 10">
            <a:extLst>
              <a:ext uri="{FF2B5EF4-FFF2-40B4-BE49-F238E27FC236}">
                <a16:creationId xmlns:a16="http://schemas.microsoft.com/office/drawing/2014/main" id="{C1AA4DC8-7568-6381-D7B4-53AB5D1B9D74}"/>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4F8F8"/>
                </a:highlight>
                <a:latin typeface="+mn-lt"/>
              </a:rPr>
              <a:t>© Copyright NinjaOne 2026. CONFIDENTIAL</a:t>
            </a:r>
          </a:p>
        </p:txBody>
      </p:sp>
      <p:sp>
        <p:nvSpPr>
          <p:cNvPr id="3" name="Subtitle 2"/>
          <p:cNvSpPr>
            <a:spLocks noGrp="1"/>
          </p:cNvSpPr>
          <p:nvPr>
            <p:ph type="subTitle" idx="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2" name="Title 1"/>
          <p:cNvSpPr>
            <a:spLocks noGrp="1"/>
          </p:cNvSpPr>
          <p:nvPr>
            <p:ph type="ctrTitle"/>
          </p:nvPr>
        </p:nvSpPr>
        <p:spPr>
          <a:xfrm>
            <a:off x="676449" y="4478558"/>
            <a:ext cx="4612057" cy="1068913"/>
          </a:xfrm>
        </p:spPr>
        <p:txBody>
          <a:bodyPr/>
          <a:lstStyle>
            <a:lvl1pPr algn="l">
              <a:defRPr sz="3200">
                <a:latin typeface="Montserrat Light" pitchFamily="2" charset="0"/>
              </a:defRPr>
            </a:lvl1pPr>
          </a:lstStyle>
          <a:p>
            <a:r>
              <a:rPr lang="en-GB"/>
              <a:t>Click to edit Master title style</a:t>
            </a:r>
            <a:endParaRPr lang="en-US"/>
          </a:p>
        </p:txBody>
      </p:sp>
    </p:spTree>
    <p:extLst>
      <p:ext uri="{BB962C8B-B14F-4D97-AF65-F5344CB8AC3E}">
        <p14:creationId xmlns:p14="http://schemas.microsoft.com/office/powerpoint/2010/main" val="30292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Header 1">
            <a:extLst>
              <a:ext uri="{FF2B5EF4-FFF2-40B4-BE49-F238E27FC236}">
                <a16:creationId xmlns:a16="http://schemas.microsoft.com/office/drawing/2014/main" id="{02FDA39C-9CA3-C283-3D59-EA40D895224F}"/>
              </a:ext>
            </a:extLst>
          </p:cNvPr>
          <p:cNvSpPr>
            <a:spLocks noGrp="1"/>
          </p:cNvSpPr>
          <p:nvPr>
            <p:ph type="body" idx="1"/>
          </p:nvPr>
        </p:nvSpPr>
        <p:spPr>
          <a:xfrm>
            <a:off x="609599" y="2152617"/>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D9E0C05B-4120-3E05-A277-506777DE7A33}"/>
              </a:ext>
            </a:extLst>
          </p:cNvPr>
          <p:cNvSpPr>
            <a:spLocks noGrp="1"/>
          </p:cNvSpPr>
          <p:nvPr>
            <p:ph sz="half" idx="2"/>
          </p:nvPr>
        </p:nvSpPr>
        <p:spPr>
          <a:xfrm>
            <a:off x="609599" y="2976529"/>
            <a:ext cx="4902433" cy="3213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eader 2">
            <a:extLst>
              <a:ext uri="{FF2B5EF4-FFF2-40B4-BE49-F238E27FC236}">
                <a16:creationId xmlns:a16="http://schemas.microsoft.com/office/drawing/2014/main" id="{DF9CA79D-9B31-7B02-328D-B071412EC7AA}"/>
              </a:ext>
            </a:extLst>
          </p:cNvPr>
          <p:cNvSpPr>
            <a:spLocks noGrp="1"/>
          </p:cNvSpPr>
          <p:nvPr>
            <p:ph type="body" sz="quarter" idx="3"/>
          </p:nvPr>
        </p:nvSpPr>
        <p:spPr>
          <a:xfrm>
            <a:off x="6121630" y="2152616"/>
            <a:ext cx="4902433" cy="720267"/>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2">
            <a:extLst>
              <a:ext uri="{FF2B5EF4-FFF2-40B4-BE49-F238E27FC236}">
                <a16:creationId xmlns:a16="http://schemas.microsoft.com/office/drawing/2014/main" id="{BB5F9321-A7A9-4B54-7C7D-79CC810F843F}"/>
              </a:ext>
            </a:extLst>
          </p:cNvPr>
          <p:cNvSpPr>
            <a:spLocks noGrp="1"/>
          </p:cNvSpPr>
          <p:nvPr>
            <p:ph sz="quarter" idx="4"/>
          </p:nvPr>
        </p:nvSpPr>
        <p:spPr>
          <a:xfrm>
            <a:off x="6121630" y="2976529"/>
            <a:ext cx="4902433" cy="3213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1380C6-715A-92D8-E43E-C70A7227E669}"/>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01E196C5-5A1F-124E-FD2D-4FE0ED46E5B6}"/>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10" name="Title 1">
            <a:extLst>
              <a:ext uri="{FF2B5EF4-FFF2-40B4-BE49-F238E27FC236}">
                <a16:creationId xmlns:a16="http://schemas.microsoft.com/office/drawing/2014/main" id="{421368A0-3F1B-29BC-1111-AD0ECDEB7E8A}"/>
              </a:ext>
            </a:extLst>
          </p:cNvPr>
          <p:cNvSpPr>
            <a:spLocks noGrp="1"/>
          </p:cNvSpPr>
          <p:nvPr>
            <p:ph type="title"/>
          </p:nvPr>
        </p:nvSpPr>
        <p:spPr>
          <a:xfrm>
            <a:off x="609598" y="592455"/>
            <a:ext cx="10414465" cy="1007745"/>
          </a:xfrm>
        </p:spPr>
        <p:txBody>
          <a:bodyPr/>
          <a:lstStyle/>
          <a:p>
            <a:r>
              <a:rPr lang="en-US"/>
              <a:t>Click to edit Master title style</a:t>
            </a:r>
          </a:p>
        </p:txBody>
      </p:sp>
      <p:sp>
        <p:nvSpPr>
          <p:cNvPr id="2" name="TextBox 1">
            <a:extLst>
              <a:ext uri="{FF2B5EF4-FFF2-40B4-BE49-F238E27FC236}">
                <a16:creationId xmlns:a16="http://schemas.microsoft.com/office/drawing/2014/main" id="{FF0EA1F2-98B0-2F95-16E0-801E6CDE813E}"/>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813867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content </a:t>
            </a:r>
            <a:br>
              <a:rPr lang="en-US"/>
            </a:br>
            <a:r>
              <a:rPr lang="en-US"/>
              <a:t>gradient shape background </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Content BG">
            <a:extLst>
              <a:ext uri="{FF2B5EF4-FFF2-40B4-BE49-F238E27FC236}">
                <a16:creationId xmlns:a16="http://schemas.microsoft.com/office/drawing/2014/main" id="{3715792F-FDE4-16EA-6AE5-C16354DE85D0}"/>
              </a:ext>
            </a:extLst>
          </p:cNvPr>
          <p:cNvSpPr>
            <a:spLocks/>
          </p:cNvSpPr>
          <p:nvPr userDrawn="1"/>
        </p:nvSpPr>
        <p:spPr>
          <a:xfrm>
            <a:off x="611188" y="2176818"/>
            <a:ext cx="10969625" cy="4090491"/>
          </a:xfrm>
          <a:prstGeom prst="roundRect">
            <a:avLst>
              <a:gd name="adj" fmla="val 4988"/>
            </a:avLst>
          </a:prstGeom>
          <a:gradFill>
            <a:gsLst>
              <a:gs pos="0">
                <a:srgbClr val="25A7A7">
                  <a:alpha val="5000"/>
                </a:srgbClr>
              </a:gs>
              <a:gs pos="100000">
                <a:srgbClr val="00AA5F">
                  <a:alpha val="5000"/>
                </a:srgbClr>
              </a:gs>
            </a:gsLst>
            <a:lin ang="0" scaled="1"/>
          </a:gradFill>
          <a:ln>
            <a:noFill/>
          </a:ln>
        </p:spPr>
        <p:txBody>
          <a:bodyPr wrap="square" lIns="274320" tIns="320040" rIns="274320" bIns="0" rtlCol="0" anchor="t">
            <a:noAutofit/>
          </a:bodyPr>
          <a:lstStyle/>
          <a:p>
            <a:pPr algn="ctr"/>
            <a:endParaRPr lang="en-US" sz="2000">
              <a:solidFill>
                <a:srgbClr val="00AA5F"/>
              </a:solidFill>
              <a:latin typeface="Montserrat Medium" pitchFamily="2" charset="0"/>
            </a:endParaRPr>
          </a:p>
        </p:txBody>
      </p:sp>
      <p:sp>
        <p:nvSpPr>
          <p:cNvPr id="9" name="Content Placeholder 8">
            <a:extLst>
              <a:ext uri="{FF2B5EF4-FFF2-40B4-BE49-F238E27FC236}">
                <a16:creationId xmlns:a16="http://schemas.microsoft.com/office/drawing/2014/main" id="{CB758ACF-C1DB-8274-10B6-8CB0D66D8210}"/>
              </a:ext>
            </a:extLst>
          </p:cNvPr>
          <p:cNvSpPr>
            <a:spLocks noGrp="1"/>
          </p:cNvSpPr>
          <p:nvPr>
            <p:ph sz="quarter" idx="13"/>
          </p:nvPr>
        </p:nvSpPr>
        <p:spPr>
          <a:xfrm>
            <a:off x="975360" y="3001764"/>
            <a:ext cx="10241280"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4FF35476-38C7-2B92-A78D-78509731F29B}"/>
              </a:ext>
            </a:extLst>
          </p:cNvPr>
          <p:cNvSpPr>
            <a:spLocks noGrp="1"/>
          </p:cNvSpPr>
          <p:nvPr>
            <p:ph type="body" idx="1"/>
          </p:nvPr>
        </p:nvSpPr>
        <p:spPr>
          <a:xfrm>
            <a:off x="973771" y="2408222"/>
            <a:ext cx="10241280"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Box 6">
            <a:extLst>
              <a:ext uri="{FF2B5EF4-FFF2-40B4-BE49-F238E27FC236}">
                <a16:creationId xmlns:a16="http://schemas.microsoft.com/office/drawing/2014/main" id="{5A70D5E6-F860-53E3-1A76-5D3371AD1ABC}"/>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441836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Content BG">
            <a:extLst>
              <a:ext uri="{FF2B5EF4-FFF2-40B4-BE49-F238E27FC236}">
                <a16:creationId xmlns:a16="http://schemas.microsoft.com/office/drawing/2014/main" id="{3715792F-FDE4-16EA-6AE5-C16354DE85D0}"/>
              </a:ext>
            </a:extLst>
          </p:cNvPr>
          <p:cNvSpPr>
            <a:spLocks/>
          </p:cNvSpPr>
          <p:nvPr userDrawn="1"/>
        </p:nvSpPr>
        <p:spPr>
          <a:xfrm>
            <a:off x="611188" y="2176818"/>
            <a:ext cx="10969625" cy="4090491"/>
          </a:xfrm>
          <a:prstGeom prst="roundRect">
            <a:avLst>
              <a:gd name="adj" fmla="val 5431"/>
            </a:avLst>
          </a:prstGeom>
          <a:gradFill>
            <a:gsLst>
              <a:gs pos="0">
                <a:srgbClr val="25A7A7">
                  <a:alpha val="5000"/>
                </a:srgbClr>
              </a:gs>
              <a:gs pos="100000">
                <a:srgbClr val="00AA5F">
                  <a:alpha val="5000"/>
                </a:srgbClr>
              </a:gs>
            </a:gsLst>
            <a:lin ang="0" scaled="1"/>
          </a:gradFill>
          <a:ln>
            <a:noFill/>
          </a:ln>
        </p:spPr>
        <p:txBody>
          <a:bodyPr wrap="square" lIns="274320" tIns="320040" rIns="274320" bIns="0" rtlCol="0" anchor="t">
            <a:noAutofit/>
          </a:bodyPr>
          <a:lstStyle/>
          <a:p>
            <a:pPr algn="ctr"/>
            <a:endParaRPr lang="en-US" sz="2000">
              <a:solidFill>
                <a:srgbClr val="00AA5F"/>
              </a:solidFill>
              <a:latin typeface="Montserrat Medium" pitchFamily="2" charset="0"/>
            </a:endParaRPr>
          </a:p>
        </p:txBody>
      </p:sp>
      <p:sp>
        <p:nvSpPr>
          <p:cNvPr id="8" name="Content Placeholder 2">
            <a:extLst>
              <a:ext uri="{FF2B5EF4-FFF2-40B4-BE49-F238E27FC236}">
                <a16:creationId xmlns:a16="http://schemas.microsoft.com/office/drawing/2014/main" id="{15E12BD9-CEA8-D7C8-AEF9-5AB16BD9D8B5}"/>
              </a:ext>
            </a:extLst>
          </p:cNvPr>
          <p:cNvSpPr>
            <a:spLocks noGrp="1"/>
          </p:cNvSpPr>
          <p:nvPr>
            <p:ph sz="quarter" idx="14"/>
          </p:nvPr>
        </p:nvSpPr>
        <p:spPr>
          <a:xfrm>
            <a:off x="6396032" y="3001764"/>
            <a:ext cx="4811074"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CB758ACF-C1DB-8274-10B6-8CB0D66D8210}"/>
              </a:ext>
            </a:extLst>
          </p:cNvPr>
          <p:cNvSpPr>
            <a:spLocks noGrp="1"/>
          </p:cNvSpPr>
          <p:nvPr>
            <p:ph sz="quarter" idx="13"/>
          </p:nvPr>
        </p:nvSpPr>
        <p:spPr>
          <a:xfrm>
            <a:off x="975360" y="3001764"/>
            <a:ext cx="4809486" cy="296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Header 2">
            <a:extLst>
              <a:ext uri="{FF2B5EF4-FFF2-40B4-BE49-F238E27FC236}">
                <a16:creationId xmlns:a16="http://schemas.microsoft.com/office/drawing/2014/main" id="{BA60C899-1A32-734B-9374-97302E0479AF}"/>
              </a:ext>
            </a:extLst>
          </p:cNvPr>
          <p:cNvSpPr>
            <a:spLocks noGrp="1"/>
          </p:cNvSpPr>
          <p:nvPr>
            <p:ph type="body" idx="15"/>
          </p:nvPr>
        </p:nvSpPr>
        <p:spPr>
          <a:xfrm>
            <a:off x="6394443" y="2408222"/>
            <a:ext cx="4811074"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Header 1">
            <a:extLst>
              <a:ext uri="{FF2B5EF4-FFF2-40B4-BE49-F238E27FC236}">
                <a16:creationId xmlns:a16="http://schemas.microsoft.com/office/drawing/2014/main" id="{4FF35476-38C7-2B92-A78D-78509731F29B}"/>
              </a:ext>
            </a:extLst>
          </p:cNvPr>
          <p:cNvSpPr>
            <a:spLocks noGrp="1"/>
          </p:cNvSpPr>
          <p:nvPr>
            <p:ph type="body" idx="1"/>
          </p:nvPr>
        </p:nvSpPr>
        <p:spPr>
          <a:xfrm>
            <a:off x="973771" y="2408222"/>
            <a:ext cx="4809486" cy="362138"/>
          </a:xfrm>
        </p:spPr>
        <p:txBody>
          <a:bodyPr anchor="b"/>
          <a:lstStyle>
            <a:lvl1pPr marL="0" indent="0">
              <a:buNone/>
              <a:defRPr lang="en-US" sz="1800" i="0" u="none" strike="noStrike" kern="1200" cap="none" dirty="0" smtClean="0">
                <a:gradFill>
                  <a:gsLst>
                    <a:gs pos="0">
                      <a:srgbClr val="25A7A7"/>
                    </a:gs>
                    <a:gs pos="100000">
                      <a:srgbClr val="00AA5F"/>
                    </a:gs>
                  </a:gsLst>
                  <a:lin ang="0" scaled="1"/>
                </a:gradFill>
                <a:latin typeface="Montserrat ExtraBold" pitchFamily="2" charset="0"/>
                <a:ea typeface="Inter"/>
                <a:cs typeface="In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two content </a:t>
            </a:r>
            <a:br>
              <a:rPr lang="en-US"/>
            </a:br>
            <a:r>
              <a:rPr lang="en-US"/>
              <a:t>gradient shape background </a:t>
            </a:r>
          </a:p>
        </p:txBody>
      </p:sp>
      <p:sp>
        <p:nvSpPr>
          <p:cNvPr id="7" name="TextBox 6">
            <a:extLst>
              <a:ext uri="{FF2B5EF4-FFF2-40B4-BE49-F238E27FC236}">
                <a16:creationId xmlns:a16="http://schemas.microsoft.com/office/drawing/2014/main" id="{363976BF-FB62-5F14-5DAA-66E5DC505DD4}"/>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104440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userDrawn="1"/>
        </p:nvSpPr>
        <p:spPr>
          <a:xfrm>
            <a:off x="8563292"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4587240"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1118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a:t>
            </a:r>
          </a:p>
        </p:txBody>
      </p:sp>
      <p:sp>
        <p:nvSpPr>
          <p:cNvPr id="7" name="TextBox 6">
            <a:extLst>
              <a:ext uri="{FF2B5EF4-FFF2-40B4-BE49-F238E27FC236}">
                <a16:creationId xmlns:a16="http://schemas.microsoft.com/office/drawing/2014/main" id="{8453BF88-1DFF-6630-16B6-CDD0D0CB4D49}"/>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462574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Points Gradient LT BG">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four topics</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userDrawn="1"/>
        </p:nvSpPr>
        <p:spPr>
          <a:xfrm>
            <a:off x="9024873" y="2546239"/>
            <a:ext cx="2556734" cy="3582356"/>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userDrawn="1"/>
        </p:nvSpPr>
        <p:spPr>
          <a:xfrm>
            <a:off x="6219782" y="2546239"/>
            <a:ext cx="2556734" cy="3587091"/>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3415485"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20" name="Text Placeholder 4">
            <a:extLst>
              <a:ext uri="{FF2B5EF4-FFF2-40B4-BE49-F238E27FC236}">
                <a16:creationId xmlns:a16="http://schemas.microsoft.com/office/drawing/2014/main" id="{18D47441-4D7F-81AE-B75D-21EF91C71BB6}"/>
              </a:ext>
            </a:extLst>
          </p:cNvPr>
          <p:cNvSpPr>
            <a:spLocks noGrp="1"/>
          </p:cNvSpPr>
          <p:nvPr>
            <p:ph type="body" idx="19" hasCustomPrompt="1"/>
          </p:nvPr>
        </p:nvSpPr>
        <p:spPr>
          <a:xfrm>
            <a:off x="9024873" y="4581120"/>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8" name="Text Placeholder 3">
            <a:extLst>
              <a:ext uri="{FF2B5EF4-FFF2-40B4-BE49-F238E27FC236}">
                <a16:creationId xmlns:a16="http://schemas.microsoft.com/office/drawing/2014/main" id="{9A010821-23D1-BBE4-1709-2E49037EC4F0}"/>
              </a:ext>
            </a:extLst>
          </p:cNvPr>
          <p:cNvSpPr>
            <a:spLocks noGrp="1"/>
          </p:cNvSpPr>
          <p:nvPr>
            <p:ph type="body" idx="17" hasCustomPrompt="1"/>
          </p:nvPr>
        </p:nvSpPr>
        <p:spPr>
          <a:xfrm>
            <a:off x="6216600"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3413894"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3542029"/>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568720"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4372211" y="2788072"/>
            <a:ext cx="640080" cy="640080"/>
          </a:xfrm>
        </p:spPr>
        <p:txBody>
          <a:bodyPr/>
          <a:lstStyle>
            <a:lvl1pPr marL="0" indent="0" algn="ctr">
              <a:buNone/>
              <a:defRPr sz="1200"/>
            </a:lvl1pPr>
          </a:lstStyle>
          <a:p>
            <a:r>
              <a:rPr lang="en-US"/>
              <a:t>Icon</a:t>
            </a:r>
          </a:p>
        </p:txBody>
      </p:sp>
      <p:sp>
        <p:nvSpPr>
          <p:cNvPr id="24" name="Picture Placeholde 3">
            <a:extLst>
              <a:ext uri="{FF2B5EF4-FFF2-40B4-BE49-F238E27FC236}">
                <a16:creationId xmlns:a16="http://schemas.microsoft.com/office/drawing/2014/main" id="{9CCBFB58-E565-1A75-6978-6D29EDD5C2BF}"/>
              </a:ext>
            </a:extLst>
          </p:cNvPr>
          <p:cNvSpPr>
            <a:spLocks noGrp="1"/>
          </p:cNvSpPr>
          <p:nvPr>
            <p:ph type="pic" sz="quarter" idx="22" hasCustomPrompt="1"/>
          </p:nvPr>
        </p:nvSpPr>
        <p:spPr>
          <a:xfrm>
            <a:off x="7174927" y="2795174"/>
            <a:ext cx="640080" cy="640080"/>
          </a:xfrm>
        </p:spPr>
        <p:txBody>
          <a:bodyPr/>
          <a:lstStyle>
            <a:lvl1pPr marL="0" indent="0" algn="ctr">
              <a:buNone/>
              <a:defRPr sz="1200"/>
            </a:lvl1pPr>
          </a:lstStyle>
          <a:p>
            <a:r>
              <a:rPr lang="en-US"/>
              <a:t>Icon</a:t>
            </a:r>
          </a:p>
        </p:txBody>
      </p:sp>
      <p:sp>
        <p:nvSpPr>
          <p:cNvPr id="25" name="Picture Placeholder 4">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921240" y="2788072"/>
            <a:ext cx="640080" cy="640080"/>
          </a:xfrm>
        </p:spPr>
        <p:txBody>
          <a:bodyPr/>
          <a:lstStyle>
            <a:lvl1pPr marL="0" indent="0" algn="ctr">
              <a:buNone/>
              <a:defRPr sz="1200"/>
            </a:lvl1pPr>
          </a:lstStyle>
          <a:p>
            <a:r>
              <a:rPr lang="en-US"/>
              <a:t>Icon</a:t>
            </a:r>
          </a:p>
        </p:txBody>
      </p:sp>
      <p:pic>
        <p:nvPicPr>
          <p:cNvPr id="26" name="Graphic 25">
            <a:extLst>
              <a:ext uri="{FF2B5EF4-FFF2-40B4-BE49-F238E27FC236}">
                <a16:creationId xmlns:a16="http://schemas.microsoft.com/office/drawing/2014/main" id="{CA50A41D-1B7A-234A-EAF9-F09ADBB1F8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D714E7DD-2F59-F662-93A6-D80F0ACB3D37}"/>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4146671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Points Image Header">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userDrawn="1"/>
        </p:nvSpPr>
        <p:spPr>
          <a:xfrm>
            <a:off x="8561701"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4587240" y="2546239"/>
            <a:ext cx="3017520" cy="3587091"/>
          </a:xfrm>
          <a:prstGeom prst="roundRect">
            <a:avLst>
              <a:gd name="adj" fmla="val 4246"/>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3017520" cy="3587091"/>
          </a:xfrm>
          <a:prstGeom prst="roundRect">
            <a:avLst>
              <a:gd name="adj" fmla="val 4246"/>
            </a:avLst>
          </a:prstGeom>
          <a:solidFill>
            <a:srgbClr val="F2FA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11188" y="4374191"/>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609597"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Three topics image and header</a:t>
            </a:r>
          </a:p>
        </p:txBody>
      </p:sp>
      <p:sp>
        <p:nvSpPr>
          <p:cNvPr id="7" name="TextBox 6">
            <a:extLst>
              <a:ext uri="{FF2B5EF4-FFF2-40B4-BE49-F238E27FC236}">
                <a16:creationId xmlns:a16="http://schemas.microsoft.com/office/drawing/2014/main" id="{8453BF88-1DFF-6630-16B6-CDD0D0CB4D49}"/>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4" name="Picture Placeholder 1">
            <a:extLst>
              <a:ext uri="{FF2B5EF4-FFF2-40B4-BE49-F238E27FC236}">
                <a16:creationId xmlns:a16="http://schemas.microsoft.com/office/drawing/2014/main" id="{8EA5DAF9-2A4E-A8DC-F3C6-E168D7D16E0A}"/>
              </a:ext>
            </a:extLst>
          </p:cNvPr>
          <p:cNvSpPr>
            <a:spLocks noGrp="1"/>
          </p:cNvSpPr>
          <p:nvPr>
            <p:ph type="pic" sz="quarter" idx="25" hasCustomPrompt="1"/>
          </p:nvPr>
        </p:nvSpPr>
        <p:spPr>
          <a:xfrm>
            <a:off x="4587241"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
        <p:nvSpPr>
          <p:cNvPr id="10" name="Picture Placeholder 1">
            <a:extLst>
              <a:ext uri="{FF2B5EF4-FFF2-40B4-BE49-F238E27FC236}">
                <a16:creationId xmlns:a16="http://schemas.microsoft.com/office/drawing/2014/main" id="{965B962F-A1AF-E3A9-642B-752F7BDAD84D}"/>
              </a:ext>
            </a:extLst>
          </p:cNvPr>
          <p:cNvSpPr>
            <a:spLocks noGrp="1"/>
          </p:cNvSpPr>
          <p:nvPr>
            <p:ph type="pic" sz="quarter" idx="26" hasCustomPrompt="1"/>
          </p:nvPr>
        </p:nvSpPr>
        <p:spPr>
          <a:xfrm>
            <a:off x="8561702" y="2546239"/>
            <a:ext cx="3017519" cy="1604932"/>
          </a:xfrm>
          <a:prstGeom prst="round2SameRect">
            <a:avLst>
              <a:gd name="adj1" fmla="val 6866"/>
              <a:gd name="adj2" fmla="val 0"/>
            </a:avLst>
          </a:prstGeom>
          <a:solidFill>
            <a:schemeClr val="bg1"/>
          </a:solidFill>
        </p:spPr>
        <p:txBody>
          <a:bodyPr/>
          <a:lstStyle>
            <a:lvl1pPr marL="0" indent="0" algn="ctr">
              <a:buNone/>
              <a:defRPr sz="1200"/>
            </a:lvl1pPr>
          </a:lstStyle>
          <a:p>
            <a:r>
              <a:rPr lang="en-US"/>
              <a:t>Icon</a:t>
            </a:r>
          </a:p>
        </p:txBody>
      </p:sp>
    </p:spTree>
    <p:extLst>
      <p:ext uri="{BB962C8B-B14F-4D97-AF65-F5344CB8AC3E}">
        <p14:creationId xmlns:p14="http://schemas.microsoft.com/office/powerpoint/2010/main" val="3535739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Points Image Header">
    <p:spTree>
      <p:nvGrpSpPr>
        <p:cNvPr id="1" name=""/>
        <p:cNvGrpSpPr/>
        <p:nvPr/>
      </p:nvGrpSpPr>
      <p:grpSpPr>
        <a:xfrm>
          <a:off x="0" y="0"/>
          <a:ext cx="0" cy="0"/>
          <a:chOff x="0" y="0"/>
          <a:chExt cx="0" cy="0"/>
        </a:xfrm>
      </p:grpSpPr>
      <p:sp>
        <p:nvSpPr>
          <p:cNvPr id="6" name="Gradient LT BG" hidden="1">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Four topics image and header</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userDrawn="1"/>
        </p:nvSpPr>
        <p:spPr>
          <a:xfrm>
            <a:off x="9024873" y="2546239"/>
            <a:ext cx="2556734" cy="3582356"/>
          </a:xfrm>
          <a:prstGeom prst="roundRect">
            <a:avLst>
              <a:gd name="adj" fmla="val 5329"/>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userDrawn="1"/>
        </p:nvSpPr>
        <p:spPr>
          <a:xfrm>
            <a:off x="6219782" y="2546239"/>
            <a:ext cx="2556734" cy="3587091"/>
          </a:xfrm>
          <a:prstGeom prst="roundRect">
            <a:avLst>
              <a:gd name="adj" fmla="val 5600"/>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3415485" y="2546239"/>
            <a:ext cx="2556734" cy="3587091"/>
          </a:xfrm>
          <a:prstGeom prst="roundRect">
            <a:avLst>
              <a:gd name="adj" fmla="val 4246"/>
            </a:avLst>
          </a:prstGeom>
          <a:gradFill>
            <a:gsLst>
              <a:gs pos="0">
                <a:srgbClr val="25A7A7">
                  <a:alpha val="5000"/>
                </a:srgbClr>
              </a:gs>
              <a:gs pos="100000">
                <a:srgbClr val="00AA5F">
                  <a:alpha val="5000"/>
                </a:srgbClr>
              </a:gs>
            </a:gsLst>
            <a:lin ang="0" scaled="1"/>
          </a:gra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2556734" cy="3587091"/>
          </a:xfrm>
          <a:prstGeom prst="roundRect">
            <a:avLst>
              <a:gd name="adj" fmla="val 4246"/>
            </a:avLst>
          </a:prstGeom>
          <a:solidFill>
            <a:srgbClr val="F2FBF7"/>
          </a:soli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4592240"/>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4596975"/>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pic>
        <p:nvPicPr>
          <p:cNvPr id="26" name="Graphic 25">
            <a:extLst>
              <a:ext uri="{FF2B5EF4-FFF2-40B4-BE49-F238E27FC236}">
                <a16:creationId xmlns:a16="http://schemas.microsoft.com/office/drawing/2014/main" id="{CA50A41D-1B7A-234A-EAF9-F09ADBB1F8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D714E7DD-2F59-F662-93A6-D80F0ACB3D37}"/>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4" name="Picture Placeholder 1">
            <a:extLst>
              <a:ext uri="{FF2B5EF4-FFF2-40B4-BE49-F238E27FC236}">
                <a16:creationId xmlns:a16="http://schemas.microsoft.com/office/drawing/2014/main" id="{8E454A7F-5916-482E-F5B0-34E0B06D1B38}"/>
              </a:ext>
            </a:extLst>
          </p:cNvPr>
          <p:cNvSpPr>
            <a:spLocks noGrp="1"/>
          </p:cNvSpPr>
          <p:nvPr>
            <p:ph type="pic" sz="quarter" idx="20" hasCustomPrompt="1"/>
          </p:nvPr>
        </p:nvSpPr>
        <p:spPr>
          <a:xfrm>
            <a:off x="609597"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13" name="Picture Placeholder 1">
            <a:extLst>
              <a:ext uri="{FF2B5EF4-FFF2-40B4-BE49-F238E27FC236}">
                <a16:creationId xmlns:a16="http://schemas.microsoft.com/office/drawing/2014/main" id="{0CC9CD78-FE93-211A-B2A8-EEB0D7891DDA}"/>
              </a:ext>
            </a:extLst>
          </p:cNvPr>
          <p:cNvSpPr>
            <a:spLocks noGrp="1"/>
          </p:cNvSpPr>
          <p:nvPr>
            <p:ph type="pic" sz="quarter" idx="21" hasCustomPrompt="1"/>
          </p:nvPr>
        </p:nvSpPr>
        <p:spPr>
          <a:xfrm>
            <a:off x="3415484"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21" name="Picture Placeholder 1">
            <a:extLst>
              <a:ext uri="{FF2B5EF4-FFF2-40B4-BE49-F238E27FC236}">
                <a16:creationId xmlns:a16="http://schemas.microsoft.com/office/drawing/2014/main" id="{F04C380D-F95A-11A5-6AF6-5DC44E4C8FD8}"/>
              </a:ext>
            </a:extLst>
          </p:cNvPr>
          <p:cNvSpPr>
            <a:spLocks noGrp="1"/>
          </p:cNvSpPr>
          <p:nvPr>
            <p:ph type="pic" sz="quarter" idx="22" hasCustomPrompt="1"/>
          </p:nvPr>
        </p:nvSpPr>
        <p:spPr>
          <a:xfrm>
            <a:off x="6219781"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
        <p:nvSpPr>
          <p:cNvPr id="27" name="Picture Placeholder 1">
            <a:extLst>
              <a:ext uri="{FF2B5EF4-FFF2-40B4-BE49-F238E27FC236}">
                <a16:creationId xmlns:a16="http://schemas.microsoft.com/office/drawing/2014/main" id="{E11B902A-4191-1BE0-87B4-82B8FF8E278B}"/>
              </a:ext>
            </a:extLst>
          </p:cNvPr>
          <p:cNvSpPr>
            <a:spLocks noGrp="1"/>
          </p:cNvSpPr>
          <p:nvPr>
            <p:ph type="pic" sz="quarter" idx="23" hasCustomPrompt="1"/>
          </p:nvPr>
        </p:nvSpPr>
        <p:spPr>
          <a:xfrm>
            <a:off x="9024872" y="2546239"/>
            <a:ext cx="2556735" cy="1604932"/>
          </a:xfrm>
          <a:prstGeom prst="round2SameRect">
            <a:avLst>
              <a:gd name="adj1" fmla="val 5552"/>
              <a:gd name="adj2" fmla="val 0"/>
            </a:avLst>
          </a:prstGeom>
          <a:solidFill>
            <a:schemeClr val="bg1"/>
          </a:solidFill>
        </p:spPr>
        <p:txBody>
          <a:bodyPr/>
          <a:lstStyle>
            <a:lvl1pPr marL="0" indent="0" algn="ctr">
              <a:buNone/>
              <a:defRPr sz="1200"/>
            </a:lvl1pPr>
          </a:lstStyle>
          <a:p>
            <a:r>
              <a:rPr lang="en-US"/>
              <a:t>Icon</a:t>
            </a:r>
          </a:p>
        </p:txBody>
      </p:sp>
    </p:spTree>
    <p:extLst>
      <p:ext uri="{BB962C8B-B14F-4D97-AF65-F5344CB8AC3E}">
        <p14:creationId xmlns:p14="http://schemas.microsoft.com/office/powerpoint/2010/main" val="194841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6" name="TextBox 5">
            <a:extLst>
              <a:ext uri="{FF2B5EF4-FFF2-40B4-BE49-F238E27FC236}">
                <a16:creationId xmlns:a16="http://schemas.microsoft.com/office/drawing/2014/main" id="{4EB04198-9911-8396-FE8B-511D0D9D9E40}"/>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405711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subtitle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Text Placeholder 3">
            <a:extLst>
              <a:ext uri="{FF2B5EF4-FFF2-40B4-BE49-F238E27FC236}">
                <a16:creationId xmlns:a16="http://schemas.microsoft.com/office/drawing/2014/main" id="{395AB4FE-E633-0320-5ECF-16DCC1CF4BE3}"/>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sp>
        <p:nvSpPr>
          <p:cNvPr id="6" name="TextBox 5">
            <a:extLst>
              <a:ext uri="{FF2B5EF4-FFF2-40B4-BE49-F238E27FC236}">
                <a16:creationId xmlns:a16="http://schemas.microsoft.com/office/drawing/2014/main" id="{BCAEBF4A-262D-45B8-94FD-961E0F2EE2F6}"/>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289694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D27D7-61B2-67AF-ECD8-607395F9F0CD}"/>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3DC58D4C-8CCA-2576-1D02-1291A8BDA169}"/>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5" name="TextBox 4">
            <a:extLst>
              <a:ext uri="{FF2B5EF4-FFF2-40B4-BE49-F238E27FC236}">
                <a16:creationId xmlns:a16="http://schemas.microsoft.com/office/drawing/2014/main" id="{C7AB956E-A686-8B95-A4EC-97760E69E797}"/>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09015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solidFill>
          <a:srgbClr val="E6EFF3"/>
        </a:soli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A4C40D23-95D8-6333-1D6E-41619A4AF3C7}"/>
              </a:ext>
            </a:extLst>
          </p:cNvPr>
          <p:cNvPicPr/>
          <p:nvPr/>
        </p:nvPicPr>
        <p:blipFill>
          <a:blip r:embed="rId2"/>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9AE5AE20-CD12-0D29-F9CA-BABC4B6A83DE}"/>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A41BD203-EE08-4AF1-AEC7-F36179A29BE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5F5B0212-16FD-4884-E78F-4BC87DABB681}"/>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75EB0974-D215-E1F8-B555-1AAA9438E5DC}"/>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643BD848-C2CD-7B2B-5A07-9E636330FB44}"/>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489D76DF-A401-C6FC-2B52-2E42AF3D8886}"/>
              </a:ext>
            </a:extLst>
          </p:cNvPr>
          <p:cNvPicPr>
            <a:picLocks noChangeAspect="1"/>
          </p:cNvPicPr>
          <p:nvPr/>
        </p:nvPicPr>
        <p:blipFill>
          <a:blip r:embed="rId3"/>
          <a:stretch>
            <a:fillRect/>
          </a:stretch>
        </p:blipFill>
        <p:spPr>
          <a:xfrm>
            <a:off x="7519988" y="1144588"/>
            <a:ext cx="698500" cy="211137"/>
          </a:xfrm>
          <a:prstGeom prst="rect">
            <a:avLst/>
          </a:prstGeom>
        </p:spPr>
      </p:pic>
      <p:sp>
        <p:nvSpPr>
          <p:cNvPr id="11" name="TextBox 10">
            <a:extLst>
              <a:ext uri="{FF2B5EF4-FFF2-40B4-BE49-F238E27FC236}">
                <a16:creationId xmlns:a16="http://schemas.microsoft.com/office/drawing/2014/main" id="{583AE3A5-9770-C577-1ADD-097120E474EA}"/>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4248249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4208B5-203F-F168-5999-3801B9E08A33}"/>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CCD27D7-61B2-67AF-ECD8-607395F9F0CD}"/>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3DC58D4C-8CCA-2576-1D02-1291A8BDA169}"/>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5" name="TextBox 4">
            <a:extLst>
              <a:ext uri="{FF2B5EF4-FFF2-40B4-BE49-F238E27FC236}">
                <a16:creationId xmlns:a16="http://schemas.microsoft.com/office/drawing/2014/main" id="{334AABCE-66A0-1544-794E-544EFB7CFAAA}"/>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644371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ight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738764"/>
          </a:xfrm>
        </p:spPr>
        <p:txBody>
          <a:bodyPr anchor="t"/>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05401"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B09E98E-0672-BC82-631E-7AE84A85ACCB}"/>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
        <p:nvSpPr>
          <p:cNvPr id="6" name="Content Placeholder 1">
            <a:extLst>
              <a:ext uri="{FF2B5EF4-FFF2-40B4-BE49-F238E27FC236}">
                <a16:creationId xmlns:a16="http://schemas.microsoft.com/office/drawing/2014/main" id="{E9B41EAF-872D-819C-F5E2-D6C8152049DB}"/>
              </a:ext>
            </a:extLst>
          </p:cNvPr>
          <p:cNvSpPr>
            <a:spLocks noGrp="1"/>
          </p:cNvSpPr>
          <p:nvPr>
            <p:ph sz="quarter" idx="14"/>
          </p:nvPr>
        </p:nvSpPr>
        <p:spPr>
          <a:xfrm>
            <a:off x="8564882" y="1018504"/>
            <a:ext cx="3017520" cy="227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a:extLst>
              <a:ext uri="{FF2B5EF4-FFF2-40B4-BE49-F238E27FC236}">
                <a16:creationId xmlns:a16="http://schemas.microsoft.com/office/drawing/2014/main" id="{569E2DEF-3249-6AE1-2238-C8A34D5D8CC5}"/>
              </a:ext>
            </a:extLst>
          </p:cNvPr>
          <p:cNvSpPr>
            <a:spLocks noGrp="1"/>
          </p:cNvSpPr>
          <p:nvPr>
            <p:ph sz="quarter" idx="15"/>
          </p:nvPr>
        </p:nvSpPr>
        <p:spPr>
          <a:xfrm>
            <a:off x="5105400"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
            <a:extLst>
              <a:ext uri="{FF2B5EF4-FFF2-40B4-BE49-F238E27FC236}">
                <a16:creationId xmlns:a16="http://schemas.microsoft.com/office/drawing/2014/main" id="{8A24AC34-28FD-B809-CAF5-7840123489DA}"/>
              </a:ext>
            </a:extLst>
          </p:cNvPr>
          <p:cNvSpPr>
            <a:spLocks noGrp="1"/>
          </p:cNvSpPr>
          <p:nvPr>
            <p:ph sz="quarter" idx="16"/>
          </p:nvPr>
        </p:nvSpPr>
        <p:spPr>
          <a:xfrm>
            <a:off x="8564882" y="3566161"/>
            <a:ext cx="3017520" cy="230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07E1B7B-25F9-3CC4-5637-8CDFC45B165C}"/>
              </a:ext>
            </a:extLst>
          </p:cNvPr>
          <p:cNvCxnSpPr>
            <a:cxnSpLocks/>
          </p:cNvCxnSpPr>
          <p:nvPr userDrawn="1"/>
        </p:nvCxnSpPr>
        <p:spPr>
          <a:xfrm>
            <a:off x="5105401" y="3429000"/>
            <a:ext cx="6477001" cy="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7449157-328D-847A-DAC5-31CFEA85096A}"/>
              </a:ext>
            </a:extLst>
          </p:cNvPr>
          <p:cNvCxnSpPr>
            <a:cxnSpLocks/>
          </p:cNvCxnSpPr>
          <p:nvPr userDrawn="1"/>
        </p:nvCxnSpPr>
        <p:spPr>
          <a:xfrm flipH="1">
            <a:off x="8343901" y="1018504"/>
            <a:ext cx="1" cy="4852071"/>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Text Placeholder 3">
            <a:extLst>
              <a:ext uri="{FF2B5EF4-FFF2-40B4-BE49-F238E27FC236}">
                <a16:creationId xmlns:a16="http://schemas.microsoft.com/office/drawing/2014/main" id="{D6B3C9BF-81B3-617C-2A9F-C043C7BC1051}"/>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366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383E98-3B40-084D-F66D-910A3290DE53}"/>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83188" y="987426"/>
            <a:ext cx="6172200" cy="4881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B09E98E-0672-BC82-631E-7AE84A85ACCB}"/>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669066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E2FA0B1-2B87-AF4C-E58E-30A93080F18C}"/>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23F77D0-DC1F-5268-B332-38E42D67020F}"/>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itle 1">
            <a:extLst>
              <a:ext uri="{FF2B5EF4-FFF2-40B4-BE49-F238E27FC236}">
                <a16:creationId xmlns:a16="http://schemas.microsoft.com/office/drawing/2014/main" id="{2A34016F-D8FF-3F93-724F-158693DF6931}"/>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4450B46E-0BCE-FA9D-14EC-5197FCE6BD86}"/>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2">
            <a:extLst>
              <a:ext uri="{FF2B5EF4-FFF2-40B4-BE49-F238E27FC236}">
                <a16:creationId xmlns:a16="http://schemas.microsoft.com/office/drawing/2014/main" id="{17D2FDC0-DEF1-9EEA-7A78-047036160F6C}"/>
              </a:ext>
            </a:extLst>
          </p:cNvPr>
          <p:cNvSpPr>
            <a:spLocks noGrp="1"/>
          </p:cNvSpPr>
          <p:nvPr>
            <p:ph type="pic" idx="1"/>
          </p:nvPr>
        </p:nvSpPr>
        <p:spPr>
          <a:xfrm>
            <a:off x="5183188" y="1018504"/>
            <a:ext cx="6172200" cy="4842546"/>
          </a:xfrm>
          <a:prstGeom prst="roundRect">
            <a:avLst>
              <a:gd name="adj" fmla="val 2962"/>
            </a:avLst>
          </a:prstGeom>
          <a:no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Box 2">
            <a:extLst>
              <a:ext uri="{FF2B5EF4-FFF2-40B4-BE49-F238E27FC236}">
                <a16:creationId xmlns:a16="http://schemas.microsoft.com/office/drawing/2014/main" id="{7F52B17B-0238-D052-5AE6-8A95CCACB8B7}"/>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867444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Gradient LT BG">
    <p:spTree>
      <p:nvGrpSpPr>
        <p:cNvPr id="1" name=""/>
        <p:cNvGrpSpPr/>
        <p:nvPr/>
      </p:nvGrpSpPr>
      <p:grpSpPr>
        <a:xfrm>
          <a:off x="0" y="0"/>
          <a:ext cx="0" cy="0"/>
          <a:chOff x="0" y="0"/>
          <a:chExt cx="0" cy="0"/>
        </a:xfrm>
      </p:grpSpPr>
      <p:sp>
        <p:nvSpPr>
          <p:cNvPr id="6" name="BG Light Gradient">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only with light gradient background</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pic>
        <p:nvPicPr>
          <p:cNvPr id="7" name="Graphic 6">
            <a:extLst>
              <a:ext uri="{FF2B5EF4-FFF2-40B4-BE49-F238E27FC236}">
                <a16:creationId xmlns:a16="http://schemas.microsoft.com/office/drawing/2014/main" id="{A5FDE1E1-AC7A-C123-2C3B-DB4EE9604E6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8" name="TextBox 7">
            <a:extLst>
              <a:ext uri="{FF2B5EF4-FFF2-40B4-BE49-F238E27FC236}">
                <a16:creationId xmlns:a16="http://schemas.microsoft.com/office/drawing/2014/main" id="{90BD858D-4E3C-7E5C-A8E2-6F874C95A4E6}"/>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0849803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ubtitle">
    <p:spTree>
      <p:nvGrpSpPr>
        <p:cNvPr id="1" name=""/>
        <p:cNvGrpSpPr/>
        <p:nvPr/>
      </p:nvGrpSpPr>
      <p:grpSpPr>
        <a:xfrm>
          <a:off x="0" y="0"/>
          <a:ext cx="0" cy="0"/>
          <a:chOff x="0" y="0"/>
          <a:chExt cx="0" cy="0"/>
        </a:xfrm>
      </p:grpSpPr>
      <p:sp>
        <p:nvSpPr>
          <p:cNvPr id="8" name="BG Light Gradient">
            <a:extLst>
              <a:ext uri="{FF2B5EF4-FFF2-40B4-BE49-F238E27FC236}">
                <a16:creationId xmlns:a16="http://schemas.microsoft.com/office/drawing/2014/main" id="{A6E9C09B-76A2-D523-63E9-BE3B10037503}"/>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subtitle</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Text Placeholder 3">
            <a:extLst>
              <a:ext uri="{FF2B5EF4-FFF2-40B4-BE49-F238E27FC236}">
                <a16:creationId xmlns:a16="http://schemas.microsoft.com/office/drawing/2014/main" id="{395AB4FE-E633-0320-5ECF-16DCC1CF4BE3}"/>
              </a:ext>
            </a:extLst>
          </p:cNvPr>
          <p:cNvSpPr>
            <a:spLocks noGrp="1"/>
          </p:cNvSpPr>
          <p:nvPr>
            <p:ph type="body" sz="half" idx="2" hasCustomPrompt="1"/>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 text styles</a:t>
            </a:r>
          </a:p>
        </p:txBody>
      </p:sp>
      <p:pic>
        <p:nvPicPr>
          <p:cNvPr id="9" name="ninjaOne Logo">
            <a:extLst>
              <a:ext uri="{FF2B5EF4-FFF2-40B4-BE49-F238E27FC236}">
                <a16:creationId xmlns:a16="http://schemas.microsoft.com/office/drawing/2014/main" id="{0BAB4827-1CB3-A362-E66D-55198390B63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6" name="TextBox 5">
            <a:extLst>
              <a:ext uri="{FF2B5EF4-FFF2-40B4-BE49-F238E27FC236}">
                <a16:creationId xmlns:a16="http://schemas.microsoft.com/office/drawing/2014/main" id="{8FD942F5-19FF-5706-98CD-4E46CF1593A9}"/>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829330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Points Gradient BG">
    <p:spTree>
      <p:nvGrpSpPr>
        <p:cNvPr id="1" name=""/>
        <p:cNvGrpSpPr/>
        <p:nvPr/>
      </p:nvGrpSpPr>
      <p:grpSpPr>
        <a:xfrm>
          <a:off x="0" y="0"/>
          <a:ext cx="0" cy="0"/>
          <a:chOff x="0" y="0"/>
          <a:chExt cx="0" cy="0"/>
        </a:xfrm>
      </p:grpSpPr>
      <p:sp>
        <p:nvSpPr>
          <p:cNvPr id="6" name="Gradient LT BG">
            <a:extLst>
              <a:ext uri="{FF2B5EF4-FFF2-40B4-BE49-F238E27FC236}">
                <a16:creationId xmlns:a16="http://schemas.microsoft.com/office/drawing/2014/main" id="{F11F7936-1EFD-3175-0271-02EF491916D6}"/>
              </a:ext>
            </a:extLst>
          </p:cNvPr>
          <p:cNvSpPr>
            <a:spLocks/>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12" name="Content BG 3">
            <a:extLst>
              <a:ext uri="{FF2B5EF4-FFF2-40B4-BE49-F238E27FC236}">
                <a16:creationId xmlns:a16="http://schemas.microsoft.com/office/drawing/2014/main" id="{EEB5EE36-5926-6795-DFED-C52C361D0A19}"/>
              </a:ext>
            </a:extLst>
          </p:cNvPr>
          <p:cNvSpPr txBox="1"/>
          <p:nvPr userDrawn="1"/>
        </p:nvSpPr>
        <p:spPr>
          <a:xfrm>
            <a:off x="8563292"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4587240"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3017520" cy="3587091"/>
          </a:xfrm>
          <a:prstGeom prst="roundRect">
            <a:avLst>
              <a:gd name="adj" fmla="val 424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4587240"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3" name="Header 3">
            <a:extLst>
              <a:ext uri="{FF2B5EF4-FFF2-40B4-BE49-F238E27FC236}">
                <a16:creationId xmlns:a16="http://schemas.microsoft.com/office/drawing/2014/main" id="{EFCCA8A5-0908-A828-D8C2-38C1963AB7B7}"/>
              </a:ext>
            </a:extLst>
          </p:cNvPr>
          <p:cNvSpPr>
            <a:spLocks noGrp="1"/>
          </p:cNvSpPr>
          <p:nvPr>
            <p:ph type="body" idx="24" hasCustomPrompt="1"/>
          </p:nvPr>
        </p:nvSpPr>
        <p:spPr>
          <a:xfrm>
            <a:off x="8561701"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3017520"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1" name="Text Placeholder 3">
            <a:extLst>
              <a:ext uri="{FF2B5EF4-FFF2-40B4-BE49-F238E27FC236}">
                <a16:creationId xmlns:a16="http://schemas.microsoft.com/office/drawing/2014/main" id="{39E21C26-DBFB-D7C4-D245-E97FCAA6F49F}"/>
              </a:ext>
            </a:extLst>
          </p:cNvPr>
          <p:cNvSpPr>
            <a:spLocks noGrp="1"/>
          </p:cNvSpPr>
          <p:nvPr>
            <p:ph type="body" idx="25" hasCustomPrompt="1"/>
          </p:nvPr>
        </p:nvSpPr>
        <p:spPr>
          <a:xfrm>
            <a:off x="8561701"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4587240"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3017520"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798318"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5775960" y="2788072"/>
            <a:ext cx="640080" cy="640080"/>
          </a:xfrm>
        </p:spPr>
        <p:txBody>
          <a:bodyPr/>
          <a:lstStyle>
            <a:lvl1pPr marL="0" indent="0" algn="ctr">
              <a:buNone/>
              <a:defRPr sz="1200"/>
            </a:lvl1pPr>
          </a:lstStyle>
          <a:p>
            <a:r>
              <a:rPr lang="en-US"/>
              <a:t>Icon</a:t>
            </a:r>
          </a:p>
        </p:txBody>
      </p:sp>
      <p:sp>
        <p:nvSpPr>
          <p:cNvPr id="25" name="Picture Placeholder 3">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752012" y="2788072"/>
            <a:ext cx="640080" cy="640080"/>
          </a:xfrm>
        </p:spPr>
        <p:txBody>
          <a:bodyPr/>
          <a:lstStyle>
            <a:lvl1pPr marL="0" indent="0" algn="ctr">
              <a:buNone/>
              <a:defRPr sz="1200"/>
            </a:lvl1pPr>
          </a:lstStyle>
          <a:p>
            <a:r>
              <a:rPr lang="en-US"/>
              <a:t>Icon</a:t>
            </a:r>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three topics</a:t>
            </a:r>
          </a:p>
        </p:txBody>
      </p:sp>
      <p:pic>
        <p:nvPicPr>
          <p:cNvPr id="7" name="ninjaOne Logo">
            <a:extLst>
              <a:ext uri="{FF2B5EF4-FFF2-40B4-BE49-F238E27FC236}">
                <a16:creationId xmlns:a16="http://schemas.microsoft.com/office/drawing/2014/main" id="{C649F07D-33B1-F556-018B-37FA3152832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0" name="TextBox 9">
            <a:extLst>
              <a:ext uri="{FF2B5EF4-FFF2-40B4-BE49-F238E27FC236}">
                <a16:creationId xmlns:a16="http://schemas.microsoft.com/office/drawing/2014/main" id="{7056D3DF-284A-295E-23D9-2135B9ECC396}"/>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262880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Topics Gradient BG">
    <p:spTree>
      <p:nvGrpSpPr>
        <p:cNvPr id="1" name=""/>
        <p:cNvGrpSpPr/>
        <p:nvPr/>
      </p:nvGrpSpPr>
      <p:grpSpPr>
        <a:xfrm>
          <a:off x="0" y="0"/>
          <a:ext cx="0" cy="0"/>
          <a:chOff x="0" y="0"/>
          <a:chExt cx="0" cy="0"/>
        </a:xfrm>
      </p:grpSpPr>
      <p:sp>
        <p:nvSpPr>
          <p:cNvPr id="6" name="Gradient LT BG">
            <a:extLst>
              <a:ext uri="{FF2B5EF4-FFF2-40B4-BE49-F238E27FC236}">
                <a16:creationId xmlns:a16="http://schemas.microsoft.com/office/drawing/2014/main" id="{F11F7936-1EFD-3175-0271-02EF491916D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14DA1-6EB4-D051-9DEE-6D79C5D36C10}"/>
              </a:ext>
            </a:extLst>
          </p:cNvPr>
          <p:cNvSpPr>
            <a:spLocks noGrp="1"/>
          </p:cNvSpPr>
          <p:nvPr>
            <p:ph type="title" hasCustomPrompt="1"/>
          </p:nvPr>
        </p:nvSpPr>
        <p:spPr/>
        <p:txBody>
          <a:bodyPr/>
          <a:lstStyle>
            <a:lvl1pPr>
              <a:defRPr/>
            </a:lvl1pPr>
          </a:lstStyle>
          <a:p>
            <a:r>
              <a:rPr lang="en-US"/>
              <a:t>Title and four topics</a:t>
            </a:r>
          </a:p>
        </p:txBody>
      </p:sp>
      <p:sp>
        <p:nvSpPr>
          <p:cNvPr id="3" name="Date Placeholder 2">
            <a:extLst>
              <a:ext uri="{FF2B5EF4-FFF2-40B4-BE49-F238E27FC236}">
                <a16:creationId xmlns:a16="http://schemas.microsoft.com/office/drawing/2014/main" id="{27D105AE-7DA5-E6A2-9F00-9B467528C07E}"/>
              </a:ext>
            </a:extLst>
          </p:cNvPr>
          <p:cNvSpPr>
            <a:spLocks noGrp="1"/>
          </p:cNvSpPr>
          <p:nvPr>
            <p:ph type="dt" sz="half" idx="10"/>
          </p:nvPr>
        </p:nvSpPr>
        <p:spPr>
          <a:xfrm>
            <a:off x="609600" y="6356350"/>
            <a:ext cx="2971801" cy="365125"/>
          </a:xfrm>
        </p:spPr>
        <p:txBody>
          <a:bodyPr/>
          <a:lstStyle>
            <a:lvl1pPr>
              <a:defRPr sz="700"/>
            </a:lvl1pPr>
          </a:lstStyle>
          <a:p>
            <a:endParaRPr lang="en-US"/>
          </a:p>
        </p:txBody>
      </p:sp>
      <p:sp>
        <p:nvSpPr>
          <p:cNvPr id="5" name="Slide Number Placeholder 4">
            <a:extLst>
              <a:ext uri="{FF2B5EF4-FFF2-40B4-BE49-F238E27FC236}">
                <a16:creationId xmlns:a16="http://schemas.microsoft.com/office/drawing/2014/main" id="{535BD983-7A87-1009-C029-71AA377C3083}"/>
              </a:ext>
            </a:extLst>
          </p:cNvPr>
          <p:cNvSpPr>
            <a:spLocks noGrp="1"/>
          </p:cNvSpPr>
          <p:nvPr>
            <p:ph type="sldNum" sz="quarter" idx="12"/>
          </p:nvPr>
        </p:nvSpPr>
        <p:spPr/>
        <p:txBody>
          <a:bodyPr/>
          <a:lstStyle>
            <a:lvl1pPr>
              <a:defRPr sz="700"/>
            </a:lvl1pPr>
          </a:lstStyle>
          <a:p>
            <a:fld id="{36965FAE-2668-4AD6-A2FB-89F3BF063280}" type="slidenum">
              <a:rPr lang="en-US" smtClean="0"/>
              <a:pPr/>
              <a:t>‹#›</a:t>
            </a:fld>
            <a:endParaRPr lang="en-US"/>
          </a:p>
        </p:txBody>
      </p:sp>
      <p:sp>
        <p:nvSpPr>
          <p:cNvPr id="7" name="Content BG 4">
            <a:extLst>
              <a:ext uri="{FF2B5EF4-FFF2-40B4-BE49-F238E27FC236}">
                <a16:creationId xmlns:a16="http://schemas.microsoft.com/office/drawing/2014/main" id="{F8DE0E82-7DBB-7C11-DC7C-ADB007E2EA3D}"/>
              </a:ext>
            </a:extLst>
          </p:cNvPr>
          <p:cNvSpPr txBox="1"/>
          <p:nvPr userDrawn="1"/>
        </p:nvSpPr>
        <p:spPr>
          <a:xfrm>
            <a:off x="9024873" y="2546239"/>
            <a:ext cx="2556734" cy="3582356"/>
          </a:xfrm>
          <a:prstGeom prst="roundRect">
            <a:avLst>
              <a:gd name="adj" fmla="val 5329"/>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10" name="Content BG 3">
            <a:extLst>
              <a:ext uri="{FF2B5EF4-FFF2-40B4-BE49-F238E27FC236}">
                <a16:creationId xmlns:a16="http://schemas.microsoft.com/office/drawing/2014/main" id="{FDDB8054-65B9-574B-FDA1-48E7C316A008}"/>
              </a:ext>
            </a:extLst>
          </p:cNvPr>
          <p:cNvSpPr txBox="1"/>
          <p:nvPr userDrawn="1"/>
        </p:nvSpPr>
        <p:spPr>
          <a:xfrm>
            <a:off x="6219782" y="2546239"/>
            <a:ext cx="2556734" cy="3587091"/>
          </a:xfrm>
          <a:prstGeom prst="roundRect">
            <a:avLst>
              <a:gd name="adj" fmla="val 5600"/>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9" name="Content BG 2">
            <a:extLst>
              <a:ext uri="{FF2B5EF4-FFF2-40B4-BE49-F238E27FC236}">
                <a16:creationId xmlns:a16="http://schemas.microsoft.com/office/drawing/2014/main" id="{D67E53AF-7C10-27F1-1422-55FD529AF568}"/>
              </a:ext>
            </a:extLst>
          </p:cNvPr>
          <p:cNvSpPr txBox="1"/>
          <p:nvPr userDrawn="1"/>
        </p:nvSpPr>
        <p:spPr>
          <a:xfrm>
            <a:off x="3415485" y="2546239"/>
            <a:ext cx="2556734" cy="3587091"/>
          </a:xfrm>
          <a:prstGeom prst="roundRect">
            <a:avLst>
              <a:gd name="adj" fmla="val 4246"/>
            </a:avLst>
          </a:prstGeom>
          <a:solidFill>
            <a:schemeClr val="bg1"/>
          </a:solidFill>
          <a:ln>
            <a:noFill/>
          </a:ln>
        </p:spPr>
        <p:txBody>
          <a:bodyPr wrap="square" lIns="274320" tIns="685800" rIns="274320" bIns="0" rtlCol="0" anchor="t">
            <a:noAutofit/>
          </a:bodyPr>
          <a:lstStyle/>
          <a:p>
            <a:pPr algn="ctr"/>
            <a:endParaRPr lang="en-US" sz="1200" spc="-30">
              <a:solidFill>
                <a:srgbClr val="09344F"/>
              </a:solidFill>
              <a:ea typeface="Calibri"/>
              <a:cs typeface="Calibri"/>
            </a:endParaRPr>
          </a:p>
        </p:txBody>
      </p:sp>
      <p:sp>
        <p:nvSpPr>
          <p:cNvPr id="8" name="Content BG 1">
            <a:extLst>
              <a:ext uri="{FF2B5EF4-FFF2-40B4-BE49-F238E27FC236}">
                <a16:creationId xmlns:a16="http://schemas.microsoft.com/office/drawing/2014/main" id="{7696DA2B-14FA-E63A-7DE0-4EC1C7AD4C64}"/>
              </a:ext>
            </a:extLst>
          </p:cNvPr>
          <p:cNvSpPr txBox="1"/>
          <p:nvPr userDrawn="1"/>
        </p:nvSpPr>
        <p:spPr>
          <a:xfrm>
            <a:off x="611188" y="2546239"/>
            <a:ext cx="2556734" cy="3587091"/>
          </a:xfrm>
          <a:prstGeom prst="roundRect">
            <a:avLst>
              <a:gd name="adj" fmla="val 4246"/>
            </a:avLst>
          </a:prstGeom>
          <a:solidFill>
            <a:schemeClr val="bg1"/>
          </a:solidFill>
          <a:ln>
            <a:noFill/>
          </a:ln>
        </p:spPr>
        <p:txBody>
          <a:bodyPr wrap="square" lIns="274320" tIns="685800" rIns="274320" bIns="0" rtlCol="0" anchor="t">
            <a:noAutofit/>
          </a:bodyPr>
          <a:lstStyle/>
          <a:p>
            <a:pPr algn="ctr"/>
            <a:endParaRPr lang="en-US" spc="-30">
              <a:solidFill>
                <a:srgbClr val="09344F"/>
              </a:solidFill>
              <a:ea typeface="Calibri"/>
              <a:cs typeface="Calibri"/>
            </a:endParaRPr>
          </a:p>
        </p:txBody>
      </p:sp>
      <p:sp>
        <p:nvSpPr>
          <p:cNvPr id="20" name="Text Placeholder 4">
            <a:extLst>
              <a:ext uri="{FF2B5EF4-FFF2-40B4-BE49-F238E27FC236}">
                <a16:creationId xmlns:a16="http://schemas.microsoft.com/office/drawing/2014/main" id="{18D47441-4D7F-81AE-B75D-21EF91C71BB6}"/>
              </a:ext>
            </a:extLst>
          </p:cNvPr>
          <p:cNvSpPr>
            <a:spLocks noGrp="1"/>
          </p:cNvSpPr>
          <p:nvPr>
            <p:ph type="body" idx="19" hasCustomPrompt="1"/>
          </p:nvPr>
        </p:nvSpPr>
        <p:spPr>
          <a:xfrm>
            <a:off x="9024873" y="4581120"/>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8" name="Text Placeholder 3">
            <a:extLst>
              <a:ext uri="{FF2B5EF4-FFF2-40B4-BE49-F238E27FC236}">
                <a16:creationId xmlns:a16="http://schemas.microsoft.com/office/drawing/2014/main" id="{9A010821-23D1-BBE4-1709-2E49037EC4F0}"/>
              </a:ext>
            </a:extLst>
          </p:cNvPr>
          <p:cNvSpPr>
            <a:spLocks noGrp="1"/>
          </p:cNvSpPr>
          <p:nvPr>
            <p:ph type="body" idx="17" hasCustomPrompt="1"/>
          </p:nvPr>
        </p:nvSpPr>
        <p:spPr>
          <a:xfrm>
            <a:off x="6216600"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6" name="Text Placeholder 2">
            <a:extLst>
              <a:ext uri="{FF2B5EF4-FFF2-40B4-BE49-F238E27FC236}">
                <a16:creationId xmlns:a16="http://schemas.microsoft.com/office/drawing/2014/main" id="{DD3615E6-FD24-35C5-BDD1-0131685F1AD3}"/>
              </a:ext>
            </a:extLst>
          </p:cNvPr>
          <p:cNvSpPr>
            <a:spLocks noGrp="1"/>
          </p:cNvSpPr>
          <p:nvPr>
            <p:ph type="body" idx="15" hasCustomPrompt="1"/>
          </p:nvPr>
        </p:nvSpPr>
        <p:spPr>
          <a:xfrm>
            <a:off x="3413894"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4" name="Text Placeholder 1">
            <a:extLst>
              <a:ext uri="{FF2B5EF4-FFF2-40B4-BE49-F238E27FC236}">
                <a16:creationId xmlns:a16="http://schemas.microsoft.com/office/drawing/2014/main" id="{F0883267-B39F-970E-1E1F-840157E39E5C}"/>
              </a:ext>
            </a:extLst>
          </p:cNvPr>
          <p:cNvSpPr>
            <a:spLocks noGrp="1"/>
          </p:cNvSpPr>
          <p:nvPr>
            <p:ph type="body" idx="13" hasCustomPrompt="1"/>
          </p:nvPr>
        </p:nvSpPr>
        <p:spPr>
          <a:xfrm>
            <a:off x="609598" y="4585855"/>
            <a:ext cx="2556734" cy="1547475"/>
          </a:xfrm>
        </p:spPr>
        <p:txBody>
          <a:bodyPr lIns="182880" tIns="91440" rIns="182880" bIns="91440" anchor="t"/>
          <a:lstStyle>
            <a:lvl1pPr marL="0" indent="0" algn="ctr">
              <a:lnSpc>
                <a:spcPct val="114000"/>
              </a:lnSpc>
              <a:spcBef>
                <a:spcPts val="600"/>
              </a:spcBef>
              <a:buNone/>
              <a:defRPr lang="en-US" sz="1200" kern="1200" spc="-30" dirty="0" smtClean="0">
                <a:solidFill>
                  <a:srgbClr val="09344F"/>
                </a:solidFill>
                <a:latin typeface="+mn-lt"/>
                <a:ea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content.</a:t>
            </a:r>
          </a:p>
        </p:txBody>
      </p:sp>
      <p:sp>
        <p:nvSpPr>
          <p:cNvPr id="19" name="Header 4">
            <a:extLst>
              <a:ext uri="{FF2B5EF4-FFF2-40B4-BE49-F238E27FC236}">
                <a16:creationId xmlns:a16="http://schemas.microsoft.com/office/drawing/2014/main" id="{4E403B37-7602-6812-32EF-F95AFEA7AA10}"/>
              </a:ext>
            </a:extLst>
          </p:cNvPr>
          <p:cNvSpPr>
            <a:spLocks noGrp="1"/>
          </p:cNvSpPr>
          <p:nvPr>
            <p:ph type="body" idx="18" hasCustomPrompt="1"/>
          </p:nvPr>
        </p:nvSpPr>
        <p:spPr>
          <a:xfrm>
            <a:off x="9024873" y="3542029"/>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Four with Three Lines Max</a:t>
            </a:r>
          </a:p>
        </p:txBody>
      </p:sp>
      <p:sp>
        <p:nvSpPr>
          <p:cNvPr id="17" name="Header 3">
            <a:extLst>
              <a:ext uri="{FF2B5EF4-FFF2-40B4-BE49-F238E27FC236}">
                <a16:creationId xmlns:a16="http://schemas.microsoft.com/office/drawing/2014/main" id="{4E624E3F-5477-244C-A9F6-78FA653C889C}"/>
              </a:ext>
            </a:extLst>
          </p:cNvPr>
          <p:cNvSpPr>
            <a:spLocks noGrp="1"/>
          </p:cNvSpPr>
          <p:nvPr>
            <p:ph type="body" idx="16" hasCustomPrompt="1"/>
          </p:nvPr>
        </p:nvSpPr>
        <p:spPr>
          <a:xfrm>
            <a:off x="6216600"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Three with Three Lines Max</a:t>
            </a:r>
          </a:p>
        </p:txBody>
      </p:sp>
      <p:sp>
        <p:nvSpPr>
          <p:cNvPr id="15" name="Header 2">
            <a:extLst>
              <a:ext uri="{FF2B5EF4-FFF2-40B4-BE49-F238E27FC236}">
                <a16:creationId xmlns:a16="http://schemas.microsoft.com/office/drawing/2014/main" id="{6F48B42C-F172-2A0A-DA41-4B1DB8FC2E0A}"/>
              </a:ext>
            </a:extLst>
          </p:cNvPr>
          <p:cNvSpPr>
            <a:spLocks noGrp="1"/>
          </p:cNvSpPr>
          <p:nvPr>
            <p:ph type="body" idx="14" hasCustomPrompt="1"/>
          </p:nvPr>
        </p:nvSpPr>
        <p:spPr>
          <a:xfrm>
            <a:off x="3413894"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Two with Three Lines Max</a:t>
            </a:r>
          </a:p>
        </p:txBody>
      </p:sp>
      <p:sp>
        <p:nvSpPr>
          <p:cNvPr id="11" name="Header 1">
            <a:extLst>
              <a:ext uri="{FF2B5EF4-FFF2-40B4-BE49-F238E27FC236}">
                <a16:creationId xmlns:a16="http://schemas.microsoft.com/office/drawing/2014/main" id="{72292965-8892-B20A-C275-12B1E6806B23}"/>
              </a:ext>
            </a:extLst>
          </p:cNvPr>
          <p:cNvSpPr>
            <a:spLocks noGrp="1"/>
          </p:cNvSpPr>
          <p:nvPr>
            <p:ph type="body" idx="1" hasCustomPrompt="1"/>
          </p:nvPr>
        </p:nvSpPr>
        <p:spPr>
          <a:xfrm>
            <a:off x="609598" y="3546764"/>
            <a:ext cx="2556734" cy="866168"/>
          </a:xfrm>
        </p:spPr>
        <p:txBody>
          <a:bodyPr lIns="274320" rIns="274320" anchor="t"/>
          <a:lstStyle>
            <a:lvl1pPr marL="0" indent="0" algn="ctr">
              <a:buNone/>
              <a:defRPr lang="en-US" sz="1800" kern="1200" dirty="0" smtClean="0">
                <a:solidFill>
                  <a:srgbClr val="00AA5F"/>
                </a:solidFill>
                <a:latin typeface="Montserrat Medium"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 for Topic One with Three Lines Max</a:t>
            </a:r>
          </a:p>
        </p:txBody>
      </p:sp>
      <p:sp>
        <p:nvSpPr>
          <p:cNvPr id="22" name="Picture Placeholder 1">
            <a:extLst>
              <a:ext uri="{FF2B5EF4-FFF2-40B4-BE49-F238E27FC236}">
                <a16:creationId xmlns:a16="http://schemas.microsoft.com/office/drawing/2014/main" id="{AB088D90-D3F6-5C12-0422-39B9E95EC02E}"/>
              </a:ext>
            </a:extLst>
          </p:cNvPr>
          <p:cNvSpPr>
            <a:spLocks noGrp="1"/>
          </p:cNvSpPr>
          <p:nvPr>
            <p:ph type="pic" sz="quarter" idx="20" hasCustomPrompt="1"/>
          </p:nvPr>
        </p:nvSpPr>
        <p:spPr>
          <a:xfrm>
            <a:off x="1568720" y="2795174"/>
            <a:ext cx="640080" cy="640080"/>
          </a:xfrm>
        </p:spPr>
        <p:txBody>
          <a:bodyPr/>
          <a:lstStyle>
            <a:lvl1pPr marL="0" indent="0" algn="ctr">
              <a:buNone/>
              <a:defRPr sz="1200"/>
            </a:lvl1pPr>
          </a:lstStyle>
          <a:p>
            <a:r>
              <a:rPr lang="en-US"/>
              <a:t>Icon</a:t>
            </a:r>
          </a:p>
        </p:txBody>
      </p:sp>
      <p:sp>
        <p:nvSpPr>
          <p:cNvPr id="23" name="Picture Placeholder 2">
            <a:extLst>
              <a:ext uri="{FF2B5EF4-FFF2-40B4-BE49-F238E27FC236}">
                <a16:creationId xmlns:a16="http://schemas.microsoft.com/office/drawing/2014/main" id="{A4078B7D-2499-9423-449F-4CAFEFFAF332}"/>
              </a:ext>
            </a:extLst>
          </p:cNvPr>
          <p:cNvSpPr>
            <a:spLocks noGrp="1"/>
          </p:cNvSpPr>
          <p:nvPr>
            <p:ph type="pic" sz="quarter" idx="21" hasCustomPrompt="1"/>
          </p:nvPr>
        </p:nvSpPr>
        <p:spPr>
          <a:xfrm>
            <a:off x="4372211" y="2788072"/>
            <a:ext cx="640080" cy="640080"/>
          </a:xfrm>
        </p:spPr>
        <p:txBody>
          <a:bodyPr/>
          <a:lstStyle>
            <a:lvl1pPr marL="0" indent="0" algn="ctr">
              <a:buNone/>
              <a:defRPr sz="1200"/>
            </a:lvl1pPr>
          </a:lstStyle>
          <a:p>
            <a:r>
              <a:rPr lang="en-US"/>
              <a:t>Icon</a:t>
            </a:r>
          </a:p>
        </p:txBody>
      </p:sp>
      <p:sp>
        <p:nvSpPr>
          <p:cNvPr id="24" name="Picture Placeholde 3">
            <a:extLst>
              <a:ext uri="{FF2B5EF4-FFF2-40B4-BE49-F238E27FC236}">
                <a16:creationId xmlns:a16="http://schemas.microsoft.com/office/drawing/2014/main" id="{9CCBFB58-E565-1A75-6978-6D29EDD5C2BF}"/>
              </a:ext>
            </a:extLst>
          </p:cNvPr>
          <p:cNvSpPr>
            <a:spLocks noGrp="1"/>
          </p:cNvSpPr>
          <p:nvPr>
            <p:ph type="pic" sz="quarter" idx="22" hasCustomPrompt="1"/>
          </p:nvPr>
        </p:nvSpPr>
        <p:spPr>
          <a:xfrm>
            <a:off x="7174927" y="2795174"/>
            <a:ext cx="640080" cy="640080"/>
          </a:xfrm>
        </p:spPr>
        <p:txBody>
          <a:bodyPr/>
          <a:lstStyle>
            <a:lvl1pPr marL="0" indent="0" algn="ctr">
              <a:buNone/>
              <a:defRPr sz="1200"/>
            </a:lvl1pPr>
          </a:lstStyle>
          <a:p>
            <a:r>
              <a:rPr lang="en-US"/>
              <a:t>Icon</a:t>
            </a:r>
          </a:p>
        </p:txBody>
      </p:sp>
      <p:sp>
        <p:nvSpPr>
          <p:cNvPr id="25" name="Picture Placeholder 4">
            <a:extLst>
              <a:ext uri="{FF2B5EF4-FFF2-40B4-BE49-F238E27FC236}">
                <a16:creationId xmlns:a16="http://schemas.microsoft.com/office/drawing/2014/main" id="{E3748687-D1F8-B86D-6548-174E8F50E56E}"/>
              </a:ext>
            </a:extLst>
          </p:cNvPr>
          <p:cNvSpPr>
            <a:spLocks noGrp="1"/>
          </p:cNvSpPr>
          <p:nvPr>
            <p:ph type="pic" sz="quarter" idx="23" hasCustomPrompt="1"/>
          </p:nvPr>
        </p:nvSpPr>
        <p:spPr>
          <a:xfrm>
            <a:off x="9921240" y="2788072"/>
            <a:ext cx="640080" cy="640080"/>
          </a:xfrm>
        </p:spPr>
        <p:txBody>
          <a:bodyPr/>
          <a:lstStyle>
            <a:lvl1pPr marL="0" indent="0" algn="ctr">
              <a:buNone/>
              <a:defRPr sz="1200"/>
            </a:lvl1pPr>
          </a:lstStyle>
          <a:p>
            <a:r>
              <a:rPr lang="en-US"/>
              <a:t>Icon</a:t>
            </a:r>
          </a:p>
        </p:txBody>
      </p:sp>
      <p:pic>
        <p:nvPicPr>
          <p:cNvPr id="26" name="ninjaOne Logo">
            <a:extLst>
              <a:ext uri="{FF2B5EF4-FFF2-40B4-BE49-F238E27FC236}">
                <a16:creationId xmlns:a16="http://schemas.microsoft.com/office/drawing/2014/main" id="{CA50A41D-1B7A-234A-EAF9-F09ADBB1F8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12" name="TextBox 11">
            <a:extLst>
              <a:ext uri="{FF2B5EF4-FFF2-40B4-BE49-F238E27FC236}">
                <a16:creationId xmlns:a16="http://schemas.microsoft.com/office/drawing/2014/main" id="{5DCAF96D-3E18-4679-2418-3BEE2C1FE361}"/>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20534150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Gradient BG">
    <p:spTree>
      <p:nvGrpSpPr>
        <p:cNvPr id="1" name=""/>
        <p:cNvGrpSpPr/>
        <p:nvPr/>
      </p:nvGrpSpPr>
      <p:grpSpPr>
        <a:xfrm>
          <a:off x="0" y="0"/>
          <a:ext cx="0" cy="0"/>
          <a:chOff x="0" y="0"/>
          <a:chExt cx="0" cy="0"/>
        </a:xfrm>
      </p:grpSpPr>
      <p:sp>
        <p:nvSpPr>
          <p:cNvPr id="3" name="Gradient LT BG">
            <a:extLst>
              <a:ext uri="{FF2B5EF4-FFF2-40B4-BE49-F238E27FC236}">
                <a16:creationId xmlns:a16="http://schemas.microsoft.com/office/drawing/2014/main" id="{727CFF25-2516-62BF-43E0-3D2570A1A2BC}"/>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injaOne Logo">
            <a:extLst>
              <a:ext uri="{FF2B5EF4-FFF2-40B4-BE49-F238E27FC236}">
                <a16:creationId xmlns:a16="http://schemas.microsoft.com/office/drawing/2014/main" id="{AB661A9B-43D2-150C-1DCB-E0139865972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2" name="Title 1">
            <a:extLst>
              <a:ext uri="{FF2B5EF4-FFF2-40B4-BE49-F238E27FC236}">
                <a16:creationId xmlns:a16="http://schemas.microsoft.com/office/drawing/2014/main" id="{6C31B714-50EA-4A43-0277-E018E6F62659}"/>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383E98-3B40-084D-F66D-910A3290DE53}"/>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56797-A513-B627-EAF0-CBF36DF8827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5138BAE4-0E3C-4184-89A9-55C93C5EE1AD}"/>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9" name="Content Placeholder 1">
            <a:extLst>
              <a:ext uri="{FF2B5EF4-FFF2-40B4-BE49-F238E27FC236}">
                <a16:creationId xmlns:a16="http://schemas.microsoft.com/office/drawing/2014/main" id="{DCAE1DBE-D055-A7D3-34B2-4EA325C5638A}"/>
              </a:ext>
            </a:extLst>
          </p:cNvPr>
          <p:cNvSpPr>
            <a:spLocks noGrp="1"/>
          </p:cNvSpPr>
          <p:nvPr>
            <p:ph sz="quarter" idx="13"/>
          </p:nvPr>
        </p:nvSpPr>
        <p:spPr>
          <a:xfrm>
            <a:off x="5183188" y="987426"/>
            <a:ext cx="6172200" cy="4881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E8D0CAC-8896-A173-4ABE-51B9F41B0114}"/>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3640080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Gradient BG">
    <p:spTree>
      <p:nvGrpSpPr>
        <p:cNvPr id="1" name=""/>
        <p:cNvGrpSpPr/>
        <p:nvPr/>
      </p:nvGrpSpPr>
      <p:grpSpPr>
        <a:xfrm>
          <a:off x="0" y="0"/>
          <a:ext cx="0" cy="0"/>
          <a:chOff x="0" y="0"/>
          <a:chExt cx="0" cy="0"/>
        </a:xfrm>
      </p:grpSpPr>
      <p:sp>
        <p:nvSpPr>
          <p:cNvPr id="2" name="Gradient LT BG">
            <a:extLst>
              <a:ext uri="{FF2B5EF4-FFF2-40B4-BE49-F238E27FC236}">
                <a16:creationId xmlns:a16="http://schemas.microsoft.com/office/drawing/2014/main" id="{9D3212BB-6CF4-4EEA-41A5-C577FF870DB9}"/>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0">
                <a:srgbClr val="F2FAF6"/>
              </a:gs>
              <a:gs pos="100000">
                <a:srgbClr val="F2F9FA"/>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injaOne Logo">
            <a:extLst>
              <a:ext uri="{FF2B5EF4-FFF2-40B4-BE49-F238E27FC236}">
                <a16:creationId xmlns:a16="http://schemas.microsoft.com/office/drawing/2014/main" id="{4BC979B1-55BD-3A49-9682-B3A95057B70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24063" y="318769"/>
            <a:ext cx="847897" cy="182880"/>
          </a:xfrm>
          <a:prstGeom prst="rect">
            <a:avLst/>
          </a:prstGeom>
        </p:spPr>
      </p:pic>
      <p:sp>
        <p:nvSpPr>
          <p:cNvPr id="3" name="Picture Placeholder 2">
            <a:extLst>
              <a:ext uri="{FF2B5EF4-FFF2-40B4-BE49-F238E27FC236}">
                <a16:creationId xmlns:a16="http://schemas.microsoft.com/office/drawing/2014/main" id="{B2018405-B104-F04F-069A-B9F545C3AD79}"/>
              </a:ext>
            </a:extLst>
          </p:cNvPr>
          <p:cNvSpPr>
            <a:spLocks noGrp="1"/>
          </p:cNvSpPr>
          <p:nvPr>
            <p:ph type="pic" idx="1"/>
          </p:nvPr>
        </p:nvSpPr>
        <p:spPr>
          <a:xfrm>
            <a:off x="5183188" y="1018504"/>
            <a:ext cx="6172200" cy="4842546"/>
          </a:xfrm>
          <a:prstGeom prst="roundRect">
            <a:avLst>
              <a:gd name="adj" fmla="val 2962"/>
            </a:avLst>
          </a:prstGeom>
          <a:no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E2FA0B1-2B87-AF4C-E58E-30A93080F18C}"/>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23F77D0-DC1F-5268-B332-38E42D67020F}"/>
              </a:ext>
            </a:extLst>
          </p:cNvPr>
          <p:cNvSpPr>
            <a:spLocks noGrp="1"/>
          </p:cNvSpPr>
          <p:nvPr>
            <p:ph type="sldNum" sz="quarter" idx="12"/>
          </p:nvPr>
        </p:nvSpPr>
        <p:spPr/>
        <p:txBody>
          <a:bodyPr/>
          <a:lstStyle/>
          <a:p>
            <a:fld id="{36965FAE-2668-4AD6-A2FB-89F3BF063280}" type="slidenum">
              <a:rPr lang="en-US" smtClean="0"/>
              <a:t>‹#›</a:t>
            </a:fld>
            <a:endParaRPr lang="en-US"/>
          </a:p>
        </p:txBody>
      </p:sp>
      <p:sp>
        <p:nvSpPr>
          <p:cNvPr id="8" name="Title 1">
            <a:extLst>
              <a:ext uri="{FF2B5EF4-FFF2-40B4-BE49-F238E27FC236}">
                <a16:creationId xmlns:a16="http://schemas.microsoft.com/office/drawing/2014/main" id="{2A34016F-D8FF-3F93-724F-158693DF6931}"/>
              </a:ext>
            </a:extLst>
          </p:cNvPr>
          <p:cNvSpPr>
            <a:spLocks noGrp="1"/>
          </p:cNvSpPr>
          <p:nvPr>
            <p:ph type="title"/>
          </p:nvPr>
        </p:nvSpPr>
        <p:spPr>
          <a:xfrm>
            <a:off x="609598" y="1018504"/>
            <a:ext cx="4162427" cy="1600200"/>
          </a:xfrm>
        </p:spPr>
        <p:txBody>
          <a:bodyPr anchor="t"/>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4450B46E-0BCE-FA9D-14EC-5197FCE6BD86}"/>
              </a:ext>
            </a:extLst>
          </p:cNvPr>
          <p:cNvSpPr>
            <a:spLocks noGrp="1"/>
          </p:cNvSpPr>
          <p:nvPr>
            <p:ph type="body" sz="half" idx="2"/>
          </p:nvPr>
        </p:nvSpPr>
        <p:spPr>
          <a:xfrm>
            <a:off x="609598" y="2915216"/>
            <a:ext cx="4162427" cy="29537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5A772C47-719E-55E5-E2CD-4A03D00C1E61}"/>
              </a:ext>
            </a:extLst>
          </p:cNvPr>
          <p:cNvSpPr txBox="1"/>
          <p:nvPr userDrawn="1"/>
        </p:nvSpPr>
        <p:spPr>
          <a:xfrm rot="16200000">
            <a:off x="10839309" y="5546425"/>
            <a:ext cx="1880643" cy="184666"/>
          </a:xfrm>
          <a:prstGeom prst="rect">
            <a:avLst/>
          </a:prstGeom>
        </p:spPr>
        <p:txBody>
          <a:bodyPr vert="horz" lIns="0" tIns="0" rIns="0" bIns="0" rtlCol="0" anchor="b" anchorCtr="0"/>
          <a:lstStyle>
            <a:defPPr>
              <a:defRPr lang="en-US"/>
            </a:defPPr>
            <a:lvl1pPr>
              <a:defRPr sz="600"/>
            </a:lvl1pPr>
          </a:lstStyle>
          <a:p>
            <a:pPr lvl="0"/>
            <a:r>
              <a:rPr lang="en-US"/>
              <a:t>© Copyright NinjaOne 2024. CONFIDENTIAL</a:t>
            </a:r>
          </a:p>
        </p:txBody>
      </p:sp>
    </p:spTree>
    <p:extLst>
      <p:ext uri="{BB962C8B-B14F-4D97-AF65-F5344CB8AC3E}">
        <p14:creationId xmlns:p14="http://schemas.microsoft.com/office/powerpoint/2010/main" val="12861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Dark">
    <p:bg>
      <p:bgPr>
        <a:solidFill>
          <a:srgbClr val="09344F"/>
        </a:soli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F188100A-398A-B17D-17F8-E5E11DAAEA3D}"/>
              </a:ext>
            </a:extLst>
          </p:cNvPr>
          <p:cNvPicPr/>
          <p:nvPr/>
        </p:nvPicPr>
        <p:blipFill>
          <a:blip r:embed="rId2">
            <a:alphaModFix amt="20000"/>
          </a:blip>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7A68F655-7D5A-EC43-93D6-29D1C2715299}"/>
              </a:ext>
            </a:extLst>
          </p:cNvPr>
          <p:cNvGrpSpPr/>
          <p:nvPr/>
        </p:nvGrpSpPr>
        <p:grpSpPr>
          <a:xfrm>
            <a:off x="6606240" y="734707"/>
            <a:ext cx="1002585" cy="693802"/>
            <a:chOff x="10286858" y="3324994"/>
            <a:chExt cx="1002585" cy="693802"/>
          </a:xfrm>
          <a:solidFill>
            <a:srgbClr val="F4F8F8">
              <a:alpha val="10196"/>
            </a:srgbClr>
          </a:solidFill>
        </p:grpSpPr>
        <p:sp>
          <p:nvSpPr>
            <p:cNvPr id="6" name="Freeform: Shape 5">
              <a:extLst>
                <a:ext uri="{FF2B5EF4-FFF2-40B4-BE49-F238E27FC236}">
                  <a16:creationId xmlns:a16="http://schemas.microsoft.com/office/drawing/2014/main" id="{1202E211-63AB-3058-3661-A6D06FCB95C4}"/>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48A6A5F1-256D-2843-2B3A-D31E8E606FD3}"/>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ECC6D9DA-27D3-41A5-EB61-3AAD028C2E50}"/>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81E94A28-C9DB-8001-5B75-54310597386A}"/>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36D8188A-B708-890B-5A40-A40E3C151189}"/>
              </a:ext>
            </a:extLst>
          </p:cNvPr>
          <p:cNvPicPr>
            <a:picLocks noChangeAspect="1"/>
          </p:cNvPicPr>
          <p:nvPr/>
        </p:nvPicPr>
        <p:blipFill>
          <a:blip r:embed="rId3"/>
          <a:stretch>
            <a:fillRect/>
          </a:stretch>
        </p:blipFill>
        <p:spPr>
          <a:xfrm>
            <a:off x="7519988" y="1144588"/>
            <a:ext cx="698500" cy="211137"/>
          </a:xfrm>
          <a:prstGeom prst="rect">
            <a:avLst/>
          </a:prstGeom>
        </p:spPr>
      </p:pic>
      <p:pic>
        <p:nvPicPr>
          <p:cNvPr id="11" name="ninjaOne Logo">
            <a:extLst>
              <a:ext uri="{FF2B5EF4-FFF2-40B4-BE49-F238E27FC236}">
                <a16:creationId xmlns:a16="http://schemas.microsoft.com/office/drawing/2014/main" id="{E07DFA88-EBC9-1E35-7FA7-797E808032B0}"/>
              </a:ext>
            </a:extLst>
          </p:cNvPr>
          <p:cNvPicPr>
            <a:picLocks noChangeAspect="1"/>
          </p:cNvPicPr>
          <p:nvPr/>
        </p:nvPicPr>
        <p:blipFill>
          <a:blip r:embed="rId4"/>
          <a:stretch>
            <a:fillRect/>
          </a:stretch>
        </p:blipFill>
        <p:spPr>
          <a:xfrm>
            <a:off x="11023600" y="319088"/>
            <a:ext cx="847725" cy="182562"/>
          </a:xfrm>
          <a:prstGeom prst="rect">
            <a:avLst/>
          </a:prstGeom>
        </p:spPr>
      </p:pic>
      <p:sp>
        <p:nvSpPr>
          <p:cNvPr id="12" name="TextBox 11">
            <a:extLst>
              <a:ext uri="{FF2B5EF4-FFF2-40B4-BE49-F238E27FC236}">
                <a16:creationId xmlns:a16="http://schemas.microsoft.com/office/drawing/2014/main" id="{2A0298A5-75EE-39AE-6976-CBA6706704D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solidFill>
                  <a:schemeClr val="bg1"/>
                </a:solidFill>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74618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DeepBlue_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4CC9A4F-9ECE-ACFF-429F-EB281F2FA42B}"/>
              </a:ext>
            </a:extLst>
          </p:cNvPr>
          <p:cNvSpPr txBox="1">
            <a:spLocks noGrp="1"/>
          </p:cNvSpPr>
          <p:nvPr>
            <p:ph type="body" idx="1"/>
          </p:nvPr>
        </p:nvSpPr>
        <p:spPr>
          <a:xfrm>
            <a:off x="1066801" y="4645152"/>
            <a:ext cx="10058400" cy="906825"/>
          </a:xfrm>
          <a:prstGeom prst="rect">
            <a:avLst/>
          </a:prstGeom>
        </p:spPr>
        <p:txBody>
          <a:bodyPr>
            <a:noAutofit/>
          </a:bodyPr>
          <a:lstStyle>
            <a:lvl1pPr marL="0" indent="0">
              <a:lnSpc>
                <a:spcPts val="2800"/>
              </a:lnSpc>
              <a:buNone/>
              <a:defRPr sz="1600" b="0" i="0">
                <a:solidFill>
                  <a:schemeClr val="bg1"/>
                </a:solidFill>
                <a:latin typeface="Montserrat Medium" pitchFamily="2" charset="77"/>
              </a:defRPr>
            </a:lvl1pPr>
          </a:lstStyle>
          <a:p>
            <a:pPr lvl="0"/>
            <a:r>
              <a:rPr lang="en-US"/>
              <a:t>Click to edit Master text styles</a:t>
            </a:r>
          </a:p>
        </p:txBody>
      </p:sp>
      <p:sp>
        <p:nvSpPr>
          <p:cNvPr id="7" name="Title 1">
            <a:extLst>
              <a:ext uri="{FF2B5EF4-FFF2-40B4-BE49-F238E27FC236}">
                <a16:creationId xmlns:a16="http://schemas.microsoft.com/office/drawing/2014/main" id="{36B7D909-4762-D272-2B54-B664C6D0E8B8}"/>
              </a:ext>
            </a:extLst>
          </p:cNvPr>
          <p:cNvSpPr txBox="1">
            <a:spLocks noGrp="1"/>
          </p:cNvSpPr>
          <p:nvPr>
            <p:ph type="title"/>
          </p:nvPr>
        </p:nvSpPr>
        <p:spPr>
          <a:xfrm>
            <a:off x="1066801" y="3273552"/>
            <a:ext cx="10058400" cy="695062"/>
          </a:xfrm>
        </p:spPr>
        <p:txBody>
          <a:bodyPr anchor="t" anchorCtr="0">
            <a:spAutoFit/>
          </a:bodyPr>
          <a:lstStyle>
            <a:lvl1pPr>
              <a:lnSpc>
                <a:spcPts val="4700"/>
              </a:lnSpc>
              <a:defRPr sz="4300">
                <a:solidFill>
                  <a:schemeClr val="accent4"/>
                </a:solidFill>
              </a:defRPr>
            </a:lvl1pPr>
          </a:lstStyle>
          <a:p>
            <a:pPr lvl="0"/>
            <a:r>
              <a:rPr lang="en-US"/>
              <a:t>Click to edit Master title style</a:t>
            </a:r>
          </a:p>
        </p:txBody>
      </p:sp>
    </p:spTree>
    <p:extLst>
      <p:ext uri="{BB962C8B-B14F-4D97-AF65-F5344CB8AC3E}">
        <p14:creationId xmlns:p14="http://schemas.microsoft.com/office/powerpoint/2010/main" val="2706093513"/>
      </p:ext>
    </p:extLst>
  </p:cSld>
  <p:clrMapOvr>
    <a:masterClrMapping/>
  </p:clrMapOvr>
  <p:transition spd="slow" advClick="0" advTm="5000">
    <p:cover/>
  </p:transition>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AA307AE5-52E0-974B-584F-54F238123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323C3768-A7FC-990D-905C-4451651813AC}"/>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2644B145-9CEC-A26A-C68A-FFDA925D0919}"/>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AB41CE2E-D879-ADD3-19AD-1ED5173824DB}"/>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5465803C-ADC9-EC97-4FFA-6F64ED605996}"/>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CC262F11-96A3-C889-EF9B-046890C62A01}"/>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8D83BA75-8CD7-530B-F394-953925A9AEB0}"/>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F464E8DF-CD14-2BB1-71BF-F2F010D11B84}"/>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B110FD43-01C5-A4D4-33C5-67CB829F8EF5}"/>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09863A6B-4971-A111-BEE6-8D1D68B84FE7}"/>
              </a:ext>
            </a:extLst>
          </p:cNvPr>
          <p:cNvGrpSpPr>
            <a:grpSpLocks/>
          </p:cNvGrpSpPr>
          <p:nvPr/>
        </p:nvGrpSpPr>
        <p:grpSpPr bwMode="auto">
          <a:xfrm>
            <a:off x="1031875" y="0"/>
            <a:ext cx="10401300" cy="209550"/>
            <a:chOff x="0" y="6629372"/>
            <a:chExt cx="11523823" cy="233029"/>
          </a:xfrm>
        </p:grpSpPr>
        <p:pic>
          <p:nvPicPr>
            <p:cNvPr id="14" name="Graphic 17">
              <a:extLst>
                <a:ext uri="{FF2B5EF4-FFF2-40B4-BE49-F238E27FC236}">
                  <a16:creationId xmlns:a16="http://schemas.microsoft.com/office/drawing/2014/main" id="{9F4A55E6-6C4A-150A-5374-EB0B02A962DC}"/>
                </a:ext>
              </a:extLst>
            </p:cNvPr>
            <p:cNvPicPr/>
            <p:nvPr/>
          </p:nvPicPr>
          <p:blipFill>
            <a:blip r:embed="rId4"/>
            <a:stretch>
              <a:fillRect/>
            </a:stretch>
          </p:blipFill>
          <p:spPr>
            <a:xfrm>
              <a:off x="0" y="6629372"/>
              <a:ext cx="773883" cy="233029"/>
            </a:xfrm>
            <a:prstGeom prst="rect">
              <a:avLst/>
            </a:prstGeom>
          </p:spPr>
        </p:pic>
        <p:pic>
          <p:nvPicPr>
            <p:cNvPr id="15" name="Graphic 18">
              <a:extLst>
                <a:ext uri="{FF2B5EF4-FFF2-40B4-BE49-F238E27FC236}">
                  <a16:creationId xmlns:a16="http://schemas.microsoft.com/office/drawing/2014/main" id="{5DC43560-61D0-F38E-6208-E1D97073F2D1}"/>
                </a:ext>
              </a:extLst>
            </p:cNvPr>
            <p:cNvPicPr/>
            <p:nvPr/>
          </p:nvPicPr>
          <p:blipFill>
            <a:blip r:embed="rId4"/>
            <a:stretch>
              <a:fillRect/>
            </a:stretch>
          </p:blipFill>
          <p:spPr>
            <a:xfrm>
              <a:off x="7635061" y="6629372"/>
              <a:ext cx="773883" cy="233029"/>
            </a:xfrm>
            <a:prstGeom prst="rect">
              <a:avLst/>
            </a:prstGeom>
          </p:spPr>
        </p:pic>
        <p:pic>
          <p:nvPicPr>
            <p:cNvPr id="16" name="Graphic 19">
              <a:extLst>
                <a:ext uri="{FF2B5EF4-FFF2-40B4-BE49-F238E27FC236}">
                  <a16:creationId xmlns:a16="http://schemas.microsoft.com/office/drawing/2014/main" id="{DFD319F2-607B-ECD8-B819-D5545E7A0EF4}"/>
                </a:ext>
              </a:extLst>
            </p:cNvPr>
            <p:cNvPicPr/>
            <p:nvPr/>
          </p:nvPicPr>
          <p:blipFill>
            <a:blip r:embed="rId4"/>
            <a:stretch>
              <a:fillRect/>
            </a:stretch>
          </p:blipFill>
          <p:spPr>
            <a:xfrm>
              <a:off x="10749940" y="6629372"/>
              <a:ext cx="773883" cy="233029"/>
            </a:xfrm>
            <a:prstGeom prst="rect">
              <a:avLst/>
            </a:prstGeom>
          </p:spPr>
        </p:pic>
      </p:grpSp>
      <p:pic>
        <p:nvPicPr>
          <p:cNvPr id="17" name="ninjaOne Logo">
            <a:extLst>
              <a:ext uri="{FF2B5EF4-FFF2-40B4-BE49-F238E27FC236}">
                <a16:creationId xmlns:a16="http://schemas.microsoft.com/office/drawing/2014/main" id="{0B68A2F5-6D83-088D-ABB4-ACB6BA0BAFB9}"/>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8" name="Straight Connector 17">
            <a:extLst>
              <a:ext uri="{FF2B5EF4-FFF2-40B4-BE49-F238E27FC236}">
                <a16:creationId xmlns:a16="http://schemas.microsoft.com/office/drawing/2014/main" id="{9A9A8F67-3D85-E730-34CC-82819FD061C1}"/>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C49837-B818-F2E8-2F3B-49169319D9D4}"/>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US"/>
              <a:t>Click to edit Master title style</a:t>
            </a:r>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69845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1 + 1 Logo">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150E6091-B54D-EAF0-C368-14F8F360F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02CE6AEB-1118-3D5A-77D8-91EA1FD1130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60E7A5D6-7985-49A7-6C66-94B9AE0FA095}"/>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1ED08842-0A12-C23C-8A96-CC465B072E08}"/>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1387061F-9B27-76BB-1BCC-63650C5594A0}"/>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1BA2B6E0-91F9-1743-8EF2-1A0FBC889ACA}"/>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C7BEDC73-F5D3-42E3-06C3-FDB917D43FF8}"/>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397347F8-B782-0296-45DF-DBDCC936DCDC}"/>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9F29877D-C53B-F006-61FC-3B3F1F309777}"/>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740FAD4C-EB67-91E8-8A5D-44C805A036A2}"/>
              </a:ext>
            </a:extLst>
          </p:cNvPr>
          <p:cNvGrpSpPr>
            <a:grpSpLocks/>
          </p:cNvGrpSpPr>
          <p:nvPr/>
        </p:nvGrpSpPr>
        <p:grpSpPr bwMode="auto">
          <a:xfrm>
            <a:off x="1031875" y="0"/>
            <a:ext cx="10401300" cy="209550"/>
            <a:chOff x="0" y="6629372"/>
            <a:chExt cx="11523823" cy="233029"/>
          </a:xfrm>
        </p:grpSpPr>
        <p:pic>
          <p:nvPicPr>
            <p:cNvPr id="15" name="Graphic 17">
              <a:extLst>
                <a:ext uri="{FF2B5EF4-FFF2-40B4-BE49-F238E27FC236}">
                  <a16:creationId xmlns:a16="http://schemas.microsoft.com/office/drawing/2014/main" id="{BC958960-18ED-32D9-2FE3-5CDA00A6A790}"/>
                </a:ext>
              </a:extLst>
            </p:cNvPr>
            <p:cNvPicPr/>
            <p:nvPr/>
          </p:nvPicPr>
          <p:blipFill>
            <a:blip r:embed="rId4"/>
            <a:stretch>
              <a:fillRect/>
            </a:stretch>
          </p:blipFill>
          <p:spPr>
            <a:xfrm>
              <a:off x="0" y="6629372"/>
              <a:ext cx="773883" cy="233029"/>
            </a:xfrm>
            <a:prstGeom prst="rect">
              <a:avLst/>
            </a:prstGeom>
          </p:spPr>
        </p:pic>
        <p:pic>
          <p:nvPicPr>
            <p:cNvPr id="16" name="Graphic 18">
              <a:extLst>
                <a:ext uri="{FF2B5EF4-FFF2-40B4-BE49-F238E27FC236}">
                  <a16:creationId xmlns:a16="http://schemas.microsoft.com/office/drawing/2014/main" id="{C8204A9B-3F7A-27BE-7E6E-D4927AB44F12}"/>
                </a:ext>
              </a:extLst>
            </p:cNvPr>
            <p:cNvPicPr/>
            <p:nvPr/>
          </p:nvPicPr>
          <p:blipFill>
            <a:blip r:embed="rId4"/>
            <a:stretch>
              <a:fillRect/>
            </a:stretch>
          </p:blipFill>
          <p:spPr>
            <a:xfrm>
              <a:off x="7635061" y="6629372"/>
              <a:ext cx="773883" cy="233029"/>
            </a:xfrm>
            <a:prstGeom prst="rect">
              <a:avLst/>
            </a:prstGeom>
          </p:spPr>
        </p:pic>
        <p:pic>
          <p:nvPicPr>
            <p:cNvPr id="17" name="Graphic 19">
              <a:extLst>
                <a:ext uri="{FF2B5EF4-FFF2-40B4-BE49-F238E27FC236}">
                  <a16:creationId xmlns:a16="http://schemas.microsoft.com/office/drawing/2014/main" id="{48F72F35-81B1-BCA1-C0EB-8D9F681DE6C5}"/>
                </a:ext>
              </a:extLst>
            </p:cNvPr>
            <p:cNvPicPr/>
            <p:nvPr/>
          </p:nvPicPr>
          <p:blipFill>
            <a:blip r:embed="rId4"/>
            <a:stretch>
              <a:fillRect/>
            </a:stretch>
          </p:blipFill>
          <p:spPr>
            <a:xfrm>
              <a:off x="10749940" y="6629372"/>
              <a:ext cx="773883" cy="233029"/>
            </a:xfrm>
            <a:prstGeom prst="rect">
              <a:avLst/>
            </a:prstGeom>
          </p:spPr>
        </p:pic>
      </p:grpSp>
      <p:pic>
        <p:nvPicPr>
          <p:cNvPr id="18" name="ninjaOne Logo">
            <a:extLst>
              <a:ext uri="{FF2B5EF4-FFF2-40B4-BE49-F238E27FC236}">
                <a16:creationId xmlns:a16="http://schemas.microsoft.com/office/drawing/2014/main" id="{7D750096-4721-B75A-363F-B3E5F180213C}"/>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9" name="Straight Connector 18">
            <a:extLst>
              <a:ext uri="{FF2B5EF4-FFF2-40B4-BE49-F238E27FC236}">
                <a16:creationId xmlns:a16="http://schemas.microsoft.com/office/drawing/2014/main" id="{837CBB25-51E5-5FAE-E735-E8859C5C4DF4}"/>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1081B1A-A537-9AD0-F142-7FEC06766E4B}"/>
              </a:ext>
            </a:extLst>
          </p:cNvPr>
          <p:cNvSpPr>
            <a:spLocks/>
          </p:cNvSpPr>
          <p:nvPr/>
        </p:nvSpPr>
        <p:spPr>
          <a:xfrm>
            <a:off x="6786563" y="1444625"/>
            <a:ext cx="4729162" cy="2339975"/>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a:extLst>
              <a:ext uri="{FF2B5EF4-FFF2-40B4-BE49-F238E27FC236}">
                <a16:creationId xmlns:a16="http://schemas.microsoft.com/office/drawing/2014/main" id="{E4AF0D63-9D2B-51E3-73E9-88A8223485AB}"/>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US"/>
              <a:t>Click to edit Master title style</a:t>
            </a:r>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4"/>
          <p:cNvSpPr>
            <a:spLocks noGrp="1"/>
          </p:cNvSpPr>
          <p:nvPr>
            <p:ph type="pic" sz="quarter" idx="13"/>
          </p:nvPr>
        </p:nvSpPr>
        <p:spPr>
          <a:xfrm>
            <a:off x="7377311" y="1847250"/>
            <a:ext cx="3547136" cy="1534412"/>
          </a:xfrm>
        </p:spPr>
        <p:txBody>
          <a:bodyPr rtlCol="0">
            <a:noAutofit/>
          </a:bodyP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1458384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1 + 2 Logos">
    <p:spTree>
      <p:nvGrpSpPr>
        <p:cNvPr id="1" name=""/>
        <p:cNvGrpSpPr/>
        <p:nvPr/>
      </p:nvGrpSpPr>
      <p:grpSpPr>
        <a:xfrm>
          <a:off x="0" y="0"/>
          <a:ext cx="0" cy="0"/>
          <a:chOff x="0" y="0"/>
          <a:chExt cx="0" cy="0"/>
        </a:xfrm>
      </p:grpSpPr>
      <p:pic>
        <p:nvPicPr>
          <p:cNvPr id="4" name="BG Grid Zoomed In" descr="A green and white pattern&#10;&#10;Description automatically generated with medium confidence" hidden="1">
            <a:extLst>
              <a:ext uri="{FF2B5EF4-FFF2-40B4-BE49-F238E27FC236}">
                <a16:creationId xmlns:a16="http://schemas.microsoft.com/office/drawing/2014/main" id="{EA704A1A-B893-E95F-34CF-EDD67A230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G White">
            <a:extLst>
              <a:ext uri="{FF2B5EF4-FFF2-40B4-BE49-F238E27FC236}">
                <a16:creationId xmlns:a16="http://schemas.microsoft.com/office/drawing/2014/main" id="{9FAB082F-485F-3FE6-0620-C6BC91F7335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Arrows and Lines">
            <a:extLst>
              <a:ext uri="{FF2B5EF4-FFF2-40B4-BE49-F238E27FC236}">
                <a16:creationId xmlns:a16="http://schemas.microsoft.com/office/drawing/2014/main" id="{13BCC97E-2E35-5D2E-0845-913C4757537E}"/>
              </a:ext>
            </a:extLst>
          </p:cNvPr>
          <p:cNvGrpSpPr>
            <a:grpSpLocks/>
          </p:cNvGrpSpPr>
          <p:nvPr/>
        </p:nvGrpSpPr>
        <p:grpSpPr bwMode="auto">
          <a:xfrm>
            <a:off x="0" y="4678363"/>
            <a:ext cx="12192000" cy="2179637"/>
            <a:chOff x="880833" y="4835985"/>
            <a:chExt cx="11311167" cy="2022015"/>
          </a:xfrm>
        </p:grpSpPr>
        <p:pic>
          <p:nvPicPr>
            <p:cNvPr id="7" name="Graphic 10">
              <a:extLst>
                <a:ext uri="{FF2B5EF4-FFF2-40B4-BE49-F238E27FC236}">
                  <a16:creationId xmlns:a16="http://schemas.microsoft.com/office/drawing/2014/main" id="{DCF22064-B760-8837-21A0-2B529C021EEC}"/>
                </a:ext>
              </a:extLst>
            </p:cNvPr>
            <p:cNvPicPr/>
            <p:nvPr/>
          </p:nvPicPr>
          <p:blipFill>
            <a:blip r:embed="rId3"/>
            <a:srcRect r="6558"/>
            <a:stretch/>
          </p:blipFill>
          <p:spPr>
            <a:xfrm>
              <a:off x="6244800" y="4840403"/>
              <a:ext cx="5947200" cy="2017597"/>
            </a:xfrm>
            <a:prstGeom prst="rect">
              <a:avLst/>
            </a:prstGeom>
          </p:spPr>
        </p:pic>
        <p:pic>
          <p:nvPicPr>
            <p:cNvPr id="8" name="Graphic 11">
              <a:extLst>
                <a:ext uri="{FF2B5EF4-FFF2-40B4-BE49-F238E27FC236}">
                  <a16:creationId xmlns:a16="http://schemas.microsoft.com/office/drawing/2014/main" id="{41913180-2393-35C7-575E-276070AA2A2D}"/>
                </a:ext>
              </a:extLst>
            </p:cNvPr>
            <p:cNvPicPr/>
            <p:nvPr/>
          </p:nvPicPr>
          <p:blipFill>
            <a:blip r:embed="rId3"/>
            <a:srcRect l="14778"/>
            <a:stretch/>
          </p:blipFill>
          <p:spPr>
            <a:xfrm>
              <a:off x="880833" y="4835985"/>
              <a:ext cx="5424353" cy="2017597"/>
            </a:xfrm>
            <a:prstGeom prst="rect">
              <a:avLst/>
            </a:prstGeom>
          </p:spPr>
        </p:pic>
      </p:grpSp>
      <p:grpSp>
        <p:nvGrpSpPr>
          <p:cNvPr id="9" name="Diagonal lines bottom">
            <a:extLst>
              <a:ext uri="{FF2B5EF4-FFF2-40B4-BE49-F238E27FC236}">
                <a16:creationId xmlns:a16="http://schemas.microsoft.com/office/drawing/2014/main" id="{C7628BAA-E356-5515-0764-AE00B240F712}"/>
              </a:ext>
            </a:extLst>
          </p:cNvPr>
          <p:cNvGrpSpPr>
            <a:grpSpLocks noChangeAspect="1"/>
          </p:cNvGrpSpPr>
          <p:nvPr/>
        </p:nvGrpSpPr>
        <p:grpSpPr bwMode="auto">
          <a:xfrm>
            <a:off x="-6350" y="6648450"/>
            <a:ext cx="10399713" cy="209550"/>
            <a:chOff x="0" y="6629372"/>
            <a:chExt cx="11523823" cy="233029"/>
          </a:xfrm>
        </p:grpSpPr>
        <p:pic>
          <p:nvPicPr>
            <p:cNvPr id="10" name="Graphic 13">
              <a:extLst>
                <a:ext uri="{FF2B5EF4-FFF2-40B4-BE49-F238E27FC236}">
                  <a16:creationId xmlns:a16="http://schemas.microsoft.com/office/drawing/2014/main" id="{8BD50615-908E-5DA9-61EC-AB2257930B28}"/>
                </a:ext>
              </a:extLst>
            </p:cNvPr>
            <p:cNvPicPr>
              <a:picLocks noChangeAspect="1"/>
            </p:cNvPicPr>
            <p:nvPr/>
          </p:nvPicPr>
          <p:blipFill>
            <a:blip r:embed="rId4"/>
            <a:stretch>
              <a:fillRect/>
            </a:stretch>
          </p:blipFill>
          <p:spPr>
            <a:xfrm>
              <a:off x="0" y="6629372"/>
              <a:ext cx="774001" cy="233029"/>
            </a:xfrm>
            <a:prstGeom prst="rect">
              <a:avLst/>
            </a:prstGeom>
          </p:spPr>
        </p:pic>
        <p:pic>
          <p:nvPicPr>
            <p:cNvPr id="11" name="Graphic 14">
              <a:extLst>
                <a:ext uri="{FF2B5EF4-FFF2-40B4-BE49-F238E27FC236}">
                  <a16:creationId xmlns:a16="http://schemas.microsoft.com/office/drawing/2014/main" id="{76771982-A500-A0BE-25EF-DF9D8EBA1CEC}"/>
                </a:ext>
              </a:extLst>
            </p:cNvPr>
            <p:cNvPicPr>
              <a:picLocks noChangeAspect="1"/>
            </p:cNvPicPr>
            <p:nvPr/>
          </p:nvPicPr>
          <p:blipFill>
            <a:blip r:embed="rId4"/>
            <a:stretch>
              <a:fillRect/>
            </a:stretch>
          </p:blipFill>
          <p:spPr>
            <a:xfrm>
              <a:off x="7634466" y="6629372"/>
              <a:ext cx="774001" cy="233029"/>
            </a:xfrm>
            <a:prstGeom prst="rect">
              <a:avLst/>
            </a:prstGeom>
          </p:spPr>
        </p:pic>
        <p:pic>
          <p:nvPicPr>
            <p:cNvPr id="12" name="Graphic 15">
              <a:extLst>
                <a:ext uri="{FF2B5EF4-FFF2-40B4-BE49-F238E27FC236}">
                  <a16:creationId xmlns:a16="http://schemas.microsoft.com/office/drawing/2014/main" id="{D61A28F2-FE5E-F328-FFC3-AF748E499201}"/>
                </a:ext>
              </a:extLst>
            </p:cNvPr>
            <p:cNvPicPr>
              <a:picLocks noChangeAspect="1"/>
            </p:cNvPicPr>
            <p:nvPr/>
          </p:nvPicPr>
          <p:blipFill>
            <a:blip r:embed="rId4"/>
            <a:stretch>
              <a:fillRect/>
            </a:stretch>
          </p:blipFill>
          <p:spPr>
            <a:xfrm>
              <a:off x="10749822" y="6629372"/>
              <a:ext cx="774001" cy="233029"/>
            </a:xfrm>
            <a:prstGeom prst="rect">
              <a:avLst/>
            </a:prstGeom>
          </p:spPr>
        </p:pic>
      </p:grpSp>
      <p:grpSp>
        <p:nvGrpSpPr>
          <p:cNvPr id="13" name="Diagonal lines top">
            <a:extLst>
              <a:ext uri="{FF2B5EF4-FFF2-40B4-BE49-F238E27FC236}">
                <a16:creationId xmlns:a16="http://schemas.microsoft.com/office/drawing/2014/main" id="{EB28ABBF-A84E-7AF9-289D-6528A14A5510}"/>
              </a:ext>
            </a:extLst>
          </p:cNvPr>
          <p:cNvGrpSpPr>
            <a:grpSpLocks/>
          </p:cNvGrpSpPr>
          <p:nvPr/>
        </p:nvGrpSpPr>
        <p:grpSpPr bwMode="auto">
          <a:xfrm>
            <a:off x="1031875" y="0"/>
            <a:ext cx="10401300" cy="209550"/>
            <a:chOff x="0" y="6629372"/>
            <a:chExt cx="11523823" cy="233029"/>
          </a:xfrm>
        </p:grpSpPr>
        <p:pic>
          <p:nvPicPr>
            <p:cNvPr id="14" name="Graphic 17">
              <a:extLst>
                <a:ext uri="{FF2B5EF4-FFF2-40B4-BE49-F238E27FC236}">
                  <a16:creationId xmlns:a16="http://schemas.microsoft.com/office/drawing/2014/main" id="{5BBB2004-6B20-1025-F73B-6FFD423C5976}"/>
                </a:ext>
              </a:extLst>
            </p:cNvPr>
            <p:cNvPicPr/>
            <p:nvPr/>
          </p:nvPicPr>
          <p:blipFill>
            <a:blip r:embed="rId4"/>
            <a:stretch>
              <a:fillRect/>
            </a:stretch>
          </p:blipFill>
          <p:spPr>
            <a:xfrm>
              <a:off x="0" y="6629372"/>
              <a:ext cx="773883" cy="233029"/>
            </a:xfrm>
            <a:prstGeom prst="rect">
              <a:avLst/>
            </a:prstGeom>
          </p:spPr>
        </p:pic>
        <p:pic>
          <p:nvPicPr>
            <p:cNvPr id="16" name="Graphic 18">
              <a:extLst>
                <a:ext uri="{FF2B5EF4-FFF2-40B4-BE49-F238E27FC236}">
                  <a16:creationId xmlns:a16="http://schemas.microsoft.com/office/drawing/2014/main" id="{B04973B1-832C-BBAF-C9BB-E24544450410}"/>
                </a:ext>
              </a:extLst>
            </p:cNvPr>
            <p:cNvPicPr/>
            <p:nvPr/>
          </p:nvPicPr>
          <p:blipFill>
            <a:blip r:embed="rId4"/>
            <a:stretch>
              <a:fillRect/>
            </a:stretch>
          </p:blipFill>
          <p:spPr>
            <a:xfrm>
              <a:off x="7635061" y="6629372"/>
              <a:ext cx="773883" cy="233029"/>
            </a:xfrm>
            <a:prstGeom prst="rect">
              <a:avLst/>
            </a:prstGeom>
          </p:spPr>
        </p:pic>
        <p:pic>
          <p:nvPicPr>
            <p:cNvPr id="17" name="Graphic 19">
              <a:extLst>
                <a:ext uri="{FF2B5EF4-FFF2-40B4-BE49-F238E27FC236}">
                  <a16:creationId xmlns:a16="http://schemas.microsoft.com/office/drawing/2014/main" id="{1A56301A-4D4E-02CC-FA81-8B9878BC138C}"/>
                </a:ext>
              </a:extLst>
            </p:cNvPr>
            <p:cNvPicPr/>
            <p:nvPr/>
          </p:nvPicPr>
          <p:blipFill>
            <a:blip r:embed="rId4"/>
            <a:stretch>
              <a:fillRect/>
            </a:stretch>
          </p:blipFill>
          <p:spPr>
            <a:xfrm>
              <a:off x="10749940" y="6629372"/>
              <a:ext cx="773883" cy="233029"/>
            </a:xfrm>
            <a:prstGeom prst="rect">
              <a:avLst/>
            </a:prstGeom>
          </p:spPr>
        </p:pic>
      </p:grpSp>
      <p:pic>
        <p:nvPicPr>
          <p:cNvPr id="18" name="ninjaOne Logo">
            <a:extLst>
              <a:ext uri="{FF2B5EF4-FFF2-40B4-BE49-F238E27FC236}">
                <a16:creationId xmlns:a16="http://schemas.microsoft.com/office/drawing/2014/main" id="{8133E1BC-D794-AAD1-7205-FEF8EBE767AE}"/>
              </a:ext>
            </a:extLst>
          </p:cNvPr>
          <p:cNvPicPr>
            <a:picLocks noChangeAspect="1"/>
          </p:cNvPicPr>
          <p:nvPr/>
        </p:nvPicPr>
        <p:blipFill>
          <a:blip r:embed="rId5"/>
          <a:stretch>
            <a:fillRect/>
          </a:stretch>
        </p:blipFill>
        <p:spPr>
          <a:xfrm>
            <a:off x="676275" y="563563"/>
            <a:ext cx="1262063" cy="273050"/>
          </a:xfrm>
          <a:prstGeom prst="rect">
            <a:avLst/>
          </a:prstGeom>
        </p:spPr>
      </p:pic>
      <p:cxnSp>
        <p:nvCxnSpPr>
          <p:cNvPr id="19" name="Straight Connector 18">
            <a:extLst>
              <a:ext uri="{FF2B5EF4-FFF2-40B4-BE49-F238E27FC236}">
                <a16:creationId xmlns:a16="http://schemas.microsoft.com/office/drawing/2014/main" id="{D836AB46-735B-182C-EDBE-2700DA9475D1}"/>
              </a:ext>
            </a:extLst>
          </p:cNvPr>
          <p:cNvCxnSpPr>
            <a:cxnSpLocks/>
          </p:cNvCxnSpPr>
          <p:nvPr/>
        </p:nvCxnSpPr>
        <p:spPr>
          <a:xfrm>
            <a:off x="690563" y="3760788"/>
            <a:ext cx="576103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ABF84C5-207C-7849-7F50-49FC39446B5F}"/>
              </a:ext>
            </a:extLst>
          </p:cNvPr>
          <p:cNvSpPr>
            <a:spLocks/>
          </p:cNvSpPr>
          <p:nvPr/>
        </p:nvSpPr>
        <p:spPr>
          <a:xfrm>
            <a:off x="6786563" y="1444625"/>
            <a:ext cx="4729162" cy="2339975"/>
          </a:xfrm>
          <a:prstGeom prst="roundRect">
            <a:avLst>
              <a:gd name="adj" fmla="val 6515"/>
            </a:avLst>
          </a:prstGeom>
          <a:solidFill>
            <a:schemeClr val="bg1"/>
          </a:solidFill>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Plus Sign 21">
            <a:extLst>
              <a:ext uri="{FF2B5EF4-FFF2-40B4-BE49-F238E27FC236}">
                <a16:creationId xmlns:a16="http://schemas.microsoft.com/office/drawing/2014/main" id="{F94773A5-6845-EF40-3901-C940B7A27DDE}"/>
              </a:ext>
            </a:extLst>
          </p:cNvPr>
          <p:cNvSpPr/>
          <p:nvPr/>
        </p:nvSpPr>
        <p:spPr>
          <a:xfrm>
            <a:off x="8928100" y="2390775"/>
            <a:ext cx="446088" cy="446088"/>
          </a:xfrm>
          <a:prstGeom prst="mathPlus">
            <a:avLst>
              <a:gd name="adj1" fmla="val 0"/>
            </a:avLst>
          </a:prstGeom>
          <a:ln>
            <a:solidFill>
              <a:srgbClr val="17E68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Box 22">
            <a:extLst>
              <a:ext uri="{FF2B5EF4-FFF2-40B4-BE49-F238E27FC236}">
                <a16:creationId xmlns:a16="http://schemas.microsoft.com/office/drawing/2014/main" id="{CC12991F-F818-F83F-4A49-E39F116ACDB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ctrTitle"/>
          </p:nvPr>
        </p:nvSpPr>
        <p:spPr>
          <a:xfrm>
            <a:off x="676450" y="1446841"/>
            <a:ext cx="5771071" cy="2050478"/>
          </a:xfrm>
        </p:spPr>
        <p:txBody>
          <a:bodyPr/>
          <a:lstStyle>
            <a:lvl1pPr algn="l">
              <a:defRPr sz="3200">
                <a:latin typeface="+mj-lt"/>
              </a:defRPr>
            </a:lvl1pPr>
          </a:lstStyle>
          <a:p>
            <a:r>
              <a:rPr lang="en-US"/>
              <a:t>Click to edit Master title style</a:t>
            </a:r>
          </a:p>
        </p:txBody>
      </p:sp>
      <p:sp>
        <p:nvSpPr>
          <p:cNvPr id="3" name="Subtitle 2"/>
          <p:cNvSpPr>
            <a:spLocks noGrp="1"/>
          </p:cNvSpPr>
          <p:nvPr>
            <p:ph type="subTitle" idx="1"/>
          </p:nvPr>
        </p:nvSpPr>
        <p:spPr>
          <a:xfrm>
            <a:off x="676450" y="4114442"/>
            <a:ext cx="5771070"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2"/>
          </p:nvPr>
        </p:nvSpPr>
        <p:spPr>
          <a:xfrm>
            <a:off x="7147660" y="1927068"/>
            <a:ext cx="1620145" cy="1374775"/>
          </a:xfrm>
        </p:spPr>
        <p:txBody>
          <a:bodyPr rtlCol="0">
            <a:noAutofit/>
          </a:bodyPr>
          <a:lstStyle>
            <a:lvl1pPr marL="0" indent="0" algn="ctr">
              <a:buNone/>
              <a:defRPr/>
            </a:lvl1pPr>
          </a:lstStyle>
          <a:p>
            <a:pPr lvl="0"/>
            <a:r>
              <a:rPr lang="en-US" noProof="0"/>
              <a:t>Click icon to add picture</a:t>
            </a:r>
          </a:p>
        </p:txBody>
      </p:sp>
      <p:sp>
        <p:nvSpPr>
          <p:cNvPr id="20" name="Picture Placeholder 14"/>
          <p:cNvSpPr>
            <a:spLocks noGrp="1"/>
          </p:cNvSpPr>
          <p:nvPr>
            <p:ph type="pic" sz="quarter" idx="13"/>
          </p:nvPr>
        </p:nvSpPr>
        <p:spPr>
          <a:xfrm>
            <a:off x="9533953" y="1927068"/>
            <a:ext cx="1620145" cy="1374775"/>
          </a:xfrm>
        </p:spPr>
        <p:txBody>
          <a:bodyPr rtlCol="0">
            <a:noAutofit/>
          </a:bodyP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1440052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BG White">
            <a:extLst>
              <a:ext uri="{FF2B5EF4-FFF2-40B4-BE49-F238E27FC236}">
                <a16:creationId xmlns:a16="http://schemas.microsoft.com/office/drawing/2014/main" id="{E9F88F69-EE90-7D8E-5F3E-AB95E0A6D14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Background" descr="A green and white pattern&#10;&#10;Description automatically generated with medium confidence" hidden="1">
            <a:extLst>
              <a:ext uri="{FF2B5EF4-FFF2-40B4-BE49-F238E27FC236}">
                <a16:creationId xmlns:a16="http://schemas.microsoft.com/office/drawing/2014/main" id="{3BE43E25-AE0A-09E8-F043-3F8375AE6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id Pattern">
            <a:extLst>
              <a:ext uri="{FF2B5EF4-FFF2-40B4-BE49-F238E27FC236}">
                <a16:creationId xmlns:a16="http://schemas.microsoft.com/office/drawing/2014/main" id="{7F0A381D-3CF3-DC30-AE6F-2803FC372CAA}"/>
              </a:ext>
            </a:extLst>
          </p:cNvPr>
          <p:cNvPicPr/>
          <p:nvPr/>
        </p:nvPicPr>
        <p:blipFill>
          <a:blip r:embed="rId3"/>
          <a:srcRect r="26401" b="33228"/>
          <a:stretch/>
        </p:blipFill>
        <p:spPr>
          <a:xfrm>
            <a:off x="-15875" y="3851275"/>
            <a:ext cx="12223750" cy="3006725"/>
          </a:xfrm>
          <a:prstGeom prst="rect">
            <a:avLst/>
          </a:prstGeom>
        </p:spPr>
      </p:pic>
      <p:pic>
        <p:nvPicPr>
          <p:cNvPr id="6" name="Grid Pattern">
            <a:extLst>
              <a:ext uri="{FF2B5EF4-FFF2-40B4-BE49-F238E27FC236}">
                <a16:creationId xmlns:a16="http://schemas.microsoft.com/office/drawing/2014/main" id="{F5D8EB20-F567-E603-338C-D91EBD9A5EE0}"/>
              </a:ext>
            </a:extLst>
          </p:cNvPr>
          <p:cNvPicPr/>
          <p:nvPr/>
        </p:nvPicPr>
        <p:blipFill>
          <a:blip r:embed="rId3"/>
          <a:srcRect t="42354" r="38378" b="-356"/>
          <a:stretch/>
        </p:blipFill>
        <p:spPr>
          <a:xfrm>
            <a:off x="1957388" y="0"/>
            <a:ext cx="10234612" cy="2611438"/>
          </a:xfrm>
          <a:prstGeom prst="rect">
            <a:avLst/>
          </a:prstGeom>
        </p:spPr>
      </p:pic>
      <p:pic>
        <p:nvPicPr>
          <p:cNvPr id="7" name="ninjaOne Logo">
            <a:extLst>
              <a:ext uri="{FF2B5EF4-FFF2-40B4-BE49-F238E27FC236}">
                <a16:creationId xmlns:a16="http://schemas.microsoft.com/office/drawing/2014/main" id="{B4785895-8CD0-03B2-FDD9-380253742226}"/>
              </a:ext>
            </a:extLst>
          </p:cNvPr>
          <p:cNvPicPr>
            <a:picLocks noChangeAspect="1"/>
          </p:cNvPicPr>
          <p:nvPr/>
        </p:nvPicPr>
        <p:blipFill>
          <a:blip r:embed="rId4"/>
          <a:stretch>
            <a:fillRect/>
          </a:stretch>
        </p:blipFill>
        <p:spPr>
          <a:xfrm>
            <a:off x="676275" y="563563"/>
            <a:ext cx="1262063" cy="273050"/>
          </a:xfrm>
          <a:prstGeom prst="rect">
            <a:avLst/>
          </a:prstGeom>
        </p:spPr>
      </p:pic>
      <p:grpSp>
        <p:nvGrpSpPr>
          <p:cNvPr id="8" name="Group 12" hidden="1">
            <a:extLst>
              <a:ext uri="{FF2B5EF4-FFF2-40B4-BE49-F238E27FC236}">
                <a16:creationId xmlns:a16="http://schemas.microsoft.com/office/drawing/2014/main" id="{66FFC5B0-8014-B287-AB8C-C7DB6EE6D509}"/>
              </a:ext>
            </a:extLst>
          </p:cNvPr>
          <p:cNvGrpSpPr>
            <a:grpSpLocks noChangeAspect="1"/>
          </p:cNvGrpSpPr>
          <p:nvPr/>
        </p:nvGrpSpPr>
        <p:grpSpPr bwMode="auto">
          <a:xfrm>
            <a:off x="1031875" y="0"/>
            <a:ext cx="10401300" cy="209550"/>
            <a:chOff x="0" y="6629372"/>
            <a:chExt cx="11523823" cy="233029"/>
          </a:xfrm>
        </p:grpSpPr>
        <p:pic>
          <p:nvPicPr>
            <p:cNvPr id="9" name="Graphic 13">
              <a:extLst>
                <a:ext uri="{FF2B5EF4-FFF2-40B4-BE49-F238E27FC236}">
                  <a16:creationId xmlns:a16="http://schemas.microsoft.com/office/drawing/2014/main" id="{99DD26E9-3C7F-768D-B22F-3028CB68C63B}"/>
                </a:ext>
              </a:extLst>
            </p:cNvPr>
            <p:cNvPicPr>
              <a:picLocks noChangeAspect="1"/>
            </p:cNvPicPr>
            <p:nvPr/>
          </p:nvPicPr>
          <p:blipFill>
            <a:blip r:embed="rId5"/>
            <a:stretch>
              <a:fillRect/>
            </a:stretch>
          </p:blipFill>
          <p:spPr>
            <a:xfrm>
              <a:off x="0" y="6629372"/>
              <a:ext cx="773883" cy="233029"/>
            </a:xfrm>
            <a:prstGeom prst="rect">
              <a:avLst/>
            </a:prstGeom>
          </p:spPr>
        </p:pic>
        <p:pic>
          <p:nvPicPr>
            <p:cNvPr id="10" name="Graphic 14">
              <a:extLst>
                <a:ext uri="{FF2B5EF4-FFF2-40B4-BE49-F238E27FC236}">
                  <a16:creationId xmlns:a16="http://schemas.microsoft.com/office/drawing/2014/main" id="{033FF47D-35C4-E00B-2227-93DB24804C41}"/>
                </a:ext>
              </a:extLst>
            </p:cNvPr>
            <p:cNvPicPr>
              <a:picLocks noChangeAspect="1"/>
            </p:cNvPicPr>
            <p:nvPr/>
          </p:nvPicPr>
          <p:blipFill>
            <a:blip r:embed="rId5"/>
            <a:stretch>
              <a:fillRect/>
            </a:stretch>
          </p:blipFill>
          <p:spPr>
            <a:xfrm>
              <a:off x="7635061" y="6629372"/>
              <a:ext cx="773883" cy="233029"/>
            </a:xfrm>
            <a:prstGeom prst="rect">
              <a:avLst/>
            </a:prstGeom>
          </p:spPr>
        </p:pic>
        <p:pic>
          <p:nvPicPr>
            <p:cNvPr id="11" name="Graphic 15">
              <a:extLst>
                <a:ext uri="{FF2B5EF4-FFF2-40B4-BE49-F238E27FC236}">
                  <a16:creationId xmlns:a16="http://schemas.microsoft.com/office/drawing/2014/main" id="{F9A68B47-7014-BFCA-97BD-CFDB7B1E45D0}"/>
                </a:ext>
              </a:extLst>
            </p:cNvPr>
            <p:cNvPicPr>
              <a:picLocks noChangeAspect="1"/>
            </p:cNvPicPr>
            <p:nvPr/>
          </p:nvPicPr>
          <p:blipFill>
            <a:blip r:embed="rId5"/>
            <a:stretch>
              <a:fillRect/>
            </a:stretch>
          </p:blipFill>
          <p:spPr>
            <a:xfrm>
              <a:off x="10749940" y="6629372"/>
              <a:ext cx="773883" cy="233029"/>
            </a:xfrm>
            <a:prstGeom prst="rect">
              <a:avLst/>
            </a:prstGeom>
          </p:spPr>
        </p:pic>
      </p:grpSp>
      <p:sp>
        <p:nvSpPr>
          <p:cNvPr id="12" name="TextBox 11">
            <a:extLst>
              <a:ext uri="{FF2B5EF4-FFF2-40B4-BE49-F238E27FC236}">
                <a16:creationId xmlns:a16="http://schemas.microsoft.com/office/drawing/2014/main" id="{2662E961-B3CD-77F2-711A-CB8A1DB85CF4}"/>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ctrTitle"/>
          </p:nvPr>
        </p:nvSpPr>
        <p:spPr>
          <a:xfrm>
            <a:off x="676451" y="2045913"/>
            <a:ext cx="7625578" cy="1767060"/>
          </a:xfrm>
        </p:spPr>
        <p:txBody>
          <a:bodyPr tIns="0" anchor="t"/>
          <a:lstStyle>
            <a:lvl1pPr algn="l">
              <a:lnSpc>
                <a:spcPct val="114000"/>
              </a:lnSpc>
              <a:defRPr sz="3200">
                <a:latin typeface="+mj-lt"/>
              </a:defRPr>
            </a:lvl1pPr>
          </a:lstStyle>
          <a:p>
            <a:r>
              <a:rPr lang="en-US"/>
              <a:t>Click to edit Master title style</a:t>
            </a:r>
          </a:p>
        </p:txBody>
      </p:sp>
      <p:sp>
        <p:nvSpPr>
          <p:cNvPr id="21" name="Subtitle 2"/>
          <p:cNvSpPr>
            <a:spLocks noGrp="1"/>
          </p:cNvSpPr>
          <p:nvPr>
            <p:ph type="subTitle" idx="1"/>
          </p:nvPr>
        </p:nvSpPr>
        <p:spPr>
          <a:xfrm>
            <a:off x="676449" y="4114442"/>
            <a:ext cx="7625579"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9810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Master Logo Mask">
            <a:extLst>
              <a:ext uri="{FF2B5EF4-FFF2-40B4-BE49-F238E27FC236}">
                <a16:creationId xmlns:a16="http://schemas.microsoft.com/office/drawing/2014/main" id="{FC37FABC-D213-FA56-5C0D-5DEA6EB82DD3}"/>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8E723E60-E928-7652-3194-C0AF651F6168}"/>
              </a:ext>
            </a:extLst>
          </p:cNvPr>
          <p:cNvPicPr/>
          <p:nvPr/>
        </p:nvPicPr>
        <p:blipFill rotWithShape="1">
          <a:blip r:embed="rId2"/>
          <a:srcRect l="5430" t="10407" r="321" b="12273"/>
          <a:stretch/>
        </p:blipFill>
        <p:spPr>
          <a:xfrm>
            <a:off x="0" y="0"/>
            <a:ext cx="12192000" cy="6858000"/>
          </a:xfrm>
          <a:prstGeom prst="rect">
            <a:avLst/>
          </a:prstGeom>
        </p:spPr>
      </p:pic>
      <p:pic>
        <p:nvPicPr>
          <p:cNvPr id="6" name="ninjaOne Logo">
            <a:extLst>
              <a:ext uri="{FF2B5EF4-FFF2-40B4-BE49-F238E27FC236}">
                <a16:creationId xmlns:a16="http://schemas.microsoft.com/office/drawing/2014/main" id="{1D2A7637-A885-10CF-A652-361393DBE707}"/>
              </a:ext>
            </a:extLst>
          </p:cNvPr>
          <p:cNvPicPr/>
          <p:nvPr/>
        </p:nvPicPr>
        <p:blipFill>
          <a:blip r:embed="rId3"/>
          <a:stretch>
            <a:fillRect/>
          </a:stretch>
        </p:blipFill>
        <p:spPr>
          <a:xfrm>
            <a:off x="676275" y="3344863"/>
            <a:ext cx="3017838" cy="655637"/>
          </a:xfrm>
          <a:prstGeom prst="rect">
            <a:avLst/>
          </a:prstGeom>
        </p:spPr>
      </p:pic>
      <p:cxnSp>
        <p:nvCxnSpPr>
          <p:cNvPr id="7" name="Straight Connector 6">
            <a:extLst>
              <a:ext uri="{FF2B5EF4-FFF2-40B4-BE49-F238E27FC236}">
                <a16:creationId xmlns:a16="http://schemas.microsoft.com/office/drawing/2014/main" id="{766F8A3F-A38B-4FD5-3CE0-3E70BBC603F7}"/>
              </a:ext>
            </a:extLst>
          </p:cNvPr>
          <p:cNvCxnSpPr/>
          <p:nvPr/>
        </p:nvCxnSpPr>
        <p:spPr>
          <a:xfrm>
            <a:off x="623888" y="4267200"/>
            <a:ext cx="46640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1327AD6-EB6B-8D51-74AF-A8952225F41E}"/>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ctrTitle"/>
          </p:nvPr>
        </p:nvSpPr>
        <p:spPr>
          <a:xfrm>
            <a:off x="676449" y="4478558"/>
            <a:ext cx="4612057" cy="1068913"/>
          </a:xfrm>
        </p:spPr>
        <p:txBody>
          <a:bodyPr/>
          <a:lstStyle>
            <a:lvl1pPr algn="l">
              <a:defRPr sz="3200">
                <a:latin typeface="Montserrat Light" pitchFamily="2" charset="0"/>
              </a:defRPr>
            </a:lvl1pPr>
          </a:lstStyle>
          <a:p>
            <a:r>
              <a:rPr lang="en-US"/>
              <a:t>Click to edit Master title style</a:t>
            </a:r>
          </a:p>
        </p:txBody>
      </p:sp>
      <p:sp>
        <p:nvSpPr>
          <p:cNvPr id="3" name="Subtitle 2"/>
          <p:cNvSpPr>
            <a:spLocks noGrp="1"/>
          </p:cNvSpPr>
          <p:nvPr>
            <p:ph type="subTitle" idx="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3"/>
          <p:cNvSpPr>
            <a:spLocks noGrp="1"/>
          </p:cNvSpPr>
          <p:nvPr>
            <p:ph type="pic" sz="quarter" idx="13"/>
          </p:nvPr>
        </p:nvSpPr>
        <p:spPr>
          <a:xfrm>
            <a:off x="9710382" y="757238"/>
            <a:ext cx="1837899" cy="1353574"/>
          </a:xfrm>
        </p:spPr>
        <p:txBody>
          <a:bodyPr rtlCol="0" anchor="ctr">
            <a:noAutofit/>
          </a:bodyP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32056230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Master Logo Mask">
            <a:extLst>
              <a:ext uri="{FF2B5EF4-FFF2-40B4-BE49-F238E27FC236}">
                <a16:creationId xmlns:a16="http://schemas.microsoft.com/office/drawing/2014/main" id="{632E8B3C-927A-B136-5355-BAF1D47312F9}"/>
              </a:ext>
            </a:extLst>
          </p:cNvPr>
          <p:cNvSpPr/>
          <p:nvPr/>
        </p:nvSpPr>
        <p:spPr>
          <a:xfrm>
            <a:off x="0" y="0"/>
            <a:ext cx="12192000" cy="6858000"/>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ABC59B17-EEDC-8FAC-FB14-942AF73B33BD}"/>
              </a:ext>
            </a:extLst>
          </p:cNvPr>
          <p:cNvPicPr/>
          <p:nvPr/>
        </p:nvPicPr>
        <p:blipFill rotWithShape="1">
          <a:blip r:embed="rId2"/>
          <a:srcRect l="5430" t="10407" r="321" b="12273"/>
          <a:stretch/>
        </p:blipFill>
        <p:spPr>
          <a:xfrm>
            <a:off x="0" y="0"/>
            <a:ext cx="12192000" cy="6858000"/>
          </a:xfrm>
          <a:prstGeom prst="rect">
            <a:avLst/>
          </a:prstGeom>
        </p:spPr>
      </p:pic>
      <p:cxnSp>
        <p:nvCxnSpPr>
          <p:cNvPr id="6" name="Div Line">
            <a:extLst>
              <a:ext uri="{FF2B5EF4-FFF2-40B4-BE49-F238E27FC236}">
                <a16:creationId xmlns:a16="http://schemas.microsoft.com/office/drawing/2014/main" id="{25B338EC-B782-B543-3919-2C223A31D9CE}"/>
              </a:ext>
            </a:extLst>
          </p:cNvPr>
          <p:cNvCxnSpPr/>
          <p:nvPr/>
        </p:nvCxnSpPr>
        <p:spPr>
          <a:xfrm>
            <a:off x="623888" y="4267200"/>
            <a:ext cx="46640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een Arrows">
            <a:extLst>
              <a:ext uri="{FF2B5EF4-FFF2-40B4-BE49-F238E27FC236}">
                <a16:creationId xmlns:a16="http://schemas.microsoft.com/office/drawing/2014/main" id="{726DAB4B-DE08-03C3-9F84-54FDF2423E88}"/>
              </a:ext>
            </a:extLst>
          </p:cNvPr>
          <p:cNvGrpSpPr>
            <a:grpSpLocks/>
          </p:cNvGrpSpPr>
          <p:nvPr/>
        </p:nvGrpSpPr>
        <p:grpSpPr bwMode="auto">
          <a:xfrm>
            <a:off x="10128250" y="1087438"/>
            <a:ext cx="1001713" cy="693737"/>
            <a:chOff x="10286858" y="3324994"/>
            <a:chExt cx="1002585" cy="693802"/>
          </a:xfrm>
        </p:grpSpPr>
        <p:sp>
          <p:nvSpPr>
            <p:cNvPr id="8" name="Freeform: Shape 7">
              <a:extLst>
                <a:ext uri="{FF2B5EF4-FFF2-40B4-BE49-F238E27FC236}">
                  <a16:creationId xmlns:a16="http://schemas.microsoft.com/office/drawing/2014/main" id="{A6A966AC-B3B9-908B-3F36-FE878B661316}"/>
                </a:ext>
              </a:extLst>
            </p:cNvPr>
            <p:cNvSpPr/>
            <p:nvPr/>
          </p:nvSpPr>
          <p:spPr>
            <a:xfrm>
              <a:off x="10286858" y="3324994"/>
              <a:ext cx="495731"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9" name="Freeform: Shape 8">
              <a:extLst>
                <a:ext uri="{FF2B5EF4-FFF2-40B4-BE49-F238E27FC236}">
                  <a16:creationId xmlns:a16="http://schemas.microsoft.com/office/drawing/2014/main" id="{2EC18DCE-C54C-71AC-93FF-9A2A46C2CBCA}"/>
                </a:ext>
              </a:extLst>
            </p:cNvPr>
            <p:cNvSpPr/>
            <p:nvPr/>
          </p:nvSpPr>
          <p:spPr>
            <a:xfrm>
              <a:off x="10793712" y="3324994"/>
              <a:ext cx="495731"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0" name="ninjaOne Logo">
            <a:extLst>
              <a:ext uri="{FF2B5EF4-FFF2-40B4-BE49-F238E27FC236}">
                <a16:creationId xmlns:a16="http://schemas.microsoft.com/office/drawing/2014/main" id="{8F060FFE-18A4-F7E1-8A5E-62E4E278961D}"/>
              </a:ext>
            </a:extLst>
          </p:cNvPr>
          <p:cNvPicPr>
            <a:picLocks noChangeAspect="1"/>
          </p:cNvPicPr>
          <p:nvPr/>
        </p:nvPicPr>
        <p:blipFill>
          <a:blip r:embed="rId3"/>
          <a:stretch>
            <a:fillRect/>
          </a:stretch>
        </p:blipFill>
        <p:spPr>
          <a:xfrm>
            <a:off x="676275" y="3344863"/>
            <a:ext cx="3017838" cy="655637"/>
          </a:xfrm>
          <a:prstGeom prst="rect">
            <a:avLst/>
          </a:prstGeom>
        </p:spPr>
      </p:pic>
      <p:sp>
        <p:nvSpPr>
          <p:cNvPr id="11" name="TextBox 10">
            <a:extLst>
              <a:ext uri="{FF2B5EF4-FFF2-40B4-BE49-F238E27FC236}">
                <a16:creationId xmlns:a16="http://schemas.microsoft.com/office/drawing/2014/main" id="{C1AA4DC8-7568-6381-D7B4-53AB5D1B9D74}"/>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4F8F8"/>
                </a:highlight>
                <a:latin typeface="+mn-lt"/>
              </a:rPr>
              <a:t>© Copyright NinjaOne 2026. CONFIDENTIAL</a:t>
            </a:r>
          </a:p>
        </p:txBody>
      </p:sp>
      <p:sp>
        <p:nvSpPr>
          <p:cNvPr id="3" name="Subtitle 2"/>
          <p:cNvSpPr>
            <a:spLocks noGrp="1"/>
          </p:cNvSpPr>
          <p:nvPr>
            <p:ph type="subTitle" idx="1"/>
          </p:nvPr>
        </p:nvSpPr>
        <p:spPr>
          <a:xfrm>
            <a:off x="676450" y="5704763"/>
            <a:ext cx="4612057" cy="522027"/>
          </a:xfrm>
        </p:spPr>
        <p:txBody>
          <a:bodyPr/>
          <a:lstStyle>
            <a:lvl1pPr marL="0" indent="0" algn="l">
              <a:spcBef>
                <a:spcPts val="600"/>
              </a:spcBef>
              <a:buNone/>
              <a:defRPr sz="1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676449" y="4478558"/>
            <a:ext cx="4612057" cy="1068913"/>
          </a:xfrm>
        </p:spPr>
        <p:txBody>
          <a:bodyPr/>
          <a:lstStyle>
            <a:lvl1pPr algn="l">
              <a:defRPr sz="3200">
                <a:latin typeface="Montserrat Light" pitchFamily="2" charset="0"/>
              </a:defRPr>
            </a:lvl1pPr>
          </a:lstStyle>
          <a:p>
            <a:r>
              <a:rPr lang="en-US"/>
              <a:t>Click to edit Master title style</a:t>
            </a:r>
          </a:p>
        </p:txBody>
      </p:sp>
    </p:spTree>
    <p:extLst>
      <p:ext uri="{BB962C8B-B14F-4D97-AF65-F5344CB8AC3E}">
        <p14:creationId xmlns:p14="http://schemas.microsoft.com/office/powerpoint/2010/main" val="20448207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solidFill>
          <a:srgbClr val="E6EFF3"/>
        </a:soli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A4C40D23-95D8-6333-1D6E-41619A4AF3C7}"/>
              </a:ext>
            </a:extLst>
          </p:cNvPr>
          <p:cNvPicPr/>
          <p:nvPr/>
        </p:nvPicPr>
        <p:blipFill>
          <a:blip r:embed="rId2"/>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9AE5AE20-CD12-0D29-F9CA-BABC4B6A83DE}"/>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A41BD203-EE08-4AF1-AEC7-F36179A29BE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5F5B0212-16FD-4884-E78F-4BC87DABB681}"/>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75EB0974-D215-E1F8-B555-1AAA9438E5DC}"/>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643BD848-C2CD-7B2B-5A07-9E636330FB44}"/>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489D76DF-A401-C6FC-2B52-2E42AF3D8886}"/>
              </a:ext>
            </a:extLst>
          </p:cNvPr>
          <p:cNvPicPr>
            <a:picLocks noChangeAspect="1"/>
          </p:cNvPicPr>
          <p:nvPr/>
        </p:nvPicPr>
        <p:blipFill>
          <a:blip r:embed="rId3"/>
          <a:stretch>
            <a:fillRect/>
          </a:stretch>
        </p:blipFill>
        <p:spPr>
          <a:xfrm>
            <a:off x="7519988" y="1144588"/>
            <a:ext cx="698500" cy="211137"/>
          </a:xfrm>
          <a:prstGeom prst="rect">
            <a:avLst/>
          </a:prstGeom>
        </p:spPr>
      </p:pic>
      <p:sp>
        <p:nvSpPr>
          <p:cNvPr id="11" name="TextBox 10">
            <a:extLst>
              <a:ext uri="{FF2B5EF4-FFF2-40B4-BE49-F238E27FC236}">
                <a16:creationId xmlns:a16="http://schemas.microsoft.com/office/drawing/2014/main" id="{583AE3A5-9770-C577-1ADD-097120E474EA}"/>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lvl1pPr>
          </a:lstStyle>
          <a:p>
            <a:r>
              <a:rPr lang="en-US"/>
              <a:t>Click to edit Master title style</a:t>
            </a:r>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827888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Dark">
    <p:bg>
      <p:bgPr>
        <a:solidFill>
          <a:srgbClr val="09344F"/>
        </a:soli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F188100A-398A-B17D-17F8-E5E11DAAEA3D}"/>
              </a:ext>
            </a:extLst>
          </p:cNvPr>
          <p:cNvPicPr/>
          <p:nvPr/>
        </p:nvPicPr>
        <p:blipFill>
          <a:blip r:embed="rId2">
            <a:alphaModFix amt="20000"/>
          </a:blip>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7A68F655-7D5A-EC43-93D6-29D1C2715299}"/>
              </a:ext>
            </a:extLst>
          </p:cNvPr>
          <p:cNvGrpSpPr/>
          <p:nvPr/>
        </p:nvGrpSpPr>
        <p:grpSpPr>
          <a:xfrm>
            <a:off x="6606240" y="734707"/>
            <a:ext cx="1002585" cy="693802"/>
            <a:chOff x="10286858" y="3324994"/>
            <a:chExt cx="1002585" cy="693802"/>
          </a:xfrm>
          <a:solidFill>
            <a:srgbClr val="F4F8F8">
              <a:alpha val="10196"/>
            </a:srgbClr>
          </a:solidFill>
        </p:grpSpPr>
        <p:sp>
          <p:nvSpPr>
            <p:cNvPr id="6" name="Freeform: Shape 5">
              <a:extLst>
                <a:ext uri="{FF2B5EF4-FFF2-40B4-BE49-F238E27FC236}">
                  <a16:creationId xmlns:a16="http://schemas.microsoft.com/office/drawing/2014/main" id="{1202E211-63AB-3058-3661-A6D06FCB95C4}"/>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48A6A5F1-256D-2843-2B3A-D31E8E606FD3}"/>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ECC6D9DA-27D3-41A5-EB61-3AAD028C2E50}"/>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81E94A28-C9DB-8001-5B75-54310597386A}"/>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36D8188A-B708-890B-5A40-A40E3C151189}"/>
              </a:ext>
            </a:extLst>
          </p:cNvPr>
          <p:cNvPicPr>
            <a:picLocks noChangeAspect="1"/>
          </p:cNvPicPr>
          <p:nvPr/>
        </p:nvPicPr>
        <p:blipFill>
          <a:blip r:embed="rId3"/>
          <a:stretch>
            <a:fillRect/>
          </a:stretch>
        </p:blipFill>
        <p:spPr>
          <a:xfrm>
            <a:off x="7519988" y="1144588"/>
            <a:ext cx="698500" cy="211137"/>
          </a:xfrm>
          <a:prstGeom prst="rect">
            <a:avLst/>
          </a:prstGeom>
        </p:spPr>
      </p:pic>
      <p:pic>
        <p:nvPicPr>
          <p:cNvPr id="11" name="ninjaOne Logo">
            <a:extLst>
              <a:ext uri="{FF2B5EF4-FFF2-40B4-BE49-F238E27FC236}">
                <a16:creationId xmlns:a16="http://schemas.microsoft.com/office/drawing/2014/main" id="{E07DFA88-EBC9-1E35-7FA7-797E808032B0}"/>
              </a:ext>
            </a:extLst>
          </p:cNvPr>
          <p:cNvPicPr>
            <a:picLocks noChangeAspect="1"/>
          </p:cNvPicPr>
          <p:nvPr/>
        </p:nvPicPr>
        <p:blipFill>
          <a:blip r:embed="rId4"/>
          <a:stretch>
            <a:fillRect/>
          </a:stretch>
        </p:blipFill>
        <p:spPr>
          <a:xfrm>
            <a:off x="11023600" y="319088"/>
            <a:ext cx="847725" cy="182562"/>
          </a:xfrm>
          <a:prstGeom prst="rect">
            <a:avLst/>
          </a:prstGeom>
        </p:spPr>
      </p:pic>
      <p:sp>
        <p:nvSpPr>
          <p:cNvPr id="12" name="TextBox 11">
            <a:extLst>
              <a:ext uri="{FF2B5EF4-FFF2-40B4-BE49-F238E27FC236}">
                <a16:creationId xmlns:a16="http://schemas.microsoft.com/office/drawing/2014/main" id="{2A0298A5-75EE-39AE-6976-CBA6706704D7}"/>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solidFill>
                  <a:schemeClr val="bg1"/>
                </a:solidFill>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484467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Green Gradient">
    <p:bg>
      <p:bgPr>
        <a:gradFill rotWithShape="1">
          <a:gsLst>
            <a:gs pos="0">
              <a:srgbClr val="04FF88"/>
            </a:gs>
            <a:gs pos="100000">
              <a:srgbClr val="55EBFF">
                <a:alpha val="79999"/>
              </a:srgbClr>
            </a:gs>
          </a:gsLst>
          <a:lin ang="10800000" scaled="1"/>
        </a:gra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602CD76F-87F6-D378-265F-B10DE67DD52F}"/>
              </a:ext>
            </a:extLst>
          </p:cNvPr>
          <p:cNvPicPr/>
          <p:nvPr/>
        </p:nvPicPr>
        <p:blipFill>
          <a:blip r:embed="rId2"/>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326CBB8F-D97A-72A6-7558-79201182E292}"/>
              </a:ext>
            </a:extLst>
          </p:cNvPr>
          <p:cNvGrpSpPr/>
          <p:nvPr/>
        </p:nvGrpSpPr>
        <p:grpSpPr>
          <a:xfrm>
            <a:off x="6606240" y="734707"/>
            <a:ext cx="1002585" cy="693802"/>
            <a:chOff x="10286858" y="3324994"/>
            <a:chExt cx="1002585" cy="693802"/>
          </a:xfrm>
          <a:solidFill>
            <a:schemeClr val="bg1">
              <a:alpha val="45000"/>
            </a:schemeClr>
          </a:solidFill>
        </p:grpSpPr>
        <p:sp>
          <p:nvSpPr>
            <p:cNvPr id="6" name="Freeform: Shape 5">
              <a:extLst>
                <a:ext uri="{FF2B5EF4-FFF2-40B4-BE49-F238E27FC236}">
                  <a16:creationId xmlns:a16="http://schemas.microsoft.com/office/drawing/2014/main" id="{76158FB0-B73F-2BF8-1B8B-AFD1167F54D5}"/>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E3872F26-118B-BEB5-E6BD-FAC6B10D3233}"/>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D2CC0BDC-4B74-43DB-136F-0C708ADF0D64}"/>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008D350F-9B0E-CCFC-6F32-F244F5605CCF}"/>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79A51630-ED5F-265A-CE8B-90E54193890D}"/>
              </a:ext>
            </a:extLst>
          </p:cNvPr>
          <p:cNvPicPr>
            <a:picLocks noChangeAspect="1"/>
          </p:cNvPicPr>
          <p:nvPr/>
        </p:nvPicPr>
        <p:blipFill>
          <a:blip r:embed="rId3"/>
          <a:stretch>
            <a:fillRect/>
          </a:stretch>
        </p:blipFill>
        <p:spPr>
          <a:xfrm>
            <a:off x="7519988" y="1144588"/>
            <a:ext cx="698500" cy="211137"/>
          </a:xfrm>
          <a:prstGeom prst="rect">
            <a:avLst/>
          </a:prstGeom>
        </p:spPr>
      </p:pic>
      <p:sp>
        <p:nvSpPr>
          <p:cNvPr id="11" name="TextBox 10">
            <a:extLst>
              <a:ext uri="{FF2B5EF4-FFF2-40B4-BE49-F238E27FC236}">
                <a16:creationId xmlns:a16="http://schemas.microsoft.com/office/drawing/2014/main" id="{03F6166A-C6AC-6CD5-4A78-66A4660614D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76859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Green Gradient">
    <p:bg>
      <p:bgPr>
        <a:gradFill rotWithShape="1">
          <a:gsLst>
            <a:gs pos="0">
              <a:srgbClr val="04FF88"/>
            </a:gs>
            <a:gs pos="100000">
              <a:srgbClr val="55EBFF">
                <a:alpha val="79999"/>
              </a:srgbClr>
            </a:gs>
          </a:gsLst>
          <a:lin ang="10800000" scaled="1"/>
        </a:gradFill>
        <a:effectLst/>
      </p:bgPr>
    </p:bg>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602CD76F-87F6-D378-265F-B10DE67DD52F}"/>
              </a:ext>
            </a:extLst>
          </p:cNvPr>
          <p:cNvPicPr/>
          <p:nvPr/>
        </p:nvPicPr>
        <p:blipFill>
          <a:blip r:embed="rId2"/>
          <a:srcRect l="14778"/>
          <a:stretch/>
        </p:blipFill>
        <p:spPr>
          <a:xfrm>
            <a:off x="0" y="0"/>
            <a:ext cx="5846763" cy="2174875"/>
          </a:xfrm>
          <a:prstGeom prst="rect">
            <a:avLst/>
          </a:prstGeom>
        </p:spPr>
      </p:pic>
      <p:grpSp>
        <p:nvGrpSpPr>
          <p:cNvPr id="5" name="Green Arrows">
            <a:extLst>
              <a:ext uri="{FF2B5EF4-FFF2-40B4-BE49-F238E27FC236}">
                <a16:creationId xmlns:a16="http://schemas.microsoft.com/office/drawing/2014/main" id="{326CBB8F-D97A-72A6-7558-79201182E292}"/>
              </a:ext>
            </a:extLst>
          </p:cNvPr>
          <p:cNvGrpSpPr/>
          <p:nvPr/>
        </p:nvGrpSpPr>
        <p:grpSpPr>
          <a:xfrm>
            <a:off x="6606240" y="734707"/>
            <a:ext cx="1002585" cy="693802"/>
            <a:chOff x="10286858" y="3324994"/>
            <a:chExt cx="1002585" cy="693802"/>
          </a:xfrm>
          <a:solidFill>
            <a:schemeClr val="bg1">
              <a:alpha val="45000"/>
            </a:schemeClr>
          </a:solidFill>
        </p:grpSpPr>
        <p:sp>
          <p:nvSpPr>
            <p:cNvPr id="6" name="Freeform: Shape 5">
              <a:extLst>
                <a:ext uri="{FF2B5EF4-FFF2-40B4-BE49-F238E27FC236}">
                  <a16:creationId xmlns:a16="http://schemas.microsoft.com/office/drawing/2014/main" id="{76158FB0-B73F-2BF8-1B8B-AFD1167F54D5}"/>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E3872F26-118B-BEB5-E6BD-FAC6B10D3233}"/>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11">
            <a:extLst>
              <a:ext uri="{FF2B5EF4-FFF2-40B4-BE49-F238E27FC236}">
                <a16:creationId xmlns:a16="http://schemas.microsoft.com/office/drawing/2014/main" id="{D2CC0BDC-4B74-43DB-136F-0C708ADF0D64}"/>
              </a:ext>
            </a:extLst>
          </p:cNvPr>
          <p:cNvPicPr>
            <a:picLocks noChangeAspect="1"/>
          </p:cNvPicPr>
          <p:nvPr/>
        </p:nvPicPr>
        <p:blipFill>
          <a:blip r:embed="rId3"/>
          <a:stretch>
            <a:fillRect/>
          </a:stretch>
        </p:blipFill>
        <p:spPr>
          <a:xfrm>
            <a:off x="1020763" y="0"/>
            <a:ext cx="698500" cy="209550"/>
          </a:xfrm>
          <a:prstGeom prst="rect">
            <a:avLst/>
          </a:prstGeom>
        </p:spPr>
      </p:pic>
      <p:pic>
        <p:nvPicPr>
          <p:cNvPr id="9" name="Graphic 12">
            <a:extLst>
              <a:ext uri="{FF2B5EF4-FFF2-40B4-BE49-F238E27FC236}">
                <a16:creationId xmlns:a16="http://schemas.microsoft.com/office/drawing/2014/main" id="{008D350F-9B0E-CCFC-6F32-F244F5605CCF}"/>
              </a:ext>
            </a:extLst>
          </p:cNvPr>
          <p:cNvPicPr>
            <a:picLocks noChangeAspect="1"/>
          </p:cNvPicPr>
          <p:nvPr/>
        </p:nvPicPr>
        <p:blipFill>
          <a:blip r:embed="rId3"/>
          <a:stretch>
            <a:fillRect/>
          </a:stretch>
        </p:blipFill>
        <p:spPr>
          <a:xfrm>
            <a:off x="10240963" y="6648450"/>
            <a:ext cx="698500" cy="209550"/>
          </a:xfrm>
          <a:prstGeom prst="rect">
            <a:avLst/>
          </a:prstGeom>
        </p:spPr>
      </p:pic>
      <p:pic>
        <p:nvPicPr>
          <p:cNvPr id="10" name="Graphic 13">
            <a:extLst>
              <a:ext uri="{FF2B5EF4-FFF2-40B4-BE49-F238E27FC236}">
                <a16:creationId xmlns:a16="http://schemas.microsoft.com/office/drawing/2014/main" id="{79A51630-ED5F-265A-CE8B-90E54193890D}"/>
              </a:ext>
            </a:extLst>
          </p:cNvPr>
          <p:cNvPicPr>
            <a:picLocks noChangeAspect="1"/>
          </p:cNvPicPr>
          <p:nvPr/>
        </p:nvPicPr>
        <p:blipFill>
          <a:blip r:embed="rId3"/>
          <a:stretch>
            <a:fillRect/>
          </a:stretch>
        </p:blipFill>
        <p:spPr>
          <a:xfrm>
            <a:off x="7519988" y="1144588"/>
            <a:ext cx="698500" cy="211137"/>
          </a:xfrm>
          <a:prstGeom prst="rect">
            <a:avLst/>
          </a:prstGeom>
        </p:spPr>
      </p:pic>
      <p:sp>
        <p:nvSpPr>
          <p:cNvPr id="11" name="TextBox 10">
            <a:extLst>
              <a:ext uri="{FF2B5EF4-FFF2-40B4-BE49-F238E27FC236}">
                <a16:creationId xmlns:a16="http://schemas.microsoft.com/office/drawing/2014/main" id="{03F6166A-C6AC-6CD5-4A78-66A4660614D6}"/>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1709738"/>
            <a:ext cx="10737851" cy="2852737"/>
          </a:xfrm>
        </p:spPr>
        <p:txBody>
          <a:bodyPr bIns="182880"/>
          <a:lstStyle>
            <a:lvl1pPr>
              <a:defRPr sz="60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609599" y="4601495"/>
            <a:ext cx="10737851"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780945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tion Header Gray Pattern">
    <p:spTree>
      <p:nvGrpSpPr>
        <p:cNvPr id="1" name=""/>
        <p:cNvGrpSpPr/>
        <p:nvPr/>
      </p:nvGrpSpPr>
      <p:grpSpPr>
        <a:xfrm>
          <a:off x="0" y="0"/>
          <a:ext cx="0" cy="0"/>
          <a:chOff x="0" y="0"/>
          <a:chExt cx="0" cy="0"/>
        </a:xfrm>
      </p:grpSpPr>
      <p:sp>
        <p:nvSpPr>
          <p:cNvPr id="4" name="Master Logo Mask" hidden="1">
            <a:extLst>
              <a:ext uri="{FF2B5EF4-FFF2-40B4-BE49-F238E27FC236}">
                <a16:creationId xmlns:a16="http://schemas.microsoft.com/office/drawing/2014/main" id="{D7672944-0B9D-45D3-C3BD-14B0B34FA07D}"/>
              </a:ext>
            </a:extLst>
          </p:cNvPr>
          <p:cNvSpPr/>
          <p:nvPr/>
        </p:nvSpPr>
        <p:spPr>
          <a:xfrm>
            <a:off x="0" y="0"/>
            <a:ext cx="12192000" cy="6858000"/>
          </a:xfrm>
          <a:prstGeom prst="rect">
            <a:avLst/>
          </a:prstGeom>
          <a:solidFill>
            <a:srgbClr val="F4F8F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attern BG">
            <a:extLst>
              <a:ext uri="{FF2B5EF4-FFF2-40B4-BE49-F238E27FC236}">
                <a16:creationId xmlns:a16="http://schemas.microsoft.com/office/drawing/2014/main" id="{2ABC3962-5004-BE49-B943-70BAA8C8B9D0}"/>
              </a:ext>
            </a:extLst>
          </p:cNvPr>
          <p:cNvPicPr/>
          <p:nvPr/>
        </p:nvPicPr>
        <p:blipFill rotWithShape="1">
          <a:blip r:embed="rId2"/>
          <a:srcRect l="6102" t="19771" r="11193" b="12379"/>
          <a:stretch/>
        </p:blipFill>
        <p:spPr>
          <a:xfrm>
            <a:off x="0" y="0"/>
            <a:ext cx="12192000" cy="6858000"/>
          </a:xfrm>
          <a:prstGeom prst="rect">
            <a:avLst/>
          </a:prstGeom>
        </p:spPr>
      </p:pic>
      <p:pic>
        <p:nvPicPr>
          <p:cNvPr id="6" name="Green Lines">
            <a:extLst>
              <a:ext uri="{FF2B5EF4-FFF2-40B4-BE49-F238E27FC236}">
                <a16:creationId xmlns:a16="http://schemas.microsoft.com/office/drawing/2014/main" id="{40C4852B-E8EC-5A4D-9B63-4335903D630C}"/>
              </a:ext>
            </a:extLst>
          </p:cNvPr>
          <p:cNvPicPr/>
          <p:nvPr/>
        </p:nvPicPr>
        <p:blipFill>
          <a:blip r:embed="rId3"/>
          <a:stretch>
            <a:fillRect/>
          </a:stretch>
        </p:blipFill>
        <p:spPr>
          <a:xfrm>
            <a:off x="609600" y="6648450"/>
            <a:ext cx="698500" cy="209550"/>
          </a:xfrm>
          <a:prstGeom prst="rect">
            <a:avLst/>
          </a:prstGeom>
        </p:spPr>
      </p:pic>
      <p:sp>
        <p:nvSpPr>
          <p:cNvPr id="7" name="TextBox 6">
            <a:extLst>
              <a:ext uri="{FF2B5EF4-FFF2-40B4-BE49-F238E27FC236}">
                <a16:creationId xmlns:a16="http://schemas.microsoft.com/office/drawing/2014/main" id="{5EFBA34B-E5FA-45ED-0993-58ED0FF7BD9E}"/>
              </a:ext>
            </a:extLst>
          </p:cNvPr>
          <p:cNvSpPr txBox="1"/>
          <p:nvPr/>
        </p:nvSpPr>
        <p:spPr>
          <a:xfrm rot="16200000">
            <a:off x="10839309" y="5546425"/>
            <a:ext cx="1880643" cy="184666"/>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highlight>
                  <a:srgbClr val="FFFFFF"/>
                </a:highlight>
                <a:latin typeface="+mn-lt"/>
              </a:rPr>
              <a:t>© Copyright NinjaOne 2026. CONFIDENTIAL</a:t>
            </a:r>
          </a:p>
        </p:txBody>
      </p:sp>
      <p:sp>
        <p:nvSpPr>
          <p:cNvPr id="2" name="Title 1"/>
          <p:cNvSpPr>
            <a:spLocks noGrp="1"/>
          </p:cNvSpPr>
          <p:nvPr>
            <p:ph type="title"/>
          </p:nvPr>
        </p:nvSpPr>
        <p:spPr>
          <a:xfrm>
            <a:off x="609599" y="2551471"/>
            <a:ext cx="5864943" cy="248064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09599" y="5032111"/>
            <a:ext cx="5864943" cy="1057539"/>
          </a:xfrm>
        </p:spPr>
        <p:txBody>
          <a:bodyPr tIns="182880"/>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682341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Shor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08C42-612B-4112-CF76-B78EE5F67D7F}"/>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grpSp>
        <p:nvGrpSpPr>
          <p:cNvPr id="3" name="Group 8">
            <a:extLst>
              <a:ext uri="{FF2B5EF4-FFF2-40B4-BE49-F238E27FC236}">
                <a16:creationId xmlns:a16="http://schemas.microsoft.com/office/drawing/2014/main" id="{DA8571DE-70AF-A5BC-AD41-20FCCE2ADE61}"/>
              </a:ext>
            </a:extLst>
          </p:cNvPr>
          <p:cNvGrpSpPr>
            <a:grpSpLocks/>
          </p:cNvGrpSpPr>
          <p:nvPr/>
        </p:nvGrpSpPr>
        <p:grpSpPr bwMode="auto">
          <a:xfrm>
            <a:off x="9693275" y="5233988"/>
            <a:ext cx="1657350" cy="695325"/>
            <a:chOff x="6606240" y="734707"/>
            <a:chExt cx="1657499" cy="693802"/>
          </a:xfrm>
        </p:grpSpPr>
        <p:grpSp>
          <p:nvGrpSpPr>
            <p:cNvPr id="4" name="Green Arrows">
              <a:extLst>
                <a:ext uri="{FF2B5EF4-FFF2-40B4-BE49-F238E27FC236}">
                  <a16:creationId xmlns:a16="http://schemas.microsoft.com/office/drawing/2014/main" id="{5D5FBF75-CF98-5116-C89E-E7A9A69B1FF6}"/>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915DDE3B-190B-2B5D-6E04-C1F65E15B9F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E5A6875-733F-EDE4-6A92-1EB8276A3464}"/>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10">
              <a:extLst>
                <a:ext uri="{FF2B5EF4-FFF2-40B4-BE49-F238E27FC236}">
                  <a16:creationId xmlns:a16="http://schemas.microsoft.com/office/drawing/2014/main" id="{CEF33756-B8D0-FB30-BD59-1A9DD42B9D58}"/>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3">
            <a:extLst>
              <a:ext uri="{FF2B5EF4-FFF2-40B4-BE49-F238E27FC236}">
                <a16:creationId xmlns:a16="http://schemas.microsoft.com/office/drawing/2014/main" id="{0959D186-F8D8-3DEB-F293-5A588BFDCF84}"/>
              </a:ext>
            </a:extLst>
          </p:cNvPr>
          <p:cNvPicPr/>
          <p:nvPr/>
        </p:nvPicPr>
        <p:blipFill>
          <a:blip r:embed="rId3"/>
          <a:srcRect l="14778"/>
          <a:stretch/>
        </p:blipFill>
        <p:spPr>
          <a:xfrm>
            <a:off x="0" y="0"/>
            <a:ext cx="4471988" cy="1663700"/>
          </a:xfrm>
          <a:prstGeom prst="rect">
            <a:avLst/>
          </a:prstGeom>
        </p:spPr>
      </p:pic>
      <p:pic>
        <p:nvPicPr>
          <p:cNvPr id="9" name="Graphic 14">
            <a:extLst>
              <a:ext uri="{FF2B5EF4-FFF2-40B4-BE49-F238E27FC236}">
                <a16:creationId xmlns:a16="http://schemas.microsoft.com/office/drawing/2014/main" id="{8EF20516-3FDD-5AD6-2784-027DA6463EFE}"/>
              </a:ext>
            </a:extLst>
          </p:cNvPr>
          <p:cNvPicPr>
            <a:picLocks noChangeAspect="1"/>
          </p:cNvPicPr>
          <p:nvPr/>
        </p:nvPicPr>
        <p:blipFill>
          <a:blip r:embed="rId2"/>
          <a:stretch>
            <a:fillRect/>
          </a:stretch>
        </p:blipFill>
        <p:spPr>
          <a:xfrm>
            <a:off x="3060700" y="1558925"/>
            <a:ext cx="698500" cy="209550"/>
          </a:xfrm>
          <a:prstGeom prst="rect">
            <a:avLst/>
          </a:prstGeom>
        </p:spPr>
      </p:pic>
      <p:sp>
        <p:nvSpPr>
          <p:cNvPr id="17" name="Table Placeholder 16"/>
          <p:cNvSpPr>
            <a:spLocks noGrp="1"/>
          </p:cNvSpPr>
          <p:nvPr>
            <p:ph type="tbl" sz="quarter" idx="13"/>
          </p:nvPr>
        </p:nvSpPr>
        <p:spPr>
          <a:xfrm>
            <a:off x="5589002" y="1768336"/>
            <a:ext cx="5602287" cy="3698443"/>
          </a:xfrm>
        </p:spPr>
        <p:txBody>
          <a:bodyPr rtlCol="0">
            <a:noAutofit/>
          </a:bodyPr>
          <a:lstStyle/>
          <a:p>
            <a:pPr lvl="0"/>
            <a:endParaRPr lang="en-US" noProof="0"/>
          </a:p>
        </p:txBody>
      </p:sp>
      <p:sp>
        <p:nvSpPr>
          <p:cNvPr id="12" name="Title 1"/>
          <p:cNvSpPr>
            <a:spLocks noGrp="1"/>
          </p:cNvSpPr>
          <p:nvPr>
            <p:ph type="title" hasCustomPrompt="1"/>
          </p:nvPr>
        </p:nvSpPr>
        <p:spPr>
          <a:xfrm>
            <a:off x="1361099" y="1956262"/>
            <a:ext cx="3759542" cy="2959472"/>
          </a:xfrm>
        </p:spPr>
        <p:txBody>
          <a:bodyPr rtlCol="0" anchor="t">
            <a:noAutofit/>
          </a:bodyPr>
          <a:lstStyle>
            <a:lvl1pPr>
              <a:defRPr lang="en-US" sz="6600" dirty="0">
                <a:latin typeface="+mn-lt"/>
              </a:defRPr>
            </a:lvl1pPr>
          </a:lstStyle>
          <a:p>
            <a:pPr lvl="0"/>
            <a:r>
              <a:rPr lang="en-US"/>
              <a:t>Agenda or TOC</a:t>
            </a:r>
          </a:p>
        </p:txBody>
      </p:sp>
      <p:sp>
        <p:nvSpPr>
          <p:cNvPr id="10" name="Date Placeholder 1">
            <a:extLst>
              <a:ext uri="{FF2B5EF4-FFF2-40B4-BE49-F238E27FC236}">
                <a16:creationId xmlns:a16="http://schemas.microsoft.com/office/drawing/2014/main" id="{8807410C-3187-AB77-81ED-67CB9FCA84CB}"/>
              </a:ext>
            </a:extLst>
          </p:cNvPr>
          <p:cNvSpPr>
            <a:spLocks noGrp="1"/>
          </p:cNvSpPr>
          <p:nvPr>
            <p:ph type="dt" sz="half" idx="14"/>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76F0D616-7225-84FD-0FBD-2E40B2E27859}"/>
              </a:ext>
            </a:extLst>
          </p:cNvPr>
          <p:cNvSpPr>
            <a:spLocks noGrp="1"/>
          </p:cNvSpPr>
          <p:nvPr>
            <p:ph type="sldNum" sz="quarter" idx="15"/>
          </p:nvPr>
        </p:nvSpPr>
        <p:spPr/>
        <p:txBody>
          <a:bodyPr/>
          <a:lstStyle>
            <a:lvl1pPr>
              <a:defRPr/>
            </a:lvl1pPr>
          </a:lstStyle>
          <a:p>
            <a:pPr>
              <a:defRPr/>
            </a:pPr>
            <a:fld id="{097F382C-DF42-4F12-A596-7D4AFB914AB9}" type="slidenum">
              <a:rPr lang="en-US"/>
              <a:pPr>
                <a:defRPr/>
              </a:pPr>
              <a:t>‹#›</a:t>
            </a:fld>
            <a:endParaRPr lang="en-US"/>
          </a:p>
        </p:txBody>
      </p:sp>
    </p:spTree>
    <p:extLst>
      <p:ext uri="{BB962C8B-B14F-4D97-AF65-F5344CB8AC3E}">
        <p14:creationId xmlns:p14="http://schemas.microsoft.com/office/powerpoint/2010/main" val="1122654358"/>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Lo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08C42-612B-4112-CF76-B78EE5F67D7F}"/>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grpSp>
        <p:nvGrpSpPr>
          <p:cNvPr id="3" name="Group 8">
            <a:extLst>
              <a:ext uri="{FF2B5EF4-FFF2-40B4-BE49-F238E27FC236}">
                <a16:creationId xmlns:a16="http://schemas.microsoft.com/office/drawing/2014/main" id="{DA8571DE-70AF-A5BC-AD41-20FCCE2ADE61}"/>
              </a:ext>
            </a:extLst>
          </p:cNvPr>
          <p:cNvGrpSpPr>
            <a:grpSpLocks/>
          </p:cNvGrpSpPr>
          <p:nvPr/>
        </p:nvGrpSpPr>
        <p:grpSpPr bwMode="auto">
          <a:xfrm>
            <a:off x="9693275" y="2108409"/>
            <a:ext cx="1657350" cy="695325"/>
            <a:chOff x="6606240" y="734707"/>
            <a:chExt cx="1657499" cy="693802"/>
          </a:xfrm>
        </p:grpSpPr>
        <p:grpSp>
          <p:nvGrpSpPr>
            <p:cNvPr id="4" name="Green Arrows">
              <a:extLst>
                <a:ext uri="{FF2B5EF4-FFF2-40B4-BE49-F238E27FC236}">
                  <a16:creationId xmlns:a16="http://schemas.microsoft.com/office/drawing/2014/main" id="{5D5FBF75-CF98-5116-C89E-E7A9A69B1FF6}"/>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915DDE3B-190B-2B5D-6E04-C1F65E15B9F8}"/>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E5A6875-733F-EDE4-6A92-1EB8276A3464}"/>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10">
              <a:extLst>
                <a:ext uri="{FF2B5EF4-FFF2-40B4-BE49-F238E27FC236}">
                  <a16:creationId xmlns:a16="http://schemas.microsoft.com/office/drawing/2014/main" id="{CEF33756-B8D0-FB30-BD59-1A9DD42B9D58}"/>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3">
            <a:extLst>
              <a:ext uri="{FF2B5EF4-FFF2-40B4-BE49-F238E27FC236}">
                <a16:creationId xmlns:a16="http://schemas.microsoft.com/office/drawing/2014/main" id="{0959D186-F8D8-3DEB-F293-5A588BFDCF84}"/>
              </a:ext>
            </a:extLst>
          </p:cNvPr>
          <p:cNvPicPr/>
          <p:nvPr/>
        </p:nvPicPr>
        <p:blipFill>
          <a:blip r:embed="rId3"/>
          <a:srcRect l="14778"/>
          <a:stretch/>
        </p:blipFill>
        <p:spPr>
          <a:xfrm>
            <a:off x="0" y="0"/>
            <a:ext cx="4062153" cy="1511230"/>
          </a:xfrm>
          <a:prstGeom prst="rect">
            <a:avLst/>
          </a:prstGeom>
        </p:spPr>
      </p:pic>
      <p:pic>
        <p:nvPicPr>
          <p:cNvPr id="9" name="Graphic 14">
            <a:extLst>
              <a:ext uri="{FF2B5EF4-FFF2-40B4-BE49-F238E27FC236}">
                <a16:creationId xmlns:a16="http://schemas.microsoft.com/office/drawing/2014/main" id="{8EF20516-3FDD-5AD6-2784-027DA6463EFE}"/>
              </a:ext>
            </a:extLst>
          </p:cNvPr>
          <p:cNvPicPr>
            <a:picLocks noChangeAspect="1"/>
          </p:cNvPicPr>
          <p:nvPr/>
        </p:nvPicPr>
        <p:blipFill>
          <a:blip r:embed="rId2"/>
          <a:stretch>
            <a:fillRect/>
          </a:stretch>
        </p:blipFill>
        <p:spPr>
          <a:xfrm>
            <a:off x="3459711" y="896086"/>
            <a:ext cx="698500" cy="209550"/>
          </a:xfrm>
          <a:prstGeom prst="rect">
            <a:avLst/>
          </a:prstGeom>
        </p:spPr>
      </p:pic>
      <p:sp>
        <p:nvSpPr>
          <p:cNvPr id="17" name="Table Placeholder 16"/>
          <p:cNvSpPr>
            <a:spLocks noGrp="1"/>
          </p:cNvSpPr>
          <p:nvPr>
            <p:ph type="tbl" sz="quarter" idx="13"/>
          </p:nvPr>
        </p:nvSpPr>
        <p:spPr>
          <a:xfrm>
            <a:off x="609600" y="2877234"/>
            <a:ext cx="5170929" cy="3312978"/>
          </a:xfrm>
        </p:spPr>
        <p:txBody>
          <a:bodyPr rtlCol="0">
            <a:noAutofit/>
          </a:bodyPr>
          <a:lstStyle/>
          <a:p>
            <a:pPr lvl="0"/>
            <a:endParaRPr lang="en-US" noProof="0"/>
          </a:p>
        </p:txBody>
      </p:sp>
      <p:sp>
        <p:nvSpPr>
          <p:cNvPr id="10" name="Date Placeholder 1">
            <a:extLst>
              <a:ext uri="{FF2B5EF4-FFF2-40B4-BE49-F238E27FC236}">
                <a16:creationId xmlns:a16="http://schemas.microsoft.com/office/drawing/2014/main" id="{8807410C-3187-AB77-81ED-67CB9FCA84CB}"/>
              </a:ext>
            </a:extLst>
          </p:cNvPr>
          <p:cNvSpPr>
            <a:spLocks noGrp="1"/>
          </p:cNvSpPr>
          <p:nvPr>
            <p:ph type="dt" sz="half" idx="14"/>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76F0D616-7225-84FD-0FBD-2E40B2E27859}"/>
              </a:ext>
            </a:extLst>
          </p:cNvPr>
          <p:cNvSpPr>
            <a:spLocks noGrp="1"/>
          </p:cNvSpPr>
          <p:nvPr>
            <p:ph type="sldNum" sz="quarter" idx="15"/>
          </p:nvPr>
        </p:nvSpPr>
        <p:spPr/>
        <p:txBody>
          <a:bodyPr/>
          <a:lstStyle>
            <a:lvl1pPr>
              <a:defRPr/>
            </a:lvl1pPr>
          </a:lstStyle>
          <a:p>
            <a:pPr>
              <a:defRPr/>
            </a:pPr>
            <a:fld id="{097F382C-DF42-4F12-A596-7D4AFB914AB9}" type="slidenum">
              <a:rPr lang="en-US"/>
              <a:pPr>
                <a:defRPr/>
              </a:pPr>
              <a:t>‹#›</a:t>
            </a:fld>
            <a:endParaRPr lang="en-US"/>
          </a:p>
        </p:txBody>
      </p:sp>
      <p:sp>
        <p:nvSpPr>
          <p:cNvPr id="13" name="Table Placeholder 16">
            <a:extLst>
              <a:ext uri="{FF2B5EF4-FFF2-40B4-BE49-F238E27FC236}">
                <a16:creationId xmlns:a16="http://schemas.microsoft.com/office/drawing/2014/main" id="{2F0A6084-AC3F-E8D9-50BA-49D13BC8889C}"/>
              </a:ext>
            </a:extLst>
          </p:cNvPr>
          <p:cNvSpPr>
            <a:spLocks noGrp="1"/>
          </p:cNvSpPr>
          <p:nvPr>
            <p:ph type="tbl" sz="quarter" idx="16"/>
          </p:nvPr>
        </p:nvSpPr>
        <p:spPr>
          <a:xfrm>
            <a:off x="6172760" y="2877234"/>
            <a:ext cx="5170929" cy="3312978"/>
          </a:xfrm>
        </p:spPr>
        <p:txBody>
          <a:bodyPr rtlCol="0">
            <a:noAutofit/>
          </a:bodyPr>
          <a:lstStyle/>
          <a:p>
            <a:pPr lvl="0"/>
            <a:endParaRPr lang="en-US" noProof="0"/>
          </a:p>
        </p:txBody>
      </p:sp>
      <p:sp>
        <p:nvSpPr>
          <p:cNvPr id="15" name="Title 1">
            <a:extLst>
              <a:ext uri="{FF2B5EF4-FFF2-40B4-BE49-F238E27FC236}">
                <a16:creationId xmlns:a16="http://schemas.microsoft.com/office/drawing/2014/main" id="{331BB3BA-EB25-58A7-5976-462F8719B389}"/>
              </a:ext>
            </a:extLst>
          </p:cNvPr>
          <p:cNvSpPr>
            <a:spLocks noGrp="1"/>
          </p:cNvSpPr>
          <p:nvPr>
            <p:ph type="title" hasCustomPrompt="1"/>
          </p:nvPr>
        </p:nvSpPr>
        <p:spPr>
          <a:xfrm>
            <a:off x="599527" y="1459028"/>
            <a:ext cx="9093748" cy="920971"/>
          </a:xfrm>
        </p:spPr>
        <p:txBody>
          <a:bodyPr rtlCol="0" anchor="t">
            <a:noAutofit/>
          </a:bodyPr>
          <a:lstStyle>
            <a:lvl1pPr>
              <a:defRPr lang="en-US" sz="6600" dirty="0">
                <a:latin typeface="+mn-lt"/>
              </a:defRPr>
            </a:lvl1pPr>
          </a:lstStyle>
          <a:p>
            <a:pPr lvl="0"/>
            <a:r>
              <a:rPr lang="en-US"/>
              <a:t>Agenda or TOC</a:t>
            </a:r>
          </a:p>
        </p:txBody>
      </p:sp>
    </p:spTree>
    <p:extLst>
      <p:ext uri="{BB962C8B-B14F-4D97-AF65-F5344CB8AC3E}">
        <p14:creationId xmlns:p14="http://schemas.microsoft.com/office/powerpoint/2010/main" val="3626858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peaker 1">
    <p:bg>
      <p:bgPr>
        <a:solidFill>
          <a:srgbClr val="E6EFF3"/>
        </a:soli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E467371-1545-AE24-B3BD-62A61FB5B786}"/>
              </a:ext>
            </a:extLst>
          </p:cNvPr>
          <p:cNvGrpSpPr>
            <a:grpSpLocks/>
          </p:cNvGrpSpPr>
          <p:nvPr/>
        </p:nvGrpSpPr>
        <p:grpSpPr bwMode="auto">
          <a:xfrm>
            <a:off x="5994400" y="4732338"/>
            <a:ext cx="1658938" cy="693737"/>
            <a:chOff x="6606240" y="734707"/>
            <a:chExt cx="1657499" cy="693802"/>
          </a:xfrm>
        </p:grpSpPr>
        <p:grpSp>
          <p:nvGrpSpPr>
            <p:cNvPr id="3" name="Green Arrows">
              <a:extLst>
                <a:ext uri="{FF2B5EF4-FFF2-40B4-BE49-F238E27FC236}">
                  <a16:creationId xmlns:a16="http://schemas.microsoft.com/office/drawing/2014/main" id="{99308B1C-282D-21A7-13D1-9E32CD2BB90C}"/>
                </a:ext>
              </a:extLst>
            </p:cNvPr>
            <p:cNvGrpSpPr/>
            <p:nvPr/>
          </p:nvGrpSpPr>
          <p:grpSpPr>
            <a:xfrm>
              <a:off x="6606240" y="734707"/>
              <a:ext cx="1002585" cy="693802"/>
              <a:chOff x="10286858" y="3324994"/>
              <a:chExt cx="1002585" cy="693802"/>
            </a:xfrm>
            <a:solidFill>
              <a:srgbClr val="F4F8F8"/>
            </a:solidFill>
          </p:grpSpPr>
          <p:sp>
            <p:nvSpPr>
              <p:cNvPr id="5" name="Freeform: Shape 4">
                <a:extLst>
                  <a:ext uri="{FF2B5EF4-FFF2-40B4-BE49-F238E27FC236}">
                    <a16:creationId xmlns:a16="http://schemas.microsoft.com/office/drawing/2014/main" id="{13B2142E-BEE1-CE0D-1AFA-06B2E1585EC2}"/>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6" name="Freeform: Shape 5">
                <a:extLst>
                  <a:ext uri="{FF2B5EF4-FFF2-40B4-BE49-F238E27FC236}">
                    <a16:creationId xmlns:a16="http://schemas.microsoft.com/office/drawing/2014/main" id="{44F9EBF0-1849-4397-98D0-BAA6B3B16E3D}"/>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4" name="Graphic 9">
              <a:extLst>
                <a:ext uri="{FF2B5EF4-FFF2-40B4-BE49-F238E27FC236}">
                  <a16:creationId xmlns:a16="http://schemas.microsoft.com/office/drawing/2014/main" id="{8BEB6848-8D8B-5B31-2E23-485C4CD5587D}"/>
                </a:ext>
              </a:extLst>
            </p:cNvPr>
            <p:cNvPicPr>
              <a:picLocks noChangeAspect="1"/>
            </p:cNvPicPr>
            <p:nvPr/>
          </p:nvPicPr>
          <p:blipFill>
            <a:blip r:embed="rId2"/>
            <a:stretch>
              <a:fillRect/>
            </a:stretch>
          </p:blipFill>
          <p:spPr>
            <a:xfrm>
              <a:off x="7565503" y="1092467"/>
              <a:ext cx="698236" cy="210312"/>
            </a:xfrm>
            <a:prstGeom prst="rect">
              <a:avLst/>
            </a:prstGeom>
          </p:spPr>
        </p:pic>
      </p:grpSp>
      <p:grpSp>
        <p:nvGrpSpPr>
          <p:cNvPr id="9" name="Green Arrows">
            <a:extLst>
              <a:ext uri="{FF2B5EF4-FFF2-40B4-BE49-F238E27FC236}">
                <a16:creationId xmlns:a16="http://schemas.microsoft.com/office/drawing/2014/main" id="{C6F8F8B0-887A-3413-4945-CC662BC1E5EB}"/>
              </a:ext>
            </a:extLst>
          </p:cNvPr>
          <p:cNvGrpSpPr>
            <a:grpSpLocks/>
          </p:cNvGrpSpPr>
          <p:nvPr/>
        </p:nvGrpSpPr>
        <p:grpSpPr bwMode="auto">
          <a:xfrm>
            <a:off x="5994400" y="2484438"/>
            <a:ext cx="303213" cy="211137"/>
            <a:chOff x="10286858" y="3324994"/>
            <a:chExt cx="1002585" cy="693802"/>
          </a:xfrm>
        </p:grpSpPr>
        <p:sp>
          <p:nvSpPr>
            <p:cNvPr id="10" name="Freeform: Shape 9">
              <a:extLst>
                <a:ext uri="{FF2B5EF4-FFF2-40B4-BE49-F238E27FC236}">
                  <a16:creationId xmlns:a16="http://schemas.microsoft.com/office/drawing/2014/main" id="{C1D1B0D9-5AF3-524E-08DD-91EF0F284C65}"/>
                </a:ext>
              </a:extLst>
            </p:cNvPr>
            <p:cNvSpPr/>
            <p:nvPr/>
          </p:nvSpPr>
          <p:spPr>
            <a:xfrm>
              <a:off x="10286858"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1" name="Freeform: Shape 10">
              <a:extLst>
                <a:ext uri="{FF2B5EF4-FFF2-40B4-BE49-F238E27FC236}">
                  <a16:creationId xmlns:a16="http://schemas.microsoft.com/office/drawing/2014/main" id="{0790BECA-8ECA-B9A4-6269-7EC8BD8AB01C}"/>
                </a:ext>
              </a:extLst>
            </p:cNvPr>
            <p:cNvSpPr/>
            <p:nvPr/>
          </p:nvSpPr>
          <p:spPr>
            <a:xfrm>
              <a:off x="10790774"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2" name="Graphic 15">
            <a:extLst>
              <a:ext uri="{FF2B5EF4-FFF2-40B4-BE49-F238E27FC236}">
                <a16:creationId xmlns:a16="http://schemas.microsoft.com/office/drawing/2014/main" id="{0C21EFB2-7A0A-4D69-529B-282C1EE8FD6F}"/>
              </a:ext>
            </a:extLst>
          </p:cNvPr>
          <p:cNvPicPr/>
          <p:nvPr/>
        </p:nvPicPr>
        <p:blipFill>
          <a:blip r:embed="rId3"/>
          <a:srcRect l="14778"/>
          <a:stretch/>
        </p:blipFill>
        <p:spPr>
          <a:xfrm>
            <a:off x="0" y="0"/>
            <a:ext cx="4471988" cy="1663700"/>
          </a:xfrm>
          <a:prstGeom prst="rect">
            <a:avLst/>
          </a:prstGeom>
        </p:spPr>
      </p:pic>
      <p:pic>
        <p:nvPicPr>
          <p:cNvPr id="13" name="Graphic 16">
            <a:extLst>
              <a:ext uri="{FF2B5EF4-FFF2-40B4-BE49-F238E27FC236}">
                <a16:creationId xmlns:a16="http://schemas.microsoft.com/office/drawing/2014/main" id="{C672A8C4-DF3E-3E2C-F6E4-BEC0E8920AFB}"/>
              </a:ext>
            </a:extLst>
          </p:cNvPr>
          <p:cNvPicPr>
            <a:picLocks noChangeAspect="1"/>
          </p:cNvPicPr>
          <p:nvPr/>
        </p:nvPicPr>
        <p:blipFill>
          <a:blip r:embed="rId2"/>
          <a:stretch>
            <a:fillRect/>
          </a:stretch>
        </p:blipFill>
        <p:spPr>
          <a:xfrm>
            <a:off x="1852613" y="1358900"/>
            <a:ext cx="698500" cy="209550"/>
          </a:xfrm>
          <a:prstGeom prst="rect">
            <a:avLst/>
          </a:prstGeom>
        </p:spPr>
      </p:pic>
      <p:sp>
        <p:nvSpPr>
          <p:cNvPr id="7" name="Subtitle 2"/>
          <p:cNvSpPr>
            <a:spLocks noGrp="1"/>
          </p:cNvSpPr>
          <p:nvPr>
            <p:ph type="subTitle" idx="1"/>
          </p:nvPr>
        </p:nvSpPr>
        <p:spPr>
          <a:xfrm>
            <a:off x="5995049" y="3676148"/>
            <a:ext cx="4282257" cy="942905"/>
          </a:xfrm>
        </p:spPr>
        <p:txBody>
          <a:bodyPr tIns="137160"/>
          <a:lstStyle>
            <a:lvl1pPr marL="0" indent="0" algn="l">
              <a:spcBef>
                <a:spcPts val="600"/>
              </a:spcBef>
              <a:spcAft>
                <a:spcPts val="600"/>
              </a:spcAft>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Google Shape;511;p9"/>
          <p:cNvSpPr>
            <a:spLocks noGrp="1"/>
          </p:cNvSpPr>
          <p:nvPr>
            <p:ph type="pic" idx="3"/>
          </p:nvPr>
        </p:nvSpPr>
        <p:spPr>
          <a:xfrm>
            <a:off x="2202286" y="1778347"/>
            <a:ext cx="3291840" cy="329184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4" name="Title 1"/>
          <p:cNvSpPr>
            <a:spLocks noGrp="1"/>
          </p:cNvSpPr>
          <p:nvPr>
            <p:ph type="ctrTitle"/>
          </p:nvPr>
        </p:nvSpPr>
        <p:spPr>
          <a:xfrm>
            <a:off x="5995049" y="2587830"/>
            <a:ext cx="4282257" cy="1068913"/>
          </a:xfrm>
        </p:spPr>
        <p:txBody>
          <a:bodyPr tIns="0" bIns="91440"/>
          <a:lstStyle>
            <a:lvl1pPr algn="l">
              <a:defRPr sz="2800">
                <a:latin typeface="Montserrat SemiBold" pitchFamily="2" charset="0"/>
              </a:defRPr>
            </a:lvl1pPr>
          </a:lstStyle>
          <a:p>
            <a:r>
              <a:rPr lang="en-US"/>
              <a:t>Click to edit Master title style</a:t>
            </a:r>
          </a:p>
        </p:txBody>
      </p:sp>
    </p:spTree>
    <p:extLst>
      <p:ext uri="{BB962C8B-B14F-4D97-AF65-F5344CB8AC3E}">
        <p14:creationId xmlns:p14="http://schemas.microsoft.com/office/powerpoint/2010/main" val="42694886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peaker Two">
    <p:bg>
      <p:bgPr>
        <a:solidFill>
          <a:srgbClr val="E6EFF3"/>
        </a:solidFill>
        <a:effectLst/>
      </p:bgPr>
    </p:bg>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85E38158-8CFE-9121-68A5-7BE9B4161572}"/>
              </a:ext>
            </a:extLst>
          </p:cNvPr>
          <p:cNvGrpSpPr>
            <a:grpSpLocks/>
          </p:cNvGrpSpPr>
          <p:nvPr/>
        </p:nvGrpSpPr>
        <p:grpSpPr bwMode="auto">
          <a:xfrm>
            <a:off x="5108575" y="4175125"/>
            <a:ext cx="1657350" cy="693738"/>
            <a:chOff x="6606240" y="734707"/>
            <a:chExt cx="1657499" cy="693802"/>
          </a:xfrm>
        </p:grpSpPr>
        <p:grpSp>
          <p:nvGrpSpPr>
            <p:cNvPr id="4" name="Green Arrows">
              <a:extLst>
                <a:ext uri="{FF2B5EF4-FFF2-40B4-BE49-F238E27FC236}">
                  <a16:creationId xmlns:a16="http://schemas.microsoft.com/office/drawing/2014/main" id="{8B6B26F4-7EB5-6302-7AC3-393598C75FC8}"/>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78222815-5F09-E493-CD05-CFB363FAA0E5}"/>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3D2A958-872E-717E-4AE6-7583A6248FBE}"/>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9">
              <a:extLst>
                <a:ext uri="{FF2B5EF4-FFF2-40B4-BE49-F238E27FC236}">
                  <a16:creationId xmlns:a16="http://schemas.microsoft.com/office/drawing/2014/main" id="{58EC48FA-56B5-5314-1298-F8DDB40EEDEB}"/>
                </a:ext>
              </a:extLst>
            </p:cNvPr>
            <p:cNvPicPr>
              <a:picLocks noChangeAspect="1"/>
            </p:cNvPicPr>
            <p:nvPr/>
          </p:nvPicPr>
          <p:blipFill>
            <a:blip r:embed="rId2"/>
            <a:stretch>
              <a:fillRect/>
            </a:stretch>
          </p:blipFill>
          <p:spPr>
            <a:xfrm>
              <a:off x="7565503" y="1092467"/>
              <a:ext cx="698236" cy="210312"/>
            </a:xfrm>
            <a:prstGeom prst="rect">
              <a:avLst/>
            </a:prstGeom>
          </p:spPr>
        </p:pic>
      </p:grpSp>
      <p:grpSp>
        <p:nvGrpSpPr>
          <p:cNvPr id="8" name="Green Arrows">
            <a:extLst>
              <a:ext uri="{FF2B5EF4-FFF2-40B4-BE49-F238E27FC236}">
                <a16:creationId xmlns:a16="http://schemas.microsoft.com/office/drawing/2014/main" id="{591CCADF-64C2-05A8-E71C-4D5929A7D932}"/>
              </a:ext>
            </a:extLst>
          </p:cNvPr>
          <p:cNvGrpSpPr>
            <a:grpSpLocks/>
          </p:cNvGrpSpPr>
          <p:nvPr/>
        </p:nvGrpSpPr>
        <p:grpSpPr bwMode="auto">
          <a:xfrm>
            <a:off x="10240963" y="2168525"/>
            <a:ext cx="304800" cy="211138"/>
            <a:chOff x="10286858" y="3324994"/>
            <a:chExt cx="1002585" cy="693802"/>
          </a:xfrm>
        </p:grpSpPr>
        <p:sp>
          <p:nvSpPr>
            <p:cNvPr id="9" name="Freeform: Shape 8">
              <a:extLst>
                <a:ext uri="{FF2B5EF4-FFF2-40B4-BE49-F238E27FC236}">
                  <a16:creationId xmlns:a16="http://schemas.microsoft.com/office/drawing/2014/main" id="{953CDE76-5F1E-1EC9-1062-3A486B1AAA36}"/>
                </a:ext>
              </a:extLst>
            </p:cNvPr>
            <p:cNvSpPr/>
            <p:nvPr/>
          </p:nvSpPr>
          <p:spPr>
            <a:xfrm>
              <a:off x="10286858" y="3324994"/>
              <a:ext cx="4960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3A7E935C-08CB-3102-269F-61667A1D042C}"/>
                </a:ext>
              </a:extLst>
            </p:cNvPr>
            <p:cNvSpPr/>
            <p:nvPr/>
          </p:nvSpPr>
          <p:spPr>
            <a:xfrm>
              <a:off x="10793371" y="3324994"/>
              <a:ext cx="496072"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11" name="Graphic 15">
            <a:extLst>
              <a:ext uri="{FF2B5EF4-FFF2-40B4-BE49-F238E27FC236}">
                <a16:creationId xmlns:a16="http://schemas.microsoft.com/office/drawing/2014/main" id="{8A009EE6-8F9A-C349-277B-2F7C54449860}"/>
              </a:ext>
            </a:extLst>
          </p:cNvPr>
          <p:cNvPicPr/>
          <p:nvPr/>
        </p:nvPicPr>
        <p:blipFill>
          <a:blip r:embed="rId3"/>
          <a:srcRect l="14778"/>
          <a:stretch/>
        </p:blipFill>
        <p:spPr>
          <a:xfrm>
            <a:off x="0" y="0"/>
            <a:ext cx="4471988" cy="1663700"/>
          </a:xfrm>
          <a:prstGeom prst="rect">
            <a:avLst/>
          </a:prstGeom>
        </p:spPr>
      </p:pic>
      <p:pic>
        <p:nvPicPr>
          <p:cNvPr id="12" name="Graphic 16">
            <a:extLst>
              <a:ext uri="{FF2B5EF4-FFF2-40B4-BE49-F238E27FC236}">
                <a16:creationId xmlns:a16="http://schemas.microsoft.com/office/drawing/2014/main" id="{19F9DF8D-F01F-F1AE-9516-D5D846EBFABA}"/>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3" name="Graphic 17">
            <a:extLst>
              <a:ext uri="{FF2B5EF4-FFF2-40B4-BE49-F238E27FC236}">
                <a16:creationId xmlns:a16="http://schemas.microsoft.com/office/drawing/2014/main" id="{20CB9371-B737-B6D9-C715-D320D20132E3}"/>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4" name="Graphic 18">
            <a:extLst>
              <a:ext uri="{FF2B5EF4-FFF2-40B4-BE49-F238E27FC236}">
                <a16:creationId xmlns:a16="http://schemas.microsoft.com/office/drawing/2014/main" id="{FE4A3061-67DC-6A60-E5AA-BE474B4C276F}"/>
              </a:ext>
            </a:extLst>
          </p:cNvPr>
          <p:cNvPicPr>
            <a:picLocks noChangeAspect="1"/>
          </p:cNvPicPr>
          <p:nvPr/>
        </p:nvPicPr>
        <p:blipFill>
          <a:blip r:embed="rId2"/>
          <a:stretch>
            <a:fillRect/>
          </a:stretch>
        </p:blipFill>
        <p:spPr>
          <a:xfrm>
            <a:off x="7588250" y="6648450"/>
            <a:ext cx="698500" cy="209550"/>
          </a:xfrm>
          <a:prstGeom prst="rect">
            <a:avLst/>
          </a:prstGeom>
        </p:spPr>
      </p:pic>
      <p:sp>
        <p:nvSpPr>
          <p:cNvPr id="2" name="Google Shape;511;p9"/>
          <p:cNvSpPr>
            <a:spLocks noGrp="1"/>
          </p:cNvSpPr>
          <p:nvPr>
            <p:ph type="pic" idx="3"/>
          </p:nvPr>
        </p:nvSpPr>
        <p:spPr>
          <a:xfrm>
            <a:off x="2202286"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5" name="Google Shape;511;p9"/>
          <p:cNvSpPr>
            <a:spLocks noGrp="1"/>
          </p:cNvSpPr>
          <p:nvPr>
            <p:ph type="pic" idx="13"/>
          </p:nvPr>
        </p:nvSpPr>
        <p:spPr>
          <a:xfrm>
            <a:off x="7245534"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29" name="Header 1"/>
          <p:cNvSpPr>
            <a:spLocks noGrp="1"/>
          </p:cNvSpPr>
          <p:nvPr>
            <p:ph type="body" idx="14"/>
          </p:nvPr>
        </p:nvSpPr>
        <p:spPr>
          <a:xfrm>
            <a:off x="2202286"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1"/>
          <p:cNvSpPr>
            <a:spLocks noGrp="1"/>
          </p:cNvSpPr>
          <p:nvPr>
            <p:ph type="body" idx="15"/>
          </p:nvPr>
        </p:nvSpPr>
        <p:spPr>
          <a:xfrm>
            <a:off x="2202286"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Header 1"/>
          <p:cNvSpPr>
            <a:spLocks noGrp="1"/>
          </p:cNvSpPr>
          <p:nvPr>
            <p:ph type="body" idx="16"/>
          </p:nvPr>
        </p:nvSpPr>
        <p:spPr>
          <a:xfrm>
            <a:off x="7245534"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1"/>
          <p:cNvSpPr>
            <a:spLocks noGrp="1"/>
          </p:cNvSpPr>
          <p:nvPr>
            <p:ph type="body" idx="17"/>
          </p:nvPr>
        </p:nvSpPr>
        <p:spPr>
          <a:xfrm>
            <a:off x="7245534"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235723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peaker Three">
    <p:bg>
      <p:bgPr>
        <a:solidFill>
          <a:srgbClr val="E6EFF3"/>
        </a:solidFill>
        <a:effectLst/>
      </p:bgPr>
    </p:bg>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2780546F-271E-A9B8-3FCA-5459D114EBD1}"/>
              </a:ext>
            </a:extLst>
          </p:cNvPr>
          <p:cNvGrpSpPr>
            <a:grpSpLocks/>
          </p:cNvGrpSpPr>
          <p:nvPr/>
        </p:nvGrpSpPr>
        <p:grpSpPr bwMode="auto">
          <a:xfrm>
            <a:off x="9251950" y="6164263"/>
            <a:ext cx="1657350" cy="693737"/>
            <a:chOff x="6606240" y="734707"/>
            <a:chExt cx="1657499" cy="693802"/>
          </a:xfrm>
        </p:grpSpPr>
        <p:grpSp>
          <p:nvGrpSpPr>
            <p:cNvPr id="4" name="Green Arrows">
              <a:extLst>
                <a:ext uri="{FF2B5EF4-FFF2-40B4-BE49-F238E27FC236}">
                  <a16:creationId xmlns:a16="http://schemas.microsoft.com/office/drawing/2014/main" id="{C729FFA5-2D46-F07E-DBBB-95EF56F3334B}"/>
                </a:ext>
              </a:extLst>
            </p:cNvPr>
            <p:cNvGrpSpPr/>
            <p:nvPr/>
          </p:nvGrpSpPr>
          <p:grpSpPr>
            <a:xfrm>
              <a:off x="6606240" y="734707"/>
              <a:ext cx="1002585" cy="693802"/>
              <a:chOff x="10286858" y="3324994"/>
              <a:chExt cx="1002585" cy="693802"/>
            </a:xfrm>
            <a:solidFill>
              <a:srgbClr val="F4F8F8"/>
            </a:solidFill>
          </p:grpSpPr>
          <p:sp>
            <p:nvSpPr>
              <p:cNvPr id="6" name="Freeform: Shape 5">
                <a:extLst>
                  <a:ext uri="{FF2B5EF4-FFF2-40B4-BE49-F238E27FC236}">
                    <a16:creationId xmlns:a16="http://schemas.microsoft.com/office/drawing/2014/main" id="{D3B5B0EB-BD7C-89D2-BFF3-20C2A6B02F3D}"/>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746D288C-EA3E-71A4-9315-92D03A6DF102}"/>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5" name="Graphic 9">
              <a:extLst>
                <a:ext uri="{FF2B5EF4-FFF2-40B4-BE49-F238E27FC236}">
                  <a16:creationId xmlns:a16="http://schemas.microsoft.com/office/drawing/2014/main" id="{7D6F8AB7-8B4D-2639-0DC4-36744E9361A5}"/>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8" name="Graphic 12">
            <a:extLst>
              <a:ext uri="{FF2B5EF4-FFF2-40B4-BE49-F238E27FC236}">
                <a16:creationId xmlns:a16="http://schemas.microsoft.com/office/drawing/2014/main" id="{323D8D85-6A81-ED4C-0A0E-8A894E91DC7F}"/>
              </a:ext>
            </a:extLst>
          </p:cNvPr>
          <p:cNvPicPr/>
          <p:nvPr/>
        </p:nvPicPr>
        <p:blipFill>
          <a:blip r:embed="rId3"/>
          <a:srcRect l="14778"/>
          <a:stretch/>
        </p:blipFill>
        <p:spPr>
          <a:xfrm>
            <a:off x="0" y="0"/>
            <a:ext cx="4471988" cy="1663700"/>
          </a:xfrm>
          <a:prstGeom prst="rect">
            <a:avLst/>
          </a:prstGeom>
        </p:spPr>
      </p:pic>
      <p:pic>
        <p:nvPicPr>
          <p:cNvPr id="9" name="Graphic 13">
            <a:extLst>
              <a:ext uri="{FF2B5EF4-FFF2-40B4-BE49-F238E27FC236}">
                <a16:creationId xmlns:a16="http://schemas.microsoft.com/office/drawing/2014/main" id="{665A01A7-3773-9347-0F52-CFAE224B3621}"/>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0" name="Graphic 14">
            <a:extLst>
              <a:ext uri="{FF2B5EF4-FFF2-40B4-BE49-F238E27FC236}">
                <a16:creationId xmlns:a16="http://schemas.microsoft.com/office/drawing/2014/main" id="{E97AA6B9-6364-4BAF-5878-B86BE217D82B}"/>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1" name="Graphic 15">
            <a:extLst>
              <a:ext uri="{FF2B5EF4-FFF2-40B4-BE49-F238E27FC236}">
                <a16:creationId xmlns:a16="http://schemas.microsoft.com/office/drawing/2014/main" id="{5C852566-483D-0FD6-22FA-9147FA325D14}"/>
              </a:ext>
            </a:extLst>
          </p:cNvPr>
          <p:cNvPicPr>
            <a:picLocks noChangeAspect="1"/>
          </p:cNvPicPr>
          <p:nvPr/>
        </p:nvPicPr>
        <p:blipFill>
          <a:blip r:embed="rId2"/>
          <a:stretch>
            <a:fillRect/>
          </a:stretch>
        </p:blipFill>
        <p:spPr>
          <a:xfrm>
            <a:off x="7588250" y="6648450"/>
            <a:ext cx="698500" cy="209550"/>
          </a:xfrm>
          <a:prstGeom prst="rect">
            <a:avLst/>
          </a:prstGeom>
        </p:spPr>
      </p:pic>
      <p:grpSp>
        <p:nvGrpSpPr>
          <p:cNvPr id="12" name="Group 16">
            <a:extLst>
              <a:ext uri="{FF2B5EF4-FFF2-40B4-BE49-F238E27FC236}">
                <a16:creationId xmlns:a16="http://schemas.microsoft.com/office/drawing/2014/main" id="{013F98FE-BE00-F558-168C-1030476B1398}"/>
              </a:ext>
            </a:extLst>
          </p:cNvPr>
          <p:cNvGrpSpPr>
            <a:grpSpLocks/>
          </p:cNvGrpSpPr>
          <p:nvPr/>
        </p:nvGrpSpPr>
        <p:grpSpPr bwMode="auto">
          <a:xfrm>
            <a:off x="3951288" y="4748213"/>
            <a:ext cx="654050" cy="452437"/>
            <a:chOff x="6824761" y="1457370"/>
            <a:chExt cx="1002585" cy="693802"/>
          </a:xfrm>
        </p:grpSpPr>
        <p:sp>
          <p:nvSpPr>
            <p:cNvPr id="13" name="Freeform: Shape 17">
              <a:extLst>
                <a:ext uri="{FF2B5EF4-FFF2-40B4-BE49-F238E27FC236}">
                  <a16:creationId xmlns:a16="http://schemas.microsoft.com/office/drawing/2014/main" id="{60E41080-A8EC-369F-EA59-9F7A06709F28}"/>
                </a:ext>
              </a:extLst>
            </p:cNvPr>
            <p:cNvSpPr>
              <a:spLocks/>
            </p:cNvSpPr>
            <p:nvPr/>
          </p:nvSpPr>
          <p:spPr bwMode="auto">
            <a:xfrm>
              <a:off x="6824761"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sp>
          <p:nvSpPr>
            <p:cNvPr id="16" name="Freeform: Shape 18">
              <a:extLst>
                <a:ext uri="{FF2B5EF4-FFF2-40B4-BE49-F238E27FC236}">
                  <a16:creationId xmlns:a16="http://schemas.microsoft.com/office/drawing/2014/main" id="{81120025-0DDB-8014-DF27-85EC8F4FDAF9}"/>
                </a:ext>
              </a:extLst>
            </p:cNvPr>
            <p:cNvSpPr>
              <a:spLocks/>
            </p:cNvSpPr>
            <p:nvPr/>
          </p:nvSpPr>
          <p:spPr bwMode="auto">
            <a:xfrm>
              <a:off x="7331090"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grpSp>
      <p:grpSp>
        <p:nvGrpSpPr>
          <p:cNvPr id="17" name="Green Arrows">
            <a:extLst>
              <a:ext uri="{FF2B5EF4-FFF2-40B4-BE49-F238E27FC236}">
                <a16:creationId xmlns:a16="http://schemas.microsoft.com/office/drawing/2014/main" id="{5481F83C-CB97-92ED-6FB0-4294297B28FF}"/>
              </a:ext>
            </a:extLst>
          </p:cNvPr>
          <p:cNvGrpSpPr>
            <a:grpSpLocks/>
          </p:cNvGrpSpPr>
          <p:nvPr/>
        </p:nvGrpSpPr>
        <p:grpSpPr bwMode="auto">
          <a:xfrm>
            <a:off x="7718425" y="2009775"/>
            <a:ext cx="304800" cy="211138"/>
            <a:chOff x="10286858" y="3324994"/>
            <a:chExt cx="1002585" cy="693802"/>
          </a:xfrm>
        </p:grpSpPr>
        <p:sp>
          <p:nvSpPr>
            <p:cNvPr id="18" name="Freeform: Shape 17">
              <a:extLst>
                <a:ext uri="{FF2B5EF4-FFF2-40B4-BE49-F238E27FC236}">
                  <a16:creationId xmlns:a16="http://schemas.microsoft.com/office/drawing/2014/main" id="{00676266-D072-FB0A-A437-204427D7E2FF}"/>
                </a:ext>
              </a:extLst>
            </p:cNvPr>
            <p:cNvSpPr/>
            <p:nvPr/>
          </p:nvSpPr>
          <p:spPr>
            <a:xfrm>
              <a:off x="10286858" y="3324994"/>
              <a:ext cx="496072"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9" name="Freeform: Shape 18">
              <a:extLst>
                <a:ext uri="{FF2B5EF4-FFF2-40B4-BE49-F238E27FC236}">
                  <a16:creationId xmlns:a16="http://schemas.microsoft.com/office/drawing/2014/main" id="{5DAD1C4F-3577-62B5-A0A6-084BB7CF7AF8}"/>
                </a:ext>
              </a:extLst>
            </p:cNvPr>
            <p:cNvSpPr/>
            <p:nvPr/>
          </p:nvSpPr>
          <p:spPr>
            <a:xfrm>
              <a:off x="10793374" y="3324994"/>
              <a:ext cx="4960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sp>
        <p:nvSpPr>
          <p:cNvPr id="2" name="Google Shape;511;p9"/>
          <p:cNvSpPr>
            <a:spLocks noGrp="1"/>
          </p:cNvSpPr>
          <p:nvPr>
            <p:ph type="pic" idx="3"/>
          </p:nvPr>
        </p:nvSpPr>
        <p:spPr>
          <a:xfrm>
            <a:off x="1320194"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5" name="Google Shape;511;p9"/>
          <p:cNvSpPr>
            <a:spLocks noGrp="1"/>
          </p:cNvSpPr>
          <p:nvPr>
            <p:ph type="pic" idx="13"/>
          </p:nvPr>
        </p:nvSpPr>
        <p:spPr>
          <a:xfrm>
            <a:off x="4724400"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4" name="Google Shape;511;p9"/>
          <p:cNvSpPr>
            <a:spLocks noGrp="1"/>
          </p:cNvSpPr>
          <p:nvPr>
            <p:ph type="pic" idx="14"/>
          </p:nvPr>
        </p:nvSpPr>
        <p:spPr>
          <a:xfrm>
            <a:off x="8127880" y="1778347"/>
            <a:ext cx="2743200" cy="274320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24" name="Header 1"/>
          <p:cNvSpPr>
            <a:spLocks noGrp="1"/>
          </p:cNvSpPr>
          <p:nvPr>
            <p:ph type="body" idx="15"/>
          </p:nvPr>
        </p:nvSpPr>
        <p:spPr>
          <a:xfrm>
            <a:off x="1320194"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1"/>
          <p:cNvSpPr>
            <a:spLocks noGrp="1"/>
          </p:cNvSpPr>
          <p:nvPr>
            <p:ph type="body" idx="16"/>
          </p:nvPr>
        </p:nvSpPr>
        <p:spPr>
          <a:xfrm>
            <a:off x="1320194"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Header 1"/>
          <p:cNvSpPr>
            <a:spLocks noGrp="1"/>
          </p:cNvSpPr>
          <p:nvPr>
            <p:ph type="body" idx="17"/>
          </p:nvPr>
        </p:nvSpPr>
        <p:spPr>
          <a:xfrm>
            <a:off x="4724400"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1"/>
          <p:cNvSpPr>
            <a:spLocks noGrp="1"/>
          </p:cNvSpPr>
          <p:nvPr>
            <p:ph type="body" idx="18"/>
          </p:nvPr>
        </p:nvSpPr>
        <p:spPr>
          <a:xfrm>
            <a:off x="4724400"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Header 1"/>
          <p:cNvSpPr>
            <a:spLocks noGrp="1"/>
          </p:cNvSpPr>
          <p:nvPr>
            <p:ph type="body" idx="19"/>
          </p:nvPr>
        </p:nvSpPr>
        <p:spPr>
          <a:xfrm>
            <a:off x="8127880" y="4508480"/>
            <a:ext cx="2743200" cy="590015"/>
          </a:xfrm>
        </p:spPr>
        <p:txBody>
          <a:bodyPr anchor="b"/>
          <a:lstStyle>
            <a:lvl1pPr marL="0" indent="0" algn="ctr" defTabSz="914400" rtl="0" eaLnBrk="1" latinLnBrk="0" hangingPunct="1">
              <a:lnSpc>
                <a:spcPct val="100000"/>
              </a:lnSpc>
              <a:spcBef>
                <a:spcPct val="0"/>
              </a:spcBef>
              <a:buNone/>
              <a:defRPr lang="en-US" sz="18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1"/>
          <p:cNvSpPr>
            <a:spLocks noGrp="1"/>
          </p:cNvSpPr>
          <p:nvPr>
            <p:ph type="body" idx="20"/>
          </p:nvPr>
        </p:nvSpPr>
        <p:spPr>
          <a:xfrm>
            <a:off x="8127880" y="5113244"/>
            <a:ext cx="274320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2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743993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peaker Four">
    <p:bg>
      <p:bgPr>
        <a:solidFill>
          <a:srgbClr val="E6EFF3"/>
        </a:solidFill>
        <a:effectLst/>
      </p:bgPr>
    </p:bg>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8B6B66AF-42AA-F518-3FAC-1C6B20F4B155}"/>
              </a:ext>
            </a:extLst>
          </p:cNvPr>
          <p:cNvGrpSpPr>
            <a:grpSpLocks/>
          </p:cNvGrpSpPr>
          <p:nvPr/>
        </p:nvGrpSpPr>
        <p:grpSpPr bwMode="auto">
          <a:xfrm>
            <a:off x="9251950" y="6164263"/>
            <a:ext cx="1657350" cy="693737"/>
            <a:chOff x="6606240" y="734707"/>
            <a:chExt cx="1657499" cy="693802"/>
          </a:xfrm>
        </p:grpSpPr>
        <p:grpSp>
          <p:nvGrpSpPr>
            <p:cNvPr id="7" name="Green Arrows">
              <a:extLst>
                <a:ext uri="{FF2B5EF4-FFF2-40B4-BE49-F238E27FC236}">
                  <a16:creationId xmlns:a16="http://schemas.microsoft.com/office/drawing/2014/main" id="{DB359126-BF95-3C0A-EBD8-939E043EBBCE}"/>
                </a:ext>
              </a:extLst>
            </p:cNvPr>
            <p:cNvGrpSpPr/>
            <p:nvPr/>
          </p:nvGrpSpPr>
          <p:grpSpPr>
            <a:xfrm>
              <a:off x="6606240" y="734707"/>
              <a:ext cx="1002585" cy="693802"/>
              <a:chOff x="10286858" y="3324994"/>
              <a:chExt cx="1002585" cy="693802"/>
            </a:xfrm>
            <a:solidFill>
              <a:srgbClr val="F4F8F8"/>
            </a:solidFill>
          </p:grpSpPr>
          <p:sp>
            <p:nvSpPr>
              <p:cNvPr id="9" name="Freeform: Shape 8">
                <a:extLst>
                  <a:ext uri="{FF2B5EF4-FFF2-40B4-BE49-F238E27FC236}">
                    <a16:creationId xmlns:a16="http://schemas.microsoft.com/office/drawing/2014/main" id="{5A6A0835-F73F-08F6-45CA-12F79A5F3FDA}"/>
                  </a:ext>
                </a:extLst>
              </p:cNvPr>
              <p:cNvSpPr/>
              <p:nvPr/>
            </p:nvSpPr>
            <p:spPr>
              <a:xfrm>
                <a:off x="10286858"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510BDF7E-F226-AE93-35E3-C0BFDC4419A0}"/>
                  </a:ext>
                </a:extLst>
              </p:cNvPr>
              <p:cNvSpPr/>
              <p:nvPr/>
            </p:nvSpPr>
            <p:spPr>
              <a:xfrm>
                <a:off x="10793187" y="3324994"/>
                <a:ext cx="496256"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grp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pic>
          <p:nvPicPr>
            <p:cNvPr id="8" name="Graphic 9">
              <a:extLst>
                <a:ext uri="{FF2B5EF4-FFF2-40B4-BE49-F238E27FC236}">
                  <a16:creationId xmlns:a16="http://schemas.microsoft.com/office/drawing/2014/main" id="{3231E895-A2F2-C545-ABFA-BBFFF2DBD749}"/>
                </a:ext>
              </a:extLst>
            </p:cNvPr>
            <p:cNvPicPr>
              <a:picLocks noChangeAspect="1"/>
            </p:cNvPicPr>
            <p:nvPr/>
          </p:nvPicPr>
          <p:blipFill>
            <a:blip r:embed="rId2"/>
            <a:stretch>
              <a:fillRect/>
            </a:stretch>
          </p:blipFill>
          <p:spPr>
            <a:xfrm>
              <a:off x="7565503" y="1092467"/>
              <a:ext cx="698236" cy="210312"/>
            </a:xfrm>
            <a:prstGeom prst="rect">
              <a:avLst/>
            </a:prstGeom>
          </p:spPr>
        </p:pic>
      </p:grpSp>
      <p:pic>
        <p:nvPicPr>
          <p:cNvPr id="11" name="Graphic 12">
            <a:extLst>
              <a:ext uri="{FF2B5EF4-FFF2-40B4-BE49-F238E27FC236}">
                <a16:creationId xmlns:a16="http://schemas.microsoft.com/office/drawing/2014/main" id="{20ABD110-0621-8746-24F2-208DB0480D93}"/>
              </a:ext>
            </a:extLst>
          </p:cNvPr>
          <p:cNvPicPr/>
          <p:nvPr/>
        </p:nvPicPr>
        <p:blipFill>
          <a:blip r:embed="rId3"/>
          <a:srcRect l="14778"/>
          <a:stretch/>
        </p:blipFill>
        <p:spPr>
          <a:xfrm>
            <a:off x="0" y="0"/>
            <a:ext cx="4471988" cy="1663700"/>
          </a:xfrm>
          <a:prstGeom prst="rect">
            <a:avLst/>
          </a:prstGeom>
        </p:spPr>
      </p:pic>
      <p:pic>
        <p:nvPicPr>
          <p:cNvPr id="12" name="Graphic 13">
            <a:extLst>
              <a:ext uri="{FF2B5EF4-FFF2-40B4-BE49-F238E27FC236}">
                <a16:creationId xmlns:a16="http://schemas.microsoft.com/office/drawing/2014/main" id="{8DE9494C-7B0F-377B-CCB6-CD7DF4484703}"/>
              </a:ext>
            </a:extLst>
          </p:cNvPr>
          <p:cNvPicPr>
            <a:picLocks noChangeAspect="1"/>
          </p:cNvPicPr>
          <p:nvPr/>
        </p:nvPicPr>
        <p:blipFill>
          <a:blip r:embed="rId2"/>
          <a:stretch>
            <a:fillRect/>
          </a:stretch>
        </p:blipFill>
        <p:spPr>
          <a:xfrm>
            <a:off x="1852613" y="1358900"/>
            <a:ext cx="698500" cy="209550"/>
          </a:xfrm>
          <a:prstGeom prst="rect">
            <a:avLst/>
          </a:prstGeom>
        </p:spPr>
      </p:pic>
      <p:pic>
        <p:nvPicPr>
          <p:cNvPr id="13" name="Graphic 14">
            <a:extLst>
              <a:ext uri="{FF2B5EF4-FFF2-40B4-BE49-F238E27FC236}">
                <a16:creationId xmlns:a16="http://schemas.microsoft.com/office/drawing/2014/main" id="{634DDC7B-BBE4-F466-5A22-D8826EB5B439}"/>
              </a:ext>
            </a:extLst>
          </p:cNvPr>
          <p:cNvPicPr>
            <a:picLocks noChangeAspect="1"/>
          </p:cNvPicPr>
          <p:nvPr/>
        </p:nvPicPr>
        <p:blipFill>
          <a:blip r:embed="rId2"/>
          <a:stretch>
            <a:fillRect/>
          </a:stretch>
        </p:blipFill>
        <p:spPr>
          <a:xfrm>
            <a:off x="862013" y="6648450"/>
            <a:ext cx="698500" cy="209550"/>
          </a:xfrm>
          <a:prstGeom prst="rect">
            <a:avLst/>
          </a:prstGeom>
        </p:spPr>
      </p:pic>
      <p:pic>
        <p:nvPicPr>
          <p:cNvPr id="16" name="Graphic 15">
            <a:extLst>
              <a:ext uri="{FF2B5EF4-FFF2-40B4-BE49-F238E27FC236}">
                <a16:creationId xmlns:a16="http://schemas.microsoft.com/office/drawing/2014/main" id="{4340A220-80F8-ABDD-8106-2542C86A5644}"/>
              </a:ext>
            </a:extLst>
          </p:cNvPr>
          <p:cNvPicPr>
            <a:picLocks noChangeAspect="1"/>
          </p:cNvPicPr>
          <p:nvPr/>
        </p:nvPicPr>
        <p:blipFill>
          <a:blip r:embed="rId2"/>
          <a:stretch>
            <a:fillRect/>
          </a:stretch>
        </p:blipFill>
        <p:spPr>
          <a:xfrm>
            <a:off x="7588250" y="6648450"/>
            <a:ext cx="698500" cy="209550"/>
          </a:xfrm>
          <a:prstGeom prst="rect">
            <a:avLst/>
          </a:prstGeom>
        </p:spPr>
      </p:pic>
      <p:grpSp>
        <p:nvGrpSpPr>
          <p:cNvPr id="17" name="Group 16">
            <a:extLst>
              <a:ext uri="{FF2B5EF4-FFF2-40B4-BE49-F238E27FC236}">
                <a16:creationId xmlns:a16="http://schemas.microsoft.com/office/drawing/2014/main" id="{D72EAC4B-0C44-ACFE-9CF9-92C2C5ED7417}"/>
              </a:ext>
            </a:extLst>
          </p:cNvPr>
          <p:cNvGrpSpPr>
            <a:grpSpLocks/>
          </p:cNvGrpSpPr>
          <p:nvPr/>
        </p:nvGrpSpPr>
        <p:grpSpPr bwMode="auto">
          <a:xfrm>
            <a:off x="3341688" y="5294313"/>
            <a:ext cx="654050" cy="452437"/>
            <a:chOff x="6824761" y="1457370"/>
            <a:chExt cx="1002585" cy="693802"/>
          </a:xfrm>
        </p:grpSpPr>
        <p:sp>
          <p:nvSpPr>
            <p:cNvPr id="18" name="Freeform: Shape 17">
              <a:extLst>
                <a:ext uri="{FF2B5EF4-FFF2-40B4-BE49-F238E27FC236}">
                  <a16:creationId xmlns:a16="http://schemas.microsoft.com/office/drawing/2014/main" id="{91923848-F530-73BF-FDD0-C8BA32CBB37B}"/>
                </a:ext>
              </a:extLst>
            </p:cNvPr>
            <p:cNvSpPr>
              <a:spLocks/>
            </p:cNvSpPr>
            <p:nvPr/>
          </p:nvSpPr>
          <p:spPr bwMode="auto">
            <a:xfrm>
              <a:off x="6824761"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sp>
          <p:nvSpPr>
            <p:cNvPr id="19" name="Freeform: Shape 18">
              <a:extLst>
                <a:ext uri="{FF2B5EF4-FFF2-40B4-BE49-F238E27FC236}">
                  <a16:creationId xmlns:a16="http://schemas.microsoft.com/office/drawing/2014/main" id="{8A377EB5-246A-5653-7C51-549A8A35534C}"/>
                </a:ext>
              </a:extLst>
            </p:cNvPr>
            <p:cNvSpPr>
              <a:spLocks/>
            </p:cNvSpPr>
            <p:nvPr/>
          </p:nvSpPr>
          <p:spPr bwMode="auto">
            <a:xfrm>
              <a:off x="7331090" y="1457370"/>
              <a:ext cx="496256" cy="693802"/>
            </a:xfrm>
            <a:custGeom>
              <a:avLst/>
              <a:gdLst>
                <a:gd name="T0" fmla="*/ 0 w 496256"/>
                <a:gd name="T1" fmla="*/ 0 h 693802"/>
                <a:gd name="T2" fmla="*/ 240898 w 496256"/>
                <a:gd name="T3" fmla="*/ 0 h 693802"/>
                <a:gd name="T4" fmla="*/ 496255 w 496256"/>
                <a:gd name="T5" fmla="*/ 346901 h 693802"/>
                <a:gd name="T6" fmla="*/ 496256 w 496256"/>
                <a:gd name="T7" fmla="*/ 346901 h 693802"/>
                <a:gd name="T8" fmla="*/ 496256 w 496256"/>
                <a:gd name="T9" fmla="*/ 346902 h 693802"/>
                <a:gd name="T10" fmla="*/ 496256 w 496256"/>
                <a:gd name="T11" fmla="*/ 346902 h 693802"/>
                <a:gd name="T12" fmla="*/ 496255 w 496256"/>
                <a:gd name="T13" fmla="*/ 346902 h 693802"/>
                <a:gd name="T14" fmla="*/ 240898 w 496256"/>
                <a:gd name="T15" fmla="*/ 693802 h 693802"/>
                <a:gd name="T16" fmla="*/ 0 w 496256"/>
                <a:gd name="T17" fmla="*/ 693802 h 693802"/>
                <a:gd name="T18" fmla="*/ 255351 w 496256"/>
                <a:gd name="T19" fmla="*/ 346902 h 693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256" h="693802">
                  <a:moveTo>
                    <a:pt x="0" y="0"/>
                  </a:moveTo>
                  <a:lnTo>
                    <a:pt x="240898" y="0"/>
                  </a:lnTo>
                  <a:lnTo>
                    <a:pt x="496255" y="346901"/>
                  </a:lnTo>
                  <a:lnTo>
                    <a:pt x="496256" y="346901"/>
                  </a:lnTo>
                  <a:lnTo>
                    <a:pt x="496256" y="346902"/>
                  </a:lnTo>
                  <a:lnTo>
                    <a:pt x="496255" y="346902"/>
                  </a:lnTo>
                  <a:lnTo>
                    <a:pt x="240898" y="693802"/>
                  </a:lnTo>
                  <a:lnTo>
                    <a:pt x="0" y="693802"/>
                  </a:lnTo>
                  <a:lnTo>
                    <a:pt x="255351" y="346902"/>
                  </a:lnTo>
                  <a:lnTo>
                    <a:pt x="0" y="0"/>
                  </a:lnTo>
                  <a:close/>
                </a:path>
              </a:pathLst>
            </a:custGeom>
            <a:solidFill>
              <a:srgbClr val="F4F8F8"/>
            </a:solidFill>
            <a:ln>
              <a:noFill/>
            </a:ln>
            <a:extLst>
              <a:ext uri="{91240B29-F687-4F45-9708-019B960494DF}">
                <a14:hiddenLine xmlns:a14="http://schemas.microsoft.com/office/drawing/2010/main" w="650" cap="flat">
                  <a:solidFill>
                    <a:srgbClr val="000000"/>
                  </a:solidFill>
                  <a:prstDash val="solid"/>
                  <a:miter lim="800000"/>
                  <a:headEnd/>
                  <a:tailEnd/>
                </a14:hiddenLine>
              </a:ext>
            </a:extLst>
          </p:spPr>
          <p:txBody>
            <a:bodyPr anchor="ctr"/>
            <a:lstStyle/>
            <a:p>
              <a:endParaRPr lang="en-US"/>
            </a:p>
          </p:txBody>
        </p:sp>
      </p:grpSp>
      <p:grpSp>
        <p:nvGrpSpPr>
          <p:cNvPr id="20" name="Green Arrows">
            <a:extLst>
              <a:ext uri="{FF2B5EF4-FFF2-40B4-BE49-F238E27FC236}">
                <a16:creationId xmlns:a16="http://schemas.microsoft.com/office/drawing/2014/main" id="{B4BE0406-6D01-8950-5688-F9BB57709495}"/>
              </a:ext>
            </a:extLst>
          </p:cNvPr>
          <p:cNvGrpSpPr>
            <a:grpSpLocks/>
          </p:cNvGrpSpPr>
          <p:nvPr/>
        </p:nvGrpSpPr>
        <p:grpSpPr bwMode="auto">
          <a:xfrm>
            <a:off x="11033125" y="1479550"/>
            <a:ext cx="303213" cy="209550"/>
            <a:chOff x="10286858" y="3324994"/>
            <a:chExt cx="1002585" cy="693802"/>
          </a:xfrm>
        </p:grpSpPr>
        <p:sp>
          <p:nvSpPr>
            <p:cNvPr id="21" name="Freeform: Shape 20">
              <a:extLst>
                <a:ext uri="{FF2B5EF4-FFF2-40B4-BE49-F238E27FC236}">
                  <a16:creationId xmlns:a16="http://schemas.microsoft.com/office/drawing/2014/main" id="{C90438F3-2D3F-B8F5-2817-F02C8AB3EADC}"/>
                </a:ext>
              </a:extLst>
            </p:cNvPr>
            <p:cNvSpPr/>
            <p:nvPr/>
          </p:nvSpPr>
          <p:spPr>
            <a:xfrm>
              <a:off x="10286858"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2" name="Freeform: Shape 21">
              <a:extLst>
                <a:ext uri="{FF2B5EF4-FFF2-40B4-BE49-F238E27FC236}">
                  <a16:creationId xmlns:a16="http://schemas.microsoft.com/office/drawing/2014/main" id="{8ED57C0F-2F3B-D6AC-80DE-2F4DEDC9263C}"/>
                </a:ext>
              </a:extLst>
            </p:cNvPr>
            <p:cNvSpPr/>
            <p:nvPr/>
          </p:nvSpPr>
          <p:spPr>
            <a:xfrm>
              <a:off x="10790774" y="3324994"/>
              <a:ext cx="498669" cy="693802"/>
            </a:xfrm>
            <a:custGeom>
              <a:avLst/>
              <a:gdLst>
                <a:gd name="connsiteX0" fmla="*/ 0 w 496256"/>
                <a:gd name="connsiteY0" fmla="*/ 0 h 693802"/>
                <a:gd name="connsiteX1" fmla="*/ 240898 w 496256"/>
                <a:gd name="connsiteY1" fmla="*/ 0 h 693802"/>
                <a:gd name="connsiteX2" fmla="*/ 496255 w 496256"/>
                <a:gd name="connsiteY2" fmla="*/ 346901 h 693802"/>
                <a:gd name="connsiteX3" fmla="*/ 496256 w 496256"/>
                <a:gd name="connsiteY3" fmla="*/ 346901 h 693802"/>
                <a:gd name="connsiteX4" fmla="*/ 496256 w 496256"/>
                <a:gd name="connsiteY4" fmla="*/ 346902 h 693802"/>
                <a:gd name="connsiteX5" fmla="*/ 496256 w 496256"/>
                <a:gd name="connsiteY5" fmla="*/ 346902 h 693802"/>
                <a:gd name="connsiteX6" fmla="*/ 496255 w 496256"/>
                <a:gd name="connsiteY6" fmla="*/ 346902 h 693802"/>
                <a:gd name="connsiteX7" fmla="*/ 240898 w 496256"/>
                <a:gd name="connsiteY7" fmla="*/ 693802 h 693802"/>
                <a:gd name="connsiteX8" fmla="*/ 0 w 496256"/>
                <a:gd name="connsiteY8" fmla="*/ 693802 h 693802"/>
                <a:gd name="connsiteX9" fmla="*/ 255351 w 496256"/>
                <a:gd name="connsiteY9" fmla="*/ 346902 h 6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56" h="693802">
                  <a:moveTo>
                    <a:pt x="0" y="0"/>
                  </a:moveTo>
                  <a:lnTo>
                    <a:pt x="240898" y="0"/>
                  </a:lnTo>
                  <a:lnTo>
                    <a:pt x="496255" y="346901"/>
                  </a:lnTo>
                  <a:lnTo>
                    <a:pt x="496256" y="346901"/>
                  </a:lnTo>
                  <a:lnTo>
                    <a:pt x="496256" y="346902"/>
                  </a:lnTo>
                  <a:lnTo>
                    <a:pt x="496256" y="346902"/>
                  </a:lnTo>
                  <a:lnTo>
                    <a:pt x="496255" y="346902"/>
                  </a:lnTo>
                  <a:lnTo>
                    <a:pt x="240898" y="693802"/>
                  </a:lnTo>
                  <a:lnTo>
                    <a:pt x="0" y="693802"/>
                  </a:lnTo>
                  <a:lnTo>
                    <a:pt x="255351" y="346902"/>
                  </a:lnTo>
                  <a:close/>
                </a:path>
              </a:pathLst>
            </a:custGeom>
            <a:solidFill>
              <a:schemeClr val="accent6"/>
            </a:solidFill>
            <a:ln w="650"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sp>
        <p:nvSpPr>
          <p:cNvPr id="2" name="Google Shape;511;p9"/>
          <p:cNvSpPr>
            <a:spLocks noGrp="1"/>
          </p:cNvSpPr>
          <p:nvPr>
            <p:ph type="pic" idx="3"/>
          </p:nvPr>
        </p:nvSpPr>
        <p:spPr>
          <a:xfrm>
            <a:off x="1007143" y="1852429"/>
            <a:ext cx="2194560" cy="2172027"/>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5" name="Google Shape;511;p9"/>
          <p:cNvSpPr>
            <a:spLocks noGrp="1"/>
          </p:cNvSpPr>
          <p:nvPr>
            <p:ph type="pic" idx="13"/>
          </p:nvPr>
        </p:nvSpPr>
        <p:spPr>
          <a:xfrm>
            <a:off x="3668195" y="1829896"/>
            <a:ext cx="2194560" cy="2194560"/>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14" name="Google Shape;511;p9"/>
          <p:cNvSpPr>
            <a:spLocks noGrp="1"/>
          </p:cNvSpPr>
          <p:nvPr>
            <p:ph type="pic" idx="14"/>
          </p:nvPr>
        </p:nvSpPr>
        <p:spPr>
          <a:xfrm>
            <a:off x="6329245" y="1829895"/>
            <a:ext cx="2194561" cy="2194561"/>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24" name="Header 1"/>
          <p:cNvSpPr>
            <a:spLocks noGrp="1"/>
          </p:cNvSpPr>
          <p:nvPr>
            <p:ph type="body" idx="15"/>
          </p:nvPr>
        </p:nvSpPr>
        <p:spPr>
          <a:xfrm>
            <a:off x="1007144"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1"/>
          <p:cNvSpPr>
            <a:spLocks noGrp="1"/>
          </p:cNvSpPr>
          <p:nvPr>
            <p:ph type="body" idx="16"/>
          </p:nvPr>
        </p:nvSpPr>
        <p:spPr>
          <a:xfrm>
            <a:off x="1007144"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Header 1"/>
          <p:cNvSpPr>
            <a:spLocks noGrp="1"/>
          </p:cNvSpPr>
          <p:nvPr>
            <p:ph type="body" idx="17"/>
          </p:nvPr>
        </p:nvSpPr>
        <p:spPr>
          <a:xfrm>
            <a:off x="3668195"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1"/>
          <p:cNvSpPr>
            <a:spLocks noGrp="1"/>
          </p:cNvSpPr>
          <p:nvPr>
            <p:ph type="body" idx="18"/>
          </p:nvPr>
        </p:nvSpPr>
        <p:spPr>
          <a:xfrm>
            <a:off x="3668195"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Header 1"/>
          <p:cNvSpPr>
            <a:spLocks noGrp="1"/>
          </p:cNvSpPr>
          <p:nvPr>
            <p:ph type="body" idx="19"/>
          </p:nvPr>
        </p:nvSpPr>
        <p:spPr>
          <a:xfrm>
            <a:off x="6329246"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1"/>
          <p:cNvSpPr>
            <a:spLocks noGrp="1"/>
          </p:cNvSpPr>
          <p:nvPr>
            <p:ph type="body" idx="20"/>
          </p:nvPr>
        </p:nvSpPr>
        <p:spPr>
          <a:xfrm>
            <a:off x="6329246"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Google Shape;511;p9"/>
          <p:cNvSpPr>
            <a:spLocks noGrp="1"/>
          </p:cNvSpPr>
          <p:nvPr>
            <p:ph type="pic" idx="21"/>
          </p:nvPr>
        </p:nvSpPr>
        <p:spPr>
          <a:xfrm>
            <a:off x="8990295" y="1829895"/>
            <a:ext cx="2194561" cy="2194561"/>
          </a:xfrm>
          <a:prstGeom prst="roundRect">
            <a:avLst>
              <a:gd name="adj" fmla="val 4081"/>
            </a:avLst>
          </a:prstGeom>
          <a:noFill/>
          <a:ln>
            <a:noFill/>
          </a:ln>
        </p:spPr>
        <p:txBody>
          <a:bodyPr rtlCol="0">
            <a:noAutofit/>
          </a:bodyPr>
          <a:lstStyle>
            <a:lvl1pPr marL="0" indent="0" algn="ctr">
              <a:buNone/>
              <a:defRPr/>
            </a:lvl1pPr>
          </a:lstStyle>
          <a:p>
            <a:pPr lvl="0"/>
            <a:r>
              <a:rPr lang="en-US" noProof="0"/>
              <a:t>Click icon to add picture</a:t>
            </a:r>
          </a:p>
        </p:txBody>
      </p:sp>
      <p:sp>
        <p:nvSpPr>
          <p:cNvPr id="4" name="Header 1"/>
          <p:cNvSpPr>
            <a:spLocks noGrp="1"/>
          </p:cNvSpPr>
          <p:nvPr>
            <p:ph type="body" idx="22"/>
          </p:nvPr>
        </p:nvSpPr>
        <p:spPr>
          <a:xfrm>
            <a:off x="8990296" y="4011390"/>
            <a:ext cx="2194560" cy="590015"/>
          </a:xfrm>
        </p:spPr>
        <p:txBody>
          <a:bodyPr anchor="b"/>
          <a:lstStyle>
            <a:lvl1pPr marL="0" indent="0" algn="ctr" defTabSz="914400" rtl="0" eaLnBrk="1" latinLnBrk="0" hangingPunct="1">
              <a:lnSpc>
                <a:spcPct val="100000"/>
              </a:lnSpc>
              <a:spcBef>
                <a:spcPct val="0"/>
              </a:spcBef>
              <a:buNone/>
              <a:defRPr lang="en-US" sz="1600" kern="1200" dirty="0">
                <a:solidFill>
                  <a:schemeClr val="tx1"/>
                </a:solidFill>
                <a:latin typeface="Montserrat SemiBold"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
          <p:cNvSpPr>
            <a:spLocks noGrp="1"/>
          </p:cNvSpPr>
          <p:nvPr>
            <p:ph type="body" idx="23"/>
          </p:nvPr>
        </p:nvSpPr>
        <p:spPr>
          <a:xfrm>
            <a:off x="8990296" y="4616154"/>
            <a:ext cx="2194560" cy="507994"/>
          </a:xfrm>
        </p:spPr>
        <p:txBody>
          <a:bodyPr tIns="137160" bIns="91440"/>
          <a:lstStyle>
            <a:lvl1pPr marL="0" indent="0" algn="ctr" defTabSz="914400" rtl="0" eaLnBrk="1" latinLnBrk="0" hangingPunct="1">
              <a:lnSpc>
                <a:spcPct val="120000"/>
              </a:lnSpc>
              <a:spcBef>
                <a:spcPts val="600"/>
              </a:spcBef>
              <a:spcAft>
                <a:spcPts val="600"/>
              </a:spcAft>
              <a:buFont typeface="Arial" panose="020B0604020202020204" pitchFamily="34" charset="0"/>
              <a:buNone/>
              <a:defRPr lang="en-US" sz="1100"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983478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3" name="Grid Pattern">
            <a:extLst>
              <a:ext uri="{FF2B5EF4-FFF2-40B4-BE49-F238E27FC236}">
                <a16:creationId xmlns:a16="http://schemas.microsoft.com/office/drawing/2014/main" id="{A546EFE4-A00D-1BEC-AEC6-33D3FA2DF67B}"/>
              </a:ext>
            </a:extLst>
          </p:cNvPr>
          <p:cNvPicPr/>
          <p:nvPr/>
        </p:nvPicPr>
        <p:blipFill>
          <a:blip r:embed="rId2"/>
          <a:srcRect t="-7855" r="87536" b="-10178"/>
          <a:stretch/>
        </p:blipFill>
        <p:spPr>
          <a:xfrm>
            <a:off x="9521825" y="0"/>
            <a:ext cx="2670175" cy="6858000"/>
          </a:xfrm>
          <a:prstGeom prst="rect">
            <a:avLst/>
          </a:prstGeom>
        </p:spPr>
      </p:pic>
      <p:sp>
        <p:nvSpPr>
          <p:cNvPr id="4" name="TextBox 3">
            <a:extLst>
              <a:ext uri="{FF2B5EF4-FFF2-40B4-BE49-F238E27FC236}">
                <a16:creationId xmlns:a16="http://schemas.microsoft.com/office/drawing/2014/main" id="{54F65719-80B2-E24F-F6DC-809EF1B38D70}"/>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a:xfrm>
            <a:off x="609599" y="592455"/>
            <a:ext cx="8237221" cy="1007745"/>
          </a:xfrm>
        </p:spPr>
        <p:txBody>
          <a:bodyPr/>
          <a:lstStyle>
            <a:lvl1pPr>
              <a:defRPr/>
            </a:lvl1pPr>
          </a:lstStyle>
          <a:p>
            <a:r>
              <a:rPr lang="en-US"/>
              <a:t>Click to edit Master title style</a:t>
            </a:r>
          </a:p>
        </p:txBody>
      </p:sp>
      <p:sp>
        <p:nvSpPr>
          <p:cNvPr id="8" name="Text Placeholder 7"/>
          <p:cNvSpPr>
            <a:spLocks noGrp="1"/>
          </p:cNvSpPr>
          <p:nvPr>
            <p:ph type="body" sz="quarter" idx="13"/>
          </p:nvPr>
        </p:nvSpPr>
        <p:spPr>
          <a:xfrm>
            <a:off x="609601" y="2152650"/>
            <a:ext cx="8237220" cy="4024313"/>
          </a:xfrm>
        </p:spPr>
        <p:txBody>
          <a:bodyPr/>
          <a:lstStyle>
            <a:lvl4pPr marL="688975" indent="-231775">
              <a:defRPr/>
            </a:lvl4pPr>
            <a:lvl5pPr marL="914400" indent="-2254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7F4B49-67F1-2919-B46D-0067D653DC61}"/>
              </a:ext>
            </a:extLst>
          </p:cNvPr>
          <p:cNvSpPr>
            <a:spLocks noGrp="1"/>
          </p:cNvSpPr>
          <p:nvPr>
            <p:ph type="dt" sz="half"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CCD49C-1BBC-0AF4-67DA-C2F087B6DE89}"/>
              </a:ext>
            </a:extLst>
          </p:cNvPr>
          <p:cNvSpPr>
            <a:spLocks noGrp="1"/>
          </p:cNvSpPr>
          <p:nvPr>
            <p:ph type="sldNum" sz="quarter" idx="15"/>
          </p:nvPr>
        </p:nvSpPr>
        <p:spPr/>
        <p:txBody>
          <a:bodyPr/>
          <a:lstStyle>
            <a:lvl1pPr>
              <a:defRPr/>
            </a:lvl1pPr>
          </a:lstStyle>
          <a:p>
            <a:pPr>
              <a:defRPr/>
            </a:pPr>
            <a:fld id="{0B2D037B-9AB1-49B7-A15E-70FFA65AD3C9}" type="slidenum">
              <a:rPr lang="en-US"/>
              <a:pPr>
                <a:defRPr/>
              </a:pPr>
              <a:t>‹#›</a:t>
            </a:fld>
            <a:endParaRPr lang="en-US"/>
          </a:p>
        </p:txBody>
      </p:sp>
    </p:spTree>
    <p:extLst>
      <p:ext uri="{BB962C8B-B14F-4D97-AF65-F5344CB8AC3E}">
        <p14:creationId xmlns:p14="http://schemas.microsoft.com/office/powerpoint/2010/main" val="21655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02EC70-29FD-CF42-D023-CDDBC486363E}"/>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DFAC424B-9CCF-CF9D-7CEA-969B1BDBCA98}"/>
              </a:ext>
            </a:extLst>
          </p:cNvPr>
          <p:cNvSpPr>
            <a:spLocks noGrp="1"/>
          </p:cNvSpPr>
          <p:nvPr>
            <p:ph type="dt" sz="half"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C82A4D-602D-A817-553D-413F3337DAF0}"/>
              </a:ext>
            </a:extLst>
          </p:cNvPr>
          <p:cNvSpPr>
            <a:spLocks noGrp="1"/>
          </p:cNvSpPr>
          <p:nvPr>
            <p:ph type="sldNum" sz="quarter" idx="11"/>
          </p:nvPr>
        </p:nvSpPr>
        <p:spPr/>
        <p:txBody>
          <a:bodyPr/>
          <a:lstStyle>
            <a:lvl1pPr>
              <a:defRPr/>
            </a:lvl1pPr>
          </a:lstStyle>
          <a:p>
            <a:pPr>
              <a:defRPr/>
            </a:pPr>
            <a:fld id="{F7F607D5-4F04-478B-84E8-711FA8677D90}" type="slidenum">
              <a:rPr lang="en-US"/>
              <a:pPr>
                <a:defRPr/>
              </a:pPr>
              <a:t>‹#›</a:t>
            </a:fld>
            <a:endParaRPr lang="en-US"/>
          </a:p>
        </p:txBody>
      </p:sp>
    </p:spTree>
    <p:extLst>
      <p:ext uri="{BB962C8B-B14F-4D97-AF65-F5344CB8AC3E}">
        <p14:creationId xmlns:p14="http://schemas.microsoft.com/office/powerpoint/2010/main" val="38629186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21B01-5DCF-030E-40B9-BDDE7698A249}"/>
              </a:ext>
            </a:extLst>
          </p:cNvPr>
          <p:cNvSpPr txBox="1"/>
          <p:nvPr/>
        </p:nvSpPr>
        <p:spPr>
          <a:xfrm rot="16200000">
            <a:off x="10839450" y="5546725"/>
            <a:ext cx="1879600" cy="184150"/>
          </a:xfrm>
          <a:prstGeom prst="rect">
            <a:avLst/>
          </a:prstGeom>
        </p:spPr>
        <p:txBody>
          <a:bodyPr lIns="0" tIns="0" rIns="0" bIns="0" anchor="b"/>
          <a:lstStyle>
            <a:defPPr>
              <a:defRPr lang="en-US"/>
            </a:defPPr>
            <a:lvl1pPr>
              <a:defRPr sz="600"/>
            </a:lvl1pPr>
          </a:lstStyle>
          <a:p>
            <a:pPr eaLnBrk="1" fontAlgn="auto" hangingPunct="1">
              <a:spcBef>
                <a:spcPts val="0"/>
              </a:spcBef>
              <a:spcAft>
                <a:spcPts val="0"/>
              </a:spcAft>
              <a:defRPr/>
            </a:pPr>
            <a:r>
              <a:rPr lang="en-US">
                <a:latin typeface="+mn-lt"/>
              </a:rPr>
              <a:t>© Copyright NinjaOne 2026. CONFIDENTIAL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tIns="0"/>
          <a:lstStyle>
            <a:lvl4pPr marL="687388" indent="-228600">
              <a:spcBef>
                <a:spcPts val="300"/>
              </a:spcBef>
              <a:spcAft>
                <a:spcPts val="300"/>
              </a:spcAft>
              <a:defRPr sz="1200"/>
            </a:lvl4pPr>
            <a:lvl5pPr marL="914400" indent="-228600">
              <a:defRPr sz="1200"/>
            </a:lvl5pPr>
          </a:lstStyle>
          <a:p>
            <a:pPr lvl="0"/>
            <a:r>
              <a:rPr lang="en-US"/>
              <a:t>Click to edit Master text styles</a:t>
            </a:r>
          </a:p>
          <a:p>
            <a:pPr lvl="1"/>
            <a:r>
              <a:rPr lang="en-US"/>
              <a:t>Second level</a:t>
            </a:r>
          </a:p>
          <a:p>
            <a:pPr lvl="2"/>
            <a:r>
              <a:rPr lang="en-US"/>
              <a:t>Third level</a:t>
            </a:r>
          </a:p>
        </p:txBody>
      </p:sp>
      <p:sp>
        <p:nvSpPr>
          <p:cNvPr id="5" name="Text Placeholder 3"/>
          <p:cNvSpPr>
            <a:spLocks noGrp="1"/>
          </p:cNvSpPr>
          <p:nvPr>
            <p:ph type="body" sz="half" idx="2"/>
          </p:nvPr>
        </p:nvSpPr>
        <p:spPr>
          <a:xfrm>
            <a:off x="609598" y="1624264"/>
            <a:ext cx="10414465" cy="282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F0357CBB-44AD-2883-D71F-E32E7759210E}"/>
              </a:ext>
            </a:extLst>
          </p:cNvPr>
          <p:cNvSpPr>
            <a:spLocks noGrp="1"/>
          </p:cNvSpPr>
          <p:nvPr>
            <p:ph type="dt" sz="half" idx="10"/>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13F0E8-10FD-9513-55D6-239A4212BC82}"/>
              </a:ext>
            </a:extLst>
          </p:cNvPr>
          <p:cNvSpPr>
            <a:spLocks noGrp="1"/>
          </p:cNvSpPr>
          <p:nvPr>
            <p:ph type="sldNum" sz="quarter" idx="11"/>
          </p:nvPr>
        </p:nvSpPr>
        <p:spPr/>
        <p:txBody>
          <a:bodyPr/>
          <a:lstStyle>
            <a:lvl1pPr>
              <a:defRPr/>
            </a:lvl1pPr>
          </a:lstStyle>
          <a:p>
            <a:pPr>
              <a:defRPr/>
            </a:pPr>
            <a:fld id="{8FAEB740-E305-40EE-A554-E0F9F2D2526D}" type="slidenum">
              <a:rPr lang="en-US"/>
              <a:pPr>
                <a:defRPr/>
              </a:pPr>
              <a:t>‹#›</a:t>
            </a:fld>
            <a:endParaRPr lang="en-US"/>
          </a:p>
        </p:txBody>
      </p:sp>
    </p:spTree>
    <p:extLst>
      <p:ext uri="{BB962C8B-B14F-4D97-AF65-F5344CB8AC3E}">
        <p14:creationId xmlns:p14="http://schemas.microsoft.com/office/powerpoint/2010/main" val="733894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image" Target="../media/image15.sv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image" Target="../media/image1.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theme" Target="../theme/theme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20" Type="http://schemas.openxmlformats.org/officeDocument/2006/relationships/slideLayout" Target="../slideLayouts/slideLayout100.xml"/><Relationship Id="rId41" Type="http://schemas.openxmlformats.org/officeDocument/2006/relationships/slideLayout" Target="../slideLayouts/slideLayout12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41" Type="http://schemas.openxmlformats.org/officeDocument/2006/relationships/image" Target="../media/image15.sv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theme" Target="../theme/theme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8" Type="http://schemas.openxmlformats.org/officeDocument/2006/relationships/slideLayout" Target="../slideLayouts/slideLayout131.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402D0C-C8C6-856F-4080-46AE61C3378C}"/>
              </a:ext>
            </a:extLst>
          </p:cNvPr>
          <p:cNvSpPr>
            <a:spLocks noGrp="1" noChangeArrowheads="1"/>
          </p:cNvSpPr>
          <p:nvPr>
            <p:ph type="title"/>
          </p:nvPr>
        </p:nvSpPr>
        <p:spPr bwMode="auto">
          <a:xfrm>
            <a:off x="609600" y="592138"/>
            <a:ext cx="10414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479FC318-6BAF-6A4C-0729-A11C6E18F79C}"/>
              </a:ext>
            </a:extLst>
          </p:cNvPr>
          <p:cNvSpPr>
            <a:spLocks noGrp="1" noChangeArrowheads="1"/>
          </p:cNvSpPr>
          <p:nvPr>
            <p:ph type="body" idx="1"/>
          </p:nvPr>
        </p:nvSpPr>
        <p:spPr bwMode="auto">
          <a:xfrm>
            <a:off x="609600" y="2152650"/>
            <a:ext cx="109728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0C04A29F-F4BD-DF39-9D8E-852060BDF47F}"/>
              </a:ext>
            </a:extLst>
          </p:cNvPr>
          <p:cNvSpPr>
            <a:spLocks noGrp="1"/>
          </p:cNvSpPr>
          <p:nvPr>
            <p:ph type="dt" sz="half" idx="2"/>
          </p:nvPr>
        </p:nvSpPr>
        <p:spPr>
          <a:xfrm>
            <a:off x="609600" y="6356350"/>
            <a:ext cx="2971800" cy="365125"/>
          </a:xfrm>
          <a:prstGeom prst="rect">
            <a:avLst/>
          </a:prstGeom>
        </p:spPr>
        <p:txBody>
          <a:bodyPr vert="horz" lIns="0" tIns="45720" rIns="0" bIns="45720" rtlCol="0" anchor="ctr"/>
          <a:lstStyle>
            <a:lvl1pPr algn="l" eaLnBrk="1" fontAlgn="auto" hangingPunct="1">
              <a:spcBef>
                <a:spcPts val="0"/>
              </a:spcBef>
              <a:spcAft>
                <a:spcPts val="0"/>
              </a:spcAft>
              <a:defRPr sz="8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8777435-35C9-91A6-92D6-C26CBB73F2AD}"/>
              </a:ext>
            </a:extLst>
          </p:cNvPr>
          <p:cNvSpPr>
            <a:spLocks noGrp="1"/>
          </p:cNvSpPr>
          <p:nvPr>
            <p:ph type="ftr" sz="quarter" idx="3"/>
          </p:nvPr>
        </p:nvSpPr>
        <p:spPr>
          <a:xfrm rot="16200000">
            <a:off x="10570369" y="5055394"/>
            <a:ext cx="2312987" cy="288925"/>
          </a:xfrm>
          <a:prstGeom prst="rect">
            <a:avLst/>
          </a:prstGeom>
        </p:spPr>
        <p:txBody>
          <a:bodyPr vert="horz" lIns="0" tIns="0" rIns="0" bIns="0" rtlCol="0" anchor="b" anchorCtr="0"/>
          <a:lstStyle>
            <a:lvl1pPr algn="l" eaLnBrk="1" fontAlgn="auto" hangingPunct="1">
              <a:spcBef>
                <a:spcPts val="0"/>
              </a:spcBef>
              <a:spcAft>
                <a:spcPts val="0"/>
              </a:spcAft>
              <a:defRPr sz="6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7624EE1-BACA-4F26-4112-1A0FCA22FCEC}"/>
              </a:ext>
            </a:extLst>
          </p:cNvPr>
          <p:cNvSpPr>
            <a:spLocks noGrp="1"/>
          </p:cNvSpPr>
          <p:nvPr>
            <p:ph type="sldNum" sz="quarter" idx="4"/>
          </p:nvPr>
        </p:nvSpPr>
        <p:spPr>
          <a:xfrm>
            <a:off x="4465638" y="6356350"/>
            <a:ext cx="3260725" cy="365125"/>
          </a:xfrm>
          <a:prstGeom prst="rect">
            <a:avLst/>
          </a:prstGeom>
        </p:spPr>
        <p:txBody>
          <a:bodyPr vert="horz" lIns="0" tIns="45720" rIns="0" bIns="45720" rtlCol="0" anchor="ctr"/>
          <a:lstStyle>
            <a:lvl1pPr algn="ctr" eaLnBrk="1" fontAlgn="auto" hangingPunct="1">
              <a:spcBef>
                <a:spcPts val="0"/>
              </a:spcBef>
              <a:spcAft>
                <a:spcPts val="0"/>
              </a:spcAft>
              <a:defRPr sz="800" smtClean="0">
                <a:solidFill>
                  <a:schemeClr val="tx1"/>
                </a:solidFill>
                <a:latin typeface="+mn-lt"/>
              </a:defRPr>
            </a:lvl1pPr>
          </a:lstStyle>
          <a:p>
            <a:pPr>
              <a:defRPr/>
            </a:pPr>
            <a:fld id="{6FB2377E-24D4-4053-9209-E2B65799870A}" type="slidenum">
              <a:rPr lang="en-US"/>
              <a:pPr>
                <a:defRPr/>
              </a:pPr>
              <a:t>‹#›</a:t>
            </a:fld>
            <a:endParaRPr lang="en-US"/>
          </a:p>
        </p:txBody>
      </p:sp>
      <p:pic>
        <p:nvPicPr>
          <p:cNvPr id="7" name="ninjaOne Logo">
            <a:extLst>
              <a:ext uri="{FF2B5EF4-FFF2-40B4-BE49-F238E27FC236}">
                <a16:creationId xmlns:a16="http://schemas.microsoft.com/office/drawing/2014/main" id="{F0BEEB5F-DF77-8342-B860-1E9B1D205A6E}"/>
              </a:ext>
            </a:extLst>
          </p:cNvPr>
          <p:cNvPicPr>
            <a:picLocks noChangeAspect="1"/>
          </p:cNvPicPr>
          <p:nvPr/>
        </p:nvPicPr>
        <p:blipFill>
          <a:blip r:embed="rId43"/>
          <a:stretch>
            <a:fillRect/>
          </a:stretch>
        </p:blipFill>
        <p:spPr>
          <a:xfrm>
            <a:off x="11023600" y="319088"/>
            <a:ext cx="847725" cy="182562"/>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90"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5" r:id="rId41"/>
  </p:sldLayoutIdLst>
  <p:hf sldNum="0" hdr="0" ftr="0" dt="0"/>
  <p:txStyles>
    <p:titleStyle>
      <a:lvl1pPr algn="l" rtl="0" eaLnBrk="1" fontAlgn="base" hangingPunct="1">
        <a:lnSpc>
          <a:spcPct val="110000"/>
        </a:lnSpc>
        <a:spcBef>
          <a:spcPct val="0"/>
        </a:spcBef>
        <a:spcAft>
          <a:spcPct val="0"/>
        </a:spcAft>
        <a:defRPr sz="3200" kern="1200">
          <a:solidFill>
            <a:schemeClr val="tx1"/>
          </a:solidFill>
          <a:latin typeface="+mj-lt"/>
          <a:ea typeface="+mj-ea"/>
          <a:cs typeface="+mj-cs"/>
        </a:defRPr>
      </a:lvl1pPr>
      <a:lvl2pPr algn="l" rtl="0" eaLnBrk="1" fontAlgn="base" hangingPunct="1">
        <a:lnSpc>
          <a:spcPct val="110000"/>
        </a:lnSpc>
        <a:spcBef>
          <a:spcPct val="0"/>
        </a:spcBef>
        <a:spcAft>
          <a:spcPct val="0"/>
        </a:spcAft>
        <a:defRPr sz="3200">
          <a:solidFill>
            <a:schemeClr val="tx1"/>
          </a:solidFill>
          <a:latin typeface="Montserrat SemiBold" pitchFamily="2" charset="0"/>
        </a:defRPr>
      </a:lvl2pPr>
      <a:lvl3pPr algn="l" rtl="0" eaLnBrk="1" fontAlgn="base" hangingPunct="1">
        <a:lnSpc>
          <a:spcPct val="110000"/>
        </a:lnSpc>
        <a:spcBef>
          <a:spcPct val="0"/>
        </a:spcBef>
        <a:spcAft>
          <a:spcPct val="0"/>
        </a:spcAft>
        <a:defRPr sz="3200">
          <a:solidFill>
            <a:schemeClr val="tx1"/>
          </a:solidFill>
          <a:latin typeface="Montserrat SemiBold" pitchFamily="2" charset="0"/>
        </a:defRPr>
      </a:lvl3pPr>
      <a:lvl4pPr algn="l" rtl="0" eaLnBrk="1" fontAlgn="base" hangingPunct="1">
        <a:lnSpc>
          <a:spcPct val="110000"/>
        </a:lnSpc>
        <a:spcBef>
          <a:spcPct val="0"/>
        </a:spcBef>
        <a:spcAft>
          <a:spcPct val="0"/>
        </a:spcAft>
        <a:defRPr sz="3200">
          <a:solidFill>
            <a:schemeClr val="tx1"/>
          </a:solidFill>
          <a:latin typeface="Montserrat SemiBold" pitchFamily="2" charset="0"/>
        </a:defRPr>
      </a:lvl4pPr>
      <a:lvl5pPr algn="l" rtl="0" eaLnBrk="1" fontAlgn="base" hangingPunct="1">
        <a:lnSpc>
          <a:spcPct val="110000"/>
        </a:lnSpc>
        <a:spcBef>
          <a:spcPct val="0"/>
        </a:spcBef>
        <a:spcAft>
          <a:spcPct val="0"/>
        </a:spcAft>
        <a:defRPr sz="3200">
          <a:solidFill>
            <a:schemeClr val="tx1"/>
          </a:solidFill>
          <a:latin typeface="Montserrat SemiBold" pitchFamily="2" charset="0"/>
        </a:defRPr>
      </a:lvl5pPr>
      <a:lvl6pPr marL="457200" algn="l" rtl="0" eaLnBrk="1" fontAlgn="base" hangingPunct="1">
        <a:lnSpc>
          <a:spcPct val="110000"/>
        </a:lnSpc>
        <a:spcBef>
          <a:spcPct val="0"/>
        </a:spcBef>
        <a:spcAft>
          <a:spcPct val="0"/>
        </a:spcAft>
        <a:defRPr sz="3200">
          <a:solidFill>
            <a:schemeClr val="tx1"/>
          </a:solidFill>
          <a:latin typeface="Montserrat SemiBold" pitchFamily="2" charset="0"/>
        </a:defRPr>
      </a:lvl6pPr>
      <a:lvl7pPr marL="914400" algn="l" rtl="0" eaLnBrk="1" fontAlgn="base" hangingPunct="1">
        <a:lnSpc>
          <a:spcPct val="110000"/>
        </a:lnSpc>
        <a:spcBef>
          <a:spcPct val="0"/>
        </a:spcBef>
        <a:spcAft>
          <a:spcPct val="0"/>
        </a:spcAft>
        <a:defRPr sz="3200">
          <a:solidFill>
            <a:schemeClr val="tx1"/>
          </a:solidFill>
          <a:latin typeface="Montserrat SemiBold" pitchFamily="2" charset="0"/>
        </a:defRPr>
      </a:lvl7pPr>
      <a:lvl8pPr marL="1371600" algn="l" rtl="0" eaLnBrk="1" fontAlgn="base" hangingPunct="1">
        <a:lnSpc>
          <a:spcPct val="110000"/>
        </a:lnSpc>
        <a:spcBef>
          <a:spcPct val="0"/>
        </a:spcBef>
        <a:spcAft>
          <a:spcPct val="0"/>
        </a:spcAft>
        <a:defRPr sz="3200">
          <a:solidFill>
            <a:schemeClr val="tx1"/>
          </a:solidFill>
          <a:latin typeface="Montserrat SemiBold" pitchFamily="2" charset="0"/>
        </a:defRPr>
      </a:lvl8pPr>
      <a:lvl9pPr marL="1828800" algn="l" rtl="0" eaLnBrk="1" fontAlgn="base" hangingPunct="1">
        <a:lnSpc>
          <a:spcPct val="110000"/>
        </a:lnSpc>
        <a:spcBef>
          <a:spcPct val="0"/>
        </a:spcBef>
        <a:spcAft>
          <a:spcPct val="0"/>
        </a:spcAft>
        <a:defRPr sz="3200">
          <a:solidFill>
            <a:schemeClr val="tx1"/>
          </a:solidFill>
          <a:latin typeface="Montserrat SemiBold" pitchFamily="2" charset="0"/>
        </a:defRPr>
      </a:lvl9pPr>
    </p:titleStyle>
    <p:bodyStyle>
      <a:lvl1pPr marL="0" indent="0" algn="l" rtl="0" eaLnBrk="1" fontAlgn="base" hangingPunct="1">
        <a:lnSpc>
          <a:spcPct val="120000"/>
        </a:lnSpc>
        <a:spcBef>
          <a:spcPts val="1200"/>
        </a:spcBef>
        <a:spcAft>
          <a:spcPct val="0"/>
        </a:spcAft>
        <a:buFont typeface="Arial" panose="020B0604020202020204" pitchFamily="34" charset="0"/>
        <a:buNone/>
        <a:defRPr sz="1600" kern="1200">
          <a:solidFill>
            <a:schemeClr val="tx1"/>
          </a:solidFill>
          <a:latin typeface="+mn-lt"/>
          <a:ea typeface="+mn-ea"/>
          <a:cs typeface="+mn-cs"/>
        </a:defRPr>
      </a:lvl1pPr>
      <a:lvl2pPr marL="227013" indent="-227013" algn="l" rtl="0" eaLnBrk="1" fontAlgn="base" hangingPunct="1">
        <a:lnSpc>
          <a:spcPct val="120000"/>
        </a:lnSpc>
        <a:spcBef>
          <a:spcPts val="600"/>
        </a:spcBef>
        <a:spcAft>
          <a:spcPct val="0"/>
        </a:spcAft>
        <a:buClr>
          <a:schemeClr val="accent4"/>
        </a:buClr>
        <a:buFont typeface="Arial" panose="020B0604020202020204" pitchFamily="34" charset="0"/>
        <a:buChar char="•"/>
        <a:defRPr sz="1600" kern="1200">
          <a:solidFill>
            <a:schemeClr val="tx1"/>
          </a:solidFill>
          <a:latin typeface="+mn-lt"/>
          <a:ea typeface="+mn-ea"/>
          <a:cs typeface="+mn-cs"/>
        </a:defRPr>
      </a:lvl2pPr>
      <a:lvl3pPr marL="460375" indent="-225425" algn="l" rtl="0" eaLnBrk="1" fontAlgn="base" hangingPunct="1">
        <a:lnSpc>
          <a:spcPct val="120000"/>
        </a:lnSpc>
        <a:spcBef>
          <a:spcPts val="400"/>
        </a:spcBef>
        <a:spcAft>
          <a:spcPct val="0"/>
        </a:spcAft>
        <a:buClr>
          <a:schemeClr val="accent4"/>
        </a:buClr>
        <a:buFont typeface="Arial" panose="020B0604020202020204" pitchFamily="34" charset="0"/>
        <a:buChar char="•"/>
        <a:defRPr sz="1400" kern="1200">
          <a:solidFill>
            <a:schemeClr val="tx1"/>
          </a:solidFill>
          <a:latin typeface="+mn-lt"/>
          <a:ea typeface="+mn-ea"/>
          <a:cs typeface="+mn-cs"/>
        </a:defRPr>
      </a:lvl3pPr>
      <a:lvl4pPr marL="914400" indent="-228600" algn="l" rtl="0" eaLnBrk="1" fontAlgn="base" hangingPunct="1">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4pPr>
      <a:lvl5pPr marL="1141413" indent="-228600" algn="l" rtl="0" eaLnBrk="1" fontAlgn="base" hangingPunct="1">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9E6C8-0ACF-9D67-3BB2-B877AFF8C9A9}"/>
              </a:ext>
            </a:extLst>
          </p:cNvPr>
          <p:cNvSpPr>
            <a:spLocks noGrp="1"/>
          </p:cNvSpPr>
          <p:nvPr>
            <p:ph type="title"/>
          </p:nvPr>
        </p:nvSpPr>
        <p:spPr>
          <a:xfrm>
            <a:off x="609598" y="592455"/>
            <a:ext cx="10414465" cy="1007745"/>
          </a:xfrm>
          <a:prstGeom prst="rect">
            <a:avLst/>
          </a:prstGeom>
        </p:spPr>
        <p:txBody>
          <a:bodyPr vert="horz" lIns="0" tIns="45720" rIns="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F478298-7DA2-AA18-CA1C-906BB8BEA28D}"/>
              </a:ext>
            </a:extLst>
          </p:cNvPr>
          <p:cNvSpPr>
            <a:spLocks noGrp="1"/>
          </p:cNvSpPr>
          <p:nvPr>
            <p:ph type="body" idx="1"/>
          </p:nvPr>
        </p:nvSpPr>
        <p:spPr>
          <a:xfrm>
            <a:off x="609599" y="2152617"/>
            <a:ext cx="10972801" cy="4024345"/>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C329FE3-00CA-65B7-C335-6DBF53F85D44}"/>
              </a:ext>
            </a:extLst>
          </p:cNvPr>
          <p:cNvSpPr>
            <a:spLocks noGrp="1"/>
          </p:cNvSpPr>
          <p:nvPr>
            <p:ph type="dt" sz="half" idx="2"/>
          </p:nvPr>
        </p:nvSpPr>
        <p:spPr>
          <a:xfrm>
            <a:off x="609599" y="6356350"/>
            <a:ext cx="2971801" cy="365125"/>
          </a:xfrm>
          <a:prstGeom prst="rect">
            <a:avLst/>
          </a:prstGeom>
        </p:spPr>
        <p:txBody>
          <a:bodyPr vert="horz" lIns="0" tIns="45720" rIns="0" bIns="45720" rtlCol="0" anchor="ctr"/>
          <a:lstStyle>
            <a:lvl1pPr algn="l">
              <a:defRPr sz="800">
                <a:solidFill>
                  <a:schemeClr val="tx1"/>
                </a:solidFill>
              </a:defRPr>
            </a:lvl1pPr>
          </a:lstStyle>
          <a:p>
            <a:endParaRPr lang="en-US"/>
          </a:p>
        </p:txBody>
      </p:sp>
      <p:sp>
        <p:nvSpPr>
          <p:cNvPr id="5" name="Footer Placeholder 4">
            <a:extLst>
              <a:ext uri="{FF2B5EF4-FFF2-40B4-BE49-F238E27FC236}">
                <a16:creationId xmlns:a16="http://schemas.microsoft.com/office/drawing/2014/main" id="{3E753F61-2CCF-F9C4-D6F5-2692612FF3FD}"/>
              </a:ext>
            </a:extLst>
          </p:cNvPr>
          <p:cNvSpPr>
            <a:spLocks noGrp="1"/>
          </p:cNvSpPr>
          <p:nvPr>
            <p:ph type="ftr" sz="quarter" idx="3"/>
          </p:nvPr>
        </p:nvSpPr>
        <p:spPr>
          <a:xfrm rot="16200000">
            <a:off x="10570847" y="5055234"/>
            <a:ext cx="2312670" cy="289562"/>
          </a:xfrm>
          <a:prstGeom prst="rect">
            <a:avLst/>
          </a:prstGeom>
        </p:spPr>
        <p:txBody>
          <a:bodyPr vert="horz" lIns="0" tIns="0" rIns="0" bIns="0" rtlCol="0" anchor="b" anchorCtr="0"/>
          <a:lstStyle>
            <a:lvl1pPr algn="l">
              <a:defRPr sz="6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CE3A774-9772-9E20-663D-A9F38ED8BCC4}"/>
              </a:ext>
            </a:extLst>
          </p:cNvPr>
          <p:cNvSpPr>
            <a:spLocks noGrp="1"/>
          </p:cNvSpPr>
          <p:nvPr>
            <p:ph type="sldNum" sz="quarter" idx="4"/>
          </p:nvPr>
        </p:nvSpPr>
        <p:spPr>
          <a:xfrm>
            <a:off x="4465320" y="6356350"/>
            <a:ext cx="3261360" cy="365125"/>
          </a:xfrm>
          <a:prstGeom prst="rect">
            <a:avLst/>
          </a:prstGeom>
        </p:spPr>
        <p:txBody>
          <a:bodyPr vert="horz" lIns="0" tIns="45720" rIns="0" bIns="45720" rtlCol="0" anchor="ctr"/>
          <a:lstStyle>
            <a:lvl1pPr algn="ctr">
              <a:defRPr sz="800">
                <a:solidFill>
                  <a:schemeClr val="tx1"/>
                </a:solidFill>
              </a:defRPr>
            </a:lvl1pPr>
          </a:lstStyle>
          <a:p>
            <a:fld id="{36965FAE-2668-4AD6-A2FB-89F3BF063280}" type="slidenum">
              <a:rPr lang="en-US" smtClean="0"/>
              <a:pPr/>
              <a:t>‹#›</a:t>
            </a:fld>
            <a:endParaRPr lang="en-US"/>
          </a:p>
        </p:txBody>
      </p:sp>
      <p:pic>
        <p:nvPicPr>
          <p:cNvPr id="7" name="ninjaOne Logo">
            <a:extLst>
              <a:ext uri="{FF2B5EF4-FFF2-40B4-BE49-F238E27FC236}">
                <a16:creationId xmlns:a16="http://schemas.microsoft.com/office/drawing/2014/main" id="{B2A4307A-1F85-C4DD-8785-F8544279099E}"/>
              </a:ext>
            </a:extLst>
          </p:cNvPr>
          <p:cNvPicPr>
            <a:picLocks noChangeAspect="1"/>
          </p:cNvPicPr>
          <p:nvPr userDrawn="1"/>
        </p:nvPicPr>
        <p:blipFill>
          <a:blip>
            <a:extLst>
              <a:ext uri="{96DAC541-7B7A-43D3-8B79-37D633B846F1}">
                <asvg:svgBlip xmlns:asvg="http://schemas.microsoft.com/office/drawing/2016/SVG/main" r:embed="rId41"/>
              </a:ext>
            </a:extLst>
          </a:blip>
          <a:stretch>
            <a:fillRect/>
          </a:stretch>
        </p:blipFill>
        <p:spPr>
          <a:xfrm>
            <a:off x="11024063" y="318769"/>
            <a:ext cx="847897" cy="182880"/>
          </a:xfrm>
          <a:prstGeom prst="rect">
            <a:avLst/>
          </a:prstGeom>
        </p:spPr>
      </p:pic>
    </p:spTree>
    <p:extLst>
      <p:ext uri="{BB962C8B-B14F-4D97-AF65-F5344CB8AC3E}">
        <p14:creationId xmlns:p14="http://schemas.microsoft.com/office/powerpoint/2010/main" val="284312568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 id="2147483909" r:id="rId31"/>
    <p:sldLayoutId id="2147483910" r:id="rId32"/>
    <p:sldLayoutId id="2147483911" r:id="rId33"/>
    <p:sldLayoutId id="2147483912" r:id="rId34"/>
    <p:sldLayoutId id="2147483913" r:id="rId35"/>
    <p:sldLayoutId id="2147483914" r:id="rId36"/>
    <p:sldLayoutId id="2147483915" r:id="rId37"/>
    <p:sldLayoutId id="2147483916" r:id="rId38"/>
    <p:sldLayoutId id="2147483917" r:id="rId39"/>
  </p:sldLayoutIdLst>
  <p:hf sldNum="0" hdr="0" ftr="0" dt="0"/>
  <p:txStyles>
    <p:titleStyle>
      <a:lvl1pPr algn="l" defTabSz="914400" rtl="0" eaLnBrk="1" latinLnBrk="0" hangingPunct="1">
        <a:lnSpc>
          <a:spcPct val="110000"/>
        </a:lnSpc>
        <a:spcBef>
          <a:spcPct val="0"/>
        </a:spcBef>
        <a:buNone/>
        <a:defRPr sz="3200" kern="1200">
          <a:solidFill>
            <a:schemeClr val="tx1"/>
          </a:solidFill>
          <a:latin typeface="+mj-lt"/>
          <a:ea typeface="+mj-ea"/>
          <a:cs typeface="+mj-cs"/>
        </a:defRPr>
      </a:lvl1pPr>
    </p:titleStyle>
    <p:bodyStyle>
      <a:lvl1pPr marL="227013" indent="-227013"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61963" indent="-2286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2pPr>
      <a:lvl3pPr marL="687388" indent="-225425" algn="l" defTabSz="914400" rtl="0" eaLnBrk="1" latinLnBrk="0" hangingPunct="1">
        <a:lnSpc>
          <a:spcPct val="120000"/>
        </a:lnSpc>
        <a:spcBef>
          <a:spcPts val="4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4pPr>
      <a:lvl5pPr marL="1141413" indent="-228600" algn="l" defTabSz="9144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402D0C-C8C6-856F-4080-46AE61C3378C}"/>
              </a:ext>
            </a:extLst>
          </p:cNvPr>
          <p:cNvSpPr>
            <a:spLocks noGrp="1" noChangeArrowheads="1"/>
          </p:cNvSpPr>
          <p:nvPr>
            <p:ph type="title"/>
          </p:nvPr>
        </p:nvSpPr>
        <p:spPr bwMode="auto">
          <a:xfrm>
            <a:off x="609600" y="592138"/>
            <a:ext cx="10414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79FC318-6BAF-6A4C-0729-A11C6E18F79C}"/>
              </a:ext>
            </a:extLst>
          </p:cNvPr>
          <p:cNvSpPr>
            <a:spLocks noGrp="1" noChangeArrowheads="1"/>
          </p:cNvSpPr>
          <p:nvPr>
            <p:ph type="body" idx="1"/>
          </p:nvPr>
        </p:nvSpPr>
        <p:spPr bwMode="auto">
          <a:xfrm>
            <a:off x="609600" y="2152650"/>
            <a:ext cx="109728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0C04A29F-F4BD-DF39-9D8E-852060BDF47F}"/>
              </a:ext>
            </a:extLst>
          </p:cNvPr>
          <p:cNvSpPr>
            <a:spLocks noGrp="1"/>
          </p:cNvSpPr>
          <p:nvPr>
            <p:ph type="dt" sz="half" idx="2"/>
          </p:nvPr>
        </p:nvSpPr>
        <p:spPr>
          <a:xfrm>
            <a:off x="609600" y="6356350"/>
            <a:ext cx="2971800" cy="365125"/>
          </a:xfrm>
          <a:prstGeom prst="rect">
            <a:avLst/>
          </a:prstGeom>
        </p:spPr>
        <p:txBody>
          <a:bodyPr vert="horz" lIns="0" tIns="45720" rIns="0" bIns="45720" rtlCol="0" anchor="ctr"/>
          <a:lstStyle>
            <a:lvl1pPr algn="l" eaLnBrk="1" fontAlgn="auto" hangingPunct="1">
              <a:spcBef>
                <a:spcPts val="0"/>
              </a:spcBef>
              <a:spcAft>
                <a:spcPts val="0"/>
              </a:spcAft>
              <a:defRPr sz="8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8777435-35C9-91A6-92D6-C26CBB73F2AD}"/>
              </a:ext>
            </a:extLst>
          </p:cNvPr>
          <p:cNvSpPr>
            <a:spLocks noGrp="1"/>
          </p:cNvSpPr>
          <p:nvPr>
            <p:ph type="ftr" sz="quarter" idx="3"/>
          </p:nvPr>
        </p:nvSpPr>
        <p:spPr>
          <a:xfrm rot="16200000">
            <a:off x="10570369" y="5055394"/>
            <a:ext cx="2312987" cy="288925"/>
          </a:xfrm>
          <a:prstGeom prst="rect">
            <a:avLst/>
          </a:prstGeom>
        </p:spPr>
        <p:txBody>
          <a:bodyPr vert="horz" lIns="0" tIns="0" rIns="0" bIns="0" rtlCol="0" anchor="b" anchorCtr="0"/>
          <a:lstStyle>
            <a:lvl1pPr algn="l" eaLnBrk="1" fontAlgn="auto" hangingPunct="1">
              <a:spcBef>
                <a:spcPts val="0"/>
              </a:spcBef>
              <a:spcAft>
                <a:spcPts val="0"/>
              </a:spcAft>
              <a:defRPr sz="6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7624EE1-BACA-4F26-4112-1A0FCA22FCEC}"/>
              </a:ext>
            </a:extLst>
          </p:cNvPr>
          <p:cNvSpPr>
            <a:spLocks noGrp="1"/>
          </p:cNvSpPr>
          <p:nvPr>
            <p:ph type="sldNum" sz="quarter" idx="4"/>
          </p:nvPr>
        </p:nvSpPr>
        <p:spPr>
          <a:xfrm>
            <a:off x="4465638" y="6356350"/>
            <a:ext cx="3260725" cy="365125"/>
          </a:xfrm>
          <a:prstGeom prst="rect">
            <a:avLst/>
          </a:prstGeom>
        </p:spPr>
        <p:txBody>
          <a:bodyPr vert="horz" lIns="0" tIns="45720" rIns="0" bIns="45720" rtlCol="0" anchor="ctr"/>
          <a:lstStyle>
            <a:lvl1pPr algn="ctr" eaLnBrk="1" fontAlgn="auto" hangingPunct="1">
              <a:spcBef>
                <a:spcPts val="0"/>
              </a:spcBef>
              <a:spcAft>
                <a:spcPts val="0"/>
              </a:spcAft>
              <a:defRPr sz="800" smtClean="0">
                <a:solidFill>
                  <a:schemeClr val="tx1"/>
                </a:solidFill>
                <a:latin typeface="+mn-lt"/>
              </a:defRPr>
            </a:lvl1pPr>
          </a:lstStyle>
          <a:p>
            <a:pPr>
              <a:defRPr/>
            </a:pPr>
            <a:fld id="{6FB2377E-24D4-4053-9209-E2B65799870A}" type="slidenum">
              <a:rPr lang="en-US"/>
              <a:pPr>
                <a:defRPr/>
              </a:pPr>
              <a:t>‹#›</a:t>
            </a:fld>
            <a:endParaRPr lang="en-US"/>
          </a:p>
        </p:txBody>
      </p:sp>
      <p:pic>
        <p:nvPicPr>
          <p:cNvPr id="7" name="ninjaOne Logo">
            <a:extLst>
              <a:ext uri="{FF2B5EF4-FFF2-40B4-BE49-F238E27FC236}">
                <a16:creationId xmlns:a16="http://schemas.microsoft.com/office/drawing/2014/main" id="{F0BEEB5F-DF77-8342-B860-1E9B1D205A6E}"/>
              </a:ext>
            </a:extLst>
          </p:cNvPr>
          <p:cNvPicPr>
            <a:picLocks noChangeAspect="1"/>
          </p:cNvPicPr>
          <p:nvPr/>
        </p:nvPicPr>
        <p:blipFill>
          <a:blip r:embed="rId45"/>
          <a:stretch>
            <a:fillRect/>
          </a:stretch>
        </p:blipFill>
        <p:spPr>
          <a:xfrm>
            <a:off x="11023600" y="319088"/>
            <a:ext cx="847725" cy="182562"/>
          </a:xfrm>
          <a:prstGeom prst="rect">
            <a:avLst/>
          </a:prstGeom>
        </p:spPr>
      </p:pic>
    </p:spTree>
    <p:extLst>
      <p:ext uri="{BB962C8B-B14F-4D97-AF65-F5344CB8AC3E}">
        <p14:creationId xmlns:p14="http://schemas.microsoft.com/office/powerpoint/2010/main" val="372121273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Lst>
  <p:hf sldNum="0" hdr="0" ftr="0" dt="0"/>
  <p:txStyles>
    <p:titleStyle>
      <a:lvl1pPr algn="l" rtl="0" fontAlgn="base">
        <a:lnSpc>
          <a:spcPct val="110000"/>
        </a:lnSpc>
        <a:spcBef>
          <a:spcPct val="0"/>
        </a:spcBef>
        <a:spcAft>
          <a:spcPct val="0"/>
        </a:spcAft>
        <a:defRPr sz="3200" kern="1200">
          <a:solidFill>
            <a:schemeClr val="tx1"/>
          </a:solidFill>
          <a:latin typeface="+mj-lt"/>
          <a:ea typeface="+mj-ea"/>
          <a:cs typeface="+mj-cs"/>
        </a:defRPr>
      </a:lvl1pPr>
      <a:lvl2pPr algn="l" rtl="0" fontAlgn="base">
        <a:lnSpc>
          <a:spcPct val="110000"/>
        </a:lnSpc>
        <a:spcBef>
          <a:spcPct val="0"/>
        </a:spcBef>
        <a:spcAft>
          <a:spcPct val="0"/>
        </a:spcAft>
        <a:defRPr sz="3200">
          <a:solidFill>
            <a:schemeClr val="tx1"/>
          </a:solidFill>
          <a:latin typeface="Montserrat SemiBold" pitchFamily="2" charset="0"/>
        </a:defRPr>
      </a:lvl2pPr>
      <a:lvl3pPr algn="l" rtl="0" fontAlgn="base">
        <a:lnSpc>
          <a:spcPct val="110000"/>
        </a:lnSpc>
        <a:spcBef>
          <a:spcPct val="0"/>
        </a:spcBef>
        <a:spcAft>
          <a:spcPct val="0"/>
        </a:spcAft>
        <a:defRPr sz="3200">
          <a:solidFill>
            <a:schemeClr val="tx1"/>
          </a:solidFill>
          <a:latin typeface="Montserrat SemiBold" pitchFamily="2" charset="0"/>
        </a:defRPr>
      </a:lvl3pPr>
      <a:lvl4pPr algn="l" rtl="0" fontAlgn="base">
        <a:lnSpc>
          <a:spcPct val="110000"/>
        </a:lnSpc>
        <a:spcBef>
          <a:spcPct val="0"/>
        </a:spcBef>
        <a:spcAft>
          <a:spcPct val="0"/>
        </a:spcAft>
        <a:defRPr sz="3200">
          <a:solidFill>
            <a:schemeClr val="tx1"/>
          </a:solidFill>
          <a:latin typeface="Montserrat SemiBold" pitchFamily="2" charset="0"/>
        </a:defRPr>
      </a:lvl4pPr>
      <a:lvl5pPr algn="l" rtl="0" fontAlgn="base">
        <a:lnSpc>
          <a:spcPct val="110000"/>
        </a:lnSpc>
        <a:spcBef>
          <a:spcPct val="0"/>
        </a:spcBef>
        <a:spcAft>
          <a:spcPct val="0"/>
        </a:spcAft>
        <a:defRPr sz="3200">
          <a:solidFill>
            <a:schemeClr val="tx1"/>
          </a:solidFill>
          <a:latin typeface="Montserrat SemiBold" pitchFamily="2" charset="0"/>
        </a:defRPr>
      </a:lvl5pPr>
      <a:lvl6pPr marL="457200" algn="l" rtl="0" fontAlgn="base">
        <a:lnSpc>
          <a:spcPct val="110000"/>
        </a:lnSpc>
        <a:spcBef>
          <a:spcPct val="0"/>
        </a:spcBef>
        <a:spcAft>
          <a:spcPct val="0"/>
        </a:spcAft>
        <a:defRPr sz="3200">
          <a:solidFill>
            <a:schemeClr val="tx1"/>
          </a:solidFill>
          <a:latin typeface="Montserrat SemiBold" pitchFamily="2" charset="0"/>
        </a:defRPr>
      </a:lvl6pPr>
      <a:lvl7pPr marL="914400" algn="l" rtl="0" fontAlgn="base">
        <a:lnSpc>
          <a:spcPct val="110000"/>
        </a:lnSpc>
        <a:spcBef>
          <a:spcPct val="0"/>
        </a:spcBef>
        <a:spcAft>
          <a:spcPct val="0"/>
        </a:spcAft>
        <a:defRPr sz="3200">
          <a:solidFill>
            <a:schemeClr val="tx1"/>
          </a:solidFill>
          <a:latin typeface="Montserrat SemiBold" pitchFamily="2" charset="0"/>
        </a:defRPr>
      </a:lvl7pPr>
      <a:lvl8pPr marL="1371600" algn="l" rtl="0" fontAlgn="base">
        <a:lnSpc>
          <a:spcPct val="110000"/>
        </a:lnSpc>
        <a:spcBef>
          <a:spcPct val="0"/>
        </a:spcBef>
        <a:spcAft>
          <a:spcPct val="0"/>
        </a:spcAft>
        <a:defRPr sz="3200">
          <a:solidFill>
            <a:schemeClr val="tx1"/>
          </a:solidFill>
          <a:latin typeface="Montserrat SemiBold" pitchFamily="2" charset="0"/>
        </a:defRPr>
      </a:lvl8pPr>
      <a:lvl9pPr marL="1828800" algn="l" rtl="0" fontAlgn="base">
        <a:lnSpc>
          <a:spcPct val="110000"/>
        </a:lnSpc>
        <a:spcBef>
          <a:spcPct val="0"/>
        </a:spcBef>
        <a:spcAft>
          <a:spcPct val="0"/>
        </a:spcAft>
        <a:defRPr sz="3200">
          <a:solidFill>
            <a:schemeClr val="tx1"/>
          </a:solidFill>
          <a:latin typeface="Montserrat SemiBold" pitchFamily="2" charset="0"/>
        </a:defRPr>
      </a:lvl9pPr>
    </p:titleStyle>
    <p:bodyStyle>
      <a:lvl1pPr marL="0" indent="0" algn="l" rtl="0" fontAlgn="base">
        <a:lnSpc>
          <a:spcPct val="120000"/>
        </a:lnSpc>
        <a:spcBef>
          <a:spcPts val="1200"/>
        </a:spcBef>
        <a:spcAft>
          <a:spcPct val="0"/>
        </a:spcAft>
        <a:buFont typeface="Arial" panose="020B0604020202020204" pitchFamily="34" charset="0"/>
        <a:buNone/>
        <a:defRPr sz="1600" kern="1200">
          <a:solidFill>
            <a:schemeClr val="tx1"/>
          </a:solidFill>
          <a:latin typeface="+mn-lt"/>
          <a:ea typeface="+mn-ea"/>
          <a:cs typeface="+mn-cs"/>
        </a:defRPr>
      </a:lvl1pPr>
      <a:lvl2pPr marL="227013" indent="-227013" algn="l" rtl="0" fontAlgn="base">
        <a:lnSpc>
          <a:spcPct val="120000"/>
        </a:lnSpc>
        <a:spcBef>
          <a:spcPts val="600"/>
        </a:spcBef>
        <a:spcAft>
          <a:spcPct val="0"/>
        </a:spcAft>
        <a:buClr>
          <a:schemeClr val="accent4"/>
        </a:buClr>
        <a:buFont typeface="Arial" panose="020B0604020202020204" pitchFamily="34" charset="0"/>
        <a:buChar char="•"/>
        <a:defRPr sz="1600" kern="1200">
          <a:solidFill>
            <a:schemeClr val="tx1"/>
          </a:solidFill>
          <a:latin typeface="+mn-lt"/>
          <a:ea typeface="+mn-ea"/>
          <a:cs typeface="+mn-cs"/>
        </a:defRPr>
      </a:lvl2pPr>
      <a:lvl3pPr marL="460375" indent="-225425" algn="l" rtl="0" fontAlgn="base">
        <a:lnSpc>
          <a:spcPct val="120000"/>
        </a:lnSpc>
        <a:spcBef>
          <a:spcPts val="400"/>
        </a:spcBef>
        <a:spcAft>
          <a:spcPct val="0"/>
        </a:spcAft>
        <a:buClr>
          <a:schemeClr val="accent4"/>
        </a:buClr>
        <a:buFont typeface="Arial" panose="020B0604020202020204" pitchFamily="34" charset="0"/>
        <a:buChar char="•"/>
        <a:defRPr sz="1400" kern="1200">
          <a:solidFill>
            <a:schemeClr val="tx1"/>
          </a:solidFill>
          <a:latin typeface="+mn-lt"/>
          <a:ea typeface="+mn-ea"/>
          <a:cs typeface="+mn-cs"/>
        </a:defRPr>
      </a:lvl3pPr>
      <a:lvl4pPr marL="914400" indent="-228600" algn="l" rtl="0" fontAlgn="base">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4pPr>
      <a:lvl5pPr marL="1141413" indent="-228600" algn="l" rtl="0" fontAlgn="base">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9E6C8-0ACF-9D67-3BB2-B877AFF8C9A9}"/>
              </a:ext>
            </a:extLst>
          </p:cNvPr>
          <p:cNvSpPr>
            <a:spLocks noGrp="1"/>
          </p:cNvSpPr>
          <p:nvPr>
            <p:ph type="title"/>
          </p:nvPr>
        </p:nvSpPr>
        <p:spPr>
          <a:xfrm>
            <a:off x="609598" y="592455"/>
            <a:ext cx="10414465" cy="1007745"/>
          </a:xfrm>
          <a:prstGeom prst="rect">
            <a:avLst/>
          </a:prstGeom>
        </p:spPr>
        <p:txBody>
          <a:bodyPr vert="horz" lIns="0" tIns="45720" rIns="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F478298-7DA2-AA18-CA1C-906BB8BEA28D}"/>
              </a:ext>
            </a:extLst>
          </p:cNvPr>
          <p:cNvSpPr>
            <a:spLocks noGrp="1"/>
          </p:cNvSpPr>
          <p:nvPr>
            <p:ph type="body" idx="1"/>
          </p:nvPr>
        </p:nvSpPr>
        <p:spPr>
          <a:xfrm>
            <a:off x="609599" y="2152617"/>
            <a:ext cx="10972801" cy="4024345"/>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C329FE3-00CA-65B7-C335-6DBF53F85D44}"/>
              </a:ext>
            </a:extLst>
          </p:cNvPr>
          <p:cNvSpPr>
            <a:spLocks noGrp="1"/>
          </p:cNvSpPr>
          <p:nvPr>
            <p:ph type="dt" sz="half" idx="2"/>
          </p:nvPr>
        </p:nvSpPr>
        <p:spPr>
          <a:xfrm>
            <a:off x="609599" y="6356350"/>
            <a:ext cx="2971801" cy="365125"/>
          </a:xfrm>
          <a:prstGeom prst="rect">
            <a:avLst/>
          </a:prstGeom>
        </p:spPr>
        <p:txBody>
          <a:bodyPr vert="horz" lIns="0" tIns="45720" rIns="0" bIns="45720" rtlCol="0" anchor="ctr"/>
          <a:lstStyle>
            <a:lvl1pPr algn="l">
              <a:defRPr sz="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CE3A774-9772-9E20-663D-A9F38ED8BCC4}"/>
              </a:ext>
            </a:extLst>
          </p:cNvPr>
          <p:cNvSpPr>
            <a:spLocks noGrp="1"/>
          </p:cNvSpPr>
          <p:nvPr>
            <p:ph type="sldNum" sz="quarter" idx="4"/>
          </p:nvPr>
        </p:nvSpPr>
        <p:spPr>
          <a:xfrm>
            <a:off x="4465320" y="6356350"/>
            <a:ext cx="3261360" cy="365125"/>
          </a:xfrm>
          <a:prstGeom prst="rect">
            <a:avLst/>
          </a:prstGeom>
        </p:spPr>
        <p:txBody>
          <a:bodyPr vert="horz" lIns="0" tIns="45720" rIns="0" bIns="45720" rtlCol="0" anchor="ctr"/>
          <a:lstStyle>
            <a:lvl1pPr algn="ctr">
              <a:defRPr sz="800">
                <a:solidFill>
                  <a:schemeClr val="tx1"/>
                </a:solidFill>
              </a:defRPr>
            </a:lvl1pPr>
          </a:lstStyle>
          <a:p>
            <a:fld id="{36965FAE-2668-4AD6-A2FB-89F3BF063280}" type="slidenum">
              <a:rPr lang="en-US" smtClean="0"/>
              <a:pPr/>
              <a:t>‹#›</a:t>
            </a:fld>
            <a:endParaRPr lang="en-US"/>
          </a:p>
        </p:txBody>
      </p:sp>
      <p:pic>
        <p:nvPicPr>
          <p:cNvPr id="7" name="ninjaOne Logo">
            <a:extLst>
              <a:ext uri="{FF2B5EF4-FFF2-40B4-BE49-F238E27FC236}">
                <a16:creationId xmlns:a16="http://schemas.microsoft.com/office/drawing/2014/main" id="{B2A4307A-1F85-C4DD-8785-F8544279099E}"/>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11024063" y="318769"/>
            <a:ext cx="847897" cy="182880"/>
          </a:xfrm>
          <a:prstGeom prst="rect">
            <a:avLst/>
          </a:prstGeom>
        </p:spPr>
      </p:pic>
    </p:spTree>
    <p:extLst>
      <p:ext uri="{BB962C8B-B14F-4D97-AF65-F5344CB8AC3E}">
        <p14:creationId xmlns:p14="http://schemas.microsoft.com/office/powerpoint/2010/main" val="350334094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 id="2147483992" r:id="rId30"/>
    <p:sldLayoutId id="2147483993" r:id="rId31"/>
    <p:sldLayoutId id="2147483994" r:id="rId32"/>
    <p:sldLayoutId id="2147483995" r:id="rId33"/>
    <p:sldLayoutId id="2147483996" r:id="rId34"/>
    <p:sldLayoutId id="2147483997" r:id="rId35"/>
    <p:sldLayoutId id="2147483998" r:id="rId36"/>
    <p:sldLayoutId id="2147483999" r:id="rId37"/>
    <p:sldLayoutId id="2147484000" r:id="rId38"/>
    <p:sldLayoutId id="2147484001" r:id="rId39"/>
  </p:sldLayoutIdLst>
  <p:hf sldNum="0" hdr="0" ftr="0" dt="0"/>
  <p:txStyles>
    <p:titleStyle>
      <a:lvl1pPr algn="l" defTabSz="914400" rtl="0" eaLnBrk="1" latinLnBrk="0" hangingPunct="1">
        <a:lnSpc>
          <a:spcPct val="110000"/>
        </a:lnSpc>
        <a:spcBef>
          <a:spcPct val="0"/>
        </a:spcBef>
        <a:buNone/>
        <a:defRPr sz="3200" kern="1200">
          <a:solidFill>
            <a:schemeClr val="tx1"/>
          </a:solidFill>
          <a:latin typeface="+mj-lt"/>
          <a:ea typeface="+mj-ea"/>
          <a:cs typeface="+mj-cs"/>
        </a:defRPr>
      </a:lvl1pPr>
    </p:titleStyle>
    <p:bodyStyle>
      <a:lvl1pPr marL="227013" indent="-227013"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61963" indent="-2286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2pPr>
      <a:lvl3pPr marL="687388" indent="-225425" algn="l" defTabSz="914400" rtl="0" eaLnBrk="1" latinLnBrk="0" hangingPunct="1">
        <a:lnSpc>
          <a:spcPct val="120000"/>
        </a:lnSpc>
        <a:spcBef>
          <a:spcPts val="400"/>
        </a:spcBef>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4pPr>
      <a:lvl5pPr marL="1141413" indent="-228600" algn="l" defTabSz="9144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145.xml"/><Relationship Id="rId5" Type="http://schemas.openxmlformats.org/officeDocument/2006/relationships/image" Target="../media/image30.sv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40.sv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a:extLst>
              <a:ext uri="{FF2B5EF4-FFF2-40B4-BE49-F238E27FC236}">
                <a16:creationId xmlns:a16="http://schemas.microsoft.com/office/drawing/2014/main" id="{24EA62DD-665B-B5CF-18ED-8BD9AB19C273}"/>
              </a:ext>
            </a:extLst>
          </p:cNvPr>
          <p:cNvSpPr>
            <a:spLocks noGrp="1" noChangeArrowheads="1"/>
          </p:cNvSpPr>
          <p:nvPr>
            <p:ph type="subTitle" idx="1"/>
          </p:nvPr>
        </p:nvSpPr>
        <p:spPr>
          <a:xfrm>
            <a:off x="676450" y="5704763"/>
            <a:ext cx="4612057" cy="522027"/>
          </a:xfrm>
        </p:spPr>
        <p:txBody>
          <a:bodyPr/>
          <a:lstStyle/>
          <a:p>
            <a:r>
              <a:rPr lang="en-US" altLang="en-US" b="1"/>
              <a:t>York von Eichel-Streiber</a:t>
            </a:r>
            <a:endParaRPr lang="en-US" altLang="en-US" b="1" dirty="0"/>
          </a:p>
          <a:p>
            <a:r>
              <a:rPr lang="en-US" altLang="en-US"/>
              <a:t>Product Marketing Manager, EMEA</a:t>
            </a:r>
          </a:p>
        </p:txBody>
      </p:sp>
      <p:sp>
        <p:nvSpPr>
          <p:cNvPr id="45059" name="Title 1">
            <a:extLst>
              <a:ext uri="{FF2B5EF4-FFF2-40B4-BE49-F238E27FC236}">
                <a16:creationId xmlns:a16="http://schemas.microsoft.com/office/drawing/2014/main" id="{00A29A1D-52D7-FE7E-46FF-97C0ECDDCB45}"/>
              </a:ext>
            </a:extLst>
          </p:cNvPr>
          <p:cNvSpPr>
            <a:spLocks noGrp="1" noChangeArrowheads="1"/>
          </p:cNvSpPr>
          <p:nvPr>
            <p:ph type="ctrTitle"/>
          </p:nvPr>
        </p:nvSpPr>
        <p:spPr>
          <a:xfrm>
            <a:off x="676449" y="4478558"/>
            <a:ext cx="4613979" cy="1068913"/>
          </a:xfrm>
        </p:spPr>
        <p:txBody>
          <a:bodyPr/>
          <a:lstStyle/>
          <a:p>
            <a:r>
              <a:rPr lang="de-DE" sz="2400" b="1" dirty="0"/>
              <a:t>Von Schwachstellenlisten zu messbaren Ergebnissen: IT-Betrieb und Security vereinen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F0A3-4F0F-5053-0604-4FA2A4578C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F0F1E7-1F45-37B8-C94E-79B7A9C4B34F}"/>
              </a:ext>
            </a:extLst>
          </p:cNvPr>
          <p:cNvSpPr>
            <a:spLocks noGrp="1"/>
          </p:cNvSpPr>
          <p:nvPr>
            <p:ph type="body" idx="14"/>
          </p:nvPr>
        </p:nvSpPr>
        <p:spPr/>
        <p:txBody>
          <a:bodyPr/>
          <a:lstStyle/>
          <a:p>
            <a:r>
              <a:rPr lang="en-US" dirty="0" err="1"/>
              <a:t>Beschleunigtes</a:t>
            </a:r>
            <a:r>
              <a:rPr lang="en-US" dirty="0"/>
              <a:t> </a:t>
            </a:r>
            <a:r>
              <a:rPr lang="en-US" dirty="0" err="1"/>
              <a:t>Wachstum</a:t>
            </a:r>
            <a:endParaRPr lang="en-DE" dirty="0"/>
          </a:p>
        </p:txBody>
      </p:sp>
      <p:sp>
        <p:nvSpPr>
          <p:cNvPr id="3" name="Text Placeholder 2">
            <a:extLst>
              <a:ext uri="{FF2B5EF4-FFF2-40B4-BE49-F238E27FC236}">
                <a16:creationId xmlns:a16="http://schemas.microsoft.com/office/drawing/2014/main" id="{4E6DA846-55AF-7420-3034-5C1A3FAFA91A}"/>
              </a:ext>
            </a:extLst>
          </p:cNvPr>
          <p:cNvSpPr>
            <a:spLocks noGrp="1"/>
          </p:cNvSpPr>
          <p:nvPr>
            <p:ph type="body" idx="24"/>
          </p:nvPr>
        </p:nvSpPr>
        <p:spPr/>
        <p:txBody>
          <a:bodyPr/>
          <a:lstStyle/>
          <a:p>
            <a:r>
              <a:rPr lang="en-US" dirty="0" err="1"/>
              <a:t>Extrem</a:t>
            </a:r>
            <a:r>
              <a:rPr lang="en-US" dirty="0"/>
              <a:t> </a:t>
            </a:r>
            <a:r>
              <a:rPr lang="en-US" dirty="0" err="1"/>
              <a:t>schnelle</a:t>
            </a:r>
            <a:r>
              <a:rPr lang="en-US" dirty="0"/>
              <a:t> </a:t>
            </a:r>
            <a:r>
              <a:rPr lang="en-US" dirty="0" err="1"/>
              <a:t>Ausnutzung</a:t>
            </a:r>
            <a:endParaRPr lang="en-DE" dirty="0"/>
          </a:p>
        </p:txBody>
      </p:sp>
      <p:sp>
        <p:nvSpPr>
          <p:cNvPr id="5" name="Text Placeholder 4">
            <a:extLst>
              <a:ext uri="{FF2B5EF4-FFF2-40B4-BE49-F238E27FC236}">
                <a16:creationId xmlns:a16="http://schemas.microsoft.com/office/drawing/2014/main" id="{C7DD7220-4BE5-4036-E32F-B01B544A1D2E}"/>
              </a:ext>
            </a:extLst>
          </p:cNvPr>
          <p:cNvSpPr>
            <a:spLocks noGrp="1"/>
          </p:cNvSpPr>
          <p:nvPr>
            <p:ph type="body" idx="25"/>
          </p:nvPr>
        </p:nvSpPr>
        <p:spPr>
          <a:xfrm>
            <a:off x="8561701" y="4457541"/>
            <a:ext cx="3017520" cy="1547475"/>
          </a:xfrm>
        </p:spPr>
        <p:txBody>
          <a:bodyPr/>
          <a:lstStyle/>
          <a:p>
            <a:r>
              <a:rPr lang="en-US" dirty="0" err="1"/>
              <a:t>Durchschnittliche</a:t>
            </a:r>
            <a:r>
              <a:rPr lang="en-US" dirty="0"/>
              <a:t> Zeit von der </a:t>
            </a:r>
            <a:r>
              <a:rPr lang="en-US" dirty="0" err="1"/>
              <a:t>Veröffentlichung</a:t>
            </a:r>
            <a:r>
              <a:rPr lang="en-US" dirty="0"/>
              <a:t> bis </a:t>
            </a:r>
            <a:r>
              <a:rPr lang="en-US" dirty="0" err="1"/>
              <a:t>zur</a:t>
            </a:r>
            <a:r>
              <a:rPr lang="en-US" dirty="0"/>
              <a:t> </a:t>
            </a:r>
            <a:r>
              <a:rPr lang="en-US" dirty="0" err="1"/>
              <a:t>Ausnutzung</a:t>
            </a:r>
            <a:r>
              <a:rPr lang="en-US" dirty="0"/>
              <a:t> </a:t>
            </a:r>
            <a:r>
              <a:rPr lang="en-US" dirty="0" err="1"/>
              <a:t>ist</a:t>
            </a:r>
            <a:r>
              <a:rPr lang="en-US" dirty="0"/>
              <a:t> von 32 auf 5 Tage </a:t>
            </a:r>
            <a:r>
              <a:rPr lang="en-US" dirty="0" err="1"/>
              <a:t>gefallen</a:t>
            </a:r>
            <a:endParaRPr lang="en-US" dirty="0"/>
          </a:p>
          <a:p>
            <a:endParaRPr lang="en-US" dirty="0"/>
          </a:p>
        </p:txBody>
      </p:sp>
      <p:sp>
        <p:nvSpPr>
          <p:cNvPr id="6" name="Text Placeholder 5">
            <a:extLst>
              <a:ext uri="{FF2B5EF4-FFF2-40B4-BE49-F238E27FC236}">
                <a16:creationId xmlns:a16="http://schemas.microsoft.com/office/drawing/2014/main" id="{33307844-7EA1-8562-D6A5-C7B7FBCE3D6F}"/>
              </a:ext>
            </a:extLst>
          </p:cNvPr>
          <p:cNvSpPr>
            <a:spLocks noGrp="1"/>
          </p:cNvSpPr>
          <p:nvPr>
            <p:ph type="body" idx="15"/>
          </p:nvPr>
        </p:nvSpPr>
        <p:spPr>
          <a:xfrm>
            <a:off x="4586444" y="4457541"/>
            <a:ext cx="3017520" cy="1547475"/>
          </a:xfrm>
        </p:spPr>
        <p:txBody>
          <a:bodyPr/>
          <a:lstStyle/>
          <a:p>
            <a:r>
              <a:rPr lang="en-US" dirty="0" err="1"/>
              <a:t>Zwischen</a:t>
            </a:r>
            <a:r>
              <a:rPr lang="en-US" dirty="0"/>
              <a:t> 2024 und 2025 </a:t>
            </a:r>
            <a:r>
              <a:rPr lang="en-US" dirty="0" err="1"/>
              <a:t>Anstieg</a:t>
            </a:r>
            <a:r>
              <a:rPr lang="en-US" dirty="0"/>
              <a:t> von 34% </a:t>
            </a:r>
            <a:r>
              <a:rPr lang="en-US" dirty="0" err="1"/>
              <a:t>bei</a:t>
            </a:r>
            <a:r>
              <a:rPr lang="en-US" dirty="0"/>
              <a:t> der </a:t>
            </a:r>
            <a:r>
              <a:rPr lang="en-US" dirty="0" err="1"/>
              <a:t>Ausnutzung</a:t>
            </a:r>
            <a:r>
              <a:rPr lang="en-US" dirty="0"/>
              <a:t> von </a:t>
            </a:r>
            <a:r>
              <a:rPr lang="en-US" dirty="0" err="1"/>
              <a:t>Schwachstellen</a:t>
            </a:r>
            <a:r>
              <a:rPr lang="en-US" dirty="0"/>
              <a:t> </a:t>
            </a:r>
            <a:r>
              <a:rPr lang="en-US" dirty="0" err="1"/>
              <a:t>als</a:t>
            </a:r>
            <a:r>
              <a:rPr lang="en-US" dirty="0"/>
              <a:t> </a:t>
            </a:r>
            <a:r>
              <a:rPr lang="en-US" dirty="0" err="1"/>
              <a:t>initialem</a:t>
            </a:r>
            <a:r>
              <a:rPr lang="en-US" dirty="0"/>
              <a:t> </a:t>
            </a:r>
            <a:r>
              <a:rPr lang="en-US" dirty="0" err="1"/>
              <a:t>Angriffsvektor</a:t>
            </a:r>
            <a:endParaRPr lang="en-DE" dirty="0"/>
          </a:p>
        </p:txBody>
      </p:sp>
      <p:sp>
        <p:nvSpPr>
          <p:cNvPr id="7" name="Text Placeholder 6">
            <a:extLst>
              <a:ext uri="{FF2B5EF4-FFF2-40B4-BE49-F238E27FC236}">
                <a16:creationId xmlns:a16="http://schemas.microsoft.com/office/drawing/2014/main" id="{C6A852E5-CD73-BEF4-601B-9F7AB0229F82}"/>
              </a:ext>
            </a:extLst>
          </p:cNvPr>
          <p:cNvSpPr>
            <a:spLocks noGrp="1"/>
          </p:cNvSpPr>
          <p:nvPr>
            <p:ph type="body" idx="13"/>
          </p:nvPr>
        </p:nvSpPr>
        <p:spPr>
          <a:xfrm>
            <a:off x="611188" y="4390211"/>
            <a:ext cx="3017520" cy="1547475"/>
          </a:xfrm>
        </p:spPr>
        <p:txBody>
          <a:bodyPr/>
          <a:lstStyle/>
          <a:p>
            <a:r>
              <a:rPr lang="en-US" dirty="0"/>
              <a:t>20% der </a:t>
            </a:r>
            <a:r>
              <a:rPr lang="en-US" dirty="0" err="1"/>
              <a:t>Erstinfektionen</a:t>
            </a:r>
            <a:r>
              <a:rPr lang="en-US" dirty="0"/>
              <a:t> </a:t>
            </a:r>
            <a:r>
              <a:rPr lang="en-US" dirty="0" err="1"/>
              <a:t>erfolgen</a:t>
            </a:r>
            <a:r>
              <a:rPr lang="en-US" dirty="0"/>
              <a:t> </a:t>
            </a:r>
            <a:r>
              <a:rPr lang="en-US" dirty="0" err="1"/>
              <a:t>durch</a:t>
            </a:r>
            <a:r>
              <a:rPr lang="en-US" dirty="0"/>
              <a:t> die </a:t>
            </a:r>
            <a:r>
              <a:rPr lang="en-US" dirty="0" err="1"/>
              <a:t>Ausnutzung</a:t>
            </a:r>
            <a:r>
              <a:rPr lang="en-US" dirty="0"/>
              <a:t> </a:t>
            </a:r>
            <a:r>
              <a:rPr lang="en-US" dirty="0" err="1"/>
              <a:t>einer</a:t>
            </a:r>
            <a:r>
              <a:rPr lang="en-US" dirty="0"/>
              <a:t> </a:t>
            </a:r>
            <a:r>
              <a:rPr lang="en-US" dirty="0" err="1"/>
              <a:t>Schwachstelle</a:t>
            </a:r>
            <a:r>
              <a:rPr lang="en-US" dirty="0"/>
              <a:t> (Top 2 Ursache)</a:t>
            </a:r>
            <a:endParaRPr lang="en-DE" dirty="0"/>
          </a:p>
        </p:txBody>
      </p:sp>
      <p:pic>
        <p:nvPicPr>
          <p:cNvPr id="17" name="Picture Placeholder 16">
            <a:extLst>
              <a:ext uri="{FF2B5EF4-FFF2-40B4-BE49-F238E27FC236}">
                <a16:creationId xmlns:a16="http://schemas.microsoft.com/office/drawing/2014/main" id="{643F4AB9-C49C-E044-36B4-37BA0816DF6F}"/>
              </a:ext>
            </a:extLst>
          </p:cNvPr>
          <p:cNvPicPr>
            <a:picLocks noGrp="1" noChangeAspect="1"/>
          </p:cNvPicPr>
          <p:nvPr>
            <p:ph type="pic" sz="quarter" idx="21"/>
          </p:nvPr>
        </p:nvPicPr>
        <p:blipFill>
          <a:blip>
            <a:extLst>
              <a:ext uri="{96DAC541-7B7A-43D3-8B79-37D633B846F1}">
                <asvg:svgBlip xmlns:asvg="http://schemas.microsoft.com/office/drawing/2016/SVG/main" r:embed="rId3"/>
              </a:ext>
            </a:extLst>
          </a:blip>
          <a:srcRect t="124" b="124"/>
          <a:stretch>
            <a:fillRect/>
          </a:stretch>
        </p:blipFill>
        <p:spPr/>
      </p:pic>
      <p:pic>
        <p:nvPicPr>
          <p:cNvPr id="15" name="Picture Placeholder 14">
            <a:extLst>
              <a:ext uri="{FF2B5EF4-FFF2-40B4-BE49-F238E27FC236}">
                <a16:creationId xmlns:a16="http://schemas.microsoft.com/office/drawing/2014/main" id="{80B55A44-5815-B314-161B-1F3A5BDDC22B}"/>
              </a:ext>
            </a:extLst>
          </p:cNvPr>
          <p:cNvPicPr>
            <a:picLocks noGrp="1" noChangeAspect="1"/>
          </p:cNvPicPr>
          <p:nvPr>
            <p:ph type="pic" sz="quarter" idx="23"/>
          </p:nvPr>
        </p:nvPicPr>
        <p:blipFill>
          <a:blip>
            <a:extLst>
              <a:ext uri="{96DAC541-7B7A-43D3-8B79-37D633B846F1}">
                <asvg:svgBlip xmlns:asvg="http://schemas.microsoft.com/office/drawing/2016/SVG/main" r:embed="rId4"/>
              </a:ext>
            </a:extLst>
          </a:blip>
          <a:srcRect/>
          <a:stretch>
            <a:fillRect/>
          </a:stretch>
        </p:blipFill>
        <p:spPr>
          <a:xfrm rot="5400000">
            <a:off x="9752012" y="2788072"/>
            <a:ext cx="640080" cy="640080"/>
          </a:xfrm>
        </p:spPr>
      </p:pic>
      <p:sp>
        <p:nvSpPr>
          <p:cNvPr id="11" name="Title 10">
            <a:extLst>
              <a:ext uri="{FF2B5EF4-FFF2-40B4-BE49-F238E27FC236}">
                <a16:creationId xmlns:a16="http://schemas.microsoft.com/office/drawing/2014/main" id="{5BD050A7-8BFE-EA6D-363F-C816A9DE9A3A}"/>
              </a:ext>
            </a:extLst>
          </p:cNvPr>
          <p:cNvSpPr>
            <a:spLocks noGrp="1"/>
          </p:cNvSpPr>
          <p:nvPr>
            <p:ph type="title"/>
          </p:nvPr>
        </p:nvSpPr>
        <p:spPr/>
        <p:txBody>
          <a:bodyPr/>
          <a:lstStyle/>
          <a:p>
            <a:r>
              <a:rPr lang="en-US" dirty="0" err="1"/>
              <a:t>Warum</a:t>
            </a:r>
            <a:r>
              <a:rPr lang="en-US" dirty="0"/>
              <a:t> Patching und </a:t>
            </a:r>
            <a:r>
              <a:rPr lang="en-US" dirty="0" err="1"/>
              <a:t>Schwachstellenmanagement</a:t>
            </a:r>
            <a:r>
              <a:rPr lang="en-US" dirty="0"/>
              <a:t> so </a:t>
            </a:r>
            <a:r>
              <a:rPr lang="en-US" dirty="0" err="1"/>
              <a:t>kritisch</a:t>
            </a:r>
            <a:r>
              <a:rPr lang="en-US" dirty="0"/>
              <a:t> </a:t>
            </a:r>
            <a:r>
              <a:rPr lang="en-US" dirty="0" err="1"/>
              <a:t>sind</a:t>
            </a:r>
            <a:endParaRPr lang="en-US" dirty="0"/>
          </a:p>
        </p:txBody>
      </p:sp>
      <p:pic>
        <p:nvPicPr>
          <p:cNvPr id="12" name="Picture Placeholder 12">
            <a:extLst>
              <a:ext uri="{FF2B5EF4-FFF2-40B4-BE49-F238E27FC236}">
                <a16:creationId xmlns:a16="http://schemas.microsoft.com/office/drawing/2014/main" id="{76FE4A0B-68AB-D353-0F70-D0B0B8DB5D97}"/>
              </a:ext>
            </a:extLst>
          </p:cNvPr>
          <p:cNvPicPr>
            <a:picLocks noGrp="1" noChangeAspect="1"/>
          </p:cNvPicPr>
          <p:nvPr>
            <p:ph type="pic" sz="quarter" idx="20"/>
          </p:nvPr>
        </p:nvPicPr>
        <p:blipFill>
          <a:blip>
            <a:extLst>
              <a:ext uri="{96DAC541-7B7A-43D3-8B79-37D633B846F1}">
                <asvg:svgBlip xmlns:asvg="http://schemas.microsoft.com/office/drawing/2016/SVG/main" r:embed="rId5"/>
              </a:ext>
            </a:extLst>
          </a:blip>
          <a:srcRect/>
          <a:stretch>
            <a:fillRect/>
          </a:stretch>
        </p:blipFill>
        <p:spPr>
          <a:xfrm>
            <a:off x="1798638" y="2795588"/>
            <a:ext cx="639762" cy="639762"/>
          </a:xfrm>
        </p:spPr>
      </p:pic>
      <p:sp>
        <p:nvSpPr>
          <p:cNvPr id="13" name="TextBox 12">
            <a:extLst>
              <a:ext uri="{FF2B5EF4-FFF2-40B4-BE49-F238E27FC236}">
                <a16:creationId xmlns:a16="http://schemas.microsoft.com/office/drawing/2014/main" id="{6ED8D15E-F692-B2CC-7701-5FDFBDDE828F}"/>
              </a:ext>
            </a:extLst>
          </p:cNvPr>
          <p:cNvSpPr txBox="1"/>
          <p:nvPr/>
        </p:nvSpPr>
        <p:spPr>
          <a:xfrm>
            <a:off x="609598" y="6359496"/>
            <a:ext cx="4867225" cy="246221"/>
          </a:xfrm>
          <a:prstGeom prst="rect">
            <a:avLst/>
          </a:prstGeom>
          <a:noFill/>
        </p:spPr>
        <p:txBody>
          <a:bodyPr wrap="square" l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4668"/>
                </a:solidFill>
                <a:effectLst/>
                <a:uLnTx/>
                <a:uFillTx/>
                <a:latin typeface="Montserrat"/>
                <a:ea typeface="+mn-ea"/>
                <a:cs typeface="+mn-cs"/>
              </a:rPr>
              <a:t>Source: 	</a:t>
            </a:r>
            <a:r>
              <a:rPr lang="en-US" sz="1000" i="1" dirty="0">
                <a:solidFill>
                  <a:srgbClr val="004668"/>
                </a:solidFill>
                <a:latin typeface="Montserrat"/>
              </a:rPr>
              <a:t>Verizon Data Breach Investigation Report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4668"/>
                </a:solidFill>
                <a:effectLst/>
                <a:uLnTx/>
                <a:uFillTx/>
                <a:latin typeface="Montserrat"/>
                <a:ea typeface="+mn-ea"/>
                <a:cs typeface="+mn-cs"/>
              </a:rPr>
              <a:t>	Cyber</a:t>
            </a:r>
            <a:r>
              <a:rPr lang="en-US" sz="1000" i="1" dirty="0" err="1">
                <a:solidFill>
                  <a:srgbClr val="004668"/>
                </a:solidFill>
                <a:latin typeface="Montserrat"/>
              </a:rPr>
              <a:t>mindr</a:t>
            </a:r>
            <a:r>
              <a:rPr lang="en-US" sz="1000" i="1" dirty="0">
                <a:solidFill>
                  <a:srgbClr val="004668"/>
                </a:solidFill>
                <a:latin typeface="Montserrat"/>
              </a:rPr>
              <a:t>, Cyber Security Threat Landscape Report 2025</a:t>
            </a:r>
            <a:endParaRPr kumimoji="0" lang="en-US" sz="1000" b="0" i="1" u="none" strike="noStrike" kern="1200" cap="none" spc="0" normalizeH="0" baseline="0" noProof="0" dirty="0">
              <a:ln>
                <a:noFill/>
              </a:ln>
              <a:solidFill>
                <a:srgbClr val="004668"/>
              </a:solidFill>
              <a:effectLst/>
              <a:uLnTx/>
              <a:uFillTx/>
              <a:latin typeface="Montserrat"/>
              <a:ea typeface="+mn-ea"/>
              <a:cs typeface="+mn-cs"/>
            </a:endParaRPr>
          </a:p>
        </p:txBody>
      </p:sp>
      <p:sp>
        <p:nvSpPr>
          <p:cNvPr id="14" name="Text Placeholder 1">
            <a:extLst>
              <a:ext uri="{FF2B5EF4-FFF2-40B4-BE49-F238E27FC236}">
                <a16:creationId xmlns:a16="http://schemas.microsoft.com/office/drawing/2014/main" id="{85B98BA1-736F-115B-E482-1EFE05D67518}"/>
              </a:ext>
            </a:extLst>
          </p:cNvPr>
          <p:cNvSpPr txBox="1">
            <a:spLocks/>
          </p:cNvSpPr>
          <p:nvPr/>
        </p:nvSpPr>
        <p:spPr>
          <a:xfrm>
            <a:off x="611188" y="3577518"/>
            <a:ext cx="3017520" cy="866168"/>
          </a:xfrm>
          <a:prstGeom prst="rect">
            <a:avLst/>
          </a:prstGeom>
        </p:spPr>
        <p:txBody>
          <a:bodyPr vert="horz" lIns="274320" tIns="0" rIns="274320" bIns="45720" rtlCol="0" anchor="t">
            <a:noAutofit/>
          </a:bodyPr>
          <a:lstStyle>
            <a:lvl1pPr marL="0" indent="0" algn="ctr" defTabSz="914400" rtl="0" eaLnBrk="1" latinLnBrk="0" hangingPunct="1">
              <a:lnSpc>
                <a:spcPct val="120000"/>
              </a:lnSpc>
              <a:spcBef>
                <a:spcPts val="1000"/>
              </a:spcBef>
              <a:buFont typeface="Arial" panose="020B0604020202020204" pitchFamily="34" charset="0"/>
              <a:buNone/>
              <a:defRPr lang="en-US" sz="1800" kern="1200" dirty="0" smtClean="0">
                <a:solidFill>
                  <a:srgbClr val="00AA5F"/>
                </a:solidFill>
                <a:latin typeface="Montserrat Medium" pitchFamily="2" charset="0"/>
                <a:ea typeface="+mn-ea"/>
                <a:cs typeface="+mn-cs"/>
              </a:defRPr>
            </a:lvl1pPr>
            <a:lvl2pPr marL="457200" indent="0" algn="l" defTabSz="914400" rtl="0" eaLnBrk="1" latinLnBrk="0" hangingPunct="1">
              <a:lnSpc>
                <a:spcPct val="120000"/>
              </a:lnSpc>
              <a:spcBef>
                <a:spcPts val="6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4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4000"/>
              </a:lnSpc>
              <a:spcBef>
                <a:spcPts val="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4000"/>
              </a:lnSpc>
              <a:spcBef>
                <a:spcPts val="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Top </a:t>
            </a:r>
            <a:r>
              <a:rPr lang="en-US" dirty="0" err="1"/>
              <a:t>Angriffsvektor</a:t>
            </a:r>
            <a:endParaRPr lang="en-DE" dirty="0"/>
          </a:p>
        </p:txBody>
      </p:sp>
    </p:spTree>
    <p:extLst>
      <p:ext uri="{BB962C8B-B14F-4D97-AF65-F5344CB8AC3E}">
        <p14:creationId xmlns:p14="http://schemas.microsoft.com/office/powerpoint/2010/main" val="127680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D275-5A59-D442-56D0-F7CC279B4811}"/>
              </a:ext>
            </a:extLst>
          </p:cNvPr>
          <p:cNvSpPr>
            <a:spLocks noGrp="1"/>
          </p:cNvSpPr>
          <p:nvPr>
            <p:ph type="title"/>
          </p:nvPr>
        </p:nvSpPr>
        <p:spPr/>
        <p:txBody>
          <a:bodyPr/>
          <a:lstStyle/>
          <a:p>
            <a:r>
              <a:rPr lang="en-US" dirty="0"/>
              <a:t>Wenn Microsoft so </a:t>
            </a:r>
            <a:r>
              <a:rPr lang="en-US" dirty="0" err="1"/>
              <a:t>richtig</a:t>
            </a:r>
            <a:r>
              <a:rPr lang="en-US" dirty="0"/>
              <a:t> </a:t>
            </a:r>
            <a:r>
              <a:rPr lang="en-US" dirty="0" err="1"/>
              <a:t>disruptiv</a:t>
            </a:r>
            <a:r>
              <a:rPr lang="en-US" dirty="0"/>
              <a:t> </a:t>
            </a:r>
            <a:r>
              <a:rPr lang="en-US" dirty="0" err="1"/>
              <a:t>wird</a:t>
            </a:r>
            <a:r>
              <a:rPr lang="en-US" dirty="0"/>
              <a:t>…</a:t>
            </a:r>
            <a:endParaRPr lang="en-DE" dirty="0"/>
          </a:p>
        </p:txBody>
      </p:sp>
      <p:sp>
        <p:nvSpPr>
          <p:cNvPr id="3" name="Content Placeholder 2">
            <a:extLst>
              <a:ext uri="{FF2B5EF4-FFF2-40B4-BE49-F238E27FC236}">
                <a16:creationId xmlns:a16="http://schemas.microsoft.com/office/drawing/2014/main" id="{E19E15A9-11AC-0604-FF4C-80D6649B12B6}"/>
              </a:ext>
            </a:extLst>
          </p:cNvPr>
          <p:cNvSpPr>
            <a:spLocks noGrp="1"/>
          </p:cNvSpPr>
          <p:nvPr>
            <p:ph idx="1"/>
          </p:nvPr>
        </p:nvSpPr>
        <p:spPr>
          <a:xfrm>
            <a:off x="609600" y="2152650"/>
            <a:ext cx="5204059" cy="4024313"/>
          </a:xfrm>
        </p:spPr>
        <p:txBody>
          <a:bodyPr/>
          <a:lstStyle/>
          <a:p>
            <a:r>
              <a:rPr lang="en-US" sz="1800" b="1" dirty="0" err="1"/>
              <a:t>Kumulatives</a:t>
            </a:r>
            <a:r>
              <a:rPr lang="en-US" sz="1800" b="1" dirty="0"/>
              <a:t> </a:t>
            </a:r>
            <a:r>
              <a:rPr lang="en-US" sz="1800" b="1" dirty="0" err="1"/>
              <a:t>Sicherheits</a:t>
            </a:r>
            <a:r>
              <a:rPr lang="en-US" sz="1800" b="1" dirty="0"/>
              <a:t>-Update (KB5083769):</a:t>
            </a:r>
            <a:endParaRPr lang="en-US" dirty="0"/>
          </a:p>
          <a:p>
            <a:pPr marL="285750" indent="-285750">
              <a:buFont typeface="Arial" panose="020B0604020202020204" pitchFamily="34" charset="0"/>
              <a:buChar char="•"/>
            </a:pPr>
            <a:r>
              <a:rPr lang="en-US" sz="1800" dirty="0" err="1"/>
              <a:t>Betroffene</a:t>
            </a:r>
            <a:r>
              <a:rPr lang="en-US" sz="1800" dirty="0"/>
              <a:t> </a:t>
            </a:r>
            <a:r>
              <a:rPr lang="en-US" sz="1800" dirty="0" err="1"/>
              <a:t>Versionen</a:t>
            </a:r>
            <a:r>
              <a:rPr lang="en-US" sz="1800" dirty="0"/>
              <a:t>: 25H2, 24H2, 23H2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err="1"/>
              <a:t>Bitlocker-Schlüssel</a:t>
            </a:r>
            <a:r>
              <a:rPr lang="en-US" sz="1800" dirty="0"/>
              <a:t> </a:t>
            </a:r>
            <a:r>
              <a:rPr lang="en-US" sz="1800" dirty="0" err="1"/>
              <a:t>nötig</a:t>
            </a:r>
            <a:r>
              <a:rPr lang="en-US" sz="1800" dirty="0"/>
              <a:t> </a:t>
            </a:r>
            <a:r>
              <a:rPr lang="en-US" sz="1800" dirty="0" err="1"/>
              <a:t>nach</a:t>
            </a:r>
            <a:r>
              <a:rPr lang="en-US" sz="1800" dirty="0"/>
              <a:t> </a:t>
            </a:r>
            <a:r>
              <a:rPr lang="en-US" sz="1800" dirty="0" err="1"/>
              <a:t>Neustart</a:t>
            </a:r>
            <a:endParaRPr lang="en-US" sz="1800"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DE" dirty="0"/>
          </a:p>
        </p:txBody>
      </p:sp>
      <p:pic>
        <p:nvPicPr>
          <p:cNvPr id="5" name="Picture 4">
            <a:extLst>
              <a:ext uri="{FF2B5EF4-FFF2-40B4-BE49-F238E27FC236}">
                <a16:creationId xmlns:a16="http://schemas.microsoft.com/office/drawing/2014/main" id="{42E9CB95-5A19-8935-A0D7-07B69C8763AF}"/>
              </a:ext>
            </a:extLst>
          </p:cNvPr>
          <p:cNvPicPr>
            <a:picLocks noChangeAspect="1"/>
          </p:cNvPicPr>
          <p:nvPr/>
        </p:nvPicPr>
        <p:blipFill>
          <a:blip r:embed="rId3"/>
          <a:stretch>
            <a:fillRect/>
          </a:stretch>
        </p:blipFill>
        <p:spPr>
          <a:xfrm>
            <a:off x="6378343" y="1694046"/>
            <a:ext cx="5219465" cy="4821792"/>
          </a:xfrm>
          <a:prstGeom prst="roundRect">
            <a:avLst>
              <a:gd name="adj" fmla="val 6287"/>
            </a:avLst>
          </a:prstGeom>
        </p:spPr>
      </p:pic>
      <p:sp>
        <p:nvSpPr>
          <p:cNvPr id="6" name="Arrow: Down 5">
            <a:extLst>
              <a:ext uri="{FF2B5EF4-FFF2-40B4-BE49-F238E27FC236}">
                <a16:creationId xmlns:a16="http://schemas.microsoft.com/office/drawing/2014/main" id="{101F5013-6149-88DD-3F3C-BEDB90A06428}"/>
              </a:ext>
            </a:extLst>
          </p:cNvPr>
          <p:cNvSpPr/>
          <p:nvPr/>
        </p:nvSpPr>
        <p:spPr>
          <a:xfrm>
            <a:off x="2632428" y="4446872"/>
            <a:ext cx="1158401" cy="7507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724A5F5A-262F-A362-BDC9-BE32A4A595D8}"/>
              </a:ext>
            </a:extLst>
          </p:cNvPr>
          <p:cNvSpPr txBox="1"/>
          <p:nvPr/>
        </p:nvSpPr>
        <p:spPr>
          <a:xfrm>
            <a:off x="1386039" y="5565427"/>
            <a:ext cx="3599848" cy="369332"/>
          </a:xfrm>
          <a:prstGeom prst="rect">
            <a:avLst/>
          </a:prstGeom>
          <a:solidFill>
            <a:schemeClr val="accent6">
              <a:lumMod val="40000"/>
              <a:lumOff val="60000"/>
            </a:schemeClr>
          </a:solidFill>
        </p:spPr>
        <p:txBody>
          <a:bodyPr wrap="square" rtlCol="0">
            <a:spAutoFit/>
          </a:bodyPr>
          <a:lstStyle/>
          <a:p>
            <a:r>
              <a:rPr lang="en-US" dirty="0" err="1"/>
              <a:t>Massives</a:t>
            </a:r>
            <a:r>
              <a:rPr lang="en-US" dirty="0"/>
              <a:t> </a:t>
            </a:r>
            <a:r>
              <a:rPr lang="en-US" dirty="0" err="1"/>
              <a:t>Störungspotenzial</a:t>
            </a:r>
            <a:r>
              <a:rPr lang="en-US" dirty="0"/>
              <a:t>!!!</a:t>
            </a:r>
            <a:endParaRPr lang="en-DE" dirty="0"/>
          </a:p>
        </p:txBody>
      </p:sp>
    </p:spTree>
    <p:extLst>
      <p:ext uri="{BB962C8B-B14F-4D97-AF65-F5344CB8AC3E}">
        <p14:creationId xmlns:p14="http://schemas.microsoft.com/office/powerpoint/2010/main" val="275477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itle 1">
            <a:extLst>
              <a:ext uri="{FF2B5EF4-FFF2-40B4-BE49-F238E27FC236}">
                <a16:creationId xmlns:a16="http://schemas.microsoft.com/office/drawing/2014/main" id="{EDB378C7-6009-4A26-802F-F22181D23FB1}"/>
              </a:ext>
            </a:extLst>
          </p:cNvPr>
          <p:cNvSpPr>
            <a:spLocks noGrp="1"/>
          </p:cNvSpPr>
          <p:nvPr>
            <p:ph type="title"/>
          </p:nvPr>
        </p:nvSpPr>
        <p:spPr>
          <a:xfrm>
            <a:off x="609598" y="1018504"/>
            <a:ext cx="4162427" cy="1600200"/>
          </a:xfrm>
        </p:spPr>
        <p:txBody>
          <a:bodyPr/>
          <a:lstStyle/>
          <a:p>
            <a:r>
              <a:rPr lang="en-US" dirty="0" err="1"/>
              <a:t>Kritische</a:t>
            </a:r>
            <a:r>
              <a:rPr lang="en-US" dirty="0"/>
              <a:t> CVEs </a:t>
            </a:r>
            <a:r>
              <a:rPr lang="en-US" dirty="0" err="1"/>
              <a:t>im</a:t>
            </a:r>
            <a:r>
              <a:rPr lang="en-US" dirty="0"/>
              <a:t> Windows Update </a:t>
            </a:r>
          </a:p>
        </p:txBody>
      </p:sp>
      <p:sp>
        <p:nvSpPr>
          <p:cNvPr id="1045" name="Text Placeholder 2">
            <a:extLst>
              <a:ext uri="{FF2B5EF4-FFF2-40B4-BE49-F238E27FC236}">
                <a16:creationId xmlns:a16="http://schemas.microsoft.com/office/drawing/2014/main" id="{8EEA3C2A-E3CB-01DE-CCBA-F292F57EDB56}"/>
              </a:ext>
            </a:extLst>
          </p:cNvPr>
          <p:cNvSpPr>
            <a:spLocks noGrp="1"/>
          </p:cNvSpPr>
          <p:nvPr>
            <p:ph type="body" sz="half" idx="2"/>
          </p:nvPr>
        </p:nvSpPr>
        <p:spPr>
          <a:xfrm>
            <a:off x="609598" y="2915216"/>
            <a:ext cx="4162427" cy="2953772"/>
          </a:xfrm>
        </p:spPr>
        <p:txBody>
          <a:bodyPr/>
          <a:lstStyle/>
          <a:p>
            <a:pPr marL="285750" indent="-285750">
              <a:buFont typeface="Arial" panose="020B0604020202020204" pitchFamily="34" charset="0"/>
              <a:buChar char="•"/>
            </a:pPr>
            <a:r>
              <a:rPr lang="en-US" dirty="0"/>
              <a:t>CVE-2026-33827 </a:t>
            </a:r>
          </a:p>
          <a:p>
            <a:pPr marL="285750" indent="-285750">
              <a:buFont typeface="Arial" panose="020B0604020202020204" pitchFamily="34" charset="0"/>
              <a:buChar char="•"/>
            </a:pPr>
            <a:r>
              <a:rPr lang="en-US" dirty="0"/>
              <a:t>CVE-2026-33826 </a:t>
            </a:r>
          </a:p>
          <a:p>
            <a:pPr marL="285750" indent="-285750">
              <a:buFont typeface="Arial" panose="020B0604020202020204" pitchFamily="34" charset="0"/>
              <a:buChar char="•"/>
            </a:pPr>
            <a:r>
              <a:rPr lang="en-US" dirty="0"/>
              <a:t>CVE-2026-33824 </a:t>
            </a:r>
          </a:p>
          <a:p>
            <a:pPr marL="285750" indent="-285750">
              <a:buFont typeface="Arial" panose="020B0604020202020204" pitchFamily="34" charset="0"/>
              <a:buChar char="•"/>
            </a:pPr>
            <a:r>
              <a:rPr lang="en-US" dirty="0"/>
              <a:t>CVE-2026-33115 </a:t>
            </a:r>
          </a:p>
          <a:p>
            <a:pPr marL="285750" indent="-285750">
              <a:buFont typeface="Arial" panose="020B0604020202020204" pitchFamily="34" charset="0"/>
              <a:buChar char="•"/>
            </a:pPr>
            <a:r>
              <a:rPr lang="en-US" dirty="0"/>
              <a:t>CVE-2026-32190</a:t>
            </a:r>
          </a:p>
          <a:p>
            <a:pPr marL="285750" indent="-285750">
              <a:buFont typeface="Arial" panose="020B0604020202020204" pitchFamily="34" charset="0"/>
              <a:buChar char="•"/>
            </a:pPr>
            <a:r>
              <a:rPr lang="en-US" dirty="0"/>
              <a:t>CVE-2026-32157 </a:t>
            </a:r>
          </a:p>
          <a:p>
            <a:pPr marL="285750" indent="-285750">
              <a:buFont typeface="Arial" panose="020B0604020202020204" pitchFamily="34" charset="0"/>
              <a:buChar char="•"/>
            </a:pPr>
            <a:r>
              <a:rPr lang="en-US" dirty="0"/>
              <a:t>CVE-2026-23666 </a:t>
            </a:r>
          </a:p>
        </p:txBody>
      </p:sp>
      <p:pic>
        <p:nvPicPr>
          <p:cNvPr id="1026" name="Picture 2" descr="Hacker icon vector 10619683 Vector Art at Vecteezy">
            <a:extLst>
              <a:ext uri="{FF2B5EF4-FFF2-40B4-BE49-F238E27FC236}">
                <a16:creationId xmlns:a16="http://schemas.microsoft.com/office/drawing/2014/main" id="{AB05B6BB-7A77-0A9C-FE5C-CCDF27588D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8507" y="987426"/>
            <a:ext cx="4881562" cy="4881562"/>
          </a:xfrm>
          <a:prstGeom prst="roundRect">
            <a:avLst>
              <a:gd name="adj" fmla="val 3653"/>
            </a:avLst>
          </a:prstGeom>
          <a:noFill/>
          <a:extLst>
            <a:ext uri="{909E8E84-426E-40DD-AFC4-6F175D3DCCD1}">
              <a14:hiddenFill xmlns:a14="http://schemas.microsoft.com/office/drawing/2010/main">
                <a:solidFill>
                  <a:srgbClr val="FFFFFF"/>
                </a:solidFill>
              </a14:hiddenFill>
            </a:ext>
          </a:extLst>
        </p:spPr>
      </p:pic>
      <p:sp>
        <p:nvSpPr>
          <p:cNvPr id="4" name="Lightning Bolt 3">
            <a:extLst>
              <a:ext uri="{FF2B5EF4-FFF2-40B4-BE49-F238E27FC236}">
                <a16:creationId xmlns:a16="http://schemas.microsoft.com/office/drawing/2014/main" id="{45333C9E-F908-1284-1604-33F7788358B4}"/>
              </a:ext>
            </a:extLst>
          </p:cNvPr>
          <p:cNvSpPr/>
          <p:nvPr/>
        </p:nvSpPr>
        <p:spPr>
          <a:xfrm>
            <a:off x="3445844" y="2971007"/>
            <a:ext cx="914400" cy="914400"/>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extBox 4">
            <a:extLst>
              <a:ext uri="{FF2B5EF4-FFF2-40B4-BE49-F238E27FC236}">
                <a16:creationId xmlns:a16="http://schemas.microsoft.com/office/drawing/2014/main" id="{1D7D2851-0607-BB37-A68E-927B3DEC4906}"/>
              </a:ext>
            </a:extLst>
          </p:cNvPr>
          <p:cNvSpPr txBox="1"/>
          <p:nvPr/>
        </p:nvSpPr>
        <p:spPr>
          <a:xfrm>
            <a:off x="3335154" y="4239297"/>
            <a:ext cx="2050180" cy="707886"/>
          </a:xfrm>
          <a:prstGeom prst="rect">
            <a:avLst/>
          </a:prstGeom>
          <a:noFill/>
        </p:spPr>
        <p:txBody>
          <a:bodyPr wrap="square" rtlCol="0">
            <a:spAutoFit/>
          </a:bodyPr>
          <a:lstStyle/>
          <a:p>
            <a:pPr algn="ctr"/>
            <a:r>
              <a:rPr lang="en-US" sz="2000" b="1" dirty="0"/>
              <a:t>Remote Code Execution</a:t>
            </a:r>
            <a:endParaRPr lang="en-DE" sz="2000" b="1" dirty="0"/>
          </a:p>
        </p:txBody>
      </p:sp>
    </p:spTree>
    <p:extLst>
      <p:ext uri="{BB962C8B-B14F-4D97-AF65-F5344CB8AC3E}">
        <p14:creationId xmlns:p14="http://schemas.microsoft.com/office/powerpoint/2010/main" val="77916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Connector: Elbow 63">
            <a:extLst>
              <a:ext uri="{FF2B5EF4-FFF2-40B4-BE49-F238E27FC236}">
                <a16:creationId xmlns:a16="http://schemas.microsoft.com/office/drawing/2014/main" id="{3CE58DF3-080A-3546-BC9F-F33B9C66FE84}"/>
              </a:ext>
            </a:extLst>
          </p:cNvPr>
          <p:cNvCxnSpPr>
            <a:cxnSpLocks/>
            <a:stCxn id="9" idx="2"/>
            <a:endCxn id="7" idx="2"/>
          </p:cNvCxnSpPr>
          <p:nvPr/>
        </p:nvCxnSpPr>
        <p:spPr>
          <a:xfrm rot="5400000">
            <a:off x="5817395" y="2483115"/>
            <a:ext cx="12700" cy="7394575"/>
          </a:xfrm>
          <a:prstGeom prst="bentConnector3">
            <a:avLst>
              <a:gd name="adj1" fmla="val 267478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1649D835-9D3C-4CFF-C5DB-B7F39C19C38D}"/>
              </a:ext>
            </a:extLst>
          </p:cNvPr>
          <p:cNvCxnSpPr>
            <a:stCxn id="7" idx="0"/>
            <a:endCxn id="9" idx="0"/>
          </p:cNvCxnSpPr>
          <p:nvPr/>
        </p:nvCxnSpPr>
        <p:spPr>
          <a:xfrm rot="5400000" flipH="1" flipV="1">
            <a:off x="5817394" y="-1891374"/>
            <a:ext cx="12700" cy="7394575"/>
          </a:xfrm>
          <a:prstGeom prst="bentConnector3">
            <a:avLst>
              <a:gd name="adj1" fmla="val 2405606"/>
            </a:avLst>
          </a:prstGeom>
          <a:ln>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1EDA5D6B-1CB2-F295-EE3D-99E514EB586D}"/>
              </a:ext>
            </a:extLst>
          </p:cNvPr>
          <p:cNvSpPr>
            <a:spLocks noGrp="1"/>
          </p:cNvSpPr>
          <p:nvPr>
            <p:ph type="title"/>
          </p:nvPr>
        </p:nvSpPr>
        <p:spPr/>
        <p:txBody>
          <a:bodyPr/>
          <a:lstStyle/>
          <a:p>
            <a:r>
              <a:rPr lang="de-DE" dirty="0"/>
              <a:t>Das Stabilitäts-Sicherheits-Dilemma</a:t>
            </a:r>
            <a:br>
              <a:rPr lang="en-US" noProof="0" dirty="0"/>
            </a:br>
            <a:endParaRPr lang="en-US" noProof="0" dirty="0"/>
          </a:p>
        </p:txBody>
      </p:sp>
      <p:sp>
        <p:nvSpPr>
          <p:cNvPr id="7" name="Content BG 1">
            <a:extLst>
              <a:ext uri="{FF2B5EF4-FFF2-40B4-BE49-F238E27FC236}">
                <a16:creationId xmlns:a16="http://schemas.microsoft.com/office/drawing/2014/main" id="{2DE575C4-C304-2932-BA09-CE143D5C431B}"/>
              </a:ext>
            </a:extLst>
          </p:cNvPr>
          <p:cNvSpPr txBox="1"/>
          <p:nvPr/>
        </p:nvSpPr>
        <p:spPr>
          <a:xfrm>
            <a:off x="611188" y="1805913"/>
            <a:ext cx="3017837" cy="4374489"/>
          </a:xfrm>
          <a:prstGeom prst="roundRect">
            <a:avLst>
              <a:gd name="adj" fmla="val 4246"/>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274320" tIns="914400" rIns="27432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4668"/>
                </a:solidFill>
                <a:effectLst/>
                <a:uLnTx/>
                <a:uFillTx/>
                <a:latin typeface="Montserrat SemiBold"/>
                <a:ea typeface="+mn-ea"/>
                <a:cs typeface="+mn-cs"/>
              </a:rPr>
              <a:t>IT </a:t>
            </a:r>
            <a:r>
              <a:rPr kumimoji="0" lang="en-US" sz="2000" b="0" i="0" u="none" strike="noStrike" kern="1200" cap="none" spc="0" normalizeH="0" baseline="0" noProof="0" dirty="0" err="1">
                <a:ln>
                  <a:noFill/>
                </a:ln>
                <a:solidFill>
                  <a:srgbClr val="004668"/>
                </a:solidFill>
                <a:effectLst/>
                <a:uLnTx/>
                <a:uFillTx/>
                <a:latin typeface="Montserrat SemiBold"/>
                <a:ea typeface="+mn-ea"/>
                <a:cs typeface="+mn-cs"/>
              </a:rPr>
              <a:t>Betrieb</a:t>
            </a:r>
            <a:endParaRPr kumimoji="0" lang="en-US" sz="2000" b="0" i="0" u="none" strike="noStrike" kern="1200" cap="none" spc="0" normalizeH="0" baseline="0" noProof="0" dirty="0">
              <a:ln>
                <a:noFill/>
              </a:ln>
              <a:solidFill>
                <a:srgbClr val="004668"/>
              </a:solidFill>
              <a:effectLst/>
              <a:uLnTx/>
              <a:uFillTx/>
              <a:latin typeface="Montserrat SemiBold"/>
              <a:ea typeface="+mn-ea"/>
              <a:cs typeface="+mn-cs"/>
            </a:endParaRP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Endbenutzererfahrung verbessern​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Stabilen IT-Betrieb ohne Unterbrechungen gewährleisten​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Verantwortlich für das Testen und Bereitstellen von Patches und Sicherheitsupdates​</a:t>
            </a:r>
            <a:endParaRPr kumimoji="0" lang="en-US" sz="14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9" name="Content BG 1">
            <a:extLst>
              <a:ext uri="{FF2B5EF4-FFF2-40B4-BE49-F238E27FC236}">
                <a16:creationId xmlns:a16="http://schemas.microsoft.com/office/drawing/2014/main" id="{41B1D727-A11B-15B3-4943-EE385F358852}"/>
              </a:ext>
            </a:extLst>
          </p:cNvPr>
          <p:cNvSpPr txBox="1"/>
          <p:nvPr/>
        </p:nvSpPr>
        <p:spPr>
          <a:xfrm>
            <a:off x="8005763" y="1805913"/>
            <a:ext cx="3017837" cy="4374489"/>
          </a:xfrm>
          <a:prstGeom prst="roundRect">
            <a:avLst>
              <a:gd name="adj" fmla="val 4246"/>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274320" tIns="914400" rIns="27432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4668"/>
                </a:solidFill>
                <a:effectLst/>
                <a:uLnTx/>
                <a:uFillTx/>
                <a:latin typeface="Montserrat SemiBold"/>
                <a:ea typeface="+mn-ea"/>
                <a:cs typeface="+mn-cs"/>
              </a:rPr>
              <a:t>IT-Sicherheit</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Asset-Kritikalität bestimmen​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Priorisierung festlegen​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Schwachstellen erkennen​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Mit IT-Teams teilen​</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4668"/>
                </a:solidFill>
                <a:effectLst/>
                <a:uLnTx/>
                <a:uFillTx/>
                <a:latin typeface="Montserrat"/>
                <a:ea typeface="+mn-ea"/>
                <a:cs typeface="+mn-cs"/>
              </a:rPr>
              <a:t>Bereitstellung überwachen</a:t>
            </a:r>
            <a:endParaRPr kumimoji="0" lang="en-US" sz="1400" b="0" i="0" u="none" strike="noStrike" kern="1200" cap="none" spc="0" normalizeH="0" baseline="0" noProof="0" dirty="0">
              <a:ln>
                <a:noFill/>
              </a:ln>
              <a:solidFill>
                <a:srgbClr val="004668"/>
              </a:solidFill>
              <a:effectLst/>
              <a:uLnTx/>
              <a:uFillTx/>
              <a:latin typeface="Montserrat"/>
              <a:ea typeface="+mn-ea"/>
              <a:cs typeface="+mn-cs"/>
            </a:endParaRPr>
          </a:p>
        </p:txBody>
      </p:sp>
      <p:pic>
        <p:nvPicPr>
          <p:cNvPr id="11" name="Graphic 10">
            <a:extLst>
              <a:ext uri="{FF2B5EF4-FFF2-40B4-BE49-F238E27FC236}">
                <a16:creationId xmlns:a16="http://schemas.microsoft.com/office/drawing/2014/main" id="{DF12BF2A-DC83-5194-D315-41EDCF4A12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77352" y="1988260"/>
            <a:ext cx="640080" cy="640080"/>
          </a:xfrm>
          <a:prstGeom prst="rect">
            <a:avLst/>
          </a:prstGeom>
        </p:spPr>
      </p:pic>
      <p:pic>
        <p:nvPicPr>
          <p:cNvPr id="12" name="Graphic 11">
            <a:extLst>
              <a:ext uri="{FF2B5EF4-FFF2-40B4-BE49-F238E27FC236}">
                <a16:creationId xmlns:a16="http://schemas.microsoft.com/office/drawing/2014/main" id="{5EC89962-F280-342D-359F-9DFF4637A9A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902284" y="2065719"/>
            <a:ext cx="548640" cy="485161"/>
          </a:xfrm>
          <a:prstGeom prst="rect">
            <a:avLst/>
          </a:prstGeom>
        </p:spPr>
      </p:pic>
      <p:grpSp>
        <p:nvGrpSpPr>
          <p:cNvPr id="61" name="Group 60">
            <a:extLst>
              <a:ext uri="{FF2B5EF4-FFF2-40B4-BE49-F238E27FC236}">
                <a16:creationId xmlns:a16="http://schemas.microsoft.com/office/drawing/2014/main" id="{74F819F3-8919-6FDA-1143-17687D4F80D1}"/>
              </a:ext>
            </a:extLst>
          </p:cNvPr>
          <p:cNvGrpSpPr/>
          <p:nvPr/>
        </p:nvGrpSpPr>
        <p:grpSpPr>
          <a:xfrm>
            <a:off x="609600" y="5212652"/>
            <a:ext cx="3017837" cy="967749"/>
            <a:chOff x="609600" y="5298112"/>
            <a:chExt cx="3017837" cy="967749"/>
          </a:xfrm>
        </p:grpSpPr>
        <p:sp>
          <p:nvSpPr>
            <p:cNvPr id="20" name="Freeform: Shape 19">
              <a:extLst>
                <a:ext uri="{FF2B5EF4-FFF2-40B4-BE49-F238E27FC236}">
                  <a16:creationId xmlns:a16="http://schemas.microsoft.com/office/drawing/2014/main" id="{96CFB673-761B-34D2-FB50-360D5481EB5C}"/>
                </a:ext>
              </a:extLst>
            </p:cNvPr>
            <p:cNvSpPr/>
            <p:nvPr/>
          </p:nvSpPr>
          <p:spPr>
            <a:xfrm>
              <a:off x="609600" y="5339189"/>
              <a:ext cx="3017837" cy="926672"/>
            </a:xfrm>
            <a:custGeom>
              <a:avLst/>
              <a:gdLst>
                <a:gd name="connsiteX0" fmla="*/ 0 w 3017837"/>
                <a:gd name="connsiteY0" fmla="*/ 0 h 926672"/>
                <a:gd name="connsiteX1" fmla="*/ 3017837 w 3017837"/>
                <a:gd name="connsiteY1" fmla="*/ 0 h 926672"/>
                <a:gd name="connsiteX2" fmla="*/ 3017837 w 3017837"/>
                <a:gd name="connsiteY2" fmla="*/ 124359 h 926672"/>
                <a:gd name="connsiteX3" fmla="*/ 3017837 w 3017837"/>
                <a:gd name="connsiteY3" fmla="*/ 675510 h 926672"/>
                <a:gd name="connsiteX4" fmla="*/ 3017837 w 3017837"/>
                <a:gd name="connsiteY4" fmla="*/ 799869 h 926672"/>
                <a:gd name="connsiteX5" fmla="*/ 2891034 w 3017837"/>
                <a:gd name="connsiteY5" fmla="*/ 926672 h 926672"/>
                <a:gd name="connsiteX6" fmla="*/ 126803 w 3017837"/>
                <a:gd name="connsiteY6" fmla="*/ 926672 h 926672"/>
                <a:gd name="connsiteX7" fmla="*/ 0 w 3017837"/>
                <a:gd name="connsiteY7" fmla="*/ 799869 h 926672"/>
                <a:gd name="connsiteX8" fmla="*/ 0 w 3017837"/>
                <a:gd name="connsiteY8" fmla="*/ 675510 h 926672"/>
                <a:gd name="connsiteX9" fmla="*/ 0 w 3017837"/>
                <a:gd name="connsiteY9" fmla="*/ 124359 h 9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837" h="926672">
                  <a:moveTo>
                    <a:pt x="0" y="0"/>
                  </a:moveTo>
                  <a:lnTo>
                    <a:pt x="3017837" y="0"/>
                  </a:lnTo>
                  <a:lnTo>
                    <a:pt x="3017837" y="124359"/>
                  </a:lnTo>
                  <a:lnTo>
                    <a:pt x="3017837" y="675510"/>
                  </a:lnTo>
                  <a:lnTo>
                    <a:pt x="3017837" y="799869"/>
                  </a:lnTo>
                  <a:cubicBezTo>
                    <a:pt x="3017837" y="869900"/>
                    <a:pt x="2961065" y="926672"/>
                    <a:pt x="2891034" y="926672"/>
                  </a:cubicBezTo>
                  <a:lnTo>
                    <a:pt x="126803" y="926672"/>
                  </a:lnTo>
                  <a:cubicBezTo>
                    <a:pt x="56772" y="926672"/>
                    <a:pt x="0" y="869900"/>
                    <a:pt x="0" y="799869"/>
                  </a:cubicBezTo>
                  <a:lnTo>
                    <a:pt x="0" y="675510"/>
                  </a:lnTo>
                  <a:lnTo>
                    <a:pt x="0" y="124359"/>
                  </a:lnTo>
                  <a:close/>
                </a:path>
              </a:pathLst>
            </a:custGeom>
            <a:solidFill>
              <a:schemeClr val="bg1">
                <a:lumMod val="95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t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rgbClr val="004668"/>
                  </a:solidFill>
                  <a:latin typeface="Montserrat SemiBold"/>
                </a:rPr>
                <a:t>Verfügbarkeit</a:t>
              </a:r>
              <a:r>
                <a:rPr lang="en-US" sz="1400" dirty="0">
                  <a:solidFill>
                    <a:srgbClr val="004668"/>
                  </a:solidFill>
                  <a:latin typeface="Montserrat SemiBold"/>
                </a:rPr>
                <a:t> und </a:t>
              </a:r>
              <a:r>
                <a:rPr lang="en-US" sz="1400" dirty="0" err="1">
                  <a:solidFill>
                    <a:srgbClr val="004668"/>
                  </a:solidFill>
                  <a:latin typeface="Montserrat SemiBold"/>
                </a:rPr>
                <a:t>Systemstabilität</a:t>
              </a:r>
              <a:endParaRPr kumimoji="0" lang="en-US" sz="1400" b="0" i="0" u="none" strike="noStrike" kern="1200" cap="none" spc="0" normalizeH="0" baseline="0" noProof="0" dirty="0">
                <a:ln>
                  <a:noFill/>
                </a:ln>
                <a:solidFill>
                  <a:srgbClr val="004668"/>
                </a:solidFill>
                <a:effectLst/>
                <a:uLnTx/>
                <a:uFillTx/>
                <a:latin typeface="Montserrat SemiBold"/>
                <a:ea typeface="+mn-ea"/>
                <a:cs typeface="+mn-cs"/>
              </a:endParaRPr>
            </a:p>
          </p:txBody>
        </p:sp>
        <p:grpSp>
          <p:nvGrpSpPr>
            <p:cNvPr id="32" name="Group 31">
              <a:extLst>
                <a:ext uri="{FF2B5EF4-FFF2-40B4-BE49-F238E27FC236}">
                  <a16:creationId xmlns:a16="http://schemas.microsoft.com/office/drawing/2014/main" id="{5E8550C7-726B-3DE7-71DD-1054679306CD}"/>
                </a:ext>
              </a:extLst>
            </p:cNvPr>
            <p:cNvGrpSpPr/>
            <p:nvPr/>
          </p:nvGrpSpPr>
          <p:grpSpPr>
            <a:xfrm>
              <a:off x="1912199" y="5298112"/>
              <a:ext cx="408054" cy="250861"/>
              <a:chOff x="1912199" y="5447679"/>
              <a:chExt cx="408054" cy="250861"/>
            </a:xfrm>
          </p:grpSpPr>
          <p:sp>
            <p:nvSpPr>
              <p:cNvPr id="18" name="Flowchart: Merge 17">
                <a:extLst>
                  <a:ext uri="{FF2B5EF4-FFF2-40B4-BE49-F238E27FC236}">
                    <a16:creationId xmlns:a16="http://schemas.microsoft.com/office/drawing/2014/main" id="{24E11D96-64E3-146A-1987-F2A52F003BD7}"/>
                  </a:ext>
                </a:extLst>
              </p:cNvPr>
              <p:cNvSpPr/>
              <p:nvPr/>
            </p:nvSpPr>
            <p:spPr>
              <a:xfrm>
                <a:off x="1912199" y="5447679"/>
                <a:ext cx="408054" cy="243545"/>
              </a:xfrm>
              <a:prstGeom prst="flowChartMerg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cxnSp>
            <p:nvCxnSpPr>
              <p:cNvPr id="22" name="Straight Connector 21">
                <a:extLst>
                  <a:ext uri="{FF2B5EF4-FFF2-40B4-BE49-F238E27FC236}">
                    <a16:creationId xmlns:a16="http://schemas.microsoft.com/office/drawing/2014/main" id="{83061C24-F628-E405-D93F-12B58D2C4B0F}"/>
                  </a:ext>
                </a:extLst>
              </p:cNvPr>
              <p:cNvCxnSpPr>
                <a:cxnSpLocks/>
              </p:cNvCxnSpPr>
              <p:nvPr/>
            </p:nvCxnSpPr>
            <p:spPr>
              <a:xfrm flipH="1" flipV="1">
                <a:off x="1944398" y="5488756"/>
                <a:ext cx="174120" cy="209784"/>
              </a:xfrm>
              <a:prstGeom prst="line">
                <a:avLst/>
              </a:prstGeom>
              <a:ln cap="sq">
                <a:solidFill>
                  <a:schemeClr val="accent6"/>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1130FB8-C006-A21A-DEB4-6FF621AD3F20}"/>
                  </a:ext>
                </a:extLst>
              </p:cNvPr>
              <p:cNvCxnSpPr>
                <a:cxnSpLocks/>
              </p:cNvCxnSpPr>
              <p:nvPr/>
            </p:nvCxnSpPr>
            <p:spPr>
              <a:xfrm flipV="1">
                <a:off x="2120106" y="5488756"/>
                <a:ext cx="174120" cy="209784"/>
              </a:xfrm>
              <a:prstGeom prst="line">
                <a:avLst/>
              </a:prstGeom>
              <a:ln cap="sq">
                <a:solidFill>
                  <a:schemeClr val="accent6"/>
                </a:solidFill>
                <a:bevel/>
              </a:ln>
            </p:spPr>
            <p:style>
              <a:lnRef idx="2">
                <a:schemeClr val="accent1"/>
              </a:lnRef>
              <a:fillRef idx="0">
                <a:schemeClr val="accent1"/>
              </a:fillRef>
              <a:effectRef idx="1">
                <a:schemeClr val="accent1"/>
              </a:effectRef>
              <a:fontRef idx="minor">
                <a:schemeClr val="tx1"/>
              </a:fontRef>
            </p:style>
          </p:cxnSp>
        </p:grpSp>
      </p:grpSp>
      <p:grpSp>
        <p:nvGrpSpPr>
          <p:cNvPr id="68" name="Group 67">
            <a:extLst>
              <a:ext uri="{FF2B5EF4-FFF2-40B4-BE49-F238E27FC236}">
                <a16:creationId xmlns:a16="http://schemas.microsoft.com/office/drawing/2014/main" id="{F87D6F4E-2F71-4AA6-7FE4-10A7F8D9ADB6}"/>
              </a:ext>
            </a:extLst>
          </p:cNvPr>
          <p:cNvGrpSpPr/>
          <p:nvPr/>
        </p:nvGrpSpPr>
        <p:grpSpPr>
          <a:xfrm>
            <a:off x="8004175" y="5212652"/>
            <a:ext cx="3017837" cy="967749"/>
            <a:chOff x="8004175" y="5212652"/>
            <a:chExt cx="3017837" cy="967749"/>
          </a:xfrm>
        </p:grpSpPr>
        <p:sp>
          <p:nvSpPr>
            <p:cNvPr id="33" name="Freeform: Shape 32">
              <a:extLst>
                <a:ext uri="{FF2B5EF4-FFF2-40B4-BE49-F238E27FC236}">
                  <a16:creationId xmlns:a16="http://schemas.microsoft.com/office/drawing/2014/main" id="{7709E54A-E489-47C4-3C4B-D02794D23687}"/>
                </a:ext>
              </a:extLst>
            </p:cNvPr>
            <p:cNvSpPr/>
            <p:nvPr/>
          </p:nvSpPr>
          <p:spPr>
            <a:xfrm>
              <a:off x="8004175" y="5253729"/>
              <a:ext cx="3017837" cy="926672"/>
            </a:xfrm>
            <a:custGeom>
              <a:avLst/>
              <a:gdLst>
                <a:gd name="connsiteX0" fmla="*/ 0 w 3017837"/>
                <a:gd name="connsiteY0" fmla="*/ 0 h 926672"/>
                <a:gd name="connsiteX1" fmla="*/ 3017837 w 3017837"/>
                <a:gd name="connsiteY1" fmla="*/ 0 h 926672"/>
                <a:gd name="connsiteX2" fmla="*/ 3017837 w 3017837"/>
                <a:gd name="connsiteY2" fmla="*/ 124359 h 926672"/>
                <a:gd name="connsiteX3" fmla="*/ 3017837 w 3017837"/>
                <a:gd name="connsiteY3" fmla="*/ 675510 h 926672"/>
                <a:gd name="connsiteX4" fmla="*/ 3017837 w 3017837"/>
                <a:gd name="connsiteY4" fmla="*/ 799869 h 926672"/>
                <a:gd name="connsiteX5" fmla="*/ 2891034 w 3017837"/>
                <a:gd name="connsiteY5" fmla="*/ 926672 h 926672"/>
                <a:gd name="connsiteX6" fmla="*/ 126803 w 3017837"/>
                <a:gd name="connsiteY6" fmla="*/ 926672 h 926672"/>
                <a:gd name="connsiteX7" fmla="*/ 0 w 3017837"/>
                <a:gd name="connsiteY7" fmla="*/ 799869 h 926672"/>
                <a:gd name="connsiteX8" fmla="*/ 0 w 3017837"/>
                <a:gd name="connsiteY8" fmla="*/ 675510 h 926672"/>
                <a:gd name="connsiteX9" fmla="*/ 0 w 3017837"/>
                <a:gd name="connsiteY9" fmla="*/ 124359 h 9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837" h="926672">
                  <a:moveTo>
                    <a:pt x="0" y="0"/>
                  </a:moveTo>
                  <a:lnTo>
                    <a:pt x="3017837" y="0"/>
                  </a:lnTo>
                  <a:lnTo>
                    <a:pt x="3017837" y="124359"/>
                  </a:lnTo>
                  <a:lnTo>
                    <a:pt x="3017837" y="675510"/>
                  </a:lnTo>
                  <a:lnTo>
                    <a:pt x="3017837" y="799869"/>
                  </a:lnTo>
                  <a:cubicBezTo>
                    <a:pt x="3017837" y="869900"/>
                    <a:pt x="2961065" y="926672"/>
                    <a:pt x="2891034" y="926672"/>
                  </a:cubicBezTo>
                  <a:lnTo>
                    <a:pt x="126803" y="926672"/>
                  </a:lnTo>
                  <a:cubicBezTo>
                    <a:pt x="56772" y="926672"/>
                    <a:pt x="0" y="869900"/>
                    <a:pt x="0" y="799869"/>
                  </a:cubicBezTo>
                  <a:lnTo>
                    <a:pt x="0" y="675510"/>
                  </a:lnTo>
                  <a:lnTo>
                    <a:pt x="0" y="124359"/>
                  </a:lnTo>
                  <a:close/>
                </a:path>
              </a:pathLst>
            </a:custGeom>
            <a:solidFill>
              <a:schemeClr val="bg1">
                <a:lumMod val="95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t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4668"/>
                  </a:solidFill>
                  <a:latin typeface="Montserrat SemiBold"/>
                </a:rPr>
                <a:t>Schnell und </a:t>
              </a:r>
              <a:r>
                <a:rPr lang="en-US" sz="1400" dirty="0" err="1">
                  <a:solidFill>
                    <a:srgbClr val="004668"/>
                  </a:solidFill>
                  <a:latin typeface="Montserrat SemiBold"/>
                </a:rPr>
                <a:t>risikobasiert</a:t>
              </a:r>
              <a:endParaRPr kumimoji="0" lang="en-US" sz="1400" b="0" i="0" u="none" strike="noStrike" kern="1200" cap="none" spc="0" normalizeH="0" baseline="0" noProof="0" dirty="0">
                <a:ln>
                  <a:noFill/>
                </a:ln>
                <a:solidFill>
                  <a:srgbClr val="004668"/>
                </a:solidFill>
                <a:effectLst/>
                <a:uLnTx/>
                <a:uFillTx/>
                <a:latin typeface="Montserrat SemiBold"/>
                <a:ea typeface="+mn-ea"/>
                <a:cs typeface="+mn-cs"/>
              </a:endParaRPr>
            </a:p>
          </p:txBody>
        </p:sp>
        <p:grpSp>
          <p:nvGrpSpPr>
            <p:cNvPr id="34" name="Group 33">
              <a:extLst>
                <a:ext uri="{FF2B5EF4-FFF2-40B4-BE49-F238E27FC236}">
                  <a16:creationId xmlns:a16="http://schemas.microsoft.com/office/drawing/2014/main" id="{4EDAF284-A4CE-8A50-E717-EA4E7B4EAAF8}"/>
                </a:ext>
              </a:extLst>
            </p:cNvPr>
            <p:cNvGrpSpPr/>
            <p:nvPr/>
          </p:nvGrpSpPr>
          <p:grpSpPr>
            <a:xfrm>
              <a:off x="9306774" y="5212652"/>
              <a:ext cx="408054" cy="250861"/>
              <a:chOff x="1912199" y="5447679"/>
              <a:chExt cx="408054" cy="250861"/>
            </a:xfrm>
          </p:grpSpPr>
          <p:sp>
            <p:nvSpPr>
              <p:cNvPr id="35" name="Flowchart: Merge 34">
                <a:extLst>
                  <a:ext uri="{FF2B5EF4-FFF2-40B4-BE49-F238E27FC236}">
                    <a16:creationId xmlns:a16="http://schemas.microsoft.com/office/drawing/2014/main" id="{1962CF03-B729-4571-34C5-CCD4823B4275}"/>
                  </a:ext>
                </a:extLst>
              </p:cNvPr>
              <p:cNvSpPr/>
              <p:nvPr/>
            </p:nvSpPr>
            <p:spPr>
              <a:xfrm>
                <a:off x="1912199" y="5447679"/>
                <a:ext cx="408054" cy="243545"/>
              </a:xfrm>
              <a:prstGeom prst="flowChartMerg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cxnSp>
            <p:nvCxnSpPr>
              <p:cNvPr id="36" name="Straight Connector 35">
                <a:extLst>
                  <a:ext uri="{FF2B5EF4-FFF2-40B4-BE49-F238E27FC236}">
                    <a16:creationId xmlns:a16="http://schemas.microsoft.com/office/drawing/2014/main" id="{25600593-DA74-BDFB-4550-F6C8543353A4}"/>
                  </a:ext>
                </a:extLst>
              </p:cNvPr>
              <p:cNvCxnSpPr>
                <a:cxnSpLocks/>
              </p:cNvCxnSpPr>
              <p:nvPr/>
            </p:nvCxnSpPr>
            <p:spPr>
              <a:xfrm flipH="1" flipV="1">
                <a:off x="1944398" y="5488756"/>
                <a:ext cx="174120" cy="209784"/>
              </a:xfrm>
              <a:prstGeom prst="line">
                <a:avLst/>
              </a:prstGeom>
              <a:ln cap="sq">
                <a:solidFill>
                  <a:srgbClr val="C00000"/>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807263-E1AD-E24F-E8F2-2C0DD12D96AD}"/>
                  </a:ext>
                </a:extLst>
              </p:cNvPr>
              <p:cNvCxnSpPr>
                <a:cxnSpLocks/>
              </p:cNvCxnSpPr>
              <p:nvPr/>
            </p:nvCxnSpPr>
            <p:spPr>
              <a:xfrm flipV="1">
                <a:off x="2120106" y="5488756"/>
                <a:ext cx="174120" cy="209784"/>
              </a:xfrm>
              <a:prstGeom prst="line">
                <a:avLst/>
              </a:prstGeom>
              <a:ln cap="sq">
                <a:solidFill>
                  <a:srgbClr val="C00000"/>
                </a:solidFill>
                <a:bevel/>
              </a:ln>
            </p:spPr>
            <p:style>
              <a:lnRef idx="2">
                <a:schemeClr val="accent1"/>
              </a:lnRef>
              <a:fillRef idx="0">
                <a:schemeClr val="accent1"/>
              </a:fillRef>
              <a:effectRef idx="1">
                <a:schemeClr val="accent1"/>
              </a:effectRef>
              <a:fontRef idx="minor">
                <a:schemeClr val="tx1"/>
              </a:fontRef>
            </p:style>
          </p:cxnSp>
        </p:grpSp>
      </p:grpSp>
      <p:sp>
        <p:nvSpPr>
          <p:cNvPr id="38" name="TextBox 37">
            <a:extLst>
              <a:ext uri="{FF2B5EF4-FFF2-40B4-BE49-F238E27FC236}">
                <a16:creationId xmlns:a16="http://schemas.microsoft.com/office/drawing/2014/main" id="{AA8A8EAC-D883-74EF-984F-CC74D19B0B12}"/>
              </a:ext>
            </a:extLst>
          </p:cNvPr>
          <p:cNvSpPr txBox="1"/>
          <p:nvPr/>
        </p:nvSpPr>
        <p:spPr>
          <a:xfrm>
            <a:off x="4095832" y="2550880"/>
            <a:ext cx="3441536" cy="3629522"/>
          </a:xfrm>
          <a:prstGeom prst="roundRect">
            <a:avLst>
              <a:gd name="adj" fmla="val 3077"/>
            </a:avLst>
          </a:prstGeom>
          <a:solidFill>
            <a:srgbClr val="F9C81A">
              <a:alpha val="20000"/>
            </a:srgbClr>
          </a:solidFill>
          <a:ln w="19050">
            <a:solidFill>
              <a:srgbClr val="053856"/>
            </a:solidFill>
          </a:ln>
        </p:spPr>
        <p:txBody>
          <a:bodyPr wrap="square" lIns="274320" tIns="640080" rIns="274320" rtlCol="0">
            <a:noAutofit/>
          </a:bodyPr>
          <a:lstStyle/>
          <a:p>
            <a:pPr marL="230188" lvl="0" indent="-230188" eaLnBrk="1" fontAlgn="auto" hangingPunct="1">
              <a:lnSpc>
                <a:spcPct val="114000"/>
              </a:lnSpc>
              <a:spcBef>
                <a:spcPts val="0"/>
              </a:spcBef>
              <a:spcAft>
                <a:spcPts val="1000"/>
              </a:spcAft>
              <a:buFont typeface="Arial" panose="020B0604020202020204" pitchFamily="34" charset="0"/>
              <a:buChar char="•"/>
              <a:defRPr/>
            </a:pPr>
            <a:r>
              <a:rPr lang="de-DE" sz="1600" dirty="0">
                <a:solidFill>
                  <a:srgbClr val="004668"/>
                </a:solidFill>
                <a:latin typeface="Montserrat"/>
              </a:rPr>
              <a:t>Manuelle Übergaben mit langsamen Reaktionszeiten​</a:t>
            </a:r>
          </a:p>
          <a:p>
            <a:pPr marL="230188" lvl="0" indent="-230188" eaLnBrk="1" fontAlgn="auto" hangingPunct="1">
              <a:lnSpc>
                <a:spcPct val="114000"/>
              </a:lnSpc>
              <a:spcBef>
                <a:spcPts val="0"/>
              </a:spcBef>
              <a:spcAft>
                <a:spcPts val="1000"/>
              </a:spcAft>
              <a:buFont typeface="Arial" panose="020B0604020202020204" pitchFamily="34" charset="0"/>
              <a:buChar char="•"/>
              <a:defRPr/>
            </a:pPr>
            <a:r>
              <a:rPr lang="de-DE" sz="1600" dirty="0">
                <a:solidFill>
                  <a:srgbClr val="004668"/>
                </a:solidFill>
                <a:latin typeface="Montserrat"/>
              </a:rPr>
              <a:t>Tools und Teams arbeiten in Silos​</a:t>
            </a:r>
          </a:p>
          <a:p>
            <a:pPr marL="230188" lvl="0" indent="-230188" eaLnBrk="1" fontAlgn="auto" hangingPunct="1">
              <a:lnSpc>
                <a:spcPct val="114000"/>
              </a:lnSpc>
              <a:spcBef>
                <a:spcPts val="0"/>
              </a:spcBef>
              <a:spcAft>
                <a:spcPts val="1000"/>
              </a:spcAft>
              <a:buFont typeface="Arial" panose="020B0604020202020204" pitchFamily="34" charset="0"/>
              <a:buChar char="•"/>
              <a:defRPr/>
            </a:pPr>
            <a:r>
              <a:rPr lang="de-DE" sz="1600" dirty="0">
                <a:solidFill>
                  <a:srgbClr val="004668"/>
                </a:solidFill>
                <a:latin typeface="Montserrat"/>
              </a:rPr>
              <a:t>Verpasste Patches und/oder verzögerte Behebungen</a:t>
            </a:r>
            <a:endParaRPr kumimoji="0" lang="en-US" sz="16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43" name="Graphic 41">
            <a:extLst>
              <a:ext uri="{FF2B5EF4-FFF2-40B4-BE49-F238E27FC236}">
                <a16:creationId xmlns:a16="http://schemas.microsoft.com/office/drawing/2014/main" id="{8C05054E-2A00-167E-5AB3-E2D3E62DF900}"/>
              </a:ext>
            </a:extLst>
          </p:cNvPr>
          <p:cNvSpPr/>
          <p:nvPr/>
        </p:nvSpPr>
        <p:spPr>
          <a:xfrm>
            <a:off x="5642763" y="2313610"/>
            <a:ext cx="369797" cy="629459"/>
          </a:xfrm>
          <a:custGeom>
            <a:avLst/>
            <a:gdLst>
              <a:gd name="connsiteX0" fmla="*/ 157112 w 509299"/>
              <a:gd name="connsiteY0" fmla="*/ 160879 h 1023555"/>
              <a:gd name="connsiteX1" fmla="*/ 0 w 509299"/>
              <a:gd name="connsiteY1" fmla="*/ 481399 h 1023555"/>
              <a:gd name="connsiteX2" fmla="*/ 157112 w 509299"/>
              <a:gd name="connsiteY2" fmla="*/ 450966 h 1023555"/>
              <a:gd name="connsiteX3" fmla="*/ 0 w 509299"/>
              <a:gd name="connsiteY3" fmla="*/ 736001 h 1023555"/>
              <a:gd name="connsiteX4" fmla="*/ 157112 w 509299"/>
              <a:gd name="connsiteY4" fmla="*/ 701807 h 1023555"/>
              <a:gd name="connsiteX5" fmla="*/ 25337 w 509299"/>
              <a:gd name="connsiteY5" fmla="*/ 1023555 h 1023555"/>
              <a:gd name="connsiteX6" fmla="*/ 430720 w 509299"/>
              <a:gd name="connsiteY6" fmla="*/ 561164 h 1023555"/>
              <a:gd name="connsiteX7" fmla="*/ 333185 w 509299"/>
              <a:gd name="connsiteY7" fmla="*/ 578929 h 1023555"/>
              <a:gd name="connsiteX8" fmla="*/ 509299 w 509299"/>
              <a:gd name="connsiteY8" fmla="*/ 243220 h 1023555"/>
              <a:gd name="connsiteX9" fmla="*/ 335706 w 509299"/>
              <a:gd name="connsiteY9" fmla="*/ 285036 h 1023555"/>
              <a:gd name="connsiteX10" fmla="*/ 473815 w 509299"/>
              <a:gd name="connsiteY10" fmla="*/ 0 h 1023555"/>
              <a:gd name="connsiteX11" fmla="*/ 195114 w 509299"/>
              <a:gd name="connsiteY11" fmla="*/ 82344 h 1023555"/>
              <a:gd name="connsiteX0" fmla="*/ 157112 w 509299"/>
              <a:gd name="connsiteY0" fmla="*/ 164260 h 1026936"/>
              <a:gd name="connsiteX1" fmla="*/ 0 w 509299"/>
              <a:gd name="connsiteY1" fmla="*/ 484780 h 1026936"/>
              <a:gd name="connsiteX2" fmla="*/ 157112 w 509299"/>
              <a:gd name="connsiteY2" fmla="*/ 454347 h 1026936"/>
              <a:gd name="connsiteX3" fmla="*/ 0 w 509299"/>
              <a:gd name="connsiteY3" fmla="*/ 739382 h 1026936"/>
              <a:gd name="connsiteX4" fmla="*/ 157112 w 509299"/>
              <a:gd name="connsiteY4" fmla="*/ 705188 h 1026936"/>
              <a:gd name="connsiteX5" fmla="*/ 25337 w 509299"/>
              <a:gd name="connsiteY5" fmla="*/ 1026936 h 1026936"/>
              <a:gd name="connsiteX6" fmla="*/ 430720 w 509299"/>
              <a:gd name="connsiteY6" fmla="*/ 564545 h 1026936"/>
              <a:gd name="connsiteX7" fmla="*/ 333185 w 509299"/>
              <a:gd name="connsiteY7" fmla="*/ 582310 h 1026936"/>
              <a:gd name="connsiteX8" fmla="*/ 509299 w 509299"/>
              <a:gd name="connsiteY8" fmla="*/ 246601 h 1026936"/>
              <a:gd name="connsiteX9" fmla="*/ 335706 w 509299"/>
              <a:gd name="connsiteY9" fmla="*/ 288417 h 1026936"/>
              <a:gd name="connsiteX10" fmla="*/ 473815 w 509299"/>
              <a:gd name="connsiteY10" fmla="*/ 3381 h 1026936"/>
              <a:gd name="connsiteX11" fmla="*/ 192256 w 509299"/>
              <a:gd name="connsiteY11" fmla="*/ 0 h 1026936"/>
              <a:gd name="connsiteX12" fmla="*/ 157112 w 509299"/>
              <a:gd name="connsiteY12" fmla="*/ 164260 h 1026936"/>
              <a:gd name="connsiteX0" fmla="*/ 192256 w 509299"/>
              <a:gd name="connsiteY0" fmla="*/ 0 h 1026936"/>
              <a:gd name="connsiteX1" fmla="*/ 0 w 509299"/>
              <a:gd name="connsiteY1" fmla="*/ 484780 h 1026936"/>
              <a:gd name="connsiteX2" fmla="*/ 157112 w 509299"/>
              <a:gd name="connsiteY2" fmla="*/ 454347 h 1026936"/>
              <a:gd name="connsiteX3" fmla="*/ 0 w 509299"/>
              <a:gd name="connsiteY3" fmla="*/ 739382 h 1026936"/>
              <a:gd name="connsiteX4" fmla="*/ 157112 w 509299"/>
              <a:gd name="connsiteY4" fmla="*/ 705188 h 1026936"/>
              <a:gd name="connsiteX5" fmla="*/ 25337 w 509299"/>
              <a:gd name="connsiteY5" fmla="*/ 1026936 h 1026936"/>
              <a:gd name="connsiteX6" fmla="*/ 430720 w 509299"/>
              <a:gd name="connsiteY6" fmla="*/ 564545 h 1026936"/>
              <a:gd name="connsiteX7" fmla="*/ 333185 w 509299"/>
              <a:gd name="connsiteY7" fmla="*/ 582310 h 1026936"/>
              <a:gd name="connsiteX8" fmla="*/ 509299 w 509299"/>
              <a:gd name="connsiteY8" fmla="*/ 246601 h 1026936"/>
              <a:gd name="connsiteX9" fmla="*/ 335706 w 509299"/>
              <a:gd name="connsiteY9" fmla="*/ 288417 h 1026936"/>
              <a:gd name="connsiteX10" fmla="*/ 473815 w 509299"/>
              <a:gd name="connsiteY10" fmla="*/ 3381 h 1026936"/>
              <a:gd name="connsiteX11" fmla="*/ 192256 w 509299"/>
              <a:gd name="connsiteY11" fmla="*/ 0 h 1026936"/>
              <a:gd name="connsiteX0" fmla="*/ 192256 w 509299"/>
              <a:gd name="connsiteY0" fmla="*/ 0 h 1026936"/>
              <a:gd name="connsiteX1" fmla="*/ 0 w 509299"/>
              <a:gd name="connsiteY1" fmla="*/ 484780 h 1026936"/>
              <a:gd name="connsiteX2" fmla="*/ 157112 w 509299"/>
              <a:gd name="connsiteY2" fmla="*/ 454347 h 1026936"/>
              <a:gd name="connsiteX3" fmla="*/ 0 w 509299"/>
              <a:gd name="connsiteY3" fmla="*/ 739382 h 1026936"/>
              <a:gd name="connsiteX4" fmla="*/ 157112 w 509299"/>
              <a:gd name="connsiteY4" fmla="*/ 705188 h 1026936"/>
              <a:gd name="connsiteX5" fmla="*/ 25337 w 509299"/>
              <a:gd name="connsiteY5" fmla="*/ 1026936 h 1026936"/>
              <a:gd name="connsiteX6" fmla="*/ 430720 w 509299"/>
              <a:gd name="connsiteY6" fmla="*/ 564545 h 1026936"/>
              <a:gd name="connsiteX7" fmla="*/ 333185 w 509299"/>
              <a:gd name="connsiteY7" fmla="*/ 582310 h 1026936"/>
              <a:gd name="connsiteX8" fmla="*/ 509299 w 509299"/>
              <a:gd name="connsiteY8" fmla="*/ 246601 h 1026936"/>
              <a:gd name="connsiteX9" fmla="*/ 335706 w 509299"/>
              <a:gd name="connsiteY9" fmla="*/ 288417 h 1026936"/>
              <a:gd name="connsiteX10" fmla="*/ 473815 w 509299"/>
              <a:gd name="connsiteY10" fmla="*/ 3381 h 1026936"/>
              <a:gd name="connsiteX11" fmla="*/ 192256 w 509299"/>
              <a:gd name="connsiteY11" fmla="*/ 0 h 1026936"/>
              <a:gd name="connsiteX0" fmla="*/ 192256 w 509299"/>
              <a:gd name="connsiteY0" fmla="*/ 0 h 1026936"/>
              <a:gd name="connsiteX1" fmla="*/ 0 w 509299"/>
              <a:gd name="connsiteY1" fmla="*/ 484780 h 1026936"/>
              <a:gd name="connsiteX2" fmla="*/ 157112 w 509299"/>
              <a:gd name="connsiteY2" fmla="*/ 454347 h 1026936"/>
              <a:gd name="connsiteX3" fmla="*/ 0 w 509299"/>
              <a:gd name="connsiteY3" fmla="*/ 739382 h 1026936"/>
              <a:gd name="connsiteX4" fmla="*/ 157112 w 509299"/>
              <a:gd name="connsiteY4" fmla="*/ 705188 h 1026936"/>
              <a:gd name="connsiteX5" fmla="*/ 25337 w 509299"/>
              <a:gd name="connsiteY5" fmla="*/ 1026936 h 1026936"/>
              <a:gd name="connsiteX6" fmla="*/ 430720 w 509299"/>
              <a:gd name="connsiteY6" fmla="*/ 564545 h 1026936"/>
              <a:gd name="connsiteX7" fmla="*/ 333185 w 509299"/>
              <a:gd name="connsiteY7" fmla="*/ 582310 h 1026936"/>
              <a:gd name="connsiteX8" fmla="*/ 509299 w 509299"/>
              <a:gd name="connsiteY8" fmla="*/ 246601 h 1026936"/>
              <a:gd name="connsiteX9" fmla="*/ 335706 w 509299"/>
              <a:gd name="connsiteY9" fmla="*/ 288417 h 1026936"/>
              <a:gd name="connsiteX10" fmla="*/ 473815 w 509299"/>
              <a:gd name="connsiteY10" fmla="*/ 3381 h 1026936"/>
              <a:gd name="connsiteX11" fmla="*/ 192256 w 509299"/>
              <a:gd name="connsiteY11" fmla="*/ 0 h 1026936"/>
              <a:gd name="connsiteX0" fmla="*/ 192256 w 509299"/>
              <a:gd name="connsiteY0" fmla="*/ 3384 h 1030320"/>
              <a:gd name="connsiteX1" fmla="*/ 0 w 509299"/>
              <a:gd name="connsiteY1" fmla="*/ 488164 h 1030320"/>
              <a:gd name="connsiteX2" fmla="*/ 157112 w 509299"/>
              <a:gd name="connsiteY2" fmla="*/ 457731 h 1030320"/>
              <a:gd name="connsiteX3" fmla="*/ 0 w 509299"/>
              <a:gd name="connsiteY3" fmla="*/ 742766 h 1030320"/>
              <a:gd name="connsiteX4" fmla="*/ 157112 w 509299"/>
              <a:gd name="connsiteY4" fmla="*/ 708572 h 1030320"/>
              <a:gd name="connsiteX5" fmla="*/ 25337 w 509299"/>
              <a:gd name="connsiteY5" fmla="*/ 1030320 h 1030320"/>
              <a:gd name="connsiteX6" fmla="*/ 430720 w 509299"/>
              <a:gd name="connsiteY6" fmla="*/ 567929 h 1030320"/>
              <a:gd name="connsiteX7" fmla="*/ 333185 w 509299"/>
              <a:gd name="connsiteY7" fmla="*/ 585694 h 1030320"/>
              <a:gd name="connsiteX8" fmla="*/ 509299 w 509299"/>
              <a:gd name="connsiteY8" fmla="*/ 249985 h 1030320"/>
              <a:gd name="connsiteX9" fmla="*/ 335706 w 509299"/>
              <a:gd name="connsiteY9" fmla="*/ 291801 h 1030320"/>
              <a:gd name="connsiteX10" fmla="*/ 473815 w 509299"/>
              <a:gd name="connsiteY10" fmla="*/ 6765 h 1030320"/>
              <a:gd name="connsiteX11" fmla="*/ 244335 w 509299"/>
              <a:gd name="connsiteY11" fmla="*/ 0 h 1030320"/>
              <a:gd name="connsiteX12" fmla="*/ 192256 w 509299"/>
              <a:gd name="connsiteY12" fmla="*/ 3384 h 1030320"/>
              <a:gd name="connsiteX0" fmla="*/ 244335 w 509299"/>
              <a:gd name="connsiteY0" fmla="*/ 0 h 1030320"/>
              <a:gd name="connsiteX1" fmla="*/ 0 w 509299"/>
              <a:gd name="connsiteY1" fmla="*/ 488164 h 1030320"/>
              <a:gd name="connsiteX2" fmla="*/ 157112 w 509299"/>
              <a:gd name="connsiteY2" fmla="*/ 457731 h 1030320"/>
              <a:gd name="connsiteX3" fmla="*/ 0 w 509299"/>
              <a:gd name="connsiteY3" fmla="*/ 742766 h 1030320"/>
              <a:gd name="connsiteX4" fmla="*/ 157112 w 509299"/>
              <a:gd name="connsiteY4" fmla="*/ 708572 h 1030320"/>
              <a:gd name="connsiteX5" fmla="*/ 25337 w 509299"/>
              <a:gd name="connsiteY5" fmla="*/ 1030320 h 1030320"/>
              <a:gd name="connsiteX6" fmla="*/ 430720 w 509299"/>
              <a:gd name="connsiteY6" fmla="*/ 567929 h 1030320"/>
              <a:gd name="connsiteX7" fmla="*/ 333185 w 509299"/>
              <a:gd name="connsiteY7" fmla="*/ 585694 h 1030320"/>
              <a:gd name="connsiteX8" fmla="*/ 509299 w 509299"/>
              <a:gd name="connsiteY8" fmla="*/ 249985 h 1030320"/>
              <a:gd name="connsiteX9" fmla="*/ 335706 w 509299"/>
              <a:gd name="connsiteY9" fmla="*/ 291801 h 1030320"/>
              <a:gd name="connsiteX10" fmla="*/ 473815 w 509299"/>
              <a:gd name="connsiteY10" fmla="*/ 6765 h 1030320"/>
              <a:gd name="connsiteX11" fmla="*/ 244335 w 509299"/>
              <a:gd name="connsiteY11" fmla="*/ 0 h 1030320"/>
              <a:gd name="connsiteX0" fmla="*/ 241478 w 509299"/>
              <a:gd name="connsiteY0" fmla="*/ 6775 h 1023555"/>
              <a:gd name="connsiteX1" fmla="*/ 0 w 509299"/>
              <a:gd name="connsiteY1" fmla="*/ 481399 h 1023555"/>
              <a:gd name="connsiteX2" fmla="*/ 157112 w 509299"/>
              <a:gd name="connsiteY2" fmla="*/ 450966 h 1023555"/>
              <a:gd name="connsiteX3" fmla="*/ 0 w 509299"/>
              <a:gd name="connsiteY3" fmla="*/ 736001 h 1023555"/>
              <a:gd name="connsiteX4" fmla="*/ 157112 w 509299"/>
              <a:gd name="connsiteY4" fmla="*/ 701807 h 1023555"/>
              <a:gd name="connsiteX5" fmla="*/ 25337 w 509299"/>
              <a:gd name="connsiteY5" fmla="*/ 1023555 h 1023555"/>
              <a:gd name="connsiteX6" fmla="*/ 430720 w 509299"/>
              <a:gd name="connsiteY6" fmla="*/ 561164 h 1023555"/>
              <a:gd name="connsiteX7" fmla="*/ 333185 w 509299"/>
              <a:gd name="connsiteY7" fmla="*/ 578929 h 1023555"/>
              <a:gd name="connsiteX8" fmla="*/ 509299 w 509299"/>
              <a:gd name="connsiteY8" fmla="*/ 243220 h 1023555"/>
              <a:gd name="connsiteX9" fmla="*/ 335706 w 509299"/>
              <a:gd name="connsiteY9" fmla="*/ 285036 h 1023555"/>
              <a:gd name="connsiteX10" fmla="*/ 473815 w 509299"/>
              <a:gd name="connsiteY10" fmla="*/ 0 h 1023555"/>
              <a:gd name="connsiteX11" fmla="*/ 241478 w 509299"/>
              <a:gd name="connsiteY11" fmla="*/ 6775 h 1023555"/>
              <a:gd name="connsiteX0" fmla="*/ 241478 w 509299"/>
              <a:gd name="connsiteY0" fmla="*/ 6775 h 1023555"/>
              <a:gd name="connsiteX1" fmla="*/ 0 w 509299"/>
              <a:gd name="connsiteY1" fmla="*/ 481399 h 1023555"/>
              <a:gd name="connsiteX2" fmla="*/ 157112 w 509299"/>
              <a:gd name="connsiteY2" fmla="*/ 450966 h 1023555"/>
              <a:gd name="connsiteX3" fmla="*/ 0 w 509299"/>
              <a:gd name="connsiteY3" fmla="*/ 736001 h 1023555"/>
              <a:gd name="connsiteX4" fmla="*/ 157112 w 509299"/>
              <a:gd name="connsiteY4" fmla="*/ 701807 h 1023555"/>
              <a:gd name="connsiteX5" fmla="*/ 25337 w 509299"/>
              <a:gd name="connsiteY5" fmla="*/ 1023555 h 1023555"/>
              <a:gd name="connsiteX6" fmla="*/ 430720 w 509299"/>
              <a:gd name="connsiteY6" fmla="*/ 561164 h 1023555"/>
              <a:gd name="connsiteX7" fmla="*/ 333185 w 509299"/>
              <a:gd name="connsiteY7" fmla="*/ 578929 h 1023555"/>
              <a:gd name="connsiteX8" fmla="*/ 509299 w 509299"/>
              <a:gd name="connsiteY8" fmla="*/ 243220 h 1023555"/>
              <a:gd name="connsiteX9" fmla="*/ 335706 w 509299"/>
              <a:gd name="connsiteY9" fmla="*/ 285036 h 1023555"/>
              <a:gd name="connsiteX10" fmla="*/ 473815 w 509299"/>
              <a:gd name="connsiteY10" fmla="*/ 0 h 1023555"/>
              <a:gd name="connsiteX11" fmla="*/ 241478 w 509299"/>
              <a:gd name="connsiteY11" fmla="*/ 6775 h 1023555"/>
              <a:gd name="connsiteX0" fmla="*/ 235763 w 509299"/>
              <a:gd name="connsiteY0" fmla="*/ 0 h 1026936"/>
              <a:gd name="connsiteX1" fmla="*/ 0 w 509299"/>
              <a:gd name="connsiteY1" fmla="*/ 484780 h 1026936"/>
              <a:gd name="connsiteX2" fmla="*/ 157112 w 509299"/>
              <a:gd name="connsiteY2" fmla="*/ 454347 h 1026936"/>
              <a:gd name="connsiteX3" fmla="*/ 0 w 509299"/>
              <a:gd name="connsiteY3" fmla="*/ 739382 h 1026936"/>
              <a:gd name="connsiteX4" fmla="*/ 157112 w 509299"/>
              <a:gd name="connsiteY4" fmla="*/ 705188 h 1026936"/>
              <a:gd name="connsiteX5" fmla="*/ 25337 w 509299"/>
              <a:gd name="connsiteY5" fmla="*/ 1026936 h 1026936"/>
              <a:gd name="connsiteX6" fmla="*/ 430720 w 509299"/>
              <a:gd name="connsiteY6" fmla="*/ 564545 h 1026936"/>
              <a:gd name="connsiteX7" fmla="*/ 333185 w 509299"/>
              <a:gd name="connsiteY7" fmla="*/ 582310 h 1026936"/>
              <a:gd name="connsiteX8" fmla="*/ 509299 w 509299"/>
              <a:gd name="connsiteY8" fmla="*/ 246601 h 1026936"/>
              <a:gd name="connsiteX9" fmla="*/ 335706 w 509299"/>
              <a:gd name="connsiteY9" fmla="*/ 288417 h 1026936"/>
              <a:gd name="connsiteX10" fmla="*/ 473815 w 509299"/>
              <a:gd name="connsiteY10" fmla="*/ 3381 h 1026936"/>
              <a:gd name="connsiteX11" fmla="*/ 235763 w 509299"/>
              <a:gd name="connsiteY11" fmla="*/ 0 h 102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299" h="1026936">
                <a:moveTo>
                  <a:pt x="235763" y="0"/>
                </a:moveTo>
                <a:lnTo>
                  <a:pt x="0" y="484780"/>
                </a:lnTo>
                <a:lnTo>
                  <a:pt x="157112" y="454347"/>
                </a:lnTo>
                <a:lnTo>
                  <a:pt x="0" y="739382"/>
                </a:lnTo>
                <a:lnTo>
                  <a:pt x="157112" y="705188"/>
                </a:lnTo>
                <a:lnTo>
                  <a:pt x="25337" y="1026936"/>
                </a:lnTo>
                <a:lnTo>
                  <a:pt x="430720" y="564545"/>
                </a:lnTo>
                <a:lnTo>
                  <a:pt x="333185" y="582310"/>
                </a:lnTo>
                <a:lnTo>
                  <a:pt x="509299" y="246601"/>
                </a:lnTo>
                <a:lnTo>
                  <a:pt x="335706" y="288417"/>
                </a:lnTo>
                <a:lnTo>
                  <a:pt x="473815" y="3381"/>
                </a:lnTo>
                <a:lnTo>
                  <a:pt x="235763" y="0"/>
                </a:lnTo>
                <a:close/>
              </a:path>
            </a:pathLst>
          </a:custGeom>
          <a:solidFill>
            <a:srgbClr val="F9C81A"/>
          </a:solidFill>
          <a:ln w="19050" cap="flat">
            <a:solidFill>
              <a:srgbClr val="0538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668"/>
              </a:solidFill>
              <a:effectLst/>
              <a:uLnTx/>
              <a:uFillTx/>
              <a:latin typeface="Montserrat"/>
              <a:ea typeface="+mn-ea"/>
              <a:cs typeface="+mn-cs"/>
            </a:endParaRPr>
          </a:p>
        </p:txBody>
      </p:sp>
    </p:spTree>
    <p:extLst>
      <p:ext uri="{BB962C8B-B14F-4D97-AF65-F5344CB8AC3E}">
        <p14:creationId xmlns:p14="http://schemas.microsoft.com/office/powerpoint/2010/main" val="30495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a:extLst>
              <a:ext uri="{FF2B5EF4-FFF2-40B4-BE49-F238E27FC236}">
                <a16:creationId xmlns:a16="http://schemas.microsoft.com/office/drawing/2014/main" id="{E472D755-3D50-CE6B-E3CA-E24575F351C3}"/>
              </a:ext>
            </a:extLst>
          </p:cNvPr>
          <p:cNvSpPr/>
          <p:nvPr/>
        </p:nvSpPr>
        <p:spPr>
          <a:xfrm>
            <a:off x="2332081" y="2969172"/>
            <a:ext cx="2348123" cy="2258531"/>
          </a:xfrm>
          <a:prstGeom prst="arc">
            <a:avLst>
              <a:gd name="adj1" fmla="val 16200000"/>
              <a:gd name="adj2" fmla="val 14186805"/>
            </a:avLst>
          </a:prstGeom>
          <a:ln w="25400">
            <a:solidFill>
              <a:schemeClr val="bg2">
                <a:lumMod val="75000"/>
              </a:schemeClr>
            </a:solidFill>
            <a:tailEnd type="arrow" w="lg" len="sm"/>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18" name="Arc 17">
            <a:extLst>
              <a:ext uri="{FF2B5EF4-FFF2-40B4-BE49-F238E27FC236}">
                <a16:creationId xmlns:a16="http://schemas.microsoft.com/office/drawing/2014/main" id="{8D4B7C69-EBD0-18E0-9AC8-EDE6E1D2E7EC}"/>
              </a:ext>
            </a:extLst>
          </p:cNvPr>
          <p:cNvSpPr/>
          <p:nvPr/>
        </p:nvSpPr>
        <p:spPr>
          <a:xfrm>
            <a:off x="7609280" y="2951702"/>
            <a:ext cx="2348123" cy="2258531"/>
          </a:xfrm>
          <a:prstGeom prst="arc">
            <a:avLst>
              <a:gd name="adj1" fmla="val 16200000"/>
              <a:gd name="adj2" fmla="val 14186805"/>
            </a:avLst>
          </a:prstGeom>
          <a:ln w="25400">
            <a:solidFill>
              <a:schemeClr val="bg2">
                <a:lumMod val="75000"/>
              </a:schemeClr>
            </a:solidFill>
            <a:tailEnd type="arrow" w="lg" len="sm"/>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4668"/>
              </a:solidFill>
              <a:effectLst/>
              <a:uLnTx/>
              <a:uFillTx/>
              <a:latin typeface="Montserrat"/>
              <a:ea typeface="+mn-ea"/>
              <a:cs typeface="+mn-cs"/>
            </a:endParaRPr>
          </a:p>
        </p:txBody>
      </p:sp>
      <p:grpSp>
        <p:nvGrpSpPr>
          <p:cNvPr id="5" name="Group 4">
            <a:extLst>
              <a:ext uri="{FF2B5EF4-FFF2-40B4-BE49-F238E27FC236}">
                <a16:creationId xmlns:a16="http://schemas.microsoft.com/office/drawing/2014/main" id="{4F18368F-A61C-31C4-8CD1-A520E787677B}"/>
              </a:ext>
            </a:extLst>
          </p:cNvPr>
          <p:cNvGrpSpPr/>
          <p:nvPr/>
        </p:nvGrpSpPr>
        <p:grpSpPr>
          <a:xfrm>
            <a:off x="1358985" y="5745487"/>
            <a:ext cx="9542695" cy="707886"/>
            <a:chOff x="580656" y="490076"/>
            <a:chExt cx="10174537" cy="898503"/>
          </a:xfrm>
        </p:grpSpPr>
        <p:pic>
          <p:nvPicPr>
            <p:cNvPr id="2" name="!!Ninja Glyph">
              <a:extLst>
                <a:ext uri="{FF2B5EF4-FFF2-40B4-BE49-F238E27FC236}">
                  <a16:creationId xmlns:a16="http://schemas.microsoft.com/office/drawing/2014/main" id="{36DD0986-64B3-C5FC-4DCD-0ABF9E38FF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98569" y="745619"/>
              <a:ext cx="391450" cy="387414"/>
            </a:xfrm>
            <a:prstGeom prst="rect">
              <a:avLst/>
            </a:prstGeom>
          </p:spPr>
        </p:pic>
        <p:sp>
          <p:nvSpPr>
            <p:cNvPr id="3" name="TextBox 2">
              <a:extLst>
                <a:ext uri="{FF2B5EF4-FFF2-40B4-BE49-F238E27FC236}">
                  <a16:creationId xmlns:a16="http://schemas.microsoft.com/office/drawing/2014/main" id="{EE8F63B7-8998-40B4-A082-F2C29E6826E3}"/>
                </a:ext>
              </a:extLst>
            </p:cNvPr>
            <p:cNvSpPr txBox="1"/>
            <p:nvPr/>
          </p:nvSpPr>
          <p:spPr>
            <a:xfrm>
              <a:off x="580656" y="490076"/>
              <a:ext cx="4508597" cy="898503"/>
            </a:xfrm>
            <a:prstGeom prst="rect">
              <a:avLst/>
            </a:prstGeom>
            <a:solidFill>
              <a:schemeClr val="tx1"/>
            </a:solidFill>
            <a:ln>
              <a:solidFill>
                <a:schemeClr val="tx1">
                  <a:lumMod val="60000"/>
                  <a:lumOff val="4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Montserrat SemiBold"/>
                  <a:ea typeface="+mn-ea"/>
                  <a:cs typeface="+mn-cs"/>
                </a:rPr>
                <a:t>NinjaOne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a:ln>
                    <a:noFill/>
                  </a:ln>
                  <a:solidFill>
                    <a:srgbClr val="FFFFFF"/>
                  </a:solidFill>
                  <a:effectLst/>
                  <a:uLnTx/>
                  <a:uFillTx/>
                  <a:latin typeface="Montserrat SemiBold"/>
                  <a:ea typeface="+mn-ea"/>
                  <a:cs typeface="+mn-cs"/>
                </a:rPr>
                <a:t>Vulnerability</a:t>
              </a:r>
              <a:r>
                <a:rPr kumimoji="0" lang="de-DE" sz="2000" b="0" i="0" u="none" strike="noStrike" kern="1200" cap="none" spc="0" normalizeH="0" baseline="0" noProof="0" dirty="0">
                  <a:ln>
                    <a:noFill/>
                  </a:ln>
                  <a:solidFill>
                    <a:srgbClr val="FFFFFF"/>
                  </a:solidFill>
                  <a:effectLst/>
                  <a:uLnTx/>
                  <a:uFillTx/>
                  <a:latin typeface="Montserrat SemiBold"/>
                  <a:ea typeface="+mn-ea"/>
                  <a:cs typeface="+mn-cs"/>
                </a:rPr>
                <a:t> Management</a:t>
              </a:r>
            </a:p>
          </p:txBody>
        </p:sp>
        <p:sp>
          <p:nvSpPr>
            <p:cNvPr id="4" name="TextBox 3">
              <a:extLst>
                <a:ext uri="{FF2B5EF4-FFF2-40B4-BE49-F238E27FC236}">
                  <a16:creationId xmlns:a16="http://schemas.microsoft.com/office/drawing/2014/main" id="{26D7F240-7D2C-2D95-02F1-6B7222DFE4CE}"/>
                </a:ext>
              </a:extLst>
            </p:cNvPr>
            <p:cNvSpPr txBox="1"/>
            <p:nvPr/>
          </p:nvSpPr>
          <p:spPr>
            <a:xfrm>
              <a:off x="6731834" y="490076"/>
              <a:ext cx="4023359" cy="898503"/>
            </a:xfrm>
            <a:prstGeom prst="rect">
              <a:avLst/>
            </a:prstGeom>
            <a:solidFill>
              <a:schemeClr val="tx1"/>
            </a:solidFill>
            <a:ln>
              <a:solidFill>
                <a:schemeClr val="tx1">
                  <a:lumMod val="60000"/>
                  <a:lumOff val="40000"/>
                </a:schemeClr>
              </a:solidFill>
            </a:ln>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Montserrat SemiBold"/>
                  <a:ea typeface="+mn-ea"/>
                  <a:cs typeface="+mn-cs"/>
                </a:rPr>
                <a:t>NinjaOne </a:t>
              </a:r>
              <a:r>
                <a:rPr kumimoji="0" lang="de-DE" sz="2000" b="0" i="0" u="none" strike="noStrike" kern="1200" cap="none" spc="0" normalizeH="0" baseline="0" noProof="0" dirty="0" err="1">
                  <a:ln>
                    <a:noFill/>
                  </a:ln>
                  <a:solidFill>
                    <a:srgbClr val="FFFFFF"/>
                  </a:solidFill>
                  <a:effectLst/>
                  <a:uLnTx/>
                  <a:uFillTx/>
                  <a:latin typeface="Montserrat SemiBold"/>
                  <a:ea typeface="+mn-ea"/>
                  <a:cs typeface="+mn-cs"/>
                </a:rPr>
                <a:t>Autonomous</a:t>
              </a:r>
              <a:r>
                <a:rPr kumimoji="0" lang="de-DE" sz="2000" b="0" i="0" u="none" strike="noStrike" kern="1200" cap="none" spc="0" normalizeH="0" baseline="0" noProof="0" dirty="0">
                  <a:ln>
                    <a:noFill/>
                  </a:ln>
                  <a:solidFill>
                    <a:srgbClr val="FFFFFF"/>
                  </a:solidFill>
                  <a:effectLst/>
                  <a:uLnTx/>
                  <a:uFillTx/>
                  <a:latin typeface="Montserrat SemiBold"/>
                  <a:ea typeface="+mn-ea"/>
                  <a:cs typeface="+mn-cs"/>
                </a:rPr>
                <a:t> Patch Management</a:t>
              </a:r>
            </a:p>
          </p:txBody>
        </p:sp>
      </p:grpSp>
      <p:grpSp>
        <p:nvGrpSpPr>
          <p:cNvPr id="10" name="Group 9">
            <a:extLst>
              <a:ext uri="{FF2B5EF4-FFF2-40B4-BE49-F238E27FC236}">
                <a16:creationId xmlns:a16="http://schemas.microsoft.com/office/drawing/2014/main" id="{310685E8-F156-93A8-168A-68DC1FBBC19A}"/>
              </a:ext>
            </a:extLst>
          </p:cNvPr>
          <p:cNvGrpSpPr/>
          <p:nvPr/>
        </p:nvGrpSpPr>
        <p:grpSpPr>
          <a:xfrm>
            <a:off x="7086167" y="2580974"/>
            <a:ext cx="3394348" cy="2999987"/>
            <a:chOff x="6637126" y="2365513"/>
            <a:chExt cx="4334070" cy="3982482"/>
          </a:xfrm>
        </p:grpSpPr>
        <p:sp>
          <p:nvSpPr>
            <p:cNvPr id="6" name="Oval 5">
              <a:extLst>
                <a:ext uri="{FF2B5EF4-FFF2-40B4-BE49-F238E27FC236}">
                  <a16:creationId xmlns:a16="http://schemas.microsoft.com/office/drawing/2014/main" id="{3474B73C-B4B4-E75B-AF02-5851CAC38C94}"/>
                </a:ext>
              </a:extLst>
            </p:cNvPr>
            <p:cNvSpPr/>
            <p:nvPr/>
          </p:nvSpPr>
          <p:spPr>
            <a:xfrm>
              <a:off x="8081816" y="4903305"/>
              <a:ext cx="1444690" cy="1444690"/>
            </a:xfrm>
            <a:prstGeom prst="ellipse">
              <a:avLst/>
            </a:prstGeom>
            <a:solidFill>
              <a:schemeClr val="bg1"/>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srgbClr val="00B0F0"/>
                  </a:solidFill>
                  <a:effectLst/>
                  <a:uLnTx/>
                  <a:uFillTx/>
                  <a:latin typeface="Montserrat SemiBold"/>
                  <a:ea typeface="+mn-ea"/>
                  <a:cs typeface="+mn-cs"/>
                </a:rPr>
                <a:t>Wiederher</a:t>
              </a: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s</a:t>
              </a:r>
              <a:r>
                <a:rPr kumimoji="0" lang="de-DE" sz="1100" b="0" i="0" u="none" strike="noStrike" kern="1200" cap="none" spc="0" normalizeH="0" baseline="0" noProof="0" dirty="0" err="1">
                  <a:ln>
                    <a:noFill/>
                  </a:ln>
                  <a:solidFill>
                    <a:srgbClr val="00B0F0"/>
                  </a:solidFill>
                  <a:effectLst/>
                  <a:uLnTx/>
                  <a:uFillTx/>
                  <a:latin typeface="Montserrat SemiBold"/>
                  <a:ea typeface="+mn-ea"/>
                  <a:cs typeface="+mn-cs"/>
                </a:rPr>
                <a:t>tellung</a:t>
              </a:r>
              <a:endParaRPr kumimoji="0" lang="de-DE" sz="1100" b="0" i="0" u="none" strike="noStrike" kern="1200" cap="none" spc="0" normalizeH="0" baseline="0" noProof="0" dirty="0">
                <a:ln>
                  <a:noFill/>
                </a:ln>
                <a:solidFill>
                  <a:srgbClr val="00B0F0"/>
                </a:solidFill>
                <a:effectLst/>
                <a:uLnTx/>
                <a:uFillTx/>
                <a:latin typeface="Montserrat Semi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im Ernstfall</a:t>
              </a:r>
            </a:p>
          </p:txBody>
        </p:sp>
        <p:sp>
          <p:nvSpPr>
            <p:cNvPr id="7" name="Oval 6">
              <a:extLst>
                <a:ext uri="{FF2B5EF4-FFF2-40B4-BE49-F238E27FC236}">
                  <a16:creationId xmlns:a16="http://schemas.microsoft.com/office/drawing/2014/main" id="{7FDAFE16-2EF7-467E-2826-7ABE5E54ACD5}"/>
                </a:ext>
              </a:extLst>
            </p:cNvPr>
            <p:cNvSpPr/>
            <p:nvPr/>
          </p:nvSpPr>
          <p:spPr>
            <a:xfrm>
              <a:off x="8081816" y="2365513"/>
              <a:ext cx="1444690" cy="1444690"/>
            </a:xfrm>
            <a:prstGeom prst="ellipse">
              <a:avLst/>
            </a:prstGeom>
            <a:solidFill>
              <a:schemeClr val="bg1"/>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CVE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Infos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Zero-Day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Behebung</a:t>
              </a:r>
            </a:p>
          </p:txBody>
        </p:sp>
        <p:sp>
          <p:nvSpPr>
            <p:cNvPr id="8" name="Oval 7">
              <a:extLst>
                <a:ext uri="{FF2B5EF4-FFF2-40B4-BE49-F238E27FC236}">
                  <a16:creationId xmlns:a16="http://schemas.microsoft.com/office/drawing/2014/main" id="{2FB97E36-DD42-E5E7-54AC-B9C1ECF1EC2D}"/>
                </a:ext>
              </a:extLst>
            </p:cNvPr>
            <p:cNvSpPr/>
            <p:nvPr/>
          </p:nvSpPr>
          <p:spPr>
            <a:xfrm>
              <a:off x="9526506" y="3657600"/>
              <a:ext cx="1444690" cy="1444690"/>
            </a:xfrm>
            <a:prstGeom prst="ellipse">
              <a:avLst/>
            </a:prstGeom>
            <a:solidFill>
              <a:schemeClr val="bg1"/>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Patch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srgbClr val="00B0F0"/>
                  </a:solidFill>
                  <a:effectLst/>
                  <a:uLnTx/>
                  <a:uFillTx/>
                  <a:latin typeface="Montserrat SemiBold"/>
                  <a:ea typeface="+mn-ea"/>
                  <a:cs typeface="+mn-cs"/>
                </a:rPr>
                <a:t>Intelligence</a:t>
              </a: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AI </a:t>
              </a:r>
            </a:p>
          </p:txBody>
        </p:sp>
        <p:sp>
          <p:nvSpPr>
            <p:cNvPr id="9" name="Oval 8">
              <a:extLst>
                <a:ext uri="{FF2B5EF4-FFF2-40B4-BE49-F238E27FC236}">
                  <a16:creationId xmlns:a16="http://schemas.microsoft.com/office/drawing/2014/main" id="{E958485B-882B-AA48-DDEC-E0EBDD17F0E6}"/>
                </a:ext>
              </a:extLst>
            </p:cNvPr>
            <p:cNvSpPr/>
            <p:nvPr/>
          </p:nvSpPr>
          <p:spPr>
            <a:xfrm>
              <a:off x="6637126" y="3657600"/>
              <a:ext cx="1444690" cy="1444690"/>
            </a:xfrm>
            <a:prstGeom prst="ellipse">
              <a:avLst/>
            </a:prstGeom>
            <a:solidFill>
              <a:schemeClr val="bg1"/>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Automatische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B0F0"/>
                  </a:solidFill>
                  <a:effectLst/>
                  <a:uLnTx/>
                  <a:uFillTx/>
                  <a:latin typeface="Montserrat SemiBold"/>
                  <a:ea typeface="+mn-ea"/>
                  <a:cs typeface="+mn-cs"/>
                </a:rPr>
                <a:t>Behebung</a:t>
              </a:r>
            </a:p>
          </p:txBody>
        </p:sp>
      </p:grpSp>
      <p:grpSp>
        <p:nvGrpSpPr>
          <p:cNvPr id="11" name="Group 10">
            <a:extLst>
              <a:ext uri="{FF2B5EF4-FFF2-40B4-BE49-F238E27FC236}">
                <a16:creationId xmlns:a16="http://schemas.microsoft.com/office/drawing/2014/main" id="{27EF5D3C-5374-27DF-5A4F-6FCD15D92971}"/>
              </a:ext>
            </a:extLst>
          </p:cNvPr>
          <p:cNvGrpSpPr/>
          <p:nvPr/>
        </p:nvGrpSpPr>
        <p:grpSpPr>
          <a:xfrm>
            <a:off x="1773603" y="2598444"/>
            <a:ext cx="3394348" cy="2999987"/>
            <a:chOff x="6637126" y="2365513"/>
            <a:chExt cx="4334070" cy="3982482"/>
          </a:xfrm>
        </p:grpSpPr>
        <p:sp>
          <p:nvSpPr>
            <p:cNvPr id="12" name="Oval 11">
              <a:extLst>
                <a:ext uri="{FF2B5EF4-FFF2-40B4-BE49-F238E27FC236}">
                  <a16:creationId xmlns:a16="http://schemas.microsoft.com/office/drawing/2014/main" id="{EFD99CA7-C348-C57E-B5FC-60B1B3D1ECA7}"/>
                </a:ext>
              </a:extLst>
            </p:cNvPr>
            <p:cNvSpPr/>
            <p:nvPr/>
          </p:nvSpPr>
          <p:spPr>
            <a:xfrm>
              <a:off x="8081816" y="4903305"/>
              <a:ext cx="1444690" cy="144469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Compliance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in Echtzeit </a:t>
              </a:r>
              <a:endParaRPr kumimoji="0" lang="de-DE" sz="14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13" name="Oval 12">
              <a:extLst>
                <a:ext uri="{FF2B5EF4-FFF2-40B4-BE49-F238E27FC236}">
                  <a16:creationId xmlns:a16="http://schemas.microsoft.com/office/drawing/2014/main" id="{A4A2DBD0-0713-3630-EF9E-9E0B42C6E8DB}"/>
                </a:ext>
              </a:extLst>
            </p:cNvPr>
            <p:cNvSpPr/>
            <p:nvPr/>
          </p:nvSpPr>
          <p:spPr>
            <a:xfrm>
              <a:off x="8081816" y="2365513"/>
              <a:ext cx="1444690" cy="144469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Erkennung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in Echtzeit</a:t>
              </a:r>
            </a:p>
          </p:txBody>
        </p:sp>
        <p:sp>
          <p:nvSpPr>
            <p:cNvPr id="14" name="Oval 13">
              <a:extLst>
                <a:ext uri="{FF2B5EF4-FFF2-40B4-BE49-F238E27FC236}">
                  <a16:creationId xmlns:a16="http://schemas.microsoft.com/office/drawing/2014/main" id="{42E53578-86B4-E771-D036-4422E4418B57}"/>
                </a:ext>
              </a:extLst>
            </p:cNvPr>
            <p:cNvSpPr/>
            <p:nvPr/>
          </p:nvSpPr>
          <p:spPr>
            <a:xfrm>
              <a:off x="9526506" y="3657600"/>
              <a:ext cx="1444690" cy="144469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4668"/>
                  </a:solidFill>
                  <a:effectLst/>
                  <a:uLnTx/>
                  <a:uFillTx/>
                  <a:latin typeface="Montserrat SemiBold"/>
                  <a:ea typeface="+mn-ea"/>
                  <a:cs typeface="+mn-cs"/>
                </a:rPr>
                <a:t>KI-gestützte</a:t>
              </a: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fortlaufende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Bewertung</a:t>
              </a:r>
            </a:p>
          </p:txBody>
        </p:sp>
        <p:sp>
          <p:nvSpPr>
            <p:cNvPr id="15" name="Oval 14">
              <a:extLst>
                <a:ext uri="{FF2B5EF4-FFF2-40B4-BE49-F238E27FC236}">
                  <a16:creationId xmlns:a16="http://schemas.microsoft.com/office/drawing/2014/main" id="{42E18D41-0436-F9C8-1107-8CC1B86CFFA0}"/>
                </a:ext>
              </a:extLst>
            </p:cNvPr>
            <p:cNvSpPr/>
            <p:nvPr/>
          </p:nvSpPr>
          <p:spPr>
            <a:xfrm>
              <a:off x="6637126" y="3657600"/>
              <a:ext cx="1444690" cy="144469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Minimaler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4668"/>
                  </a:solidFill>
                  <a:effectLst/>
                  <a:uLnTx/>
                  <a:uFillTx/>
                  <a:latin typeface="Montserrat SemiBold"/>
                  <a:ea typeface="+mn-ea"/>
                  <a:cs typeface="+mn-cs"/>
                </a:rPr>
                <a:t>Impact</a:t>
              </a:r>
            </a:p>
          </p:txBody>
        </p:sp>
      </p:grpSp>
      <p:sp>
        <p:nvSpPr>
          <p:cNvPr id="27" name="Arrow: Right 26">
            <a:extLst>
              <a:ext uri="{FF2B5EF4-FFF2-40B4-BE49-F238E27FC236}">
                <a16:creationId xmlns:a16="http://schemas.microsoft.com/office/drawing/2014/main" id="{963A1A44-D914-D781-B7C2-FAB0BC2F8292}"/>
              </a:ext>
            </a:extLst>
          </p:cNvPr>
          <p:cNvSpPr/>
          <p:nvPr/>
        </p:nvSpPr>
        <p:spPr>
          <a:xfrm>
            <a:off x="5523122" y="3329378"/>
            <a:ext cx="1249220" cy="158097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white"/>
                </a:solidFill>
                <a:effectLst/>
                <a:uLnTx/>
                <a:uFillTx/>
                <a:latin typeface="Montserrat"/>
                <a:ea typeface="+mn-ea"/>
                <a:cs typeface="+mn-cs"/>
              </a:rPr>
              <a:t>Schnellere Erkennung von Risiken</a:t>
            </a:r>
          </a:p>
        </p:txBody>
      </p:sp>
      <p:sp>
        <p:nvSpPr>
          <p:cNvPr id="22" name="Title 1">
            <a:extLst>
              <a:ext uri="{FF2B5EF4-FFF2-40B4-BE49-F238E27FC236}">
                <a16:creationId xmlns:a16="http://schemas.microsoft.com/office/drawing/2014/main" id="{DA4F3C86-B709-72E7-92A6-E4CE53478057}"/>
              </a:ext>
            </a:extLst>
          </p:cNvPr>
          <p:cNvSpPr txBox="1">
            <a:spLocks/>
          </p:cNvSpPr>
          <p:nvPr/>
        </p:nvSpPr>
        <p:spPr>
          <a:xfrm>
            <a:off x="609600" y="592138"/>
            <a:ext cx="10414000" cy="1008062"/>
          </a:xfrm>
          <a:prstGeom prst="rect">
            <a:avLst/>
          </a:prstGeom>
        </p:spPr>
        <p:txBody>
          <a:bodyPr lIns="91440" tIns="45720" rIns="91440" bIns="45720" anchor="t"/>
          <a:lstStyle>
            <a:lvl1pPr algn="l" rtl="0" eaLnBrk="1" fontAlgn="base" hangingPunct="1">
              <a:lnSpc>
                <a:spcPct val="110000"/>
              </a:lnSpc>
              <a:spcBef>
                <a:spcPct val="0"/>
              </a:spcBef>
              <a:spcAft>
                <a:spcPct val="0"/>
              </a:spcAft>
              <a:defRPr sz="3200" kern="1200">
                <a:solidFill>
                  <a:schemeClr val="tx1"/>
                </a:solidFill>
                <a:latin typeface="+mj-lt"/>
                <a:ea typeface="+mj-ea"/>
                <a:cs typeface="+mj-cs"/>
              </a:defRPr>
            </a:lvl1pPr>
            <a:lvl2pPr algn="l" rtl="0" eaLnBrk="1" fontAlgn="base" hangingPunct="1">
              <a:lnSpc>
                <a:spcPct val="110000"/>
              </a:lnSpc>
              <a:spcBef>
                <a:spcPct val="0"/>
              </a:spcBef>
              <a:spcAft>
                <a:spcPct val="0"/>
              </a:spcAft>
              <a:defRPr sz="3200">
                <a:solidFill>
                  <a:schemeClr val="tx1"/>
                </a:solidFill>
                <a:latin typeface="Montserrat SemiBold" pitchFamily="2" charset="0"/>
              </a:defRPr>
            </a:lvl2pPr>
            <a:lvl3pPr algn="l" rtl="0" eaLnBrk="1" fontAlgn="base" hangingPunct="1">
              <a:lnSpc>
                <a:spcPct val="110000"/>
              </a:lnSpc>
              <a:spcBef>
                <a:spcPct val="0"/>
              </a:spcBef>
              <a:spcAft>
                <a:spcPct val="0"/>
              </a:spcAft>
              <a:defRPr sz="3200">
                <a:solidFill>
                  <a:schemeClr val="tx1"/>
                </a:solidFill>
                <a:latin typeface="Montserrat SemiBold" pitchFamily="2" charset="0"/>
              </a:defRPr>
            </a:lvl3pPr>
            <a:lvl4pPr algn="l" rtl="0" eaLnBrk="1" fontAlgn="base" hangingPunct="1">
              <a:lnSpc>
                <a:spcPct val="110000"/>
              </a:lnSpc>
              <a:spcBef>
                <a:spcPct val="0"/>
              </a:spcBef>
              <a:spcAft>
                <a:spcPct val="0"/>
              </a:spcAft>
              <a:defRPr sz="3200">
                <a:solidFill>
                  <a:schemeClr val="tx1"/>
                </a:solidFill>
                <a:latin typeface="Montserrat SemiBold" pitchFamily="2" charset="0"/>
              </a:defRPr>
            </a:lvl4pPr>
            <a:lvl5pPr algn="l" rtl="0" eaLnBrk="1" fontAlgn="base" hangingPunct="1">
              <a:lnSpc>
                <a:spcPct val="110000"/>
              </a:lnSpc>
              <a:spcBef>
                <a:spcPct val="0"/>
              </a:spcBef>
              <a:spcAft>
                <a:spcPct val="0"/>
              </a:spcAft>
              <a:defRPr sz="3200">
                <a:solidFill>
                  <a:schemeClr val="tx1"/>
                </a:solidFill>
                <a:latin typeface="Montserrat SemiBold" pitchFamily="2" charset="0"/>
              </a:defRPr>
            </a:lvl5pPr>
            <a:lvl6pPr marL="457200" algn="l" rtl="0" eaLnBrk="1" fontAlgn="base" hangingPunct="1">
              <a:lnSpc>
                <a:spcPct val="110000"/>
              </a:lnSpc>
              <a:spcBef>
                <a:spcPct val="0"/>
              </a:spcBef>
              <a:spcAft>
                <a:spcPct val="0"/>
              </a:spcAft>
              <a:defRPr sz="3200">
                <a:solidFill>
                  <a:schemeClr val="tx1"/>
                </a:solidFill>
                <a:latin typeface="Montserrat SemiBold" pitchFamily="2" charset="0"/>
              </a:defRPr>
            </a:lvl6pPr>
            <a:lvl7pPr marL="914400" algn="l" rtl="0" eaLnBrk="1" fontAlgn="base" hangingPunct="1">
              <a:lnSpc>
                <a:spcPct val="110000"/>
              </a:lnSpc>
              <a:spcBef>
                <a:spcPct val="0"/>
              </a:spcBef>
              <a:spcAft>
                <a:spcPct val="0"/>
              </a:spcAft>
              <a:defRPr sz="3200">
                <a:solidFill>
                  <a:schemeClr val="tx1"/>
                </a:solidFill>
                <a:latin typeface="Montserrat SemiBold" pitchFamily="2" charset="0"/>
              </a:defRPr>
            </a:lvl7pPr>
            <a:lvl8pPr marL="1371600" algn="l" rtl="0" eaLnBrk="1" fontAlgn="base" hangingPunct="1">
              <a:lnSpc>
                <a:spcPct val="110000"/>
              </a:lnSpc>
              <a:spcBef>
                <a:spcPct val="0"/>
              </a:spcBef>
              <a:spcAft>
                <a:spcPct val="0"/>
              </a:spcAft>
              <a:defRPr sz="3200">
                <a:solidFill>
                  <a:schemeClr val="tx1"/>
                </a:solidFill>
                <a:latin typeface="Montserrat SemiBold" pitchFamily="2" charset="0"/>
              </a:defRPr>
            </a:lvl8pPr>
            <a:lvl9pPr marL="1828800" algn="l" rtl="0" eaLnBrk="1" fontAlgn="base" hangingPunct="1">
              <a:lnSpc>
                <a:spcPct val="110000"/>
              </a:lnSpc>
              <a:spcBef>
                <a:spcPct val="0"/>
              </a:spcBef>
              <a:spcAft>
                <a:spcPct val="0"/>
              </a:spcAft>
              <a:defRPr sz="3200">
                <a:solidFill>
                  <a:schemeClr val="tx1"/>
                </a:solidFill>
                <a:latin typeface="Montserrat SemiBold" pitchFamily="2" charset="0"/>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de-DE" sz="3200" b="0" i="0" u="none" strike="noStrike" kern="1200" cap="none" spc="0" normalizeH="0" baseline="0" noProof="0" dirty="0" err="1">
                <a:ln>
                  <a:noFill/>
                </a:ln>
                <a:solidFill>
                  <a:srgbClr val="004668"/>
                </a:solidFill>
                <a:effectLst/>
                <a:uLnTx/>
                <a:uFillTx/>
                <a:latin typeface="Montserrat SemiBold"/>
                <a:ea typeface="+mj-ea"/>
                <a:cs typeface="+mj-cs"/>
              </a:rPr>
              <a:t>Exposure</a:t>
            </a:r>
            <a:r>
              <a:rPr kumimoji="0" lang="de-DE" sz="3200" b="0" i="0" u="none" strike="noStrike" kern="1200" cap="none" spc="0" normalizeH="0" baseline="0" noProof="0" dirty="0">
                <a:ln>
                  <a:noFill/>
                </a:ln>
                <a:solidFill>
                  <a:srgbClr val="004668"/>
                </a:solidFill>
                <a:effectLst/>
                <a:uLnTx/>
                <a:uFillTx/>
                <a:latin typeface="Montserrat SemiBold"/>
                <a:ea typeface="+mj-ea"/>
                <a:cs typeface="+mj-cs"/>
              </a:rPr>
              <a:t> Management durch risikobewusste Ausführung</a:t>
            </a:r>
          </a:p>
        </p:txBody>
      </p:sp>
      <p:sp>
        <p:nvSpPr>
          <p:cNvPr id="24" name="Text Placeholder 14">
            <a:extLst>
              <a:ext uri="{FF2B5EF4-FFF2-40B4-BE49-F238E27FC236}">
                <a16:creationId xmlns:a16="http://schemas.microsoft.com/office/drawing/2014/main" id="{32BC830D-8AC6-A333-6484-DCFBBE80B6B0}"/>
              </a:ext>
            </a:extLst>
          </p:cNvPr>
          <p:cNvSpPr txBox="1">
            <a:spLocks/>
          </p:cNvSpPr>
          <p:nvPr/>
        </p:nvSpPr>
        <p:spPr>
          <a:xfrm>
            <a:off x="609598" y="1715704"/>
            <a:ext cx="10414465" cy="282921"/>
          </a:xfrm>
          <a:prstGeom prst="rect">
            <a:avLst/>
          </a:prstGeom>
        </p:spPr>
        <p:txBody>
          <a:bodyPr lIns="91440" tIns="45720" rIns="91440" bIns="45720" anchor="t"/>
          <a:lstStyle>
            <a:lvl1pPr marL="0" indent="0" algn="l" rtl="0" eaLnBrk="1" fontAlgn="base" hangingPunct="1">
              <a:lnSpc>
                <a:spcPct val="120000"/>
              </a:lnSpc>
              <a:spcBef>
                <a:spcPts val="1200"/>
              </a:spcBef>
              <a:spcAft>
                <a:spcPct val="0"/>
              </a:spcAft>
              <a:buFont typeface="Arial" panose="020B0604020202020204" pitchFamily="34" charset="0"/>
              <a:buNone/>
              <a:defRPr sz="1600" kern="1200">
                <a:solidFill>
                  <a:schemeClr val="tx1"/>
                </a:solidFill>
                <a:latin typeface="+mn-lt"/>
                <a:ea typeface="+mn-ea"/>
                <a:cs typeface="+mn-cs"/>
              </a:defRPr>
            </a:lvl1pPr>
            <a:lvl2pPr marL="227013" indent="-227013" algn="l" rtl="0" eaLnBrk="1" fontAlgn="base" hangingPunct="1">
              <a:lnSpc>
                <a:spcPct val="120000"/>
              </a:lnSpc>
              <a:spcBef>
                <a:spcPts val="600"/>
              </a:spcBef>
              <a:spcAft>
                <a:spcPct val="0"/>
              </a:spcAft>
              <a:buClr>
                <a:schemeClr val="accent4"/>
              </a:buClr>
              <a:buFont typeface="Arial" panose="020B0604020202020204" pitchFamily="34" charset="0"/>
              <a:buChar char="•"/>
              <a:defRPr sz="1600" kern="1200">
                <a:solidFill>
                  <a:schemeClr val="tx1"/>
                </a:solidFill>
                <a:latin typeface="+mn-lt"/>
                <a:ea typeface="+mn-ea"/>
                <a:cs typeface="+mn-cs"/>
              </a:defRPr>
            </a:lvl2pPr>
            <a:lvl3pPr marL="460375" indent="-225425" algn="l" rtl="0" eaLnBrk="1" fontAlgn="base" hangingPunct="1">
              <a:lnSpc>
                <a:spcPct val="120000"/>
              </a:lnSpc>
              <a:spcBef>
                <a:spcPts val="400"/>
              </a:spcBef>
              <a:spcAft>
                <a:spcPct val="0"/>
              </a:spcAft>
              <a:buClr>
                <a:schemeClr val="accent4"/>
              </a:buClr>
              <a:buFont typeface="Arial" panose="020B0604020202020204" pitchFamily="34" charset="0"/>
              <a:buChar char="•"/>
              <a:defRPr sz="1400" kern="1200">
                <a:solidFill>
                  <a:schemeClr val="tx1"/>
                </a:solidFill>
                <a:latin typeface="+mn-lt"/>
                <a:ea typeface="+mn-ea"/>
                <a:cs typeface="+mn-cs"/>
              </a:defRPr>
            </a:lvl3pPr>
            <a:lvl4pPr marL="914400" indent="-228600" algn="l" rtl="0" eaLnBrk="1" fontAlgn="base" hangingPunct="1">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4pPr>
            <a:lvl5pPr marL="1141413" indent="-228600" algn="l" rtl="0" eaLnBrk="1" fontAlgn="base" hangingPunct="1">
              <a:lnSpc>
                <a:spcPct val="114000"/>
              </a:lnSpc>
              <a:spcBef>
                <a:spcPct val="0"/>
              </a:spcBef>
              <a:spcAft>
                <a:spcPct val="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1200"/>
              </a:spcBef>
              <a:spcAft>
                <a:spcPct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4668"/>
                </a:solidFill>
                <a:effectLst/>
                <a:uLnTx/>
                <a:uFillTx/>
                <a:latin typeface="Montserrat"/>
                <a:ea typeface="+mn-ea"/>
                <a:cs typeface="+mn-cs"/>
              </a:rPr>
              <a:t>Sowohl die Erkennung von Schwachstellen als auch die Verteilung von Updates werden von </a:t>
            </a:r>
            <a:r>
              <a:rPr kumimoji="0" lang="de-DE" sz="1800" b="1" i="0" u="none" strike="noStrike" kern="1200" cap="none" spc="0" normalizeH="0" baseline="0" noProof="0">
                <a:ln>
                  <a:noFill/>
                </a:ln>
                <a:solidFill>
                  <a:srgbClr val="004668"/>
                </a:solidFill>
                <a:effectLst/>
                <a:uLnTx/>
                <a:uFillTx/>
                <a:latin typeface="Montserrat"/>
                <a:ea typeface="+mn-ea"/>
                <a:cs typeface="+mn-cs"/>
              </a:rPr>
              <a:t>KI unterstützt</a:t>
            </a:r>
            <a:r>
              <a:rPr kumimoji="0" lang="de-DE" sz="1800" b="0" i="0" u="none" strike="noStrike" kern="1200" cap="none" spc="0" normalizeH="0" baseline="0" noProof="0">
                <a:ln>
                  <a:noFill/>
                </a:ln>
                <a:solidFill>
                  <a:srgbClr val="004668"/>
                </a:solidFill>
                <a:effectLst/>
                <a:uLnTx/>
                <a:uFillTx/>
                <a:latin typeface="Montserrat"/>
                <a:ea typeface="+mn-ea"/>
                <a:cs typeface="+mn-cs"/>
              </a:rPr>
              <a:t>.</a:t>
            </a:r>
            <a:endParaRPr kumimoji="0" lang="de-DE" sz="18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A0DC6260-336E-0C20-0E8D-59D51DAC1D82}"/>
              </a:ext>
            </a:extLst>
          </p:cNvPr>
          <p:cNvSpPr txBox="1"/>
          <p:nvPr/>
        </p:nvSpPr>
        <p:spPr>
          <a:xfrm>
            <a:off x="2956575" y="3992256"/>
            <a:ext cx="1036721" cy="253916"/>
          </a:xfrm>
          <a:prstGeom prst="rect">
            <a:avLst/>
          </a:prstGeom>
          <a:solidFill>
            <a:schemeClr val="accent1">
              <a:lumMod val="20000"/>
              <a:lumOff val="80000"/>
            </a:schemeClr>
          </a:solidFill>
          <a:effectLst>
            <a:outerShdw blurRad="63500" dist="38100" dir="270000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4668"/>
                </a:solidFill>
                <a:effectLst/>
                <a:uLnTx/>
                <a:uFillTx/>
                <a:latin typeface="Montserrat"/>
                <a:ea typeface="+mn-ea"/>
                <a:cs typeface="+mn-cs"/>
              </a:rPr>
              <a:t>Information</a:t>
            </a:r>
            <a:endParaRPr kumimoji="0" lang="de-DE" sz="1100" b="1" i="0" u="none" strike="noStrike" kern="1200" cap="none" spc="0" normalizeH="0" baseline="0" noProof="0" dirty="0">
              <a:ln>
                <a:noFill/>
              </a:ln>
              <a:solidFill>
                <a:srgbClr val="004668"/>
              </a:solidFill>
              <a:effectLst/>
              <a:uLnTx/>
              <a:uFillTx/>
              <a:latin typeface="Montserrat"/>
              <a:ea typeface="+mn-ea"/>
              <a:cs typeface="+mn-cs"/>
            </a:endParaRPr>
          </a:p>
        </p:txBody>
      </p:sp>
      <p:sp>
        <p:nvSpPr>
          <p:cNvPr id="17" name="TextBox 16">
            <a:extLst>
              <a:ext uri="{FF2B5EF4-FFF2-40B4-BE49-F238E27FC236}">
                <a16:creationId xmlns:a16="http://schemas.microsoft.com/office/drawing/2014/main" id="{B6D3304D-09EC-CC7D-3862-5F31BC2DE64F}"/>
              </a:ext>
            </a:extLst>
          </p:cNvPr>
          <p:cNvSpPr txBox="1"/>
          <p:nvPr/>
        </p:nvSpPr>
        <p:spPr>
          <a:xfrm>
            <a:off x="8261999" y="3954156"/>
            <a:ext cx="1036721" cy="253916"/>
          </a:xfrm>
          <a:prstGeom prst="rect">
            <a:avLst/>
          </a:prstGeom>
          <a:solidFill>
            <a:schemeClr val="accent1">
              <a:lumMod val="20000"/>
              <a:lumOff val="80000"/>
            </a:schemeClr>
          </a:solidFill>
          <a:effectLst>
            <a:outerShdw blurRad="63500" dist="38100" dir="2700000">
              <a:srgbClr val="000000">
                <a:alpha val="40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srgbClr val="004668"/>
                </a:solidFill>
                <a:effectLst/>
                <a:uLnTx/>
                <a:uFillTx/>
                <a:latin typeface="Montserrat"/>
                <a:ea typeface="+mn-ea"/>
                <a:cs typeface="+mn-cs"/>
              </a:rPr>
              <a:t>Ausführung</a:t>
            </a:r>
            <a:endParaRPr kumimoji="0" lang="de-DE" sz="1100" b="1" i="0" u="none" strike="noStrike" kern="1200" cap="none" spc="0" normalizeH="0" baseline="0" noProof="0" dirty="0">
              <a:ln>
                <a:noFill/>
              </a:ln>
              <a:solidFill>
                <a:srgbClr val="004668"/>
              </a:solidFill>
              <a:effectLst/>
              <a:uLnTx/>
              <a:uFillTx/>
              <a:latin typeface="Montserrat"/>
              <a:ea typeface="+mn-ea"/>
              <a:cs typeface="+mn-cs"/>
            </a:endParaRPr>
          </a:p>
        </p:txBody>
      </p:sp>
    </p:spTree>
    <p:extLst>
      <p:ext uri="{BB962C8B-B14F-4D97-AF65-F5344CB8AC3E}">
        <p14:creationId xmlns:p14="http://schemas.microsoft.com/office/powerpoint/2010/main" val="20500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A003928-E5C6-0E6D-D772-E224CB142480}"/>
              </a:ext>
            </a:extLst>
          </p:cNvPr>
          <p:cNvPicPr>
            <a:picLocks noGrp="1" noChangeAspect="1"/>
          </p:cNvPicPr>
          <p:nvPr>
            <p:ph idx="1"/>
          </p:nvPr>
        </p:nvPicPr>
        <p:blipFill>
          <a:blip r:embed="rId2"/>
          <a:stretch>
            <a:fillRect/>
          </a:stretch>
        </p:blipFill>
        <p:spPr bwMode="auto">
          <a:xfrm>
            <a:off x="2457650" y="1882904"/>
            <a:ext cx="7276699" cy="451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BE0D562-2B25-2892-E0A9-AD4A4CFB8D70}"/>
              </a:ext>
            </a:extLst>
          </p:cNvPr>
          <p:cNvPicPr>
            <a:picLocks noChangeAspect="1"/>
          </p:cNvPicPr>
          <p:nvPr/>
        </p:nvPicPr>
        <p:blipFill>
          <a:blip r:embed="rId3"/>
          <a:stretch>
            <a:fillRect/>
          </a:stretch>
        </p:blipFill>
        <p:spPr>
          <a:xfrm>
            <a:off x="127996" y="770021"/>
            <a:ext cx="11936008" cy="628630"/>
          </a:xfrm>
          <a:prstGeom prst="rect">
            <a:avLst/>
          </a:prstGeom>
        </p:spPr>
      </p:pic>
      <p:sp>
        <p:nvSpPr>
          <p:cNvPr id="13" name="Frame 12">
            <a:extLst>
              <a:ext uri="{FF2B5EF4-FFF2-40B4-BE49-F238E27FC236}">
                <a16:creationId xmlns:a16="http://schemas.microsoft.com/office/drawing/2014/main" id="{3FF23364-CE62-AF48-7FD7-08A2DABD5405}"/>
              </a:ext>
            </a:extLst>
          </p:cNvPr>
          <p:cNvSpPr/>
          <p:nvPr/>
        </p:nvSpPr>
        <p:spPr>
          <a:xfrm>
            <a:off x="5149969" y="770022"/>
            <a:ext cx="1035171" cy="722348"/>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FF0000"/>
              </a:solidFill>
            </a:endParaRPr>
          </a:p>
        </p:txBody>
      </p:sp>
      <p:sp>
        <p:nvSpPr>
          <p:cNvPr id="14" name="Frame 13">
            <a:extLst>
              <a:ext uri="{FF2B5EF4-FFF2-40B4-BE49-F238E27FC236}">
                <a16:creationId xmlns:a16="http://schemas.microsoft.com/office/drawing/2014/main" id="{F5960F49-166F-67E0-78F1-24D50F3A7317}"/>
              </a:ext>
            </a:extLst>
          </p:cNvPr>
          <p:cNvSpPr/>
          <p:nvPr/>
        </p:nvSpPr>
        <p:spPr>
          <a:xfrm>
            <a:off x="2457650" y="1976623"/>
            <a:ext cx="3046003" cy="441192"/>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rgbClr val="FF0000"/>
              </a:solidFill>
            </a:endParaRPr>
          </a:p>
        </p:txBody>
      </p:sp>
    </p:spTree>
    <p:extLst>
      <p:ext uri="{BB962C8B-B14F-4D97-AF65-F5344CB8AC3E}">
        <p14:creationId xmlns:p14="http://schemas.microsoft.com/office/powerpoint/2010/main" val="51780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Bracket 50">
            <a:extLst>
              <a:ext uri="{FF2B5EF4-FFF2-40B4-BE49-F238E27FC236}">
                <a16:creationId xmlns:a16="http://schemas.microsoft.com/office/drawing/2014/main" id="{D38FC916-A119-3DDA-51BA-57012D3A0528}"/>
              </a:ext>
            </a:extLst>
          </p:cNvPr>
          <p:cNvSpPr/>
          <p:nvPr/>
        </p:nvSpPr>
        <p:spPr>
          <a:xfrm>
            <a:off x="10279320" y="3114446"/>
            <a:ext cx="410853" cy="2094768"/>
          </a:xfrm>
          <a:prstGeom prst="rightBracket">
            <a:avLst>
              <a:gd name="adj" fmla="val 0"/>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4668"/>
              </a:solidFill>
              <a:effectLst/>
              <a:uLnTx/>
              <a:uFillTx/>
              <a:latin typeface="Montserrat"/>
              <a:ea typeface="+mn-ea"/>
              <a:cs typeface="+mn-cs"/>
            </a:endParaRPr>
          </a:p>
        </p:txBody>
      </p:sp>
      <p:sp>
        <p:nvSpPr>
          <p:cNvPr id="52" name="Right Bracket 51">
            <a:extLst>
              <a:ext uri="{FF2B5EF4-FFF2-40B4-BE49-F238E27FC236}">
                <a16:creationId xmlns:a16="http://schemas.microsoft.com/office/drawing/2014/main" id="{E0132A25-6E29-F31F-DA78-28AE0E4186D6}"/>
              </a:ext>
            </a:extLst>
          </p:cNvPr>
          <p:cNvSpPr/>
          <p:nvPr/>
        </p:nvSpPr>
        <p:spPr>
          <a:xfrm>
            <a:off x="10274953" y="5929038"/>
            <a:ext cx="415220" cy="748617"/>
          </a:xfrm>
          <a:prstGeom prst="rightBracket">
            <a:avLst>
              <a:gd name="adj" fmla="val 0"/>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4668"/>
              </a:solidFill>
              <a:effectLst/>
              <a:uLnTx/>
              <a:uFillTx/>
              <a:latin typeface="Montserrat"/>
              <a:ea typeface="+mn-ea"/>
              <a:cs typeface="+mn-cs"/>
            </a:endParaRPr>
          </a:p>
        </p:txBody>
      </p:sp>
      <p:cxnSp>
        <p:nvCxnSpPr>
          <p:cNvPr id="27" name="Connector: Elbow 26">
            <a:extLst>
              <a:ext uri="{FF2B5EF4-FFF2-40B4-BE49-F238E27FC236}">
                <a16:creationId xmlns:a16="http://schemas.microsoft.com/office/drawing/2014/main" id="{BD4FB1DB-837B-CF56-DA7B-1A83915916E6}"/>
              </a:ext>
            </a:extLst>
          </p:cNvPr>
          <p:cNvCxnSpPr>
            <a:cxnSpLocks/>
            <a:stCxn id="15" idx="1"/>
            <a:endCxn id="3" idx="0"/>
          </p:cNvCxnSpPr>
          <p:nvPr/>
        </p:nvCxnSpPr>
        <p:spPr>
          <a:xfrm rot="10800000" flipV="1">
            <a:off x="2727958" y="1640877"/>
            <a:ext cx="3941708" cy="299667"/>
          </a:xfrm>
          <a:prstGeom prst="bentConnector2">
            <a:avLst/>
          </a:prstGeom>
          <a:ln>
            <a:solidFill>
              <a:schemeClr val="bg1">
                <a:lumMod val="50000"/>
              </a:schemeClr>
            </a:solidFill>
            <a:headEnd type="arrow" w="lg" len="med"/>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A8EB78E-D215-2F06-7597-9E8CCC9B7466}"/>
              </a:ext>
            </a:extLst>
          </p:cNvPr>
          <p:cNvSpPr>
            <a:spLocks noGrp="1"/>
          </p:cNvSpPr>
          <p:nvPr>
            <p:ph type="title"/>
          </p:nvPr>
        </p:nvSpPr>
        <p:spPr>
          <a:xfrm>
            <a:off x="609600" y="51010"/>
            <a:ext cx="11216640" cy="1008062"/>
          </a:xfrm>
        </p:spPr>
        <p:txBody>
          <a:bodyPr/>
          <a:lstStyle/>
          <a:p>
            <a:r>
              <a:rPr lang="en-US" sz="2800" dirty="0" err="1">
                <a:ea typeface="+mj-lt"/>
                <a:cs typeface="+mj-lt"/>
              </a:rPr>
              <a:t>NinjaOne</a:t>
            </a:r>
            <a:r>
              <a:rPr lang="en-US" sz="2800" dirty="0">
                <a:ea typeface="+mj-lt"/>
                <a:cs typeface="+mj-lt"/>
              </a:rPr>
              <a:t> – IT-</a:t>
            </a:r>
            <a:r>
              <a:rPr lang="en-US" sz="2800" dirty="0" err="1">
                <a:ea typeface="+mj-lt"/>
                <a:cs typeface="+mj-lt"/>
              </a:rPr>
              <a:t>Betrieb</a:t>
            </a:r>
            <a:r>
              <a:rPr lang="en-US" sz="2800" dirty="0">
                <a:ea typeface="+mj-lt"/>
                <a:cs typeface="+mj-lt"/>
              </a:rPr>
              <a:t> und Security. </a:t>
            </a:r>
            <a:r>
              <a:rPr lang="en-US" sz="2800" dirty="0" err="1">
                <a:ea typeface="+mj-lt"/>
                <a:cs typeface="+mj-lt"/>
              </a:rPr>
              <a:t>Vereint</a:t>
            </a:r>
            <a:r>
              <a:rPr lang="en-US" sz="2800" dirty="0">
                <a:ea typeface="+mj-lt"/>
                <a:cs typeface="+mj-lt"/>
              </a:rPr>
              <a:t> in </a:t>
            </a:r>
            <a:r>
              <a:rPr lang="en-US" sz="2800" dirty="0" err="1">
                <a:ea typeface="+mj-lt"/>
                <a:cs typeface="+mj-lt"/>
              </a:rPr>
              <a:t>einem</a:t>
            </a:r>
            <a:r>
              <a:rPr lang="en-US" sz="2800" dirty="0">
                <a:ea typeface="+mj-lt"/>
                <a:cs typeface="+mj-lt"/>
              </a:rPr>
              <a:t> Stack.</a:t>
            </a:r>
            <a:endParaRPr lang="en-US" sz="2800" dirty="0"/>
          </a:p>
        </p:txBody>
      </p:sp>
      <p:sp>
        <p:nvSpPr>
          <p:cNvPr id="3" name="Rectangle: Rounded Corners 2">
            <a:extLst>
              <a:ext uri="{FF2B5EF4-FFF2-40B4-BE49-F238E27FC236}">
                <a16:creationId xmlns:a16="http://schemas.microsoft.com/office/drawing/2014/main" id="{DE8CC15B-2FAF-4DDA-216C-C8091C3F2BCF}"/>
              </a:ext>
            </a:extLst>
          </p:cNvPr>
          <p:cNvSpPr/>
          <p:nvPr/>
        </p:nvSpPr>
        <p:spPr>
          <a:xfrm>
            <a:off x="595149" y="1940545"/>
            <a:ext cx="4265617" cy="3589142"/>
          </a:xfrm>
          <a:prstGeom prst="roundRect">
            <a:avLst>
              <a:gd name="adj" fmla="val 470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DE" sz="1800" b="0" i="0" u="none" strike="noStrike" kern="1200" cap="none" spc="0" normalizeH="0" baseline="0" noProof="0">
              <a:ln>
                <a:noFill/>
              </a:ln>
              <a:solidFill>
                <a:srgbClr val="004668"/>
              </a:solidFill>
              <a:effectLst/>
              <a:uLnTx/>
              <a:uFillTx/>
              <a:latin typeface="Montserrat"/>
              <a:ea typeface="+mn-ea"/>
              <a:cs typeface="+mn-cs"/>
            </a:endParaRPr>
          </a:p>
        </p:txBody>
      </p:sp>
      <p:cxnSp>
        <p:nvCxnSpPr>
          <p:cNvPr id="36" name="Straight Arrow Connector 35">
            <a:extLst>
              <a:ext uri="{FF2B5EF4-FFF2-40B4-BE49-F238E27FC236}">
                <a16:creationId xmlns:a16="http://schemas.microsoft.com/office/drawing/2014/main" id="{AE3058BE-654F-5500-5C07-07031E0BC048}"/>
              </a:ext>
            </a:extLst>
          </p:cNvPr>
          <p:cNvCxnSpPr>
            <a:cxnSpLocks/>
          </p:cNvCxnSpPr>
          <p:nvPr/>
        </p:nvCxnSpPr>
        <p:spPr>
          <a:xfrm>
            <a:off x="9033310" y="6020178"/>
            <a:ext cx="0" cy="2209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61E74A6A-6763-7372-06B3-2D2FCB7E8994}"/>
              </a:ext>
            </a:extLst>
          </p:cNvPr>
          <p:cNvGraphicFramePr>
            <a:graphicFrameLocks noGrp="1"/>
          </p:cNvGraphicFramePr>
          <p:nvPr>
            <p:extLst>
              <p:ext uri="{D42A27DB-BD31-4B8C-83A1-F6EECF244321}">
                <p14:modId xmlns:p14="http://schemas.microsoft.com/office/powerpoint/2010/main" val="1694158317"/>
              </p:ext>
            </p:extLst>
          </p:nvPr>
        </p:nvGraphicFramePr>
        <p:xfrm>
          <a:off x="856619" y="2214959"/>
          <a:ext cx="3742676" cy="2966720"/>
        </p:xfrm>
        <a:graphic>
          <a:graphicData uri="http://schemas.openxmlformats.org/drawingml/2006/table">
            <a:tbl>
              <a:tblPr firstRow="1" bandRow="1">
                <a:tableStyleId>{5C22544A-7EE6-4342-B048-85BDC9FD1C3A}</a:tableStyleId>
              </a:tblPr>
              <a:tblGrid>
                <a:gridCol w="3742676">
                  <a:extLst>
                    <a:ext uri="{9D8B030D-6E8A-4147-A177-3AD203B41FA5}">
                      <a16:colId xmlns:a16="http://schemas.microsoft.com/office/drawing/2014/main" val="2894819550"/>
                    </a:ext>
                  </a:extLst>
                </a:gridCol>
              </a:tblGrid>
              <a:tr h="370840">
                <a:tc>
                  <a:txBody>
                    <a:bodyPr/>
                    <a:lstStyle/>
                    <a:p>
                      <a:pPr algn="l"/>
                      <a:r>
                        <a:rPr lang="en-US" sz="1600">
                          <a:solidFill>
                            <a:schemeClr val="tx1"/>
                          </a:solidFill>
                        </a:rPr>
                        <a:t>NinjaOne Endpoint Management</a:t>
                      </a:r>
                    </a:p>
                  </a:txBody>
                  <a:tcPr>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6167158"/>
                  </a:ext>
                </a:extLst>
              </a:tr>
              <a:tr h="370840">
                <a:tc>
                  <a:txBody>
                    <a:bodyPr/>
                    <a:lstStyle/>
                    <a:p>
                      <a:r>
                        <a:rPr lang="en-US" sz="1400" dirty="0">
                          <a:latin typeface="+mn-lt"/>
                        </a:rPr>
                        <a:t>OS &amp; </a:t>
                      </a:r>
                      <a:r>
                        <a:rPr lang="en-US" sz="1400" dirty="0" err="1">
                          <a:latin typeface="+mn-lt"/>
                        </a:rPr>
                        <a:t>Drittanbieter</a:t>
                      </a:r>
                      <a:r>
                        <a:rPr lang="en-US" sz="1400" dirty="0">
                          <a:latin typeface="+mn-lt"/>
                        </a:rPr>
                        <a:t> Patching​</a:t>
                      </a:r>
                      <a:endParaRPr lang="en-US" sz="14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99191"/>
                  </a:ext>
                </a:extLst>
              </a:tr>
              <a:tr h="370840">
                <a:tc>
                  <a:txBody>
                    <a:bodyPr/>
                    <a:lstStyle/>
                    <a:p>
                      <a:r>
                        <a:rPr lang="en-US" sz="1400" dirty="0" err="1">
                          <a:latin typeface="+mn-lt"/>
                        </a:rPr>
                        <a:t>Schwachstellenerkennung</a:t>
                      </a:r>
                      <a:r>
                        <a:rPr lang="en-US" sz="1400" dirty="0">
                          <a:latin typeface="+mn-lt"/>
                        </a:rPr>
                        <a:t> in </a:t>
                      </a:r>
                      <a:r>
                        <a:rPr lang="en-US" sz="1400" dirty="0" err="1">
                          <a:latin typeface="+mn-lt"/>
                        </a:rPr>
                        <a:t>Echtzeit</a:t>
                      </a:r>
                      <a:endParaRPr lang="en-US" sz="14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08649"/>
                  </a:ext>
                </a:extLst>
              </a:tr>
              <a:tr h="370840">
                <a:tc>
                  <a:txBody>
                    <a:bodyPr/>
                    <a:lstStyle/>
                    <a:p>
                      <a:r>
                        <a:rPr lang="en-US" sz="1400" dirty="0" err="1">
                          <a:latin typeface="+mn-lt"/>
                        </a:rPr>
                        <a:t>Automatisierte</a:t>
                      </a:r>
                      <a:r>
                        <a:rPr lang="en-US" sz="1400" dirty="0">
                          <a:latin typeface="+mn-lt"/>
                        </a:rPr>
                        <a:t> </a:t>
                      </a:r>
                      <a:r>
                        <a:rPr lang="en-US" sz="1400" dirty="0" err="1">
                          <a:latin typeface="+mn-lt"/>
                        </a:rPr>
                        <a:t>mehrstufige</a:t>
                      </a:r>
                      <a:r>
                        <a:rPr lang="en-US" sz="1400" dirty="0">
                          <a:latin typeface="+mn-lt"/>
                        </a:rPr>
                        <a:t> </a:t>
                      </a:r>
                      <a:r>
                        <a:rPr lang="en-US" sz="1400" dirty="0" err="1">
                          <a:latin typeface="+mn-lt"/>
                        </a:rPr>
                        <a:t>Behebung</a:t>
                      </a:r>
                      <a:endParaRPr lang="en-US" sz="16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5507914"/>
                  </a:ext>
                </a:extLst>
              </a:tr>
              <a:tr h="370840">
                <a:tc>
                  <a:txBody>
                    <a:bodyPr/>
                    <a:lstStyle/>
                    <a:p>
                      <a:r>
                        <a:rPr lang="en-US" sz="1400" dirty="0" err="1"/>
                        <a:t>Autonomes</a:t>
                      </a:r>
                      <a:r>
                        <a:rPr lang="en-US" sz="1400" dirty="0"/>
                        <a:t> Patch Management</a:t>
                      </a:r>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1398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a:t>
                      </a:r>
                      <a:r>
                        <a:rPr lang="en-US" sz="1400" dirty="0" err="1">
                          <a:latin typeface="+mn-lt"/>
                        </a:rPr>
                        <a:t>Endpunkthärtung</a:t>
                      </a:r>
                      <a:endParaRPr lang="en-US" sz="14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2983548"/>
                  </a:ext>
                </a:extLst>
              </a:tr>
              <a:tr h="370840">
                <a:tc>
                  <a:txBody>
                    <a:bodyPr/>
                    <a:lstStyle/>
                    <a:p>
                      <a:r>
                        <a:rPr lang="en-US" sz="1400" dirty="0" err="1">
                          <a:latin typeface="+mn-lt"/>
                        </a:rPr>
                        <a:t>Inventarisierung</a:t>
                      </a:r>
                      <a:r>
                        <a:rPr lang="en-US" sz="1400" dirty="0">
                          <a:latin typeface="+mn-lt"/>
                        </a:rPr>
                        <a:t> &amp; Asset Management</a:t>
                      </a:r>
                      <a:endParaRPr lang="en-US" sz="14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0142512"/>
                  </a:ext>
                </a:extLst>
              </a:tr>
              <a:tr h="370840">
                <a:tc>
                  <a:txBody>
                    <a:bodyPr/>
                    <a:lstStyle/>
                    <a:p>
                      <a:r>
                        <a:rPr lang="en-US" sz="1400" b="0" i="0" u="none" strike="noStrike" dirty="0" err="1">
                          <a:solidFill>
                            <a:srgbClr val="004668"/>
                          </a:solidFill>
                          <a:effectLst/>
                          <a:latin typeface="Montserrat" panose="00000500000000000000" pitchFamily="2" charset="0"/>
                        </a:rPr>
                        <a:t>Berrichte</a:t>
                      </a:r>
                      <a:r>
                        <a:rPr lang="en-US" sz="1400" b="0" i="0" u="none" strike="noStrike" dirty="0">
                          <a:solidFill>
                            <a:srgbClr val="004668"/>
                          </a:solidFill>
                          <a:effectLst/>
                          <a:latin typeface="Montserrat" panose="00000500000000000000" pitchFamily="2" charset="0"/>
                        </a:rPr>
                        <a:t> </a:t>
                      </a:r>
                      <a:r>
                        <a:rPr lang="en-US" sz="1400" b="0" i="0" u="none" strike="noStrike" dirty="0" err="1">
                          <a:solidFill>
                            <a:srgbClr val="004668"/>
                          </a:solidFill>
                          <a:effectLst/>
                          <a:latin typeface="Montserrat" panose="00000500000000000000" pitchFamily="2" charset="0"/>
                        </a:rPr>
                        <a:t>zu</a:t>
                      </a:r>
                      <a:r>
                        <a:rPr lang="en-US" sz="1400" b="0" i="0" u="none" strike="noStrike" dirty="0">
                          <a:solidFill>
                            <a:srgbClr val="004668"/>
                          </a:solidFill>
                          <a:effectLst/>
                          <a:latin typeface="Montserrat" panose="00000500000000000000" pitchFamily="2" charset="0"/>
                        </a:rPr>
                        <a:t> Compliance</a:t>
                      </a:r>
                      <a:endParaRPr lang="en-US" sz="1400" dirty="0"/>
                    </a:p>
                  </a:txBody>
                  <a:tcPr>
                    <a:lnT w="6350" cap="flat" cmpd="sng" algn="ctr">
                      <a:solidFill>
                        <a:schemeClr val="bg2">
                          <a:lumMod val="9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924415802"/>
                  </a:ext>
                </a:extLst>
              </a:tr>
            </a:tbl>
          </a:graphicData>
        </a:graphic>
      </p:graphicFrame>
      <p:sp>
        <p:nvSpPr>
          <p:cNvPr id="15" name="Rectangle: Rounded Corners 14">
            <a:extLst>
              <a:ext uri="{FF2B5EF4-FFF2-40B4-BE49-F238E27FC236}">
                <a16:creationId xmlns:a16="http://schemas.microsoft.com/office/drawing/2014/main" id="{7054BBDA-636A-9133-2FD9-581710C11F7F}"/>
              </a:ext>
            </a:extLst>
          </p:cNvPr>
          <p:cNvSpPr/>
          <p:nvPr/>
        </p:nvSpPr>
        <p:spPr>
          <a:xfrm>
            <a:off x="6669666" y="1329875"/>
            <a:ext cx="3605287" cy="622005"/>
          </a:xfrm>
          <a:prstGeom prst="roundRect">
            <a:avLst>
              <a:gd name="adj" fmla="val 2241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b="0" i="0" u="none" strike="noStrike" dirty="0">
                <a:solidFill>
                  <a:srgbClr val="004668"/>
                </a:solidFill>
                <a:effectLst/>
                <a:latin typeface="Montserrat" panose="00000500000000000000" pitchFamily="2" charset="0"/>
              </a:rPr>
              <a:t>SIEM </a:t>
            </a:r>
            <a:r>
              <a:rPr lang="en-US" dirty="0" err="1">
                <a:solidFill>
                  <a:srgbClr val="004668"/>
                </a:solidFill>
                <a:latin typeface="Montserrat" panose="00000500000000000000" pitchFamily="2" charset="0"/>
              </a:rPr>
              <a:t>Erkennung</a:t>
            </a:r>
            <a:r>
              <a:rPr lang="en-US" dirty="0">
                <a:solidFill>
                  <a:srgbClr val="004668"/>
                </a:solidFill>
                <a:latin typeface="Montserrat" panose="00000500000000000000" pitchFamily="2" charset="0"/>
              </a:rPr>
              <a:t> &amp; Monitoring</a:t>
            </a:r>
            <a:r>
              <a:rPr lang="en-US" sz="1800" b="0" i="0" dirty="0">
                <a:solidFill>
                  <a:srgbClr val="000000"/>
                </a:solidFill>
                <a:effectLst/>
                <a:latin typeface="Montserrat" panose="00000500000000000000" pitchFamily="2" charset="0"/>
              </a:rPr>
              <a:t>​</a:t>
            </a:r>
            <a:endParaRPr kumimoji="0" lang="en-US" sz="1800" b="0" i="0" u="none" strike="noStrike" kern="1200" cap="none" spc="0" normalizeH="0" baseline="0" noProof="0" dirty="0">
              <a:ln>
                <a:noFill/>
              </a:ln>
              <a:solidFill>
                <a:srgbClr val="004668"/>
              </a:solidFill>
              <a:effectLst/>
              <a:uLnTx/>
              <a:uFillTx/>
              <a:latin typeface="Montserrat"/>
              <a:ea typeface="+mn-lt"/>
              <a:cs typeface="+mn-lt"/>
            </a:endParaRPr>
          </a:p>
        </p:txBody>
      </p:sp>
      <p:sp>
        <p:nvSpPr>
          <p:cNvPr id="18" name="Rectangle: Rounded Corners 17">
            <a:extLst>
              <a:ext uri="{FF2B5EF4-FFF2-40B4-BE49-F238E27FC236}">
                <a16:creationId xmlns:a16="http://schemas.microsoft.com/office/drawing/2014/main" id="{1A7AA225-E2C6-F806-FB15-15F14CBE9925}"/>
              </a:ext>
            </a:extLst>
          </p:cNvPr>
          <p:cNvSpPr/>
          <p:nvPr/>
        </p:nvSpPr>
        <p:spPr>
          <a:xfrm>
            <a:off x="6669666" y="2192263"/>
            <a:ext cx="3605286" cy="622005"/>
          </a:xfrm>
          <a:prstGeom prst="roundRect">
            <a:avLst>
              <a:gd name="adj" fmla="val 2241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err="1">
                <a:solidFill>
                  <a:srgbClr val="004668"/>
                </a:solidFill>
                <a:latin typeface="Montserrat" panose="00000500000000000000" pitchFamily="2" charset="0"/>
              </a:rPr>
              <a:t>Schwachstellenscanner</a:t>
            </a:r>
            <a:r>
              <a:rPr lang="en-US" sz="1800" b="0" i="0" dirty="0">
                <a:solidFill>
                  <a:srgbClr val="000000"/>
                </a:solidFill>
                <a:effectLst/>
                <a:latin typeface="Montserrat" panose="00000500000000000000" pitchFamily="2" charset="0"/>
              </a:rPr>
              <a:t>​</a:t>
            </a: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 name="Rectangle: Rounded Corners 19">
            <a:extLst>
              <a:ext uri="{FF2B5EF4-FFF2-40B4-BE49-F238E27FC236}">
                <a16:creationId xmlns:a16="http://schemas.microsoft.com/office/drawing/2014/main" id="{D99F6D7A-7D6B-42C9-6856-BBBBD86FE351}"/>
              </a:ext>
            </a:extLst>
          </p:cNvPr>
          <p:cNvSpPr/>
          <p:nvPr/>
        </p:nvSpPr>
        <p:spPr>
          <a:xfrm>
            <a:off x="6674034" y="5929038"/>
            <a:ext cx="3605286" cy="748617"/>
          </a:xfrm>
          <a:prstGeom prst="roundRect">
            <a:avLst>
              <a:gd name="adj" fmla="val 2241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668"/>
                </a:solidFill>
                <a:effectLst/>
                <a:uLnTx/>
                <a:uFillTx/>
                <a:latin typeface="Montserrat"/>
                <a:ea typeface="+mn-ea"/>
                <a:cs typeface="+mn-cs"/>
              </a:rPr>
              <a:t>Managed Detection </a:t>
            </a:r>
            <a:br>
              <a:rPr kumimoji="0" lang="en-US" sz="1800" b="0" i="0" u="none" strike="noStrike" kern="1200" cap="none" spc="0" normalizeH="0" baseline="0" noProof="0" dirty="0">
                <a:ln>
                  <a:noFill/>
                </a:ln>
                <a:solidFill>
                  <a:srgbClr val="004668"/>
                </a:solidFill>
                <a:effectLst/>
                <a:uLnTx/>
                <a:uFillTx/>
                <a:latin typeface="Montserrat"/>
                <a:ea typeface="+mn-ea"/>
                <a:cs typeface="+mn-cs"/>
              </a:rPr>
            </a:br>
            <a:r>
              <a:rPr kumimoji="0" lang="en-US" sz="1800" b="0" i="0" u="none" strike="noStrike" kern="1200" cap="none" spc="0" normalizeH="0" baseline="0" noProof="0" dirty="0">
                <a:ln>
                  <a:noFill/>
                </a:ln>
                <a:solidFill>
                  <a:srgbClr val="004668"/>
                </a:solidFill>
                <a:effectLst/>
                <a:uLnTx/>
                <a:uFillTx/>
                <a:latin typeface="Montserrat"/>
                <a:ea typeface="+mn-ea"/>
                <a:cs typeface="+mn-cs"/>
              </a:rPr>
              <a:t>and Response</a:t>
            </a:r>
            <a:endParaRPr kumimoji="0" lang="en-DE" sz="18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21" name="Rectangle: Rounded Corners 20">
            <a:extLst>
              <a:ext uri="{FF2B5EF4-FFF2-40B4-BE49-F238E27FC236}">
                <a16:creationId xmlns:a16="http://schemas.microsoft.com/office/drawing/2014/main" id="{0E61C824-8D3F-B49C-1B3A-70788358347B}"/>
              </a:ext>
            </a:extLst>
          </p:cNvPr>
          <p:cNvSpPr/>
          <p:nvPr/>
        </p:nvSpPr>
        <p:spPr>
          <a:xfrm>
            <a:off x="6669666" y="3114445"/>
            <a:ext cx="3605285" cy="2108137"/>
          </a:xfrm>
          <a:prstGeom prst="roundRect">
            <a:avLst>
              <a:gd name="adj" fmla="val 71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DE" sz="1800" b="0" i="0" u="none" strike="noStrike" kern="1200" cap="none" spc="0" normalizeH="0" baseline="0" noProof="0">
              <a:ln>
                <a:noFill/>
              </a:ln>
              <a:solidFill>
                <a:srgbClr val="004668"/>
              </a:solidFill>
              <a:effectLst/>
              <a:uLnTx/>
              <a:uFillTx/>
              <a:latin typeface="Montserrat"/>
              <a:ea typeface="+mn-ea"/>
              <a:cs typeface="+mn-cs"/>
            </a:endParaRPr>
          </a:p>
        </p:txBody>
      </p:sp>
      <p:graphicFrame>
        <p:nvGraphicFramePr>
          <p:cNvPr id="25" name="Table 24">
            <a:extLst>
              <a:ext uri="{FF2B5EF4-FFF2-40B4-BE49-F238E27FC236}">
                <a16:creationId xmlns:a16="http://schemas.microsoft.com/office/drawing/2014/main" id="{3CA21E9B-574C-F2CB-8D67-D180B42A79B0}"/>
              </a:ext>
            </a:extLst>
          </p:cNvPr>
          <p:cNvGraphicFramePr>
            <a:graphicFrameLocks noGrp="1"/>
          </p:cNvGraphicFramePr>
          <p:nvPr>
            <p:extLst>
              <p:ext uri="{D42A27DB-BD31-4B8C-83A1-F6EECF244321}">
                <p14:modId xmlns:p14="http://schemas.microsoft.com/office/powerpoint/2010/main" val="2843270025"/>
              </p:ext>
            </p:extLst>
          </p:nvPr>
        </p:nvGraphicFramePr>
        <p:xfrm>
          <a:off x="6917888" y="3234729"/>
          <a:ext cx="3108839" cy="1887608"/>
        </p:xfrm>
        <a:graphic>
          <a:graphicData uri="http://schemas.openxmlformats.org/drawingml/2006/table">
            <a:tbl>
              <a:tblPr firstRow="1" bandRow="1">
                <a:tableStyleId>{5C22544A-7EE6-4342-B048-85BDC9FD1C3A}</a:tableStyleId>
              </a:tblPr>
              <a:tblGrid>
                <a:gridCol w="3108839">
                  <a:extLst>
                    <a:ext uri="{9D8B030D-6E8A-4147-A177-3AD203B41FA5}">
                      <a16:colId xmlns:a16="http://schemas.microsoft.com/office/drawing/2014/main" val="2894819550"/>
                    </a:ext>
                  </a:extLst>
                </a:gridCol>
              </a:tblGrid>
              <a:tr h="497794">
                <a:tc>
                  <a:txBody>
                    <a:bodyPr/>
                    <a:lstStyle/>
                    <a:p>
                      <a:pPr algn="l"/>
                      <a:r>
                        <a:rPr lang="en-US" sz="1600" b="1" i="0" u="none" strike="noStrike" dirty="0">
                          <a:solidFill>
                            <a:srgbClr val="004668"/>
                          </a:solidFill>
                          <a:effectLst/>
                          <a:latin typeface="Montserrat" panose="00000500000000000000" pitchFamily="2" charset="0"/>
                        </a:rPr>
                        <a:t>Sicherheit der </a:t>
                      </a:r>
                      <a:r>
                        <a:rPr lang="en-US" sz="1600" b="1" i="0" u="none" strike="noStrike" dirty="0" err="1">
                          <a:solidFill>
                            <a:srgbClr val="004668"/>
                          </a:solidFill>
                          <a:effectLst/>
                          <a:latin typeface="Montserrat" panose="00000500000000000000" pitchFamily="2" charset="0"/>
                        </a:rPr>
                        <a:t>nächsten</a:t>
                      </a:r>
                      <a:r>
                        <a:rPr lang="en-US" sz="1600" b="1" i="0" u="none" strike="noStrike" dirty="0">
                          <a:solidFill>
                            <a:srgbClr val="004668"/>
                          </a:solidFill>
                          <a:effectLst/>
                          <a:latin typeface="Montserrat" panose="00000500000000000000" pitchFamily="2" charset="0"/>
                        </a:rPr>
                        <a:t> Generation</a:t>
                      </a:r>
                      <a:r>
                        <a:rPr lang="en-US" sz="1600" b="0" i="0" dirty="0">
                          <a:solidFill>
                            <a:srgbClr val="000000"/>
                          </a:solidFill>
                          <a:effectLst/>
                          <a:latin typeface="Montserrat" panose="00000500000000000000" pitchFamily="2" charset="0"/>
                        </a:rPr>
                        <a:t>​</a:t>
                      </a:r>
                      <a:endParaRPr lang="en-US" sz="1600" dirty="0">
                        <a:solidFill>
                          <a:schemeClr val="tx1"/>
                        </a:solidFill>
                      </a:endParaRPr>
                    </a:p>
                  </a:txBody>
                  <a:tcPr>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6167158"/>
                  </a:ext>
                </a:extLst>
              </a:tr>
              <a:tr h="327122">
                <a:tc>
                  <a:txBody>
                    <a:bodyPr/>
                    <a:lstStyle/>
                    <a:p>
                      <a:pPr algn="l"/>
                      <a:r>
                        <a:rPr lang="en-US" sz="1400" dirty="0">
                          <a:solidFill>
                            <a:schemeClr val="tx1"/>
                          </a:solidFill>
                        </a:rPr>
                        <a:t>EDR &amp; XDR</a:t>
                      </a:r>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99191"/>
                  </a:ext>
                </a:extLst>
              </a:tr>
              <a:tr h="327122">
                <a:tc>
                  <a:txBody>
                    <a:bodyPr/>
                    <a:lstStyle/>
                    <a:p>
                      <a:r>
                        <a:rPr lang="en-US" sz="1400" dirty="0">
                          <a:latin typeface="+mn-lt"/>
                        </a:rPr>
                        <a:t>Threat Detection</a:t>
                      </a:r>
                      <a:endParaRPr lang="en-US" sz="16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08649"/>
                  </a:ext>
                </a:extLst>
              </a:tr>
              <a:tr h="327122">
                <a:tc>
                  <a:txBody>
                    <a:bodyPr/>
                    <a:lstStyle/>
                    <a:p>
                      <a:r>
                        <a:rPr lang="en-US" sz="1400" dirty="0">
                          <a:latin typeface="+mn-lt"/>
                        </a:rPr>
                        <a:t>Incident Response</a:t>
                      </a:r>
                      <a:endParaRPr lang="en-US" sz="1600" dirty="0"/>
                    </a:p>
                  </a:txBody>
                  <a:tcP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5507914"/>
                  </a:ext>
                </a:extLst>
              </a:tr>
              <a:tr h="327122">
                <a:tc>
                  <a:txBody>
                    <a:bodyPr/>
                    <a:lstStyle/>
                    <a:p>
                      <a:r>
                        <a:rPr lang="en-US" sz="1400" dirty="0">
                          <a:latin typeface="+mn-lt"/>
                        </a:rPr>
                        <a:t>Rollback</a:t>
                      </a:r>
                      <a:endParaRPr lang="en-US" sz="1600" dirty="0"/>
                    </a:p>
                  </a:txBody>
                  <a:tcPr>
                    <a:lnT w="6350" cap="flat" cmpd="sng" algn="ctr">
                      <a:solidFill>
                        <a:schemeClr val="bg2">
                          <a:lumMod val="9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924415802"/>
                  </a:ext>
                </a:extLst>
              </a:tr>
            </a:tbl>
          </a:graphicData>
        </a:graphic>
      </p:graphicFrame>
      <p:cxnSp>
        <p:nvCxnSpPr>
          <p:cNvPr id="28" name="Connector: Elbow 27">
            <a:extLst>
              <a:ext uri="{FF2B5EF4-FFF2-40B4-BE49-F238E27FC236}">
                <a16:creationId xmlns:a16="http://schemas.microsoft.com/office/drawing/2014/main" id="{EDBA6BAA-A5EC-098C-52AA-548928E995C8}"/>
              </a:ext>
            </a:extLst>
          </p:cNvPr>
          <p:cNvCxnSpPr>
            <a:cxnSpLocks/>
            <a:stCxn id="18" idx="1"/>
            <a:endCxn id="3" idx="3"/>
          </p:cNvCxnSpPr>
          <p:nvPr/>
        </p:nvCxnSpPr>
        <p:spPr>
          <a:xfrm rot="10800000" flipV="1">
            <a:off x="4860766" y="2503266"/>
            <a:ext cx="1808900" cy="1231850"/>
          </a:xfrm>
          <a:prstGeom prst="bentConnector3">
            <a:avLst>
              <a:gd name="adj1" fmla="val 50000"/>
            </a:avLst>
          </a:prstGeom>
          <a:ln>
            <a:solidFill>
              <a:schemeClr val="bg1">
                <a:lumMod val="50000"/>
              </a:schemeClr>
            </a:solidFill>
            <a:headEnd type="none"/>
            <a:tailEnd type="arrow" w="lg" len="me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421C09C-5E52-1435-E684-BD96F581F72D}"/>
              </a:ext>
            </a:extLst>
          </p:cNvPr>
          <p:cNvCxnSpPr>
            <a:cxnSpLocks/>
          </p:cNvCxnSpPr>
          <p:nvPr/>
        </p:nvCxnSpPr>
        <p:spPr>
          <a:xfrm flipH="1">
            <a:off x="4875217" y="4624185"/>
            <a:ext cx="1798817" cy="0"/>
          </a:xfrm>
          <a:prstGeom prst="line">
            <a:avLst/>
          </a:prstGeom>
          <a:ln>
            <a:solidFill>
              <a:schemeClr val="bg1">
                <a:lumMod val="50000"/>
              </a:schemeClr>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66193B1-3B65-8426-9FDC-85B089634FD3}"/>
              </a:ext>
            </a:extLst>
          </p:cNvPr>
          <p:cNvCxnSpPr>
            <a:cxnSpLocks/>
            <a:endCxn id="20" idx="0"/>
          </p:cNvCxnSpPr>
          <p:nvPr/>
        </p:nvCxnSpPr>
        <p:spPr>
          <a:xfrm>
            <a:off x="8476677" y="5209214"/>
            <a:ext cx="0" cy="719824"/>
          </a:xfrm>
          <a:prstGeom prst="straightConnector1">
            <a:avLst/>
          </a:prstGeom>
          <a:ln>
            <a:solidFill>
              <a:schemeClr val="bg1">
                <a:lumMod val="50000"/>
              </a:schemeClr>
            </a:solidFill>
            <a:tailEnd type="arrow" w="lg" len="med"/>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1D8E7BE-D9E5-7ADB-51E1-65AA0379FACC}"/>
              </a:ext>
            </a:extLst>
          </p:cNvPr>
          <p:cNvSpPr txBox="1"/>
          <p:nvPr/>
        </p:nvSpPr>
        <p:spPr>
          <a:xfrm>
            <a:off x="10432726" y="4030053"/>
            <a:ext cx="1037463" cy="307777"/>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4668"/>
                </a:solidFill>
                <a:effectLst/>
                <a:uLnTx/>
                <a:uFillTx/>
                <a:latin typeface="Montserrat" pitchFamily="2" charset="0"/>
                <a:ea typeface="+mn-ea"/>
                <a:cs typeface="+mn-cs"/>
              </a:rPr>
              <a:t>Präventiv</a:t>
            </a:r>
            <a:endParaRPr kumimoji="0" lang="en-US" sz="1400" b="0" i="0" u="none" strike="noStrike" kern="1200" cap="none" spc="0" normalizeH="0" baseline="0" noProof="0" dirty="0">
              <a:ln>
                <a:noFill/>
              </a:ln>
              <a:solidFill>
                <a:srgbClr val="004668"/>
              </a:solidFill>
              <a:effectLst/>
              <a:uLnTx/>
              <a:uFillTx/>
              <a:latin typeface="Montserrat" pitchFamily="2" charset="0"/>
              <a:ea typeface="+mn-ea"/>
              <a:cs typeface="+mn-cs"/>
            </a:endParaRPr>
          </a:p>
        </p:txBody>
      </p:sp>
      <p:sp>
        <p:nvSpPr>
          <p:cNvPr id="53" name="TextBox 52">
            <a:extLst>
              <a:ext uri="{FF2B5EF4-FFF2-40B4-BE49-F238E27FC236}">
                <a16:creationId xmlns:a16="http://schemas.microsoft.com/office/drawing/2014/main" id="{D3A4B208-D9DB-74D4-D80E-950BD71E814C}"/>
              </a:ext>
            </a:extLst>
          </p:cNvPr>
          <p:cNvSpPr txBox="1"/>
          <p:nvPr/>
        </p:nvSpPr>
        <p:spPr>
          <a:xfrm>
            <a:off x="10436345" y="6149457"/>
            <a:ext cx="928459" cy="307777"/>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4668"/>
                </a:solidFill>
                <a:effectLst/>
                <a:uLnTx/>
                <a:uFillTx/>
                <a:latin typeface="Montserrat" pitchFamily="2" charset="0"/>
                <a:ea typeface="+mn-ea"/>
                <a:cs typeface="+mn-cs"/>
              </a:rPr>
              <a:t>Proaktiv</a:t>
            </a:r>
            <a:endParaRPr kumimoji="0" lang="en-US" sz="1400" b="0" i="0" u="none" strike="noStrike" kern="1200" cap="none" spc="0" normalizeH="0" baseline="0" noProof="0" dirty="0">
              <a:ln>
                <a:noFill/>
              </a:ln>
              <a:solidFill>
                <a:srgbClr val="004668"/>
              </a:solidFill>
              <a:effectLst/>
              <a:uLnTx/>
              <a:uFillTx/>
              <a:latin typeface="Montserrat" pitchFamily="2" charset="0"/>
              <a:ea typeface="+mn-ea"/>
              <a:cs typeface="+mn-cs"/>
            </a:endParaRPr>
          </a:p>
        </p:txBody>
      </p:sp>
      <p:sp>
        <p:nvSpPr>
          <p:cNvPr id="8" name="Rectangle: Rounded Corners 7">
            <a:extLst>
              <a:ext uri="{FF2B5EF4-FFF2-40B4-BE49-F238E27FC236}">
                <a16:creationId xmlns:a16="http://schemas.microsoft.com/office/drawing/2014/main" id="{E708DF6A-74D2-B6E4-C4B8-9F573F358BA6}"/>
              </a:ext>
            </a:extLst>
          </p:cNvPr>
          <p:cNvSpPr/>
          <p:nvPr/>
        </p:nvSpPr>
        <p:spPr>
          <a:xfrm>
            <a:off x="595149" y="5929038"/>
            <a:ext cx="2029942" cy="748617"/>
          </a:xfrm>
          <a:prstGeom prst="roundRect">
            <a:avLst>
              <a:gd name="adj" fmla="val 2241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rgbClr val="004668"/>
                </a:solidFill>
                <a:latin typeface="Montserrat"/>
              </a:rPr>
              <a:t>File &amp; Folder + Image Backup</a:t>
            </a:r>
            <a:endParaRPr kumimoji="0" lang="en-DE" sz="1800" b="0" i="0" u="none" strike="noStrike" kern="1200" cap="none" spc="0" normalizeH="0" baseline="0" noProof="0" dirty="0">
              <a:ln>
                <a:noFill/>
              </a:ln>
              <a:solidFill>
                <a:srgbClr val="004668"/>
              </a:solidFill>
              <a:effectLst/>
              <a:uLnTx/>
              <a:uFillTx/>
              <a:latin typeface="Montserrat"/>
              <a:ea typeface="+mn-ea"/>
              <a:cs typeface="+mn-cs"/>
            </a:endParaRPr>
          </a:p>
        </p:txBody>
      </p:sp>
      <p:sp>
        <p:nvSpPr>
          <p:cNvPr id="10" name="Rectangle: Rounded Corners 9">
            <a:extLst>
              <a:ext uri="{FF2B5EF4-FFF2-40B4-BE49-F238E27FC236}">
                <a16:creationId xmlns:a16="http://schemas.microsoft.com/office/drawing/2014/main" id="{54BC2661-69FC-650C-E847-8F810BAFF523}"/>
              </a:ext>
            </a:extLst>
          </p:cNvPr>
          <p:cNvSpPr/>
          <p:nvPr/>
        </p:nvSpPr>
        <p:spPr>
          <a:xfrm>
            <a:off x="2805834" y="5929038"/>
            <a:ext cx="2029942" cy="748617"/>
          </a:xfrm>
          <a:prstGeom prst="roundRect">
            <a:avLst>
              <a:gd name="adj" fmla="val 22413"/>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668"/>
                </a:solidFill>
                <a:effectLst/>
                <a:uLnTx/>
                <a:uFillTx/>
                <a:latin typeface="Montserrat"/>
                <a:ea typeface="+mn-ea"/>
                <a:cs typeface="+mn-cs"/>
              </a:rPr>
              <a:t>SAAS Backup</a:t>
            </a:r>
            <a:endParaRPr kumimoji="0" lang="en-DE" sz="1800" b="0" i="0" u="none" strike="noStrike" kern="1200" cap="none" spc="0" normalizeH="0" baseline="0" noProof="0" dirty="0">
              <a:ln>
                <a:noFill/>
              </a:ln>
              <a:solidFill>
                <a:srgbClr val="004668"/>
              </a:solidFill>
              <a:effectLst/>
              <a:uLnTx/>
              <a:uFillTx/>
              <a:latin typeface="Montserrat"/>
              <a:ea typeface="+mn-ea"/>
              <a:cs typeface="+mn-cs"/>
            </a:endParaRPr>
          </a:p>
        </p:txBody>
      </p:sp>
      <p:cxnSp>
        <p:nvCxnSpPr>
          <p:cNvPr id="11" name="Straight Arrow Connector 10">
            <a:extLst>
              <a:ext uri="{FF2B5EF4-FFF2-40B4-BE49-F238E27FC236}">
                <a16:creationId xmlns:a16="http://schemas.microsoft.com/office/drawing/2014/main" id="{1F4F762E-8F0B-03E6-B265-4A64A17FEF86}"/>
              </a:ext>
            </a:extLst>
          </p:cNvPr>
          <p:cNvCxnSpPr>
            <a:cxnSpLocks/>
            <a:endCxn id="10" idx="0"/>
          </p:cNvCxnSpPr>
          <p:nvPr/>
        </p:nvCxnSpPr>
        <p:spPr>
          <a:xfrm>
            <a:off x="3818952" y="5529687"/>
            <a:ext cx="1853" cy="399351"/>
          </a:xfrm>
          <a:prstGeom prst="straightConnector1">
            <a:avLst/>
          </a:prstGeom>
          <a:ln>
            <a:solidFill>
              <a:schemeClr val="bg1">
                <a:lumMod val="50000"/>
              </a:schemeClr>
            </a:solidFill>
            <a:tailEnd type="arrow" w="lg"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2E5E191-69BC-6981-7E6E-8EEDB82B47C9}"/>
              </a:ext>
            </a:extLst>
          </p:cNvPr>
          <p:cNvCxnSpPr>
            <a:cxnSpLocks/>
          </p:cNvCxnSpPr>
          <p:nvPr/>
        </p:nvCxnSpPr>
        <p:spPr>
          <a:xfrm>
            <a:off x="1608267" y="5529687"/>
            <a:ext cx="1853" cy="399351"/>
          </a:xfrm>
          <a:prstGeom prst="straightConnector1">
            <a:avLst/>
          </a:prstGeom>
          <a:ln>
            <a:solidFill>
              <a:schemeClr val="bg1">
                <a:lumMod val="50000"/>
              </a:schemeClr>
            </a:solidFill>
            <a:tailEnd type="arrow"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1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8F8"/>
        </a:solidFill>
        <a:effectLst/>
      </p:bgPr>
    </p:bg>
    <p:spTree>
      <p:nvGrpSpPr>
        <p:cNvPr id="1" name="">
          <a:extLst>
            <a:ext uri="{FF2B5EF4-FFF2-40B4-BE49-F238E27FC236}">
              <a16:creationId xmlns:a16="http://schemas.microsoft.com/office/drawing/2014/main" id="{0D5ED7CA-9DAC-A2FE-A3C7-10AD97DB2E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4FBC1B5-8F35-1426-28D5-3ECA7396E18F}"/>
              </a:ext>
            </a:extLst>
          </p:cNvPr>
          <p:cNvSpPr>
            <a:spLocks noGrp="1"/>
          </p:cNvSpPr>
          <p:nvPr>
            <p:ph type="body" idx="4294967295"/>
          </p:nvPr>
        </p:nvSpPr>
        <p:spPr>
          <a:xfrm>
            <a:off x="1066800" y="1154113"/>
            <a:ext cx="10058400" cy="441325"/>
          </a:xfrm>
        </p:spPr>
        <p:txBody>
          <a:bodyPr vert="horz" lIns="0" tIns="0" rIns="0" bIns="45720" rtlCol="0" anchor="t">
            <a:noAutofit/>
          </a:bodyPr>
          <a:lstStyle/>
          <a:p>
            <a:pPr marL="0" indent="0" algn="ctr">
              <a:buNone/>
            </a:pPr>
            <a:r>
              <a:rPr lang="en-US" sz="2400" dirty="0">
                <a:ea typeface="+mn-lt"/>
                <a:cs typeface="+mn-lt"/>
              </a:rPr>
              <a:t>Wie </a:t>
            </a:r>
            <a:r>
              <a:rPr lang="en-US" sz="2400" dirty="0" err="1">
                <a:ea typeface="+mn-lt"/>
                <a:cs typeface="+mn-lt"/>
              </a:rPr>
              <a:t>lässt</a:t>
            </a:r>
            <a:r>
              <a:rPr lang="en-US" sz="2400" dirty="0">
                <a:ea typeface="+mn-lt"/>
                <a:cs typeface="+mn-lt"/>
              </a:rPr>
              <a:t> </a:t>
            </a:r>
            <a:r>
              <a:rPr lang="en-US" sz="2400" dirty="0" err="1">
                <a:ea typeface="+mn-lt"/>
                <a:cs typeface="+mn-lt"/>
              </a:rPr>
              <a:t>sich</a:t>
            </a:r>
            <a:r>
              <a:rPr lang="en-US" sz="2400" dirty="0">
                <a:ea typeface="+mn-lt"/>
                <a:cs typeface="+mn-lt"/>
              </a:rPr>
              <a:t> die </a:t>
            </a:r>
            <a:r>
              <a:rPr lang="en-US" sz="2400" dirty="0" err="1">
                <a:ea typeface="+mn-lt"/>
                <a:cs typeface="+mn-lt"/>
              </a:rPr>
              <a:t>Sicherheitslage</a:t>
            </a:r>
            <a:r>
              <a:rPr lang="en-US" sz="2400" dirty="0">
                <a:ea typeface="+mn-lt"/>
                <a:cs typeface="+mn-lt"/>
              </a:rPr>
              <a:t> </a:t>
            </a:r>
            <a:r>
              <a:rPr lang="en-US" sz="2400" dirty="0" err="1">
                <a:ea typeface="+mn-lt"/>
                <a:cs typeface="+mn-lt"/>
              </a:rPr>
              <a:t>durch</a:t>
            </a:r>
            <a:r>
              <a:rPr lang="en-US" sz="2400" dirty="0">
                <a:ea typeface="+mn-lt"/>
                <a:cs typeface="+mn-lt"/>
              </a:rPr>
              <a:t> die </a:t>
            </a:r>
            <a:r>
              <a:rPr lang="en-US" sz="2400" dirty="0" err="1">
                <a:ea typeface="+mn-lt"/>
                <a:cs typeface="+mn-lt"/>
              </a:rPr>
              <a:t>Abstimmung</a:t>
            </a:r>
            <a:r>
              <a:rPr lang="en-US" sz="2400" dirty="0">
                <a:ea typeface="+mn-lt"/>
                <a:cs typeface="+mn-lt"/>
              </a:rPr>
              <a:t> von IT-</a:t>
            </a:r>
            <a:r>
              <a:rPr lang="en-US" sz="2400" dirty="0" err="1">
                <a:ea typeface="+mn-lt"/>
                <a:cs typeface="+mn-lt"/>
              </a:rPr>
              <a:t>Betrieb</a:t>
            </a:r>
            <a:r>
              <a:rPr lang="en-US" sz="2400" dirty="0">
                <a:ea typeface="+mn-lt"/>
                <a:cs typeface="+mn-lt"/>
              </a:rPr>
              <a:t> und Sicherheit </a:t>
            </a:r>
            <a:r>
              <a:rPr lang="en-US" sz="2400" dirty="0" err="1">
                <a:ea typeface="+mn-lt"/>
                <a:cs typeface="+mn-lt"/>
              </a:rPr>
              <a:t>stärken</a:t>
            </a:r>
            <a:r>
              <a:rPr lang="en-US" sz="2400" dirty="0">
                <a:ea typeface="+mn-lt"/>
                <a:cs typeface="+mn-lt"/>
              </a:rPr>
              <a:t>?</a:t>
            </a:r>
            <a:endParaRPr lang="en-US" dirty="0"/>
          </a:p>
        </p:txBody>
      </p:sp>
      <p:sp>
        <p:nvSpPr>
          <p:cNvPr id="8" name="Title 10">
            <a:extLst>
              <a:ext uri="{FF2B5EF4-FFF2-40B4-BE49-F238E27FC236}">
                <a16:creationId xmlns:a16="http://schemas.microsoft.com/office/drawing/2014/main" id="{FA24A38E-F7FC-10A7-AA7B-A522F5B1AB6C}"/>
              </a:ext>
            </a:extLst>
          </p:cNvPr>
          <p:cNvSpPr txBox="1">
            <a:spLocks/>
          </p:cNvSpPr>
          <p:nvPr/>
        </p:nvSpPr>
        <p:spPr>
          <a:xfrm>
            <a:off x="888999" y="366163"/>
            <a:ext cx="10414000" cy="1008062"/>
          </a:xfrm>
          <a:prstGeom prst="rect">
            <a:avLst/>
          </a:prstGeom>
        </p:spPr>
        <p:txBody>
          <a:bodyPr vert="horz" lIns="0" tIns="45720" rIns="0" bIns="45720" rtlCol="0" anchor="t">
            <a:noAutofit/>
          </a:bodyPr>
          <a:lstStyle>
            <a:lvl1pPr algn="l" defTabSz="914400" rtl="0" eaLnBrk="1" latinLnBrk="0" hangingPunct="1">
              <a:lnSpc>
                <a:spcPct val="11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004668"/>
                </a:solidFill>
                <a:effectLst/>
                <a:uLnTx/>
                <a:uFillTx/>
                <a:latin typeface="Montserrat"/>
                <a:ea typeface="+mj-ea"/>
                <a:cs typeface="+mj-cs"/>
              </a:rPr>
              <a:t>Key Takeaways</a:t>
            </a:r>
          </a:p>
        </p:txBody>
      </p:sp>
      <p:grpSp>
        <p:nvGrpSpPr>
          <p:cNvPr id="18" name="Group 17">
            <a:extLst>
              <a:ext uri="{FF2B5EF4-FFF2-40B4-BE49-F238E27FC236}">
                <a16:creationId xmlns:a16="http://schemas.microsoft.com/office/drawing/2014/main" id="{21A74FF2-AF38-E0FF-7F36-595ABAE7C5F7}"/>
              </a:ext>
            </a:extLst>
          </p:cNvPr>
          <p:cNvGrpSpPr/>
          <p:nvPr/>
        </p:nvGrpSpPr>
        <p:grpSpPr>
          <a:xfrm>
            <a:off x="1066801" y="2409910"/>
            <a:ext cx="2468880" cy="2939753"/>
            <a:chOff x="636662" y="2409910"/>
            <a:chExt cx="2468880" cy="2939753"/>
          </a:xfrm>
        </p:grpSpPr>
        <p:sp>
          <p:nvSpPr>
            <p:cNvPr id="10" name="!! Card 01">
              <a:extLst>
                <a:ext uri="{FF2B5EF4-FFF2-40B4-BE49-F238E27FC236}">
                  <a16:creationId xmlns:a16="http://schemas.microsoft.com/office/drawing/2014/main" id="{7CAA81F0-26F8-8636-7737-5519FEECF3A6}"/>
                </a:ext>
              </a:extLst>
            </p:cNvPr>
            <p:cNvSpPr/>
            <p:nvPr/>
          </p:nvSpPr>
          <p:spPr>
            <a:xfrm>
              <a:off x="636662" y="2409910"/>
              <a:ext cx="2468880" cy="2939753"/>
            </a:xfrm>
            <a:prstGeom prst="roundRect">
              <a:avLst>
                <a:gd name="adj" fmla="val 4126"/>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182880" tIns="1280160" rIns="182880" bIns="0" rtlCol="0" anchor="ctr"/>
            <a:lstStyle/>
            <a:p>
              <a:pPr marL="0" marR="0" lvl="0" indent="0" algn="ctr" defTabSz="914400" rtl="0" eaLnBrk="0" fontAlgn="base" latinLnBrk="0" hangingPunct="0">
                <a:lnSpc>
                  <a:spcPct val="12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Schwachstellen</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bleiben</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eine</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große</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Herausforderung</a:t>
              </a:r>
              <a:endParaRPr kumimoji="0" lang="en-US" sz="1800" b="0" i="0" u="none" strike="noStrike" kern="1200" cap="none" spc="0" normalizeH="0" baseline="0" noProof="0" dirty="0" err="1">
                <a:ln>
                  <a:noFill/>
                </a:ln>
                <a:solidFill>
                  <a:prstClr val="white"/>
                </a:solidFill>
                <a:effectLst/>
                <a:uLnTx/>
                <a:uFillTx/>
                <a:latin typeface="Montserrat"/>
                <a:ea typeface="+mn-ea"/>
                <a:cs typeface="+mn-cs"/>
              </a:endParaRPr>
            </a:p>
          </p:txBody>
        </p:sp>
        <p:pic>
          <p:nvPicPr>
            <p:cNvPr id="11" name="Icon 01">
              <a:extLst>
                <a:ext uri="{FF2B5EF4-FFF2-40B4-BE49-F238E27FC236}">
                  <a16:creationId xmlns:a16="http://schemas.microsoft.com/office/drawing/2014/main" id="{8AACC8C1-37BD-8D3F-95CC-6CDFA8AD324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368182" y="2770568"/>
              <a:ext cx="1005840" cy="1005840"/>
            </a:xfrm>
            <a:prstGeom prst="rect">
              <a:avLst/>
            </a:prstGeom>
          </p:spPr>
        </p:pic>
      </p:grpSp>
      <p:grpSp>
        <p:nvGrpSpPr>
          <p:cNvPr id="20" name="Group 19">
            <a:extLst>
              <a:ext uri="{FF2B5EF4-FFF2-40B4-BE49-F238E27FC236}">
                <a16:creationId xmlns:a16="http://schemas.microsoft.com/office/drawing/2014/main" id="{5E07D294-5DB0-DB57-AC59-DAF72FE9EBD9}"/>
              </a:ext>
            </a:extLst>
          </p:cNvPr>
          <p:cNvGrpSpPr/>
          <p:nvPr/>
        </p:nvGrpSpPr>
        <p:grpSpPr>
          <a:xfrm>
            <a:off x="8656320" y="2409910"/>
            <a:ext cx="2468880" cy="2939753"/>
            <a:chOff x="6269860" y="2409909"/>
            <a:chExt cx="2468880" cy="2939753"/>
          </a:xfrm>
        </p:grpSpPr>
        <p:sp>
          <p:nvSpPr>
            <p:cNvPr id="13" name="!! Card 03">
              <a:extLst>
                <a:ext uri="{FF2B5EF4-FFF2-40B4-BE49-F238E27FC236}">
                  <a16:creationId xmlns:a16="http://schemas.microsoft.com/office/drawing/2014/main" id="{26811F43-FBB8-F357-F550-4570CDE9199C}"/>
                </a:ext>
              </a:extLst>
            </p:cNvPr>
            <p:cNvSpPr/>
            <p:nvPr/>
          </p:nvSpPr>
          <p:spPr>
            <a:xfrm>
              <a:off x="6269860" y="2409909"/>
              <a:ext cx="2468880" cy="2939753"/>
            </a:xfrm>
            <a:prstGeom prst="roundRect">
              <a:avLst>
                <a:gd name="adj" fmla="val 4126"/>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182880" tIns="1280160" rIns="182880" bIns="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4668"/>
                  </a:solidFill>
                  <a:effectLst/>
                  <a:uLnTx/>
                  <a:uFillTx/>
                  <a:latin typeface="Montserrat SemiBold"/>
                  <a:ea typeface="+mn-ea"/>
                  <a:cs typeface="+mn-cs"/>
                </a:rPr>
                <a:t>IT-Sicherheit und IT-</a:t>
              </a:r>
              <a:r>
                <a:rPr kumimoji="0" lang="en-US" sz="1600" b="0" i="0" u="none" strike="noStrike" kern="1200" cap="none" spc="0" normalizeH="0" baseline="0" noProof="0" dirty="0" err="1">
                  <a:ln>
                    <a:noFill/>
                  </a:ln>
                  <a:solidFill>
                    <a:srgbClr val="004668"/>
                  </a:solidFill>
                  <a:effectLst/>
                  <a:uLnTx/>
                  <a:uFillTx/>
                  <a:latin typeface="Montserrat SemiBold"/>
                  <a:ea typeface="+mn-ea"/>
                  <a:cs typeface="+mn-cs"/>
                </a:rPr>
                <a:t>Betrieb</a:t>
              </a:r>
              <a:r>
                <a:rPr kumimoji="0" lang="en-US" sz="1600" b="0" i="0" u="none" strike="noStrike" kern="1200" cap="none" spc="0" normalizeH="0" baseline="0" noProof="0" dirty="0">
                  <a:ln>
                    <a:noFill/>
                  </a:ln>
                  <a:solidFill>
                    <a:srgbClr val="004668"/>
                  </a:solidFill>
                  <a:effectLst/>
                  <a:uLnTx/>
                  <a:uFillTx/>
                  <a:latin typeface="Montserrat SemiBold"/>
                  <a:ea typeface="+mn-ea"/>
                  <a:cs typeface="+mn-cs"/>
                </a:rPr>
                <a:t> </a:t>
              </a:r>
              <a:r>
                <a:rPr kumimoji="0" lang="en-US" sz="1600" b="0" i="0" u="none" strike="noStrike" kern="1200" cap="none" spc="0" normalizeH="0" baseline="0" noProof="0" dirty="0" err="1">
                  <a:ln>
                    <a:noFill/>
                  </a:ln>
                  <a:solidFill>
                    <a:srgbClr val="004668"/>
                  </a:solidFill>
                  <a:effectLst/>
                  <a:uLnTx/>
                  <a:uFillTx/>
                  <a:latin typeface="Montserrat SemiBold"/>
                  <a:ea typeface="+mn-ea"/>
                  <a:cs typeface="+mn-cs"/>
                </a:rPr>
                <a:t>besser</a:t>
              </a:r>
              <a:r>
                <a:rPr kumimoji="0" lang="en-US" sz="1600" b="0" i="0" u="none" strike="noStrike" kern="1200" cap="none" spc="0" normalizeH="0" baseline="0" noProof="0" dirty="0">
                  <a:ln>
                    <a:noFill/>
                  </a:ln>
                  <a:solidFill>
                    <a:srgbClr val="004668"/>
                  </a:solidFill>
                  <a:effectLst/>
                  <a:uLnTx/>
                  <a:uFillTx/>
                  <a:latin typeface="Montserrat SemiBold"/>
                  <a:ea typeface="+mn-ea"/>
                  <a:cs typeface="+mn-cs"/>
                </a:rPr>
                <a:t> </a:t>
              </a:r>
              <a:r>
                <a:rPr kumimoji="0" lang="en-US" sz="1600" b="0" i="0" u="none" strike="noStrike" kern="1200" cap="none" spc="0" normalizeH="0" baseline="0" noProof="0" dirty="0" err="1">
                  <a:ln>
                    <a:noFill/>
                  </a:ln>
                  <a:solidFill>
                    <a:srgbClr val="004668"/>
                  </a:solidFill>
                  <a:effectLst/>
                  <a:uLnTx/>
                  <a:uFillTx/>
                  <a:latin typeface="Montserrat SemiBold"/>
                  <a:ea typeface="+mn-ea"/>
                  <a:cs typeface="+mn-cs"/>
                </a:rPr>
                <a:t>integrieren</a:t>
              </a:r>
              <a:endParaRPr kumimoji="0" lang="en-US" sz="1600" b="0" i="0" u="none" strike="noStrike" kern="1200" cap="none" spc="0" normalizeH="0" baseline="0" noProof="0" dirty="0">
                <a:ln>
                  <a:noFill/>
                </a:ln>
                <a:solidFill>
                  <a:srgbClr val="004668"/>
                </a:solidFill>
                <a:effectLst/>
                <a:uLnTx/>
                <a:uFillTx/>
                <a:latin typeface="Montserrat SemiBold"/>
                <a:ea typeface="+mn-ea"/>
                <a:cs typeface="+mn-cs"/>
              </a:endParaRPr>
            </a:p>
          </p:txBody>
        </p:sp>
        <p:pic>
          <p:nvPicPr>
            <p:cNvPr id="15" name="Icon 03">
              <a:extLst>
                <a:ext uri="{FF2B5EF4-FFF2-40B4-BE49-F238E27FC236}">
                  <a16:creationId xmlns:a16="http://schemas.microsoft.com/office/drawing/2014/main" id="{E2CE5ABC-9BE3-D03C-7BE7-6C04FB9EAF2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7001380" y="2770568"/>
              <a:ext cx="1005840" cy="1005840"/>
            </a:xfrm>
            <a:prstGeom prst="rect">
              <a:avLst/>
            </a:prstGeom>
          </p:spPr>
        </p:pic>
      </p:grpSp>
      <p:grpSp>
        <p:nvGrpSpPr>
          <p:cNvPr id="19" name="Group 18">
            <a:extLst>
              <a:ext uri="{FF2B5EF4-FFF2-40B4-BE49-F238E27FC236}">
                <a16:creationId xmlns:a16="http://schemas.microsoft.com/office/drawing/2014/main" id="{E9128AA6-9FEE-5739-CA56-3BB9573526EA}"/>
              </a:ext>
            </a:extLst>
          </p:cNvPr>
          <p:cNvGrpSpPr/>
          <p:nvPr/>
        </p:nvGrpSpPr>
        <p:grpSpPr>
          <a:xfrm>
            <a:off x="4861559" y="2383388"/>
            <a:ext cx="2468880" cy="2939753"/>
            <a:chOff x="3453261" y="2409910"/>
            <a:chExt cx="2468880" cy="2939753"/>
          </a:xfrm>
        </p:grpSpPr>
        <p:sp>
          <p:nvSpPr>
            <p:cNvPr id="14" name="!! Card 02">
              <a:extLst>
                <a:ext uri="{FF2B5EF4-FFF2-40B4-BE49-F238E27FC236}">
                  <a16:creationId xmlns:a16="http://schemas.microsoft.com/office/drawing/2014/main" id="{D2128852-B2E9-5C8C-D371-F048FDB8B68F}"/>
                </a:ext>
              </a:extLst>
            </p:cNvPr>
            <p:cNvSpPr/>
            <p:nvPr/>
          </p:nvSpPr>
          <p:spPr>
            <a:xfrm>
              <a:off x="3453261" y="2409910"/>
              <a:ext cx="2468880" cy="2939753"/>
            </a:xfrm>
            <a:prstGeom prst="roundRect">
              <a:avLst>
                <a:gd name="adj" fmla="val 4126"/>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182880" tIns="1280160" rIns="182880" bIns="0" rtlCol="0" anchor="ct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Stabilität</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und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Geschwindigkeit</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parallel </a:t>
              </a:r>
              <a:r>
                <a:rPr kumimoji="0" lang="en-US" sz="1600" b="0" i="0" u="none" strike="noStrike" kern="1200" cap="none" spc="0" normalizeH="0" baseline="0" noProof="0" dirty="0" err="1">
                  <a:ln>
                    <a:noFill/>
                  </a:ln>
                  <a:solidFill>
                    <a:srgbClr val="004668"/>
                  </a:solidFill>
                  <a:effectLst/>
                  <a:uLnTx/>
                  <a:uFillTx/>
                  <a:latin typeface="Montserrat SemiBold"/>
                  <a:ea typeface="+mn-lt"/>
                  <a:cs typeface="+mn-lt"/>
                </a:rPr>
                <a:t>erhöhen</a:t>
              </a:r>
              <a:r>
                <a:rPr kumimoji="0" lang="en-US" sz="1600" b="0" i="0" u="none" strike="noStrike" kern="1200" cap="none" spc="0" normalizeH="0" baseline="0" noProof="0" dirty="0">
                  <a:ln>
                    <a:noFill/>
                  </a:ln>
                  <a:solidFill>
                    <a:srgbClr val="004668"/>
                  </a:solidFill>
                  <a:effectLst/>
                  <a:uLnTx/>
                  <a:uFillTx/>
                  <a:latin typeface="Montserrat SemiBold"/>
                  <a:ea typeface="+mn-lt"/>
                  <a:cs typeface="+mn-lt"/>
                </a:rPr>
                <a:t> </a:t>
              </a:r>
              <a:endParaRPr kumimoji="0" lang="en-US" sz="1800" b="0" i="0" u="none" strike="noStrike" kern="1200" cap="none" spc="0" normalizeH="0" baseline="0" noProof="0" dirty="0">
                <a:ln>
                  <a:noFill/>
                </a:ln>
                <a:solidFill>
                  <a:prstClr val="white"/>
                </a:solidFill>
                <a:effectLst/>
                <a:uLnTx/>
                <a:uFillTx/>
                <a:latin typeface="Montserrat SemiBold"/>
                <a:ea typeface="+mn-ea"/>
                <a:cs typeface="+mn-cs"/>
              </a:endParaRPr>
            </a:p>
          </p:txBody>
        </p:sp>
        <p:pic>
          <p:nvPicPr>
            <p:cNvPr id="17" name="Icon 02">
              <a:extLst>
                <a:ext uri="{FF2B5EF4-FFF2-40B4-BE49-F238E27FC236}">
                  <a16:creationId xmlns:a16="http://schemas.microsoft.com/office/drawing/2014/main" id="{92604881-CFF5-C54E-43E0-C54B70AC768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84781" y="2770568"/>
              <a:ext cx="1005840" cy="1005840"/>
            </a:xfrm>
            <a:prstGeom prst="rect">
              <a:avLst/>
            </a:prstGeom>
          </p:spPr>
        </p:pic>
      </p:grpSp>
    </p:spTree>
    <p:extLst>
      <p:ext uri="{BB962C8B-B14F-4D97-AF65-F5344CB8AC3E}">
        <p14:creationId xmlns:p14="http://schemas.microsoft.com/office/powerpoint/2010/main" val="37278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njaOne_2025 1.0">
  <a:themeElements>
    <a:clrScheme name="ninjaOne-2024">
      <a:dk1>
        <a:srgbClr val="004668"/>
      </a:dk1>
      <a:lt1>
        <a:sysClr val="window" lastClr="FFFFFF"/>
      </a:lt1>
      <a:dk2>
        <a:srgbClr val="004668"/>
      </a:dk2>
      <a:lt2>
        <a:srgbClr val="DFE3E3"/>
      </a:lt2>
      <a:accent1>
        <a:srgbClr val="004668"/>
      </a:accent1>
      <a:accent2>
        <a:srgbClr val="00A6CE"/>
      </a:accent2>
      <a:accent3>
        <a:srgbClr val="066C6C"/>
      </a:accent3>
      <a:accent4>
        <a:srgbClr val="31DDD8"/>
      </a:accent4>
      <a:accent5>
        <a:srgbClr val="068947"/>
      </a:accent5>
      <a:accent6>
        <a:srgbClr val="04FF88"/>
      </a:accent6>
      <a:hlink>
        <a:srgbClr val="00A6CE"/>
      </a:hlink>
      <a:folHlink>
        <a:srgbClr val="00A6CE"/>
      </a:folHlink>
    </a:clrScheme>
    <a:fontScheme name="NinjaOne 2024 Template">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 PPT Template 2025 v1.0" id="{F7A2DCB8-F66B-45F0-93E6-DAAB2A0B69CD}" vid="{42304231-9ADF-4F83-8834-788C643933CD}"/>
    </a:ext>
  </a:extLst>
</a:theme>
</file>

<file path=ppt/theme/theme2.xml><?xml version="1.0" encoding="utf-8"?>
<a:theme xmlns:a="http://schemas.openxmlformats.org/drawingml/2006/main" name="1_NinjaOne_2024_1.0">
  <a:themeElements>
    <a:clrScheme name="ninjaOne-2024">
      <a:dk1>
        <a:srgbClr val="004668"/>
      </a:dk1>
      <a:lt1>
        <a:sysClr val="window" lastClr="FFFFFF"/>
      </a:lt1>
      <a:dk2>
        <a:srgbClr val="004668"/>
      </a:dk2>
      <a:lt2>
        <a:srgbClr val="DFE3E3"/>
      </a:lt2>
      <a:accent1>
        <a:srgbClr val="004668"/>
      </a:accent1>
      <a:accent2>
        <a:srgbClr val="00A6CE"/>
      </a:accent2>
      <a:accent3>
        <a:srgbClr val="066C6C"/>
      </a:accent3>
      <a:accent4>
        <a:srgbClr val="31DDD8"/>
      </a:accent4>
      <a:accent5>
        <a:srgbClr val="068947"/>
      </a:accent5>
      <a:accent6>
        <a:srgbClr val="04FF88"/>
      </a:accent6>
      <a:hlink>
        <a:srgbClr val="00A6CE"/>
      </a:hlink>
      <a:folHlink>
        <a:srgbClr val="00A6CE"/>
      </a:folHlink>
    </a:clrScheme>
    <a:fontScheme name="NinjaOne 2024 Template">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 PPT Template 2024" id="{DFCEFCC6-6F56-4D34-B55D-9A28663E5CE7}" vid="{A17D2F14-B01A-4534-A8A0-62964EC48D90}"/>
    </a:ext>
  </a:extLst>
</a:theme>
</file>

<file path=ppt/theme/theme3.xml><?xml version="1.0" encoding="utf-8"?>
<a:theme xmlns:a="http://schemas.openxmlformats.org/drawingml/2006/main" name="1_NinjaOne_2025 1.0">
  <a:themeElements>
    <a:clrScheme name="ninjaOne-2024">
      <a:dk1>
        <a:srgbClr val="004668"/>
      </a:dk1>
      <a:lt1>
        <a:sysClr val="window" lastClr="FFFFFF"/>
      </a:lt1>
      <a:dk2>
        <a:srgbClr val="004668"/>
      </a:dk2>
      <a:lt2>
        <a:srgbClr val="DFE3E3"/>
      </a:lt2>
      <a:accent1>
        <a:srgbClr val="004668"/>
      </a:accent1>
      <a:accent2>
        <a:srgbClr val="00A6CE"/>
      </a:accent2>
      <a:accent3>
        <a:srgbClr val="066C6C"/>
      </a:accent3>
      <a:accent4>
        <a:srgbClr val="31DDD8"/>
      </a:accent4>
      <a:accent5>
        <a:srgbClr val="068947"/>
      </a:accent5>
      <a:accent6>
        <a:srgbClr val="04FF88"/>
      </a:accent6>
      <a:hlink>
        <a:srgbClr val="00A6CE"/>
      </a:hlink>
      <a:folHlink>
        <a:srgbClr val="00A6CE"/>
      </a:folHlink>
    </a:clrScheme>
    <a:fontScheme name="NinjaOne 2024 Template">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 PPT Template 2024 v1.2  -  Compatibility Mode" id="{E52F2BA9-74BF-42B4-AC21-FC94CBA22BBC}" vid="{B60B7A4A-DEDC-49FD-BE81-676BB5C0E242}"/>
    </a:ext>
  </a:extLst>
</a:theme>
</file>

<file path=ppt/theme/theme4.xml><?xml version="1.0" encoding="utf-8"?>
<a:theme xmlns:a="http://schemas.openxmlformats.org/drawingml/2006/main" name="NinjaOne_2024_1.0">
  <a:themeElements>
    <a:clrScheme name="ninjaOne-2024">
      <a:dk1>
        <a:srgbClr val="004668"/>
      </a:dk1>
      <a:lt1>
        <a:sysClr val="window" lastClr="FFFFFF"/>
      </a:lt1>
      <a:dk2>
        <a:srgbClr val="004668"/>
      </a:dk2>
      <a:lt2>
        <a:srgbClr val="DFE3E3"/>
      </a:lt2>
      <a:accent1>
        <a:srgbClr val="004668"/>
      </a:accent1>
      <a:accent2>
        <a:srgbClr val="00A6CE"/>
      </a:accent2>
      <a:accent3>
        <a:srgbClr val="066C6C"/>
      </a:accent3>
      <a:accent4>
        <a:srgbClr val="31DDD8"/>
      </a:accent4>
      <a:accent5>
        <a:srgbClr val="068947"/>
      </a:accent5>
      <a:accent6>
        <a:srgbClr val="04FF88"/>
      </a:accent6>
      <a:hlink>
        <a:srgbClr val="00A6CE"/>
      </a:hlink>
      <a:folHlink>
        <a:srgbClr val="00A6CE"/>
      </a:folHlink>
    </a:clrScheme>
    <a:fontScheme name="NinjaOne 2024 Template">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 PPT Template 2024" id="{DFCEFCC6-6F56-4D34-B55D-9A28663E5CE7}" vid="{A17D2F14-B01A-4534-A8A0-62964EC48D9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link xmlns="167eea4c-654d-4027-987e-05ca47d5db1e">
      <Url xsi:nil="true"/>
      <Description xsi:nil="true"/>
    </Documentlink>
    <lcf76f155ced4ddcb4097134ff3c332f xmlns="167eea4c-654d-4027-987e-05ca47d5db1e">
      <Terms xmlns="http://schemas.microsoft.com/office/infopath/2007/PartnerControls"/>
    </lcf76f155ced4ddcb4097134ff3c332f>
    <TaxCatchAll xmlns="0139737b-f78c-4e9f-a172-76af6c2ba3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77C540D4176D47BFDA8249FE78EA50" ma:contentTypeVersion="16" ma:contentTypeDescription="Create a new document." ma:contentTypeScope="" ma:versionID="7fca380951e2482c6de4a2654bb990ce">
  <xsd:schema xmlns:xsd="http://www.w3.org/2001/XMLSchema" xmlns:xs="http://www.w3.org/2001/XMLSchema" xmlns:p="http://schemas.microsoft.com/office/2006/metadata/properties" xmlns:ns2="167eea4c-654d-4027-987e-05ca47d5db1e" xmlns:ns3="0139737b-f78c-4e9f-a172-76af6c2ba32b" targetNamespace="http://schemas.microsoft.com/office/2006/metadata/properties" ma:root="true" ma:fieldsID="1697926712b3256a19bef8740523333e" ns2:_="" ns3:_="">
    <xsd:import namespace="167eea4c-654d-4027-987e-05ca47d5db1e"/>
    <xsd:import namespace="0139737b-f78c-4e9f-a172-76af6c2ba3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Documentlink"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eea4c-654d-4027-987e-05ca47d5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f5d1fc8-7f2f-430a-bcca-b9e2d33eec3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Documentlink" ma:index="21" nillable="true" ma:displayName="Document link" ma:format="Hyperlink" ma:internalName="Document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9737b-f78c-4e9f-a172-76af6c2ba3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1016b29-6870-4259-9101-02ea348ce92d}" ma:internalName="TaxCatchAll" ma:showField="CatchAllData" ma:web="0139737b-f78c-4e9f-a172-76af6c2ba3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48B3F1-69F3-49AA-8761-6041FD13F841}">
  <ds:schemaRefs>
    <ds:schemaRef ds:uri="http://purl.org/dc/terms/"/>
    <ds:schemaRef ds:uri="http://www.w3.org/XML/1998/namespace"/>
    <ds:schemaRef ds:uri="http://schemas.microsoft.com/office/infopath/2007/PartnerControls"/>
    <ds:schemaRef ds:uri="http://schemas.microsoft.com/office/2006/metadata/properties"/>
    <ds:schemaRef ds:uri="167eea4c-654d-4027-987e-05ca47d5db1e"/>
    <ds:schemaRef ds:uri="http://schemas.microsoft.com/office/2006/documentManagement/types"/>
    <ds:schemaRef ds:uri="http://purl.org/dc/dcmitype/"/>
    <ds:schemaRef ds:uri="http://purl.org/dc/elements/1.1/"/>
    <ds:schemaRef ds:uri="http://schemas.openxmlformats.org/package/2006/metadata/core-properties"/>
    <ds:schemaRef ds:uri="0139737b-f78c-4e9f-a172-76af6c2ba32b"/>
  </ds:schemaRefs>
</ds:datastoreItem>
</file>

<file path=customXml/itemProps2.xml><?xml version="1.0" encoding="utf-8"?>
<ds:datastoreItem xmlns:ds="http://schemas.openxmlformats.org/officeDocument/2006/customXml" ds:itemID="{5E108BAA-ABED-4FF6-96E9-327174F76B3D}">
  <ds:schemaRefs>
    <ds:schemaRef ds:uri="http://schemas.microsoft.com/sharepoint/v3/contenttype/forms"/>
  </ds:schemaRefs>
</ds:datastoreItem>
</file>

<file path=customXml/itemProps3.xml><?xml version="1.0" encoding="utf-8"?>
<ds:datastoreItem xmlns:ds="http://schemas.openxmlformats.org/officeDocument/2006/customXml" ds:itemID="{ADC13475-8DB9-4297-A232-C6C63A584610}">
  <ds:schemaRefs>
    <ds:schemaRef ds:uri="0139737b-f78c-4e9f-a172-76af6c2ba32b"/>
    <ds:schemaRef ds:uri="167eea4c-654d-4027-987e-05ca47d5db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Corp PPT Template 2025 v1.0</Template>
  <TotalTime>0</TotalTime>
  <Words>1745</Words>
  <Application>Microsoft Office PowerPoint</Application>
  <PresentationFormat>Widescreen</PresentationFormat>
  <Paragraphs>177</Paragraphs>
  <Slides>9</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Aptos</vt:lpstr>
      <vt:lpstr>Arial</vt:lpstr>
      <vt:lpstr>Calibri</vt:lpstr>
      <vt:lpstr>Montserrat</vt:lpstr>
      <vt:lpstr>Montserrat ExtraBold</vt:lpstr>
      <vt:lpstr>Montserrat Light</vt:lpstr>
      <vt:lpstr>Montserrat Medium</vt:lpstr>
      <vt:lpstr>Montserrat SemiBold</vt:lpstr>
      <vt:lpstr>Segoe UI Variable Text</vt:lpstr>
      <vt:lpstr>NinjaOne_2025 1.0</vt:lpstr>
      <vt:lpstr>1_NinjaOne_2024_1.0</vt:lpstr>
      <vt:lpstr>1_NinjaOne_2025 1.0</vt:lpstr>
      <vt:lpstr>NinjaOne_2024_1.0</vt:lpstr>
      <vt:lpstr>Von Schwachstellenlisten zu messbaren Ergebnissen: IT-Betrieb und Security vereinen</vt:lpstr>
      <vt:lpstr>Warum Patching und Schwachstellenmanagement so kritisch sind</vt:lpstr>
      <vt:lpstr>Wenn Microsoft so richtig disruptiv wird…</vt:lpstr>
      <vt:lpstr>Kritische CVEs im Windows Update </vt:lpstr>
      <vt:lpstr>Das Stabilitäts-Sicherheits-Dilemma </vt:lpstr>
      <vt:lpstr>PowerPoint Presentation</vt:lpstr>
      <vt:lpstr>PowerPoint Presentation</vt:lpstr>
      <vt:lpstr>NinjaOne – IT-Betrieb und Security. Vereint in einem Stack.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North</dc:creator>
  <cp:lastModifiedBy>York von Eichel-Streiber</cp:lastModifiedBy>
  <cp:revision>26</cp:revision>
  <cp:lastPrinted>2025-05-15T10:11:19Z</cp:lastPrinted>
  <dcterms:created xsi:type="dcterms:W3CDTF">2025-04-10T15:08:24Z</dcterms:created>
  <dcterms:modified xsi:type="dcterms:W3CDTF">2026-04-26T15:57:29Z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0x0101006877C540D4176D47BFDA8249FE78EA50</vt:lpwstr>
  </property>
  <property fmtid="{D5CDD505-2E9C-101B-9397-08002B2CF9AE}" pid="3" name="MediaServiceImageTags">
    <vt:lpwstr/>
  </property>
</Properties>
</file>